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0"/>
  </p:notesMasterIdLst>
  <p:sldIdLst>
    <p:sldId id="256" r:id="rId2"/>
    <p:sldId id="323" r:id="rId3"/>
    <p:sldId id="257" r:id="rId4"/>
    <p:sldId id="311" r:id="rId5"/>
    <p:sldId id="258" r:id="rId6"/>
    <p:sldId id="259" r:id="rId7"/>
    <p:sldId id="260" r:id="rId8"/>
    <p:sldId id="312" r:id="rId9"/>
    <p:sldId id="325" r:id="rId10"/>
    <p:sldId id="313" r:id="rId11"/>
    <p:sldId id="314" r:id="rId12"/>
    <p:sldId id="319" r:id="rId13"/>
    <p:sldId id="315" r:id="rId14"/>
    <p:sldId id="321" r:id="rId15"/>
    <p:sldId id="322" r:id="rId16"/>
    <p:sldId id="326" r:id="rId17"/>
    <p:sldId id="317" r:id="rId18"/>
    <p:sldId id="318" r:id="rId19"/>
  </p:sldIdLst>
  <p:sldSz cx="9144000" cy="5143500" type="screen16x9"/>
  <p:notesSz cx="6858000" cy="9144000"/>
  <p:embeddedFontLst>
    <p:embeddedFont>
      <p:font typeface="Quicksand SemiBold" panose="020B0604020202020204" charset="-93"/>
      <p:regular r:id="rId21"/>
      <p:bold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Hammersmith One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Fredoka One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2D2315-DF36-464B-96B9-0D06D040E3F8}">
  <a:tblStyle styleId="{3B2D2315-DF36-464B-96B9-0D06D040E3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68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46091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28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e7f82909be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e7f82909be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270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e7c8c3d79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e7c8c3d79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246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e91413284e_0_1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e91413284e_0_1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34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861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e7f82909be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e7f82909be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433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e91413284e_0_1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e91413284e_0_1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85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e91413284e_0_1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e91413284e_0_1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84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41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2D68-9C8D-4FE8-B551-020F1FE75A49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D020-6BC1-4A19-BFE5-814B8743BC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68459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2D68-9C8D-4FE8-B551-020F1FE75A49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D020-6BC1-4A19-BFE5-814B8743BC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619601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2D68-9C8D-4FE8-B551-020F1FE75A49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D020-6BC1-4A19-BFE5-814B8743BC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936785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002650" y="1222013"/>
            <a:ext cx="5138700" cy="16488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6600">
                <a:solidFill>
                  <a:schemeClr val="lt2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392500" y="35713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3254800" y="3046950"/>
            <a:ext cx="27453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7112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>
            <a:spLocks noGrp="1"/>
          </p:cNvSpPr>
          <p:nvPr>
            <p:ph type="title"/>
          </p:nvPr>
        </p:nvSpPr>
        <p:spPr>
          <a:xfrm>
            <a:off x="878875" y="1840450"/>
            <a:ext cx="20187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2" hasCustomPrompt="1"/>
          </p:nvPr>
        </p:nvSpPr>
        <p:spPr>
          <a:xfrm>
            <a:off x="655625" y="1346119"/>
            <a:ext cx="650700" cy="558600"/>
          </a:xfrm>
          <a:prstGeom prst="rect">
            <a:avLst/>
          </a:prstGeom>
          <a:effectLst>
            <a:outerShdw dist="190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1"/>
          </p:nvPr>
        </p:nvSpPr>
        <p:spPr>
          <a:xfrm>
            <a:off x="720000" y="230194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3"/>
          </p:nvPr>
        </p:nvSpPr>
        <p:spPr>
          <a:xfrm>
            <a:off x="3562650" y="1840450"/>
            <a:ext cx="20187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4" hasCustomPrompt="1"/>
          </p:nvPr>
        </p:nvSpPr>
        <p:spPr>
          <a:xfrm>
            <a:off x="3339420" y="1346119"/>
            <a:ext cx="650700" cy="558600"/>
          </a:xfrm>
          <a:prstGeom prst="rect">
            <a:avLst/>
          </a:prstGeom>
          <a:effectLst>
            <a:outerShdw dist="190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5"/>
          </p:nvPr>
        </p:nvSpPr>
        <p:spPr>
          <a:xfrm>
            <a:off x="3403800" y="230194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6"/>
          </p:nvPr>
        </p:nvSpPr>
        <p:spPr>
          <a:xfrm>
            <a:off x="6271300" y="1840450"/>
            <a:ext cx="19689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 idx="7" hasCustomPrompt="1"/>
          </p:nvPr>
        </p:nvSpPr>
        <p:spPr>
          <a:xfrm>
            <a:off x="6023215" y="1346119"/>
            <a:ext cx="650700" cy="558600"/>
          </a:xfrm>
          <a:prstGeom prst="rect">
            <a:avLst/>
          </a:prstGeom>
          <a:effectLst>
            <a:outerShdw dist="190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8"/>
          </p:nvPr>
        </p:nvSpPr>
        <p:spPr>
          <a:xfrm>
            <a:off x="6087600" y="230194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9"/>
          </p:nvPr>
        </p:nvSpPr>
        <p:spPr>
          <a:xfrm>
            <a:off x="878875" y="3581021"/>
            <a:ext cx="20187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13" hasCustomPrompt="1"/>
          </p:nvPr>
        </p:nvSpPr>
        <p:spPr>
          <a:xfrm>
            <a:off x="658550" y="3096587"/>
            <a:ext cx="650700" cy="546000"/>
          </a:xfrm>
          <a:prstGeom prst="rect">
            <a:avLst/>
          </a:prstGeom>
          <a:effectLst>
            <a:outerShdw dist="190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 txBox="1">
            <a:spLocks noGrp="1"/>
          </p:cNvSpPr>
          <p:nvPr>
            <p:ph type="subTitle" idx="14"/>
          </p:nvPr>
        </p:nvSpPr>
        <p:spPr>
          <a:xfrm>
            <a:off x="720000" y="4042500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15"/>
          </p:nvPr>
        </p:nvSpPr>
        <p:spPr>
          <a:xfrm>
            <a:off x="3562650" y="3581021"/>
            <a:ext cx="20187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16" hasCustomPrompt="1"/>
          </p:nvPr>
        </p:nvSpPr>
        <p:spPr>
          <a:xfrm>
            <a:off x="3342345" y="3096587"/>
            <a:ext cx="650700" cy="546000"/>
          </a:xfrm>
          <a:prstGeom prst="rect">
            <a:avLst/>
          </a:prstGeom>
          <a:effectLst>
            <a:outerShdw dist="190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17"/>
          </p:nvPr>
        </p:nvSpPr>
        <p:spPr>
          <a:xfrm>
            <a:off x="3403800" y="4042500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18"/>
          </p:nvPr>
        </p:nvSpPr>
        <p:spPr>
          <a:xfrm>
            <a:off x="6271300" y="3581021"/>
            <a:ext cx="19689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19" hasCustomPrompt="1"/>
          </p:nvPr>
        </p:nvSpPr>
        <p:spPr>
          <a:xfrm>
            <a:off x="6026140" y="3096587"/>
            <a:ext cx="650700" cy="546000"/>
          </a:xfrm>
          <a:prstGeom prst="rect">
            <a:avLst/>
          </a:prstGeom>
          <a:effectLst>
            <a:outerShdw dist="190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20"/>
          </p:nvPr>
        </p:nvSpPr>
        <p:spPr>
          <a:xfrm>
            <a:off x="6087600" y="4042500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title" idx="21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724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2049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799350" y="1453900"/>
            <a:ext cx="5545200" cy="8418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1799750" y="2282825"/>
            <a:ext cx="5544900" cy="13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9257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1696638" y="1204725"/>
            <a:ext cx="5462100" cy="12423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235138" y="2427000"/>
            <a:ext cx="4385100" cy="10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006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2D68-9C8D-4FE8-B551-020F1FE75A49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D020-6BC1-4A19-BFE5-814B8743BC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315999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2D68-9C8D-4FE8-B551-020F1FE75A49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D020-6BC1-4A19-BFE5-814B8743BC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07002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2D68-9C8D-4FE8-B551-020F1FE75A49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D020-6BC1-4A19-BFE5-814B8743BC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671332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2D68-9C8D-4FE8-B551-020F1FE75A49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D020-6BC1-4A19-BFE5-814B8743BC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318677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2D68-9C8D-4FE8-B551-020F1FE75A49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D020-6BC1-4A19-BFE5-814B8743BC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160400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2D68-9C8D-4FE8-B551-020F1FE75A49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D020-6BC1-4A19-BFE5-814B8743BC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391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2D68-9C8D-4FE8-B551-020F1FE75A49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D020-6BC1-4A19-BFE5-814B8743BC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444048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2D68-9C8D-4FE8-B551-020F1FE75A49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D020-6BC1-4A19-BFE5-814B8743BC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329170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F2D68-9C8D-4FE8-B551-020F1FE75A49}" type="datetimeFigureOut">
              <a:rPr lang="vi-VN" smtClean="0"/>
              <a:t>30/10/2021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4D020-6BC1-4A19-BFE5-814B8743BC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693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3"/>
          <p:cNvSpPr/>
          <p:nvPr/>
        </p:nvSpPr>
        <p:spPr>
          <a:xfrm>
            <a:off x="2868295" y="1657350"/>
            <a:ext cx="3621900" cy="8362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33"/>
          <p:cNvSpPr/>
          <p:nvPr/>
        </p:nvSpPr>
        <p:spPr>
          <a:xfrm>
            <a:off x="8017150" y="62944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33"/>
          <p:cNvGrpSpPr/>
          <p:nvPr/>
        </p:nvGrpSpPr>
        <p:grpSpPr>
          <a:xfrm rot="-9467757" flipH="1">
            <a:off x="8402024" y="921118"/>
            <a:ext cx="1125416" cy="1321546"/>
            <a:chOff x="6705262" y="3258288"/>
            <a:chExt cx="981314" cy="1152238"/>
          </a:xfrm>
        </p:grpSpPr>
        <p:sp>
          <p:nvSpPr>
            <p:cNvPr id="589" name="Google Shape;589;p33"/>
            <p:cNvSpPr/>
            <p:nvPr/>
          </p:nvSpPr>
          <p:spPr>
            <a:xfrm>
              <a:off x="6705262" y="3258288"/>
              <a:ext cx="981314" cy="1054191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6759261" y="3312288"/>
              <a:ext cx="856179" cy="1098238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7470585" y="3871921"/>
              <a:ext cx="35166" cy="42887"/>
            </a:xfrm>
            <a:custGeom>
              <a:avLst/>
              <a:gdLst/>
              <a:ahLst/>
              <a:cxnLst/>
              <a:rect l="l" t="t" r="r" b="b"/>
              <a:pathLst>
                <a:path w="788" h="961" extrusionOk="0">
                  <a:moveTo>
                    <a:pt x="557" y="1"/>
                  </a:moveTo>
                  <a:cubicBezTo>
                    <a:pt x="519" y="1"/>
                    <a:pt x="481" y="20"/>
                    <a:pt x="461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3" y="308"/>
                  </a:cubicBezTo>
                  <a:cubicBezTo>
                    <a:pt x="96" y="423"/>
                    <a:pt x="39" y="538"/>
                    <a:pt x="20" y="692"/>
                  </a:cubicBezTo>
                  <a:cubicBezTo>
                    <a:pt x="0" y="807"/>
                    <a:pt x="77" y="922"/>
                    <a:pt x="193" y="961"/>
                  </a:cubicBezTo>
                  <a:cubicBezTo>
                    <a:pt x="231" y="961"/>
                    <a:pt x="308" y="961"/>
                    <a:pt x="365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49" y="538"/>
                    <a:pt x="769" y="442"/>
                  </a:cubicBezTo>
                  <a:cubicBezTo>
                    <a:pt x="788" y="346"/>
                    <a:pt x="769" y="250"/>
                    <a:pt x="749" y="154"/>
                  </a:cubicBezTo>
                  <a:cubicBezTo>
                    <a:pt x="711" y="116"/>
                    <a:pt x="692" y="58"/>
                    <a:pt x="653" y="39"/>
                  </a:cubicBezTo>
                  <a:cubicBezTo>
                    <a:pt x="615" y="20"/>
                    <a:pt x="596" y="1"/>
                    <a:pt x="557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33"/>
          <p:cNvGrpSpPr/>
          <p:nvPr/>
        </p:nvGrpSpPr>
        <p:grpSpPr>
          <a:xfrm>
            <a:off x="7450838" y="1670715"/>
            <a:ext cx="490228" cy="608811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2081457" y="3640258"/>
            <a:ext cx="70" cy="140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3"/>
          <p:cNvSpPr/>
          <p:nvPr/>
        </p:nvSpPr>
        <p:spPr>
          <a:xfrm>
            <a:off x="13611506" y="3601228"/>
            <a:ext cx="28309" cy="2837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3"/>
          <p:cNvSpPr/>
          <p:nvPr/>
        </p:nvSpPr>
        <p:spPr>
          <a:xfrm>
            <a:off x="13487687" y="3653712"/>
            <a:ext cx="26978" cy="26978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9" name="Google Shape;599;p33"/>
          <p:cNvGrpSpPr/>
          <p:nvPr/>
        </p:nvGrpSpPr>
        <p:grpSpPr>
          <a:xfrm>
            <a:off x="2392500" y="294504"/>
            <a:ext cx="670499" cy="438524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33"/>
          <p:cNvGrpSpPr/>
          <p:nvPr/>
        </p:nvGrpSpPr>
        <p:grpSpPr>
          <a:xfrm rot="1385271">
            <a:off x="-111551" y="4274953"/>
            <a:ext cx="1192864" cy="1435237"/>
            <a:chOff x="-3687030" y="4918994"/>
            <a:chExt cx="1168792" cy="1697093"/>
          </a:xfrm>
        </p:grpSpPr>
        <p:sp>
          <p:nvSpPr>
            <p:cNvPr id="604" name="Google Shape;604;p33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7047346" y="329670"/>
            <a:ext cx="747599" cy="657552"/>
            <a:chOff x="7195051" y="-202918"/>
            <a:chExt cx="880241" cy="820118"/>
          </a:xfrm>
        </p:grpSpPr>
        <p:sp>
          <p:nvSpPr>
            <p:cNvPr id="635" name="Google Shape;635;p33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33"/>
          <p:cNvGrpSpPr/>
          <p:nvPr/>
        </p:nvGrpSpPr>
        <p:grpSpPr>
          <a:xfrm>
            <a:off x="-23430" y="-18054"/>
            <a:ext cx="1324272" cy="1646065"/>
            <a:chOff x="1064350" y="2043650"/>
            <a:chExt cx="1357125" cy="1385775"/>
          </a:xfrm>
        </p:grpSpPr>
        <p:sp>
          <p:nvSpPr>
            <p:cNvPr id="643" name="Google Shape;643;p33"/>
            <p:cNvSpPr/>
            <p:nvPr/>
          </p:nvSpPr>
          <p:spPr>
            <a:xfrm>
              <a:off x="1529675" y="2095175"/>
              <a:ext cx="144450" cy="75575"/>
            </a:xfrm>
            <a:custGeom>
              <a:avLst/>
              <a:gdLst/>
              <a:ahLst/>
              <a:cxnLst/>
              <a:rect l="l" t="t" r="r" b="b"/>
              <a:pathLst>
                <a:path w="5778" h="3023" extrusionOk="0">
                  <a:moveTo>
                    <a:pt x="1946" y="1"/>
                  </a:moveTo>
                  <a:cubicBezTo>
                    <a:pt x="1693" y="20"/>
                    <a:pt x="1460" y="20"/>
                    <a:pt x="1226" y="40"/>
                  </a:cubicBezTo>
                  <a:cubicBezTo>
                    <a:pt x="837" y="98"/>
                    <a:pt x="429" y="176"/>
                    <a:pt x="1" y="312"/>
                  </a:cubicBezTo>
                  <a:lnTo>
                    <a:pt x="1" y="604"/>
                  </a:lnTo>
                  <a:cubicBezTo>
                    <a:pt x="1" y="857"/>
                    <a:pt x="59" y="1071"/>
                    <a:pt x="137" y="1285"/>
                  </a:cubicBezTo>
                  <a:lnTo>
                    <a:pt x="137" y="1265"/>
                  </a:lnTo>
                  <a:cubicBezTo>
                    <a:pt x="176" y="1460"/>
                    <a:pt x="273" y="1654"/>
                    <a:pt x="370" y="1810"/>
                  </a:cubicBezTo>
                  <a:cubicBezTo>
                    <a:pt x="468" y="1985"/>
                    <a:pt x="623" y="2140"/>
                    <a:pt x="759" y="2276"/>
                  </a:cubicBezTo>
                  <a:cubicBezTo>
                    <a:pt x="934" y="2432"/>
                    <a:pt x="1110" y="2549"/>
                    <a:pt x="1304" y="2665"/>
                  </a:cubicBezTo>
                  <a:cubicBezTo>
                    <a:pt x="1537" y="2782"/>
                    <a:pt x="1790" y="2879"/>
                    <a:pt x="2063" y="2938"/>
                  </a:cubicBezTo>
                  <a:lnTo>
                    <a:pt x="2024" y="2938"/>
                  </a:lnTo>
                  <a:cubicBezTo>
                    <a:pt x="2246" y="2997"/>
                    <a:pt x="2469" y="3023"/>
                    <a:pt x="2692" y="3023"/>
                  </a:cubicBezTo>
                  <a:cubicBezTo>
                    <a:pt x="2761" y="3023"/>
                    <a:pt x="2830" y="3020"/>
                    <a:pt x="2899" y="3016"/>
                  </a:cubicBezTo>
                  <a:cubicBezTo>
                    <a:pt x="3191" y="2977"/>
                    <a:pt x="3521" y="2938"/>
                    <a:pt x="3813" y="2860"/>
                  </a:cubicBezTo>
                  <a:cubicBezTo>
                    <a:pt x="4066" y="2763"/>
                    <a:pt x="4319" y="2665"/>
                    <a:pt x="4552" y="2529"/>
                  </a:cubicBezTo>
                  <a:cubicBezTo>
                    <a:pt x="4785" y="2374"/>
                    <a:pt x="4980" y="2238"/>
                    <a:pt x="5136" y="2043"/>
                  </a:cubicBezTo>
                  <a:lnTo>
                    <a:pt x="5136" y="2043"/>
                  </a:lnTo>
                  <a:lnTo>
                    <a:pt x="5116" y="2063"/>
                  </a:lnTo>
                  <a:cubicBezTo>
                    <a:pt x="5311" y="1868"/>
                    <a:pt x="5447" y="1654"/>
                    <a:pt x="5602" y="1401"/>
                  </a:cubicBezTo>
                  <a:cubicBezTo>
                    <a:pt x="5680" y="1285"/>
                    <a:pt x="5719" y="1168"/>
                    <a:pt x="5777" y="1012"/>
                  </a:cubicBezTo>
                  <a:cubicBezTo>
                    <a:pt x="4824" y="545"/>
                    <a:pt x="3930" y="234"/>
                    <a:pt x="3054" y="98"/>
                  </a:cubicBezTo>
                  <a:cubicBezTo>
                    <a:pt x="2685" y="20"/>
                    <a:pt x="2315" y="1"/>
                    <a:pt x="1946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2242025" y="2496325"/>
              <a:ext cx="78775" cy="73450"/>
            </a:xfrm>
            <a:custGeom>
              <a:avLst/>
              <a:gdLst/>
              <a:ahLst/>
              <a:cxnLst/>
              <a:rect l="l" t="t" r="r" b="b"/>
              <a:pathLst>
                <a:path w="3151" h="2938" extrusionOk="0">
                  <a:moveTo>
                    <a:pt x="1187" y="1"/>
                  </a:moveTo>
                  <a:cubicBezTo>
                    <a:pt x="1148" y="1"/>
                    <a:pt x="1128" y="1"/>
                    <a:pt x="1089" y="20"/>
                  </a:cubicBezTo>
                  <a:cubicBezTo>
                    <a:pt x="1031" y="20"/>
                    <a:pt x="992" y="39"/>
                    <a:pt x="934" y="39"/>
                  </a:cubicBezTo>
                  <a:cubicBezTo>
                    <a:pt x="895" y="59"/>
                    <a:pt x="837" y="59"/>
                    <a:pt x="778" y="98"/>
                  </a:cubicBezTo>
                  <a:cubicBezTo>
                    <a:pt x="778" y="98"/>
                    <a:pt x="759" y="98"/>
                    <a:pt x="759" y="117"/>
                  </a:cubicBezTo>
                  <a:lnTo>
                    <a:pt x="739" y="117"/>
                  </a:lnTo>
                  <a:cubicBezTo>
                    <a:pt x="720" y="137"/>
                    <a:pt x="681" y="137"/>
                    <a:pt x="661" y="156"/>
                  </a:cubicBezTo>
                  <a:cubicBezTo>
                    <a:pt x="642" y="156"/>
                    <a:pt x="623" y="195"/>
                    <a:pt x="623" y="195"/>
                  </a:cubicBezTo>
                  <a:lnTo>
                    <a:pt x="584" y="215"/>
                  </a:lnTo>
                  <a:cubicBezTo>
                    <a:pt x="564" y="234"/>
                    <a:pt x="545" y="253"/>
                    <a:pt x="525" y="253"/>
                  </a:cubicBezTo>
                  <a:lnTo>
                    <a:pt x="486" y="253"/>
                  </a:lnTo>
                  <a:cubicBezTo>
                    <a:pt x="467" y="292"/>
                    <a:pt x="428" y="312"/>
                    <a:pt x="389" y="331"/>
                  </a:cubicBezTo>
                  <a:lnTo>
                    <a:pt x="370" y="351"/>
                  </a:lnTo>
                  <a:cubicBezTo>
                    <a:pt x="350" y="409"/>
                    <a:pt x="292" y="428"/>
                    <a:pt x="272" y="487"/>
                  </a:cubicBezTo>
                  <a:cubicBezTo>
                    <a:pt x="253" y="506"/>
                    <a:pt x="234" y="526"/>
                    <a:pt x="195" y="584"/>
                  </a:cubicBezTo>
                  <a:cubicBezTo>
                    <a:pt x="195" y="604"/>
                    <a:pt x="175" y="604"/>
                    <a:pt x="175" y="623"/>
                  </a:cubicBezTo>
                  <a:lnTo>
                    <a:pt x="97" y="779"/>
                  </a:lnTo>
                  <a:lnTo>
                    <a:pt x="39" y="993"/>
                  </a:lnTo>
                  <a:lnTo>
                    <a:pt x="39" y="1012"/>
                  </a:lnTo>
                  <a:lnTo>
                    <a:pt x="0" y="1090"/>
                  </a:lnTo>
                  <a:lnTo>
                    <a:pt x="0" y="1129"/>
                  </a:lnTo>
                  <a:lnTo>
                    <a:pt x="0" y="1206"/>
                  </a:lnTo>
                  <a:lnTo>
                    <a:pt x="0" y="1284"/>
                  </a:lnTo>
                  <a:lnTo>
                    <a:pt x="0" y="1304"/>
                  </a:lnTo>
                  <a:lnTo>
                    <a:pt x="0" y="1459"/>
                  </a:lnTo>
                  <a:lnTo>
                    <a:pt x="0" y="1479"/>
                  </a:lnTo>
                  <a:cubicBezTo>
                    <a:pt x="0" y="1498"/>
                    <a:pt x="0" y="1557"/>
                    <a:pt x="39" y="1576"/>
                  </a:cubicBezTo>
                  <a:cubicBezTo>
                    <a:pt x="39" y="1615"/>
                    <a:pt x="59" y="1654"/>
                    <a:pt x="59" y="1693"/>
                  </a:cubicBezTo>
                  <a:lnTo>
                    <a:pt x="78" y="1751"/>
                  </a:lnTo>
                  <a:cubicBezTo>
                    <a:pt x="97" y="1790"/>
                    <a:pt x="97" y="1809"/>
                    <a:pt x="136" y="1868"/>
                  </a:cubicBezTo>
                  <a:cubicBezTo>
                    <a:pt x="156" y="1946"/>
                    <a:pt x="175" y="1984"/>
                    <a:pt x="234" y="2062"/>
                  </a:cubicBezTo>
                  <a:cubicBezTo>
                    <a:pt x="272" y="2140"/>
                    <a:pt x="292" y="2179"/>
                    <a:pt x="350" y="2237"/>
                  </a:cubicBezTo>
                  <a:cubicBezTo>
                    <a:pt x="389" y="2276"/>
                    <a:pt x="448" y="2354"/>
                    <a:pt x="486" y="2393"/>
                  </a:cubicBezTo>
                  <a:cubicBezTo>
                    <a:pt x="545" y="2451"/>
                    <a:pt x="584" y="2490"/>
                    <a:pt x="642" y="2529"/>
                  </a:cubicBezTo>
                  <a:lnTo>
                    <a:pt x="856" y="2665"/>
                  </a:lnTo>
                  <a:cubicBezTo>
                    <a:pt x="914" y="2685"/>
                    <a:pt x="973" y="2724"/>
                    <a:pt x="1031" y="2762"/>
                  </a:cubicBezTo>
                  <a:lnTo>
                    <a:pt x="1012" y="2762"/>
                  </a:lnTo>
                  <a:cubicBezTo>
                    <a:pt x="1109" y="2782"/>
                    <a:pt x="1167" y="2840"/>
                    <a:pt x="1264" y="2860"/>
                  </a:cubicBezTo>
                  <a:cubicBezTo>
                    <a:pt x="1342" y="2879"/>
                    <a:pt x="1420" y="2879"/>
                    <a:pt x="1498" y="2918"/>
                  </a:cubicBezTo>
                  <a:lnTo>
                    <a:pt x="1459" y="2918"/>
                  </a:lnTo>
                  <a:cubicBezTo>
                    <a:pt x="1537" y="2918"/>
                    <a:pt x="1615" y="2937"/>
                    <a:pt x="1692" y="2937"/>
                  </a:cubicBezTo>
                  <a:cubicBezTo>
                    <a:pt x="1751" y="2937"/>
                    <a:pt x="1828" y="2937"/>
                    <a:pt x="1906" y="2918"/>
                  </a:cubicBezTo>
                  <a:cubicBezTo>
                    <a:pt x="1984" y="2918"/>
                    <a:pt x="2042" y="2879"/>
                    <a:pt x="2120" y="2860"/>
                  </a:cubicBezTo>
                  <a:cubicBezTo>
                    <a:pt x="2198" y="2840"/>
                    <a:pt x="2237" y="2821"/>
                    <a:pt x="2315" y="2782"/>
                  </a:cubicBezTo>
                  <a:lnTo>
                    <a:pt x="2334" y="2782"/>
                  </a:lnTo>
                  <a:cubicBezTo>
                    <a:pt x="2392" y="2762"/>
                    <a:pt x="2470" y="2743"/>
                    <a:pt x="2509" y="2685"/>
                  </a:cubicBezTo>
                  <a:cubicBezTo>
                    <a:pt x="2568" y="2665"/>
                    <a:pt x="2587" y="2646"/>
                    <a:pt x="2626" y="2626"/>
                  </a:cubicBezTo>
                  <a:cubicBezTo>
                    <a:pt x="2684" y="2568"/>
                    <a:pt x="2723" y="2548"/>
                    <a:pt x="2781" y="2490"/>
                  </a:cubicBezTo>
                  <a:cubicBezTo>
                    <a:pt x="2801" y="2471"/>
                    <a:pt x="2820" y="2432"/>
                    <a:pt x="2879" y="2393"/>
                  </a:cubicBezTo>
                  <a:cubicBezTo>
                    <a:pt x="2898" y="2354"/>
                    <a:pt x="2918" y="2335"/>
                    <a:pt x="2957" y="2276"/>
                  </a:cubicBezTo>
                  <a:lnTo>
                    <a:pt x="3015" y="2140"/>
                  </a:lnTo>
                  <a:lnTo>
                    <a:pt x="3015" y="2159"/>
                  </a:lnTo>
                  <a:cubicBezTo>
                    <a:pt x="3054" y="2082"/>
                    <a:pt x="3073" y="2043"/>
                    <a:pt x="3093" y="1965"/>
                  </a:cubicBezTo>
                  <a:cubicBezTo>
                    <a:pt x="3093" y="1907"/>
                    <a:pt x="3112" y="1868"/>
                    <a:pt x="3112" y="1809"/>
                  </a:cubicBezTo>
                  <a:cubicBezTo>
                    <a:pt x="3112" y="1751"/>
                    <a:pt x="3151" y="1673"/>
                    <a:pt x="3151" y="1595"/>
                  </a:cubicBezTo>
                  <a:lnTo>
                    <a:pt x="3151" y="1459"/>
                  </a:lnTo>
                  <a:cubicBezTo>
                    <a:pt x="3151" y="1382"/>
                    <a:pt x="3112" y="1304"/>
                    <a:pt x="3093" y="1265"/>
                  </a:cubicBezTo>
                  <a:cubicBezTo>
                    <a:pt x="3073" y="1206"/>
                    <a:pt x="3054" y="1129"/>
                    <a:pt x="3054" y="1090"/>
                  </a:cubicBezTo>
                  <a:lnTo>
                    <a:pt x="3054" y="1109"/>
                  </a:lnTo>
                  <a:cubicBezTo>
                    <a:pt x="3015" y="1031"/>
                    <a:pt x="2995" y="993"/>
                    <a:pt x="2957" y="915"/>
                  </a:cubicBezTo>
                  <a:cubicBezTo>
                    <a:pt x="2918" y="876"/>
                    <a:pt x="2879" y="798"/>
                    <a:pt x="2820" y="740"/>
                  </a:cubicBezTo>
                  <a:cubicBezTo>
                    <a:pt x="2781" y="701"/>
                    <a:pt x="2723" y="642"/>
                    <a:pt x="2684" y="584"/>
                  </a:cubicBezTo>
                  <a:lnTo>
                    <a:pt x="2529" y="428"/>
                  </a:lnTo>
                  <a:cubicBezTo>
                    <a:pt x="2470" y="390"/>
                    <a:pt x="2412" y="331"/>
                    <a:pt x="2334" y="312"/>
                  </a:cubicBezTo>
                  <a:cubicBezTo>
                    <a:pt x="2276" y="253"/>
                    <a:pt x="2217" y="234"/>
                    <a:pt x="2140" y="215"/>
                  </a:cubicBezTo>
                  <a:cubicBezTo>
                    <a:pt x="2081" y="195"/>
                    <a:pt x="1984" y="156"/>
                    <a:pt x="1906" y="137"/>
                  </a:cubicBezTo>
                  <a:cubicBezTo>
                    <a:pt x="1848" y="117"/>
                    <a:pt x="1809" y="117"/>
                    <a:pt x="1751" y="117"/>
                  </a:cubicBezTo>
                  <a:lnTo>
                    <a:pt x="1731" y="117"/>
                  </a:lnTo>
                  <a:cubicBezTo>
                    <a:pt x="1537" y="20"/>
                    <a:pt x="1498" y="1"/>
                    <a:pt x="1439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2261950" y="249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2303275" y="250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2247850" y="250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2247850" y="25094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40"/>
                  </a:moveTo>
                  <a:lnTo>
                    <a:pt x="1" y="40"/>
                  </a:lnTo>
                  <a:cubicBezTo>
                    <a:pt x="1" y="40"/>
                    <a:pt x="1" y="1"/>
                    <a:pt x="1" y="4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2241050" y="253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2298900" y="256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1691600" y="224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1673600" y="225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2170050" y="2773000"/>
              <a:ext cx="128400" cy="102125"/>
            </a:xfrm>
            <a:custGeom>
              <a:avLst/>
              <a:gdLst/>
              <a:ahLst/>
              <a:cxnLst/>
              <a:rect l="l" t="t" r="r" b="b"/>
              <a:pathLst>
                <a:path w="5136" h="4085" extrusionOk="0">
                  <a:moveTo>
                    <a:pt x="3891" y="0"/>
                  </a:moveTo>
                  <a:cubicBezTo>
                    <a:pt x="3696" y="20"/>
                    <a:pt x="3521" y="20"/>
                    <a:pt x="3385" y="39"/>
                  </a:cubicBezTo>
                  <a:cubicBezTo>
                    <a:pt x="3015" y="78"/>
                    <a:pt x="2646" y="195"/>
                    <a:pt x="2315" y="331"/>
                  </a:cubicBezTo>
                  <a:lnTo>
                    <a:pt x="2335" y="331"/>
                  </a:lnTo>
                  <a:cubicBezTo>
                    <a:pt x="1965" y="467"/>
                    <a:pt x="1634" y="700"/>
                    <a:pt x="1304" y="914"/>
                  </a:cubicBezTo>
                  <a:cubicBezTo>
                    <a:pt x="1051" y="1128"/>
                    <a:pt x="798" y="1362"/>
                    <a:pt x="604" y="1615"/>
                  </a:cubicBezTo>
                  <a:cubicBezTo>
                    <a:pt x="429" y="1848"/>
                    <a:pt x="292" y="2081"/>
                    <a:pt x="195" y="2334"/>
                  </a:cubicBezTo>
                  <a:lnTo>
                    <a:pt x="195" y="2295"/>
                  </a:lnTo>
                  <a:cubicBezTo>
                    <a:pt x="98" y="2529"/>
                    <a:pt x="40" y="2743"/>
                    <a:pt x="20" y="2957"/>
                  </a:cubicBezTo>
                  <a:lnTo>
                    <a:pt x="20" y="2937"/>
                  </a:lnTo>
                  <a:cubicBezTo>
                    <a:pt x="1" y="3132"/>
                    <a:pt x="1" y="3346"/>
                    <a:pt x="20" y="3540"/>
                  </a:cubicBezTo>
                  <a:cubicBezTo>
                    <a:pt x="40" y="3735"/>
                    <a:pt x="98" y="3910"/>
                    <a:pt x="176" y="4085"/>
                  </a:cubicBezTo>
                  <a:cubicBezTo>
                    <a:pt x="390" y="3948"/>
                    <a:pt x="604" y="3832"/>
                    <a:pt x="798" y="3715"/>
                  </a:cubicBezTo>
                  <a:cubicBezTo>
                    <a:pt x="1829" y="3112"/>
                    <a:pt x="2763" y="2451"/>
                    <a:pt x="3599" y="1751"/>
                  </a:cubicBezTo>
                  <a:cubicBezTo>
                    <a:pt x="4163" y="1284"/>
                    <a:pt x="4669" y="778"/>
                    <a:pt x="5135" y="253"/>
                  </a:cubicBezTo>
                  <a:cubicBezTo>
                    <a:pt x="5077" y="234"/>
                    <a:pt x="5058" y="214"/>
                    <a:pt x="4999" y="214"/>
                  </a:cubicBezTo>
                  <a:lnTo>
                    <a:pt x="5038" y="214"/>
                  </a:lnTo>
                  <a:cubicBezTo>
                    <a:pt x="4785" y="117"/>
                    <a:pt x="4571" y="39"/>
                    <a:pt x="4299" y="20"/>
                  </a:cubicBezTo>
                  <a:lnTo>
                    <a:pt x="4318" y="20"/>
                  </a:lnTo>
                  <a:cubicBezTo>
                    <a:pt x="4182" y="0"/>
                    <a:pt x="4027" y="0"/>
                    <a:pt x="3891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2254650" y="277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2202625" y="279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2225975" y="244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1795650" y="2237175"/>
              <a:ext cx="51575" cy="48525"/>
            </a:xfrm>
            <a:custGeom>
              <a:avLst/>
              <a:gdLst/>
              <a:ahLst/>
              <a:cxnLst/>
              <a:rect l="l" t="t" r="r" b="b"/>
              <a:pathLst>
                <a:path w="2063" h="1941" extrusionOk="0">
                  <a:moveTo>
                    <a:pt x="429" y="0"/>
                  </a:moveTo>
                  <a:cubicBezTo>
                    <a:pt x="312" y="39"/>
                    <a:pt x="195" y="97"/>
                    <a:pt x="137" y="175"/>
                  </a:cubicBezTo>
                  <a:cubicBezTo>
                    <a:pt x="40" y="292"/>
                    <a:pt x="1" y="467"/>
                    <a:pt x="40" y="622"/>
                  </a:cubicBezTo>
                  <a:cubicBezTo>
                    <a:pt x="40" y="642"/>
                    <a:pt x="78" y="661"/>
                    <a:pt x="78" y="681"/>
                  </a:cubicBezTo>
                  <a:cubicBezTo>
                    <a:pt x="78" y="875"/>
                    <a:pt x="176" y="1070"/>
                    <a:pt x="292" y="1225"/>
                  </a:cubicBezTo>
                  <a:cubicBezTo>
                    <a:pt x="487" y="1459"/>
                    <a:pt x="701" y="1653"/>
                    <a:pt x="973" y="1809"/>
                  </a:cubicBezTo>
                  <a:cubicBezTo>
                    <a:pt x="1109" y="1888"/>
                    <a:pt x="1277" y="1941"/>
                    <a:pt x="1440" y="1941"/>
                  </a:cubicBezTo>
                  <a:cubicBezTo>
                    <a:pt x="1558" y="1941"/>
                    <a:pt x="1673" y="1913"/>
                    <a:pt x="1771" y="1848"/>
                  </a:cubicBezTo>
                  <a:cubicBezTo>
                    <a:pt x="1926" y="1789"/>
                    <a:pt x="2023" y="1614"/>
                    <a:pt x="2043" y="1459"/>
                  </a:cubicBezTo>
                  <a:cubicBezTo>
                    <a:pt x="2062" y="1400"/>
                    <a:pt x="2062" y="1323"/>
                    <a:pt x="2062" y="1225"/>
                  </a:cubicBezTo>
                  <a:cubicBezTo>
                    <a:pt x="2043" y="1109"/>
                    <a:pt x="2023" y="1011"/>
                    <a:pt x="1965" y="914"/>
                  </a:cubicBezTo>
                  <a:cubicBezTo>
                    <a:pt x="1887" y="778"/>
                    <a:pt x="1790" y="661"/>
                    <a:pt x="1693" y="564"/>
                  </a:cubicBezTo>
                  <a:cubicBezTo>
                    <a:pt x="1576" y="447"/>
                    <a:pt x="1440" y="350"/>
                    <a:pt x="1284" y="272"/>
                  </a:cubicBezTo>
                  <a:cubicBezTo>
                    <a:pt x="1168" y="195"/>
                    <a:pt x="1051" y="156"/>
                    <a:pt x="915" y="97"/>
                  </a:cubicBezTo>
                  <a:cubicBezTo>
                    <a:pt x="856" y="78"/>
                    <a:pt x="759" y="58"/>
                    <a:pt x="681" y="39"/>
                  </a:cubicBezTo>
                  <a:cubicBezTo>
                    <a:pt x="604" y="0"/>
                    <a:pt x="52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1064350" y="2043650"/>
              <a:ext cx="1357125" cy="1385775"/>
            </a:xfrm>
            <a:custGeom>
              <a:avLst/>
              <a:gdLst/>
              <a:ahLst/>
              <a:cxnLst/>
              <a:rect l="l" t="t" r="r" b="b"/>
              <a:pathLst>
                <a:path w="54285" h="55431" extrusionOk="0">
                  <a:moveTo>
                    <a:pt x="20539" y="0"/>
                  </a:moveTo>
                  <a:cubicBezTo>
                    <a:pt x="20248" y="0"/>
                    <a:pt x="19956" y="20"/>
                    <a:pt x="19664" y="39"/>
                  </a:cubicBezTo>
                  <a:cubicBezTo>
                    <a:pt x="19509" y="59"/>
                    <a:pt x="19334" y="98"/>
                    <a:pt x="19120" y="117"/>
                  </a:cubicBezTo>
                  <a:lnTo>
                    <a:pt x="18983" y="136"/>
                  </a:lnTo>
                  <a:cubicBezTo>
                    <a:pt x="18828" y="156"/>
                    <a:pt x="18672" y="214"/>
                    <a:pt x="18536" y="234"/>
                  </a:cubicBezTo>
                  <a:cubicBezTo>
                    <a:pt x="18497" y="234"/>
                    <a:pt x="18478" y="253"/>
                    <a:pt x="18458" y="253"/>
                  </a:cubicBezTo>
                  <a:cubicBezTo>
                    <a:pt x="18303" y="311"/>
                    <a:pt x="18167" y="331"/>
                    <a:pt x="18050" y="389"/>
                  </a:cubicBezTo>
                  <a:cubicBezTo>
                    <a:pt x="17992" y="409"/>
                    <a:pt x="17953" y="409"/>
                    <a:pt x="17914" y="428"/>
                  </a:cubicBezTo>
                  <a:cubicBezTo>
                    <a:pt x="17700" y="506"/>
                    <a:pt x="17505" y="584"/>
                    <a:pt x="17311" y="681"/>
                  </a:cubicBezTo>
                  <a:cubicBezTo>
                    <a:pt x="16591" y="992"/>
                    <a:pt x="15910" y="1401"/>
                    <a:pt x="15288" y="1945"/>
                  </a:cubicBezTo>
                  <a:cubicBezTo>
                    <a:pt x="14782" y="2373"/>
                    <a:pt x="14316" y="2918"/>
                    <a:pt x="13888" y="3521"/>
                  </a:cubicBezTo>
                  <a:cubicBezTo>
                    <a:pt x="13518" y="4026"/>
                    <a:pt x="13168" y="4610"/>
                    <a:pt x="12857" y="5291"/>
                  </a:cubicBezTo>
                  <a:cubicBezTo>
                    <a:pt x="12604" y="5835"/>
                    <a:pt x="12351" y="6419"/>
                    <a:pt x="12118" y="7138"/>
                  </a:cubicBezTo>
                  <a:cubicBezTo>
                    <a:pt x="11768" y="8091"/>
                    <a:pt x="11476" y="9044"/>
                    <a:pt x="11262" y="9822"/>
                  </a:cubicBezTo>
                  <a:lnTo>
                    <a:pt x="11009" y="10620"/>
                  </a:lnTo>
                  <a:cubicBezTo>
                    <a:pt x="10990" y="10697"/>
                    <a:pt x="10970" y="10795"/>
                    <a:pt x="10951" y="10872"/>
                  </a:cubicBezTo>
                  <a:cubicBezTo>
                    <a:pt x="10951" y="10911"/>
                    <a:pt x="10912" y="10950"/>
                    <a:pt x="10912" y="10989"/>
                  </a:cubicBezTo>
                  <a:cubicBezTo>
                    <a:pt x="10873" y="11125"/>
                    <a:pt x="10815" y="11281"/>
                    <a:pt x="10776" y="11436"/>
                  </a:cubicBezTo>
                  <a:lnTo>
                    <a:pt x="10679" y="11728"/>
                  </a:lnTo>
                  <a:lnTo>
                    <a:pt x="10581" y="12020"/>
                  </a:lnTo>
                  <a:cubicBezTo>
                    <a:pt x="10426" y="12409"/>
                    <a:pt x="10251" y="12856"/>
                    <a:pt x="10076" y="13343"/>
                  </a:cubicBezTo>
                  <a:cubicBezTo>
                    <a:pt x="9998" y="13518"/>
                    <a:pt x="9901" y="13712"/>
                    <a:pt x="9823" y="13907"/>
                  </a:cubicBezTo>
                  <a:cubicBezTo>
                    <a:pt x="9745" y="14101"/>
                    <a:pt x="9648" y="14257"/>
                    <a:pt x="9550" y="14451"/>
                  </a:cubicBezTo>
                  <a:cubicBezTo>
                    <a:pt x="9220" y="15190"/>
                    <a:pt x="8831" y="15910"/>
                    <a:pt x="8442" y="16571"/>
                  </a:cubicBezTo>
                  <a:lnTo>
                    <a:pt x="8364" y="16688"/>
                  </a:lnTo>
                  <a:cubicBezTo>
                    <a:pt x="7742" y="17738"/>
                    <a:pt x="7003" y="18769"/>
                    <a:pt x="6205" y="19780"/>
                  </a:cubicBezTo>
                  <a:cubicBezTo>
                    <a:pt x="5797" y="20286"/>
                    <a:pt x="5349" y="20811"/>
                    <a:pt x="4844" y="21414"/>
                  </a:cubicBezTo>
                  <a:cubicBezTo>
                    <a:pt x="4358" y="21939"/>
                    <a:pt x="3949" y="22464"/>
                    <a:pt x="3541" y="22989"/>
                  </a:cubicBezTo>
                  <a:cubicBezTo>
                    <a:pt x="2646" y="24176"/>
                    <a:pt x="1868" y="25421"/>
                    <a:pt x="1285" y="26685"/>
                  </a:cubicBezTo>
                  <a:cubicBezTo>
                    <a:pt x="604" y="28143"/>
                    <a:pt x="195" y="29602"/>
                    <a:pt x="79" y="30983"/>
                  </a:cubicBezTo>
                  <a:cubicBezTo>
                    <a:pt x="1" y="31761"/>
                    <a:pt x="20" y="32539"/>
                    <a:pt x="137" y="33298"/>
                  </a:cubicBezTo>
                  <a:cubicBezTo>
                    <a:pt x="195" y="33550"/>
                    <a:pt x="254" y="33803"/>
                    <a:pt x="312" y="34075"/>
                  </a:cubicBezTo>
                  <a:cubicBezTo>
                    <a:pt x="312" y="34134"/>
                    <a:pt x="331" y="34173"/>
                    <a:pt x="331" y="34231"/>
                  </a:cubicBezTo>
                  <a:cubicBezTo>
                    <a:pt x="370" y="34270"/>
                    <a:pt x="370" y="34328"/>
                    <a:pt x="390" y="34367"/>
                  </a:cubicBezTo>
                  <a:lnTo>
                    <a:pt x="526" y="34815"/>
                  </a:lnTo>
                  <a:lnTo>
                    <a:pt x="526" y="34834"/>
                  </a:lnTo>
                  <a:cubicBezTo>
                    <a:pt x="565" y="34873"/>
                    <a:pt x="565" y="34931"/>
                    <a:pt x="584" y="34970"/>
                  </a:cubicBezTo>
                  <a:cubicBezTo>
                    <a:pt x="682" y="35223"/>
                    <a:pt x="759" y="35417"/>
                    <a:pt x="857" y="35612"/>
                  </a:cubicBezTo>
                  <a:cubicBezTo>
                    <a:pt x="1362" y="36682"/>
                    <a:pt x="2160" y="37674"/>
                    <a:pt x="3229" y="38646"/>
                  </a:cubicBezTo>
                  <a:cubicBezTo>
                    <a:pt x="3482" y="38860"/>
                    <a:pt x="3716" y="39093"/>
                    <a:pt x="3969" y="39249"/>
                  </a:cubicBezTo>
                  <a:lnTo>
                    <a:pt x="4066" y="39327"/>
                  </a:lnTo>
                  <a:cubicBezTo>
                    <a:pt x="4085" y="39346"/>
                    <a:pt x="4105" y="39385"/>
                    <a:pt x="4124" y="39385"/>
                  </a:cubicBezTo>
                  <a:cubicBezTo>
                    <a:pt x="5174" y="40144"/>
                    <a:pt x="6341" y="40785"/>
                    <a:pt x="7606" y="41272"/>
                  </a:cubicBezTo>
                  <a:cubicBezTo>
                    <a:pt x="7975" y="41427"/>
                    <a:pt x="8345" y="41544"/>
                    <a:pt x="8695" y="41641"/>
                  </a:cubicBezTo>
                  <a:cubicBezTo>
                    <a:pt x="9842" y="42030"/>
                    <a:pt x="11087" y="42303"/>
                    <a:pt x="12429" y="42439"/>
                  </a:cubicBezTo>
                  <a:cubicBezTo>
                    <a:pt x="13207" y="42536"/>
                    <a:pt x="13985" y="42555"/>
                    <a:pt x="14763" y="42555"/>
                  </a:cubicBezTo>
                  <a:cubicBezTo>
                    <a:pt x="15074" y="42555"/>
                    <a:pt x="15444" y="42555"/>
                    <a:pt x="15852" y="42536"/>
                  </a:cubicBezTo>
                  <a:cubicBezTo>
                    <a:pt x="15969" y="42536"/>
                    <a:pt x="16066" y="42536"/>
                    <a:pt x="16183" y="42516"/>
                  </a:cubicBezTo>
                  <a:cubicBezTo>
                    <a:pt x="16825" y="42497"/>
                    <a:pt x="17486" y="42458"/>
                    <a:pt x="18244" y="42400"/>
                  </a:cubicBezTo>
                  <a:cubicBezTo>
                    <a:pt x="18847" y="42341"/>
                    <a:pt x="19431" y="42244"/>
                    <a:pt x="20014" y="42166"/>
                  </a:cubicBezTo>
                  <a:lnTo>
                    <a:pt x="20014" y="42166"/>
                  </a:lnTo>
                  <a:cubicBezTo>
                    <a:pt x="20014" y="42244"/>
                    <a:pt x="19975" y="42322"/>
                    <a:pt x="19975" y="42419"/>
                  </a:cubicBezTo>
                  <a:cubicBezTo>
                    <a:pt x="19684" y="42516"/>
                    <a:pt x="19431" y="42633"/>
                    <a:pt x="19158" y="42789"/>
                  </a:cubicBezTo>
                  <a:cubicBezTo>
                    <a:pt x="18886" y="42944"/>
                    <a:pt x="18614" y="43178"/>
                    <a:pt x="18381" y="43431"/>
                  </a:cubicBezTo>
                  <a:cubicBezTo>
                    <a:pt x="18167" y="43683"/>
                    <a:pt x="17972" y="43975"/>
                    <a:pt x="17816" y="44267"/>
                  </a:cubicBezTo>
                  <a:cubicBezTo>
                    <a:pt x="17583" y="44753"/>
                    <a:pt x="17447" y="45278"/>
                    <a:pt x="17408" y="45920"/>
                  </a:cubicBezTo>
                  <a:cubicBezTo>
                    <a:pt x="17389" y="46406"/>
                    <a:pt x="17427" y="46931"/>
                    <a:pt x="17544" y="47457"/>
                  </a:cubicBezTo>
                  <a:cubicBezTo>
                    <a:pt x="17603" y="47671"/>
                    <a:pt x="17680" y="47904"/>
                    <a:pt x="17797" y="48176"/>
                  </a:cubicBezTo>
                  <a:cubicBezTo>
                    <a:pt x="17894" y="48429"/>
                    <a:pt x="18011" y="48682"/>
                    <a:pt x="18167" y="48974"/>
                  </a:cubicBezTo>
                  <a:cubicBezTo>
                    <a:pt x="18322" y="49324"/>
                    <a:pt x="18556" y="49635"/>
                    <a:pt x="18808" y="50004"/>
                  </a:cubicBezTo>
                  <a:cubicBezTo>
                    <a:pt x="18614" y="50277"/>
                    <a:pt x="18497" y="50568"/>
                    <a:pt x="18400" y="50899"/>
                  </a:cubicBezTo>
                  <a:lnTo>
                    <a:pt x="18400" y="50919"/>
                  </a:lnTo>
                  <a:cubicBezTo>
                    <a:pt x="18303" y="51269"/>
                    <a:pt x="18283" y="51599"/>
                    <a:pt x="18283" y="52027"/>
                  </a:cubicBezTo>
                  <a:cubicBezTo>
                    <a:pt x="18303" y="52416"/>
                    <a:pt x="18400" y="52766"/>
                    <a:pt x="18575" y="53194"/>
                  </a:cubicBezTo>
                  <a:cubicBezTo>
                    <a:pt x="18672" y="53428"/>
                    <a:pt x="18847" y="53680"/>
                    <a:pt x="19003" y="53836"/>
                  </a:cubicBezTo>
                  <a:cubicBezTo>
                    <a:pt x="19081" y="53933"/>
                    <a:pt x="19158" y="54069"/>
                    <a:pt x="19236" y="54167"/>
                  </a:cubicBezTo>
                  <a:cubicBezTo>
                    <a:pt x="19392" y="54381"/>
                    <a:pt x="19586" y="54575"/>
                    <a:pt x="19839" y="54711"/>
                  </a:cubicBezTo>
                  <a:cubicBezTo>
                    <a:pt x="20287" y="55139"/>
                    <a:pt x="20851" y="55372"/>
                    <a:pt x="21492" y="55372"/>
                  </a:cubicBezTo>
                  <a:cubicBezTo>
                    <a:pt x="21687" y="55372"/>
                    <a:pt x="21881" y="55353"/>
                    <a:pt x="22076" y="55295"/>
                  </a:cubicBezTo>
                  <a:cubicBezTo>
                    <a:pt x="22407" y="55197"/>
                    <a:pt x="22776" y="55159"/>
                    <a:pt x="23204" y="55081"/>
                  </a:cubicBezTo>
                  <a:cubicBezTo>
                    <a:pt x="23943" y="54983"/>
                    <a:pt x="24721" y="54945"/>
                    <a:pt x="25635" y="54945"/>
                  </a:cubicBezTo>
                  <a:cubicBezTo>
                    <a:pt x="26646" y="54945"/>
                    <a:pt x="27697" y="55003"/>
                    <a:pt x="28494" y="55061"/>
                  </a:cubicBezTo>
                  <a:cubicBezTo>
                    <a:pt x="29000" y="55100"/>
                    <a:pt x="29525" y="55139"/>
                    <a:pt x="30050" y="55178"/>
                  </a:cubicBezTo>
                  <a:cubicBezTo>
                    <a:pt x="31431" y="55295"/>
                    <a:pt x="32890" y="55392"/>
                    <a:pt x="34348" y="55431"/>
                  </a:cubicBezTo>
                  <a:lnTo>
                    <a:pt x="34718" y="55431"/>
                  </a:lnTo>
                  <a:cubicBezTo>
                    <a:pt x="36254" y="55431"/>
                    <a:pt x="37616" y="55334"/>
                    <a:pt x="38880" y="55081"/>
                  </a:cubicBezTo>
                  <a:cubicBezTo>
                    <a:pt x="40631" y="54770"/>
                    <a:pt x="42070" y="54225"/>
                    <a:pt x="43256" y="53428"/>
                  </a:cubicBezTo>
                  <a:cubicBezTo>
                    <a:pt x="43976" y="52941"/>
                    <a:pt x="44618" y="52338"/>
                    <a:pt x="45143" y="51658"/>
                  </a:cubicBezTo>
                  <a:cubicBezTo>
                    <a:pt x="45687" y="50957"/>
                    <a:pt x="46115" y="50141"/>
                    <a:pt x="46407" y="49246"/>
                  </a:cubicBezTo>
                  <a:cubicBezTo>
                    <a:pt x="46563" y="48818"/>
                    <a:pt x="46679" y="48351"/>
                    <a:pt x="46757" y="47846"/>
                  </a:cubicBezTo>
                  <a:cubicBezTo>
                    <a:pt x="46854" y="47320"/>
                    <a:pt x="46893" y="46815"/>
                    <a:pt x="46893" y="46348"/>
                  </a:cubicBezTo>
                  <a:lnTo>
                    <a:pt x="46893" y="46329"/>
                  </a:lnTo>
                  <a:cubicBezTo>
                    <a:pt x="46971" y="46095"/>
                    <a:pt x="46991" y="45842"/>
                    <a:pt x="46971" y="45609"/>
                  </a:cubicBezTo>
                  <a:cubicBezTo>
                    <a:pt x="46893" y="44675"/>
                    <a:pt x="46602" y="43781"/>
                    <a:pt x="46096" y="43003"/>
                  </a:cubicBezTo>
                  <a:cubicBezTo>
                    <a:pt x="45804" y="42536"/>
                    <a:pt x="45435" y="42147"/>
                    <a:pt x="45026" y="41816"/>
                  </a:cubicBezTo>
                  <a:cubicBezTo>
                    <a:pt x="44559" y="41447"/>
                    <a:pt x="44015" y="41174"/>
                    <a:pt x="43451" y="41058"/>
                  </a:cubicBezTo>
                  <a:cubicBezTo>
                    <a:pt x="43392" y="40883"/>
                    <a:pt x="43353" y="40688"/>
                    <a:pt x="43295" y="40513"/>
                  </a:cubicBezTo>
                  <a:cubicBezTo>
                    <a:pt x="43081" y="39774"/>
                    <a:pt x="42770" y="39035"/>
                    <a:pt x="42362" y="38160"/>
                  </a:cubicBezTo>
                  <a:cubicBezTo>
                    <a:pt x="42167" y="37751"/>
                    <a:pt x="41914" y="37343"/>
                    <a:pt x="41642" y="36857"/>
                  </a:cubicBezTo>
                  <a:cubicBezTo>
                    <a:pt x="42011" y="36701"/>
                    <a:pt x="42381" y="36565"/>
                    <a:pt x="42751" y="36390"/>
                  </a:cubicBezTo>
                  <a:cubicBezTo>
                    <a:pt x="43645" y="36001"/>
                    <a:pt x="44520" y="35554"/>
                    <a:pt x="45376" y="35106"/>
                  </a:cubicBezTo>
                  <a:cubicBezTo>
                    <a:pt x="45396" y="35106"/>
                    <a:pt x="45415" y="35067"/>
                    <a:pt x="45435" y="35067"/>
                  </a:cubicBezTo>
                  <a:cubicBezTo>
                    <a:pt x="45629" y="34951"/>
                    <a:pt x="45862" y="34853"/>
                    <a:pt x="46057" y="34737"/>
                  </a:cubicBezTo>
                  <a:cubicBezTo>
                    <a:pt x="46076" y="34717"/>
                    <a:pt x="46096" y="34717"/>
                    <a:pt x="46154" y="34678"/>
                  </a:cubicBezTo>
                  <a:lnTo>
                    <a:pt x="46738" y="34328"/>
                  </a:lnTo>
                  <a:cubicBezTo>
                    <a:pt x="46777" y="34289"/>
                    <a:pt x="46796" y="34270"/>
                    <a:pt x="46854" y="34251"/>
                  </a:cubicBezTo>
                  <a:cubicBezTo>
                    <a:pt x="47730" y="33686"/>
                    <a:pt x="48527" y="33103"/>
                    <a:pt x="49227" y="32520"/>
                  </a:cubicBezTo>
                  <a:cubicBezTo>
                    <a:pt x="49869" y="31994"/>
                    <a:pt x="50452" y="31430"/>
                    <a:pt x="50958" y="30847"/>
                  </a:cubicBezTo>
                  <a:cubicBezTo>
                    <a:pt x="51017" y="30789"/>
                    <a:pt x="51055" y="30730"/>
                    <a:pt x="51114" y="30672"/>
                  </a:cubicBezTo>
                  <a:cubicBezTo>
                    <a:pt x="51367" y="30380"/>
                    <a:pt x="51600" y="30108"/>
                    <a:pt x="51795" y="29855"/>
                  </a:cubicBezTo>
                  <a:cubicBezTo>
                    <a:pt x="52670" y="28688"/>
                    <a:pt x="53312" y="27463"/>
                    <a:pt x="53739" y="26179"/>
                  </a:cubicBezTo>
                  <a:cubicBezTo>
                    <a:pt x="54128" y="24720"/>
                    <a:pt x="54284" y="23184"/>
                    <a:pt x="54148" y="21608"/>
                  </a:cubicBezTo>
                  <a:cubicBezTo>
                    <a:pt x="53992" y="20169"/>
                    <a:pt x="53584" y="18730"/>
                    <a:pt x="52884" y="17349"/>
                  </a:cubicBezTo>
                  <a:cubicBezTo>
                    <a:pt x="52242" y="16065"/>
                    <a:pt x="51367" y="14840"/>
                    <a:pt x="50297" y="13770"/>
                  </a:cubicBezTo>
                  <a:cubicBezTo>
                    <a:pt x="50064" y="13518"/>
                    <a:pt x="49772" y="13265"/>
                    <a:pt x="49480" y="12992"/>
                  </a:cubicBezTo>
                  <a:lnTo>
                    <a:pt x="49324" y="12856"/>
                  </a:lnTo>
                  <a:cubicBezTo>
                    <a:pt x="48546" y="12195"/>
                    <a:pt x="47710" y="11592"/>
                    <a:pt x="46796" y="11106"/>
                  </a:cubicBezTo>
                  <a:cubicBezTo>
                    <a:pt x="46115" y="10736"/>
                    <a:pt x="45415" y="10386"/>
                    <a:pt x="44540" y="10056"/>
                  </a:cubicBezTo>
                  <a:cubicBezTo>
                    <a:pt x="43859" y="9764"/>
                    <a:pt x="43081" y="9492"/>
                    <a:pt x="42167" y="9200"/>
                  </a:cubicBezTo>
                  <a:cubicBezTo>
                    <a:pt x="41720" y="9064"/>
                    <a:pt x="41253" y="8947"/>
                    <a:pt x="40708" y="8772"/>
                  </a:cubicBezTo>
                  <a:cubicBezTo>
                    <a:pt x="40650" y="8752"/>
                    <a:pt x="40611" y="8752"/>
                    <a:pt x="40553" y="8714"/>
                  </a:cubicBezTo>
                  <a:lnTo>
                    <a:pt x="39250" y="8363"/>
                  </a:lnTo>
                  <a:cubicBezTo>
                    <a:pt x="38686" y="8208"/>
                    <a:pt x="38141" y="8072"/>
                    <a:pt x="37596" y="7897"/>
                  </a:cubicBezTo>
                  <a:lnTo>
                    <a:pt x="37558" y="7897"/>
                  </a:lnTo>
                  <a:cubicBezTo>
                    <a:pt x="35904" y="7410"/>
                    <a:pt x="34018" y="6808"/>
                    <a:pt x="32365" y="5835"/>
                  </a:cubicBezTo>
                  <a:cubicBezTo>
                    <a:pt x="31587" y="5368"/>
                    <a:pt x="30809" y="4804"/>
                    <a:pt x="30031" y="4240"/>
                  </a:cubicBezTo>
                  <a:lnTo>
                    <a:pt x="29564" y="3910"/>
                  </a:lnTo>
                  <a:cubicBezTo>
                    <a:pt x="28319" y="3034"/>
                    <a:pt x="27249" y="2295"/>
                    <a:pt x="26121" y="1673"/>
                  </a:cubicBezTo>
                  <a:cubicBezTo>
                    <a:pt x="25888" y="1556"/>
                    <a:pt x="25674" y="1420"/>
                    <a:pt x="25460" y="1323"/>
                  </a:cubicBezTo>
                  <a:cubicBezTo>
                    <a:pt x="25402" y="1303"/>
                    <a:pt x="25363" y="1264"/>
                    <a:pt x="25285" y="1226"/>
                  </a:cubicBezTo>
                  <a:cubicBezTo>
                    <a:pt x="24138" y="681"/>
                    <a:pt x="23068" y="331"/>
                    <a:pt x="21979" y="136"/>
                  </a:cubicBezTo>
                  <a:cubicBezTo>
                    <a:pt x="21804" y="117"/>
                    <a:pt x="21648" y="98"/>
                    <a:pt x="21492" y="59"/>
                  </a:cubicBezTo>
                  <a:cubicBezTo>
                    <a:pt x="21473" y="59"/>
                    <a:pt x="21415" y="59"/>
                    <a:pt x="21395" y="39"/>
                  </a:cubicBezTo>
                  <a:cubicBezTo>
                    <a:pt x="21376" y="39"/>
                    <a:pt x="21162" y="20"/>
                    <a:pt x="21162" y="20"/>
                  </a:cubicBezTo>
                  <a:cubicBezTo>
                    <a:pt x="20987" y="20"/>
                    <a:pt x="20831" y="0"/>
                    <a:pt x="20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1113950" y="2095675"/>
              <a:ext cx="1256950" cy="960325"/>
            </a:xfrm>
            <a:custGeom>
              <a:avLst/>
              <a:gdLst/>
              <a:ahLst/>
              <a:cxnLst/>
              <a:rect l="l" t="t" r="r" b="b"/>
              <a:pathLst>
                <a:path w="50278" h="38413" extrusionOk="0">
                  <a:moveTo>
                    <a:pt x="18536" y="0"/>
                  </a:moveTo>
                  <a:cubicBezTo>
                    <a:pt x="18322" y="0"/>
                    <a:pt x="1806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70"/>
                    <a:pt x="14588" y="1440"/>
                  </a:cubicBezTo>
                  <a:cubicBezTo>
                    <a:pt x="14199" y="1770"/>
                    <a:pt x="13868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33"/>
                    <a:pt x="11417" y="7508"/>
                    <a:pt x="11165" y="8344"/>
                  </a:cubicBezTo>
                  <a:cubicBezTo>
                    <a:pt x="11087" y="8616"/>
                    <a:pt x="10990" y="8869"/>
                    <a:pt x="10931" y="9161"/>
                  </a:cubicBezTo>
                  <a:cubicBezTo>
                    <a:pt x="10776" y="9628"/>
                    <a:pt x="10601" y="10172"/>
                    <a:pt x="10406" y="10678"/>
                  </a:cubicBezTo>
                  <a:cubicBezTo>
                    <a:pt x="10192" y="11281"/>
                    <a:pt x="9920" y="11923"/>
                    <a:pt x="9589" y="12662"/>
                  </a:cubicBezTo>
                  <a:cubicBezTo>
                    <a:pt x="9142" y="13673"/>
                    <a:pt x="8636" y="14646"/>
                    <a:pt x="8111" y="15560"/>
                  </a:cubicBezTo>
                  <a:lnTo>
                    <a:pt x="8072" y="15618"/>
                  </a:lnTo>
                  <a:cubicBezTo>
                    <a:pt x="7391" y="16727"/>
                    <a:pt x="6613" y="17874"/>
                    <a:pt x="5719" y="19022"/>
                  </a:cubicBezTo>
                  <a:cubicBezTo>
                    <a:pt x="5310" y="19527"/>
                    <a:pt x="4844" y="20092"/>
                    <a:pt x="4280" y="20714"/>
                  </a:cubicBezTo>
                  <a:cubicBezTo>
                    <a:pt x="3852" y="21220"/>
                    <a:pt x="3443" y="21686"/>
                    <a:pt x="3093" y="22173"/>
                  </a:cubicBezTo>
                  <a:cubicBezTo>
                    <a:pt x="2276" y="23242"/>
                    <a:pt x="1596" y="24370"/>
                    <a:pt x="1070" y="25479"/>
                  </a:cubicBezTo>
                  <a:cubicBezTo>
                    <a:pt x="487" y="26724"/>
                    <a:pt x="156" y="27930"/>
                    <a:pt x="59" y="29077"/>
                  </a:cubicBezTo>
                  <a:cubicBezTo>
                    <a:pt x="1" y="29680"/>
                    <a:pt x="40" y="30302"/>
                    <a:pt x="137" y="30886"/>
                  </a:cubicBezTo>
                  <a:cubicBezTo>
                    <a:pt x="234" y="31469"/>
                    <a:pt x="429" y="32053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72" y="37362"/>
                    <a:pt x="7022" y="37499"/>
                    <a:pt x="7333" y="37557"/>
                  </a:cubicBezTo>
                  <a:cubicBezTo>
                    <a:pt x="8344" y="37907"/>
                    <a:pt x="9473" y="38140"/>
                    <a:pt x="10659" y="38296"/>
                  </a:cubicBezTo>
                  <a:cubicBezTo>
                    <a:pt x="11340" y="38374"/>
                    <a:pt x="12040" y="38413"/>
                    <a:pt x="12779" y="38413"/>
                  </a:cubicBezTo>
                  <a:cubicBezTo>
                    <a:pt x="13090" y="38413"/>
                    <a:pt x="13421" y="38413"/>
                    <a:pt x="13771" y="38393"/>
                  </a:cubicBezTo>
                  <a:cubicBezTo>
                    <a:pt x="13888" y="38393"/>
                    <a:pt x="13985" y="38393"/>
                    <a:pt x="14101" y="38374"/>
                  </a:cubicBezTo>
                  <a:cubicBezTo>
                    <a:pt x="14724" y="38374"/>
                    <a:pt x="15346" y="38316"/>
                    <a:pt x="16046" y="38238"/>
                  </a:cubicBezTo>
                  <a:cubicBezTo>
                    <a:pt x="17777" y="38082"/>
                    <a:pt x="19528" y="37751"/>
                    <a:pt x="21220" y="37440"/>
                  </a:cubicBezTo>
                  <a:lnTo>
                    <a:pt x="21628" y="37362"/>
                  </a:lnTo>
                  <a:lnTo>
                    <a:pt x="21765" y="37343"/>
                  </a:lnTo>
                  <a:cubicBezTo>
                    <a:pt x="22718" y="37168"/>
                    <a:pt x="23671" y="36974"/>
                    <a:pt x="24643" y="36779"/>
                  </a:cubicBezTo>
                  <a:cubicBezTo>
                    <a:pt x="25693" y="36565"/>
                    <a:pt x="26724" y="36351"/>
                    <a:pt x="27755" y="36098"/>
                  </a:cubicBezTo>
                  <a:cubicBezTo>
                    <a:pt x="29583" y="35690"/>
                    <a:pt x="31528" y="35184"/>
                    <a:pt x="33881" y="34503"/>
                  </a:cubicBezTo>
                  <a:cubicBezTo>
                    <a:pt x="34270" y="34406"/>
                    <a:pt x="34640" y="34290"/>
                    <a:pt x="35029" y="34153"/>
                  </a:cubicBezTo>
                  <a:cubicBezTo>
                    <a:pt x="36779" y="33648"/>
                    <a:pt x="38433" y="33064"/>
                    <a:pt x="39930" y="32403"/>
                  </a:cubicBezTo>
                  <a:cubicBezTo>
                    <a:pt x="41019" y="31917"/>
                    <a:pt x="42089" y="31392"/>
                    <a:pt x="43100" y="30808"/>
                  </a:cubicBezTo>
                  <a:cubicBezTo>
                    <a:pt x="44112" y="30205"/>
                    <a:pt x="45045" y="29544"/>
                    <a:pt x="45882" y="28844"/>
                  </a:cubicBezTo>
                  <a:cubicBezTo>
                    <a:pt x="46738" y="28105"/>
                    <a:pt x="47496" y="27327"/>
                    <a:pt x="48118" y="26471"/>
                  </a:cubicBezTo>
                  <a:cubicBezTo>
                    <a:pt x="48857" y="25498"/>
                    <a:pt x="49422" y="24468"/>
                    <a:pt x="49752" y="23417"/>
                  </a:cubicBezTo>
                  <a:cubicBezTo>
                    <a:pt x="50141" y="22231"/>
                    <a:pt x="50277" y="20986"/>
                    <a:pt x="50161" y="19703"/>
                  </a:cubicBezTo>
                  <a:cubicBezTo>
                    <a:pt x="50044" y="18536"/>
                    <a:pt x="49713" y="17330"/>
                    <a:pt x="49110" y="16163"/>
                  </a:cubicBezTo>
                  <a:cubicBezTo>
                    <a:pt x="48585" y="15074"/>
                    <a:pt x="47827" y="14062"/>
                    <a:pt x="46932" y="13109"/>
                  </a:cubicBezTo>
                  <a:cubicBezTo>
                    <a:pt x="46057" y="12215"/>
                    <a:pt x="45026" y="11437"/>
                    <a:pt x="43898" y="10795"/>
                  </a:cubicBezTo>
                  <a:cubicBezTo>
                    <a:pt x="43314" y="10484"/>
                    <a:pt x="42653" y="10172"/>
                    <a:pt x="41875" y="9842"/>
                  </a:cubicBezTo>
                  <a:cubicBezTo>
                    <a:pt x="41233" y="9589"/>
                    <a:pt x="40514" y="9336"/>
                    <a:pt x="39638" y="9064"/>
                  </a:cubicBezTo>
                  <a:cubicBezTo>
                    <a:pt x="38685" y="8772"/>
                    <a:pt x="37713" y="8519"/>
                    <a:pt x="36760" y="8247"/>
                  </a:cubicBezTo>
                  <a:cubicBezTo>
                    <a:pt x="36215" y="8091"/>
                    <a:pt x="35651" y="7936"/>
                    <a:pt x="35087" y="7780"/>
                  </a:cubicBezTo>
                  <a:cubicBezTo>
                    <a:pt x="33298" y="7274"/>
                    <a:pt x="31217" y="6594"/>
                    <a:pt x="29369" y="5505"/>
                  </a:cubicBezTo>
                  <a:cubicBezTo>
                    <a:pt x="28533" y="4979"/>
                    <a:pt x="27697" y="4376"/>
                    <a:pt x="26899" y="3812"/>
                  </a:cubicBezTo>
                  <a:lnTo>
                    <a:pt x="26432" y="3482"/>
                  </a:lnTo>
                  <a:cubicBezTo>
                    <a:pt x="25246" y="2626"/>
                    <a:pt x="24254" y="1945"/>
                    <a:pt x="23184" y="1362"/>
                  </a:cubicBezTo>
                  <a:cubicBezTo>
                    <a:pt x="21940" y="681"/>
                    <a:pt x="20831" y="253"/>
                    <a:pt x="19722" y="78"/>
                  </a:cubicBezTo>
                  <a:cubicBezTo>
                    <a:pt x="19275" y="20"/>
                    <a:pt x="18905" y="0"/>
                    <a:pt x="18536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1113950" y="2095675"/>
              <a:ext cx="1091150" cy="960825"/>
            </a:xfrm>
            <a:custGeom>
              <a:avLst/>
              <a:gdLst/>
              <a:ahLst/>
              <a:cxnLst/>
              <a:rect l="l" t="t" r="r" b="b"/>
              <a:pathLst>
                <a:path w="43646" h="38433" extrusionOk="0">
                  <a:moveTo>
                    <a:pt x="18575" y="0"/>
                  </a:moveTo>
                  <a:cubicBezTo>
                    <a:pt x="18322" y="0"/>
                    <a:pt x="1808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51"/>
                    <a:pt x="14588" y="1440"/>
                  </a:cubicBezTo>
                  <a:cubicBezTo>
                    <a:pt x="14199" y="1770"/>
                    <a:pt x="13849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71"/>
                    <a:pt x="11379" y="7605"/>
                    <a:pt x="11165" y="8344"/>
                  </a:cubicBezTo>
                  <a:lnTo>
                    <a:pt x="11087" y="8616"/>
                  </a:lnTo>
                  <a:lnTo>
                    <a:pt x="10931" y="9142"/>
                  </a:lnTo>
                  <a:cubicBezTo>
                    <a:pt x="10795" y="9550"/>
                    <a:pt x="10639" y="10114"/>
                    <a:pt x="10406" y="10659"/>
                  </a:cubicBezTo>
                  <a:cubicBezTo>
                    <a:pt x="10192" y="11262"/>
                    <a:pt x="9920" y="11884"/>
                    <a:pt x="9589" y="12642"/>
                  </a:cubicBezTo>
                  <a:cubicBezTo>
                    <a:pt x="9142" y="13634"/>
                    <a:pt x="8636" y="14607"/>
                    <a:pt x="8111" y="15540"/>
                  </a:cubicBezTo>
                  <a:lnTo>
                    <a:pt x="8072" y="15579"/>
                  </a:lnTo>
                  <a:cubicBezTo>
                    <a:pt x="7391" y="16707"/>
                    <a:pt x="6613" y="17855"/>
                    <a:pt x="5719" y="18983"/>
                  </a:cubicBezTo>
                  <a:cubicBezTo>
                    <a:pt x="5291" y="19527"/>
                    <a:pt x="4824" y="20092"/>
                    <a:pt x="4280" y="20694"/>
                  </a:cubicBezTo>
                  <a:cubicBezTo>
                    <a:pt x="3852" y="21181"/>
                    <a:pt x="3463" y="21667"/>
                    <a:pt x="3093" y="22153"/>
                  </a:cubicBezTo>
                  <a:cubicBezTo>
                    <a:pt x="2276" y="23223"/>
                    <a:pt x="1596" y="24331"/>
                    <a:pt x="1070" y="25460"/>
                  </a:cubicBezTo>
                  <a:cubicBezTo>
                    <a:pt x="487" y="26685"/>
                    <a:pt x="156" y="27910"/>
                    <a:pt x="59" y="29058"/>
                  </a:cubicBezTo>
                  <a:cubicBezTo>
                    <a:pt x="1" y="29661"/>
                    <a:pt x="40" y="30263"/>
                    <a:pt x="137" y="30847"/>
                  </a:cubicBezTo>
                  <a:cubicBezTo>
                    <a:pt x="234" y="31430"/>
                    <a:pt x="390" y="32014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91" y="37362"/>
                    <a:pt x="7022" y="37499"/>
                    <a:pt x="7353" y="37596"/>
                  </a:cubicBezTo>
                  <a:cubicBezTo>
                    <a:pt x="8364" y="37927"/>
                    <a:pt x="9492" y="38179"/>
                    <a:pt x="10678" y="38316"/>
                  </a:cubicBezTo>
                  <a:cubicBezTo>
                    <a:pt x="11359" y="38393"/>
                    <a:pt x="12098" y="38432"/>
                    <a:pt x="12798" y="38432"/>
                  </a:cubicBezTo>
                  <a:cubicBezTo>
                    <a:pt x="13110" y="38432"/>
                    <a:pt x="13421" y="38432"/>
                    <a:pt x="13790" y="38413"/>
                  </a:cubicBezTo>
                  <a:cubicBezTo>
                    <a:pt x="13907" y="38413"/>
                    <a:pt x="14004" y="38413"/>
                    <a:pt x="14140" y="38393"/>
                  </a:cubicBezTo>
                  <a:cubicBezTo>
                    <a:pt x="14724" y="38393"/>
                    <a:pt x="15346" y="38335"/>
                    <a:pt x="16085" y="38277"/>
                  </a:cubicBezTo>
                  <a:cubicBezTo>
                    <a:pt x="17816" y="38102"/>
                    <a:pt x="19547" y="37790"/>
                    <a:pt x="21220" y="37460"/>
                  </a:cubicBezTo>
                  <a:lnTo>
                    <a:pt x="21648" y="37401"/>
                  </a:lnTo>
                  <a:lnTo>
                    <a:pt x="21803" y="37362"/>
                  </a:lnTo>
                  <a:cubicBezTo>
                    <a:pt x="22718" y="37207"/>
                    <a:pt x="23690" y="37012"/>
                    <a:pt x="24662" y="36818"/>
                  </a:cubicBezTo>
                  <a:cubicBezTo>
                    <a:pt x="25752" y="36585"/>
                    <a:pt x="26821" y="36351"/>
                    <a:pt x="27774" y="36118"/>
                  </a:cubicBezTo>
                  <a:cubicBezTo>
                    <a:pt x="29603" y="35709"/>
                    <a:pt x="31548" y="35204"/>
                    <a:pt x="33901" y="34523"/>
                  </a:cubicBezTo>
                  <a:cubicBezTo>
                    <a:pt x="34290" y="34426"/>
                    <a:pt x="34659" y="34309"/>
                    <a:pt x="35048" y="34173"/>
                  </a:cubicBezTo>
                  <a:cubicBezTo>
                    <a:pt x="36799" y="33667"/>
                    <a:pt x="38452" y="33084"/>
                    <a:pt x="39950" y="32442"/>
                  </a:cubicBezTo>
                  <a:cubicBezTo>
                    <a:pt x="41078" y="31956"/>
                    <a:pt x="42128" y="31411"/>
                    <a:pt x="43120" y="30828"/>
                  </a:cubicBezTo>
                  <a:cubicBezTo>
                    <a:pt x="43295" y="30730"/>
                    <a:pt x="43489" y="30614"/>
                    <a:pt x="43645" y="30516"/>
                  </a:cubicBezTo>
                  <a:lnTo>
                    <a:pt x="43645" y="30516"/>
                  </a:lnTo>
                  <a:cubicBezTo>
                    <a:pt x="42264" y="31119"/>
                    <a:pt x="40864" y="31625"/>
                    <a:pt x="39425" y="32111"/>
                  </a:cubicBezTo>
                  <a:lnTo>
                    <a:pt x="36585" y="33064"/>
                  </a:lnTo>
                  <a:cubicBezTo>
                    <a:pt x="36040" y="33239"/>
                    <a:pt x="35515" y="33434"/>
                    <a:pt x="34990" y="33589"/>
                  </a:cubicBezTo>
                  <a:cubicBezTo>
                    <a:pt x="34270" y="33842"/>
                    <a:pt x="33570" y="34056"/>
                    <a:pt x="32812" y="34251"/>
                  </a:cubicBezTo>
                  <a:cubicBezTo>
                    <a:pt x="29894" y="35029"/>
                    <a:pt x="26919" y="35515"/>
                    <a:pt x="23943" y="35884"/>
                  </a:cubicBezTo>
                  <a:cubicBezTo>
                    <a:pt x="23184" y="35982"/>
                    <a:pt x="22426" y="36059"/>
                    <a:pt x="21667" y="36157"/>
                  </a:cubicBezTo>
                  <a:cubicBezTo>
                    <a:pt x="20987" y="36215"/>
                    <a:pt x="20345" y="36293"/>
                    <a:pt x="19664" y="36371"/>
                  </a:cubicBezTo>
                  <a:cubicBezTo>
                    <a:pt x="18322" y="36507"/>
                    <a:pt x="16980" y="36662"/>
                    <a:pt x="15638" y="36740"/>
                  </a:cubicBezTo>
                  <a:cubicBezTo>
                    <a:pt x="15157" y="36754"/>
                    <a:pt x="14695" y="36768"/>
                    <a:pt x="14225" y="36768"/>
                  </a:cubicBezTo>
                  <a:cubicBezTo>
                    <a:pt x="14030" y="36768"/>
                    <a:pt x="13834" y="36765"/>
                    <a:pt x="13635" y="36760"/>
                  </a:cubicBezTo>
                  <a:cubicBezTo>
                    <a:pt x="12973" y="36740"/>
                    <a:pt x="12293" y="36682"/>
                    <a:pt x="11631" y="36604"/>
                  </a:cubicBezTo>
                  <a:cubicBezTo>
                    <a:pt x="11009" y="36507"/>
                    <a:pt x="10367" y="36409"/>
                    <a:pt x="9745" y="36254"/>
                  </a:cubicBezTo>
                  <a:cubicBezTo>
                    <a:pt x="9122" y="36079"/>
                    <a:pt x="8520" y="35865"/>
                    <a:pt x="7917" y="35593"/>
                  </a:cubicBezTo>
                  <a:cubicBezTo>
                    <a:pt x="7333" y="35320"/>
                    <a:pt x="6769" y="35009"/>
                    <a:pt x="6244" y="34640"/>
                  </a:cubicBezTo>
                  <a:cubicBezTo>
                    <a:pt x="5797" y="34328"/>
                    <a:pt x="5369" y="33939"/>
                    <a:pt x="4999" y="33531"/>
                  </a:cubicBezTo>
                  <a:cubicBezTo>
                    <a:pt x="4649" y="33142"/>
                    <a:pt x="4338" y="32695"/>
                    <a:pt x="4105" y="32228"/>
                  </a:cubicBezTo>
                  <a:cubicBezTo>
                    <a:pt x="3852" y="31781"/>
                    <a:pt x="3657" y="31294"/>
                    <a:pt x="3540" y="30769"/>
                  </a:cubicBezTo>
                  <a:cubicBezTo>
                    <a:pt x="3424" y="30263"/>
                    <a:pt x="3327" y="29738"/>
                    <a:pt x="3327" y="29194"/>
                  </a:cubicBezTo>
                  <a:cubicBezTo>
                    <a:pt x="3288" y="28630"/>
                    <a:pt x="3346" y="28085"/>
                    <a:pt x="3443" y="27521"/>
                  </a:cubicBezTo>
                  <a:cubicBezTo>
                    <a:pt x="3482" y="27210"/>
                    <a:pt x="3560" y="26918"/>
                    <a:pt x="3638" y="26588"/>
                  </a:cubicBezTo>
                  <a:cubicBezTo>
                    <a:pt x="3716" y="26335"/>
                    <a:pt x="3813" y="26043"/>
                    <a:pt x="3910" y="25771"/>
                  </a:cubicBezTo>
                  <a:cubicBezTo>
                    <a:pt x="4124" y="25226"/>
                    <a:pt x="4357" y="24720"/>
                    <a:pt x="4649" y="24234"/>
                  </a:cubicBezTo>
                  <a:cubicBezTo>
                    <a:pt x="5291" y="23223"/>
                    <a:pt x="6049" y="22289"/>
                    <a:pt x="6827" y="21395"/>
                  </a:cubicBezTo>
                  <a:cubicBezTo>
                    <a:pt x="7625" y="20461"/>
                    <a:pt x="8442" y="19586"/>
                    <a:pt x="9200" y="18613"/>
                  </a:cubicBezTo>
                  <a:cubicBezTo>
                    <a:pt x="9609" y="18088"/>
                    <a:pt x="9998" y="17524"/>
                    <a:pt x="10348" y="16941"/>
                  </a:cubicBezTo>
                  <a:cubicBezTo>
                    <a:pt x="10620" y="16474"/>
                    <a:pt x="10834" y="15988"/>
                    <a:pt x="11048" y="15501"/>
                  </a:cubicBezTo>
                  <a:lnTo>
                    <a:pt x="11048" y="15540"/>
                  </a:lnTo>
                  <a:cubicBezTo>
                    <a:pt x="11631" y="14121"/>
                    <a:pt x="12040" y="12662"/>
                    <a:pt x="12409" y="11184"/>
                  </a:cubicBezTo>
                  <a:lnTo>
                    <a:pt x="12993" y="8928"/>
                  </a:lnTo>
                  <a:cubicBezTo>
                    <a:pt x="13187" y="8189"/>
                    <a:pt x="13382" y="7488"/>
                    <a:pt x="13635" y="6788"/>
                  </a:cubicBezTo>
                  <a:cubicBezTo>
                    <a:pt x="13888" y="5952"/>
                    <a:pt x="14218" y="5154"/>
                    <a:pt x="14607" y="4376"/>
                  </a:cubicBezTo>
                  <a:cubicBezTo>
                    <a:pt x="14957" y="3637"/>
                    <a:pt x="15424" y="2918"/>
                    <a:pt x="15969" y="2276"/>
                  </a:cubicBezTo>
                  <a:cubicBezTo>
                    <a:pt x="16221" y="1965"/>
                    <a:pt x="16552" y="1673"/>
                    <a:pt x="16863" y="1401"/>
                  </a:cubicBezTo>
                  <a:cubicBezTo>
                    <a:pt x="17174" y="1148"/>
                    <a:pt x="17544" y="876"/>
                    <a:pt x="17894" y="681"/>
                  </a:cubicBezTo>
                  <a:cubicBezTo>
                    <a:pt x="18303" y="428"/>
                    <a:pt x="18711" y="234"/>
                    <a:pt x="19119" y="78"/>
                  </a:cubicBezTo>
                  <a:cubicBezTo>
                    <a:pt x="19158" y="39"/>
                    <a:pt x="19197" y="39"/>
                    <a:pt x="19236" y="20"/>
                  </a:cubicBezTo>
                  <a:cubicBezTo>
                    <a:pt x="19022" y="0"/>
                    <a:pt x="18808" y="0"/>
                    <a:pt x="18575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1236000" y="2661650"/>
              <a:ext cx="190150" cy="200225"/>
            </a:xfrm>
            <a:custGeom>
              <a:avLst/>
              <a:gdLst/>
              <a:ahLst/>
              <a:cxnLst/>
              <a:rect l="l" t="t" r="r" b="b"/>
              <a:pathLst>
                <a:path w="7606" h="8009" extrusionOk="0">
                  <a:moveTo>
                    <a:pt x="0" y="4979"/>
                  </a:moveTo>
                  <a:lnTo>
                    <a:pt x="0" y="4999"/>
                  </a:lnTo>
                  <a:cubicBezTo>
                    <a:pt x="0" y="4993"/>
                    <a:pt x="0" y="4986"/>
                    <a:pt x="1" y="4980"/>
                  </a:cubicBezTo>
                  <a:lnTo>
                    <a:pt x="1" y="4980"/>
                  </a:lnTo>
                  <a:cubicBezTo>
                    <a:pt x="0" y="4980"/>
                    <a:pt x="0" y="4980"/>
                    <a:pt x="0" y="4979"/>
                  </a:cubicBezTo>
                  <a:close/>
                  <a:moveTo>
                    <a:pt x="3968" y="0"/>
                  </a:moveTo>
                  <a:cubicBezTo>
                    <a:pt x="3793" y="0"/>
                    <a:pt x="3501" y="39"/>
                    <a:pt x="3229" y="117"/>
                  </a:cubicBezTo>
                  <a:cubicBezTo>
                    <a:pt x="2937" y="214"/>
                    <a:pt x="2646" y="331"/>
                    <a:pt x="2373" y="506"/>
                  </a:cubicBezTo>
                  <a:cubicBezTo>
                    <a:pt x="2062" y="720"/>
                    <a:pt x="1751" y="973"/>
                    <a:pt x="1479" y="1245"/>
                  </a:cubicBezTo>
                  <a:cubicBezTo>
                    <a:pt x="1167" y="1576"/>
                    <a:pt x="895" y="1945"/>
                    <a:pt x="681" y="2354"/>
                  </a:cubicBezTo>
                  <a:cubicBezTo>
                    <a:pt x="428" y="2801"/>
                    <a:pt x="253" y="3248"/>
                    <a:pt x="137" y="3715"/>
                  </a:cubicBezTo>
                  <a:cubicBezTo>
                    <a:pt x="41" y="4118"/>
                    <a:pt x="2" y="4558"/>
                    <a:pt x="1" y="4980"/>
                  </a:cubicBezTo>
                  <a:lnTo>
                    <a:pt x="1" y="4980"/>
                  </a:lnTo>
                  <a:cubicBezTo>
                    <a:pt x="20" y="5349"/>
                    <a:pt x="59" y="5719"/>
                    <a:pt x="156" y="6049"/>
                  </a:cubicBezTo>
                  <a:cubicBezTo>
                    <a:pt x="253" y="6341"/>
                    <a:pt x="389" y="6633"/>
                    <a:pt x="545" y="6905"/>
                  </a:cubicBezTo>
                  <a:cubicBezTo>
                    <a:pt x="623" y="7002"/>
                    <a:pt x="701" y="7119"/>
                    <a:pt x="778" y="7216"/>
                  </a:cubicBezTo>
                  <a:cubicBezTo>
                    <a:pt x="788" y="7206"/>
                    <a:pt x="803" y="7201"/>
                    <a:pt x="822" y="7201"/>
                  </a:cubicBezTo>
                  <a:cubicBezTo>
                    <a:pt x="842" y="7201"/>
                    <a:pt x="866" y="7206"/>
                    <a:pt x="895" y="7216"/>
                  </a:cubicBezTo>
                  <a:cubicBezTo>
                    <a:pt x="934" y="7274"/>
                    <a:pt x="992" y="7333"/>
                    <a:pt x="1070" y="7391"/>
                  </a:cubicBezTo>
                  <a:lnTo>
                    <a:pt x="1070" y="7372"/>
                  </a:lnTo>
                  <a:cubicBezTo>
                    <a:pt x="1090" y="7333"/>
                    <a:pt x="1109" y="7333"/>
                    <a:pt x="1109" y="7333"/>
                  </a:cubicBezTo>
                  <a:cubicBezTo>
                    <a:pt x="1129" y="7333"/>
                    <a:pt x="1167" y="7372"/>
                    <a:pt x="1167" y="7372"/>
                  </a:cubicBezTo>
                  <a:lnTo>
                    <a:pt x="1187" y="7391"/>
                  </a:lnTo>
                  <a:lnTo>
                    <a:pt x="1206" y="7411"/>
                  </a:lnTo>
                  <a:cubicBezTo>
                    <a:pt x="1401" y="7586"/>
                    <a:pt x="1595" y="7722"/>
                    <a:pt x="1809" y="7877"/>
                  </a:cubicBezTo>
                  <a:cubicBezTo>
                    <a:pt x="1984" y="7916"/>
                    <a:pt x="2159" y="7975"/>
                    <a:pt x="2315" y="7994"/>
                  </a:cubicBezTo>
                  <a:lnTo>
                    <a:pt x="2296" y="7994"/>
                  </a:lnTo>
                  <a:cubicBezTo>
                    <a:pt x="2422" y="8004"/>
                    <a:pt x="2548" y="8009"/>
                    <a:pt x="2677" y="8009"/>
                  </a:cubicBezTo>
                  <a:cubicBezTo>
                    <a:pt x="2806" y="8009"/>
                    <a:pt x="2937" y="8004"/>
                    <a:pt x="3073" y="7994"/>
                  </a:cubicBezTo>
                  <a:lnTo>
                    <a:pt x="3054" y="7994"/>
                  </a:lnTo>
                  <a:cubicBezTo>
                    <a:pt x="3424" y="7955"/>
                    <a:pt x="3754" y="7858"/>
                    <a:pt x="4104" y="7702"/>
                  </a:cubicBezTo>
                  <a:cubicBezTo>
                    <a:pt x="4571" y="7508"/>
                    <a:pt x="4980" y="7236"/>
                    <a:pt x="5369" y="6944"/>
                  </a:cubicBezTo>
                  <a:cubicBezTo>
                    <a:pt x="5796" y="6613"/>
                    <a:pt x="6205" y="6205"/>
                    <a:pt x="6555" y="5757"/>
                  </a:cubicBezTo>
                  <a:cubicBezTo>
                    <a:pt x="6847" y="5368"/>
                    <a:pt x="7080" y="4979"/>
                    <a:pt x="7275" y="4552"/>
                  </a:cubicBezTo>
                  <a:cubicBezTo>
                    <a:pt x="7411" y="4221"/>
                    <a:pt x="7508" y="3890"/>
                    <a:pt x="7566" y="3540"/>
                  </a:cubicBezTo>
                  <a:cubicBezTo>
                    <a:pt x="7605" y="3404"/>
                    <a:pt x="7605" y="3287"/>
                    <a:pt x="7605" y="3132"/>
                  </a:cubicBezTo>
                  <a:cubicBezTo>
                    <a:pt x="7566" y="2957"/>
                    <a:pt x="7527" y="2801"/>
                    <a:pt x="7469" y="2645"/>
                  </a:cubicBezTo>
                  <a:cubicBezTo>
                    <a:pt x="7430" y="2509"/>
                    <a:pt x="7372" y="2354"/>
                    <a:pt x="7313" y="2237"/>
                  </a:cubicBezTo>
                  <a:cubicBezTo>
                    <a:pt x="7236" y="2120"/>
                    <a:pt x="7177" y="1984"/>
                    <a:pt x="7119" y="1867"/>
                  </a:cubicBezTo>
                  <a:cubicBezTo>
                    <a:pt x="7022" y="1731"/>
                    <a:pt x="6924" y="1576"/>
                    <a:pt x="6788" y="1440"/>
                  </a:cubicBezTo>
                  <a:cubicBezTo>
                    <a:pt x="6672" y="1284"/>
                    <a:pt x="6555" y="1167"/>
                    <a:pt x="6438" y="1051"/>
                  </a:cubicBezTo>
                  <a:cubicBezTo>
                    <a:pt x="6166" y="778"/>
                    <a:pt x="5855" y="564"/>
                    <a:pt x="5524" y="389"/>
                  </a:cubicBezTo>
                  <a:cubicBezTo>
                    <a:pt x="5291" y="234"/>
                    <a:pt x="5018" y="137"/>
                    <a:pt x="4727" y="78"/>
                  </a:cubicBezTo>
                  <a:cubicBezTo>
                    <a:pt x="4493" y="20"/>
                    <a:pt x="4221" y="0"/>
                    <a:pt x="39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1302625" y="2764250"/>
              <a:ext cx="125450" cy="104075"/>
            </a:xfrm>
            <a:custGeom>
              <a:avLst/>
              <a:gdLst/>
              <a:ahLst/>
              <a:cxnLst/>
              <a:rect l="l" t="t" r="r" b="b"/>
              <a:pathLst>
                <a:path w="5018" h="4163" extrusionOk="0">
                  <a:moveTo>
                    <a:pt x="3695" y="2723"/>
                  </a:moveTo>
                  <a:cubicBezTo>
                    <a:pt x="3682" y="2723"/>
                    <a:pt x="3678" y="2732"/>
                    <a:pt x="3682" y="2732"/>
                  </a:cubicBezTo>
                  <a:cubicBezTo>
                    <a:pt x="3685" y="2732"/>
                    <a:pt x="3689" y="2730"/>
                    <a:pt x="3695" y="2723"/>
                  </a:cubicBezTo>
                  <a:close/>
                  <a:moveTo>
                    <a:pt x="5018" y="0"/>
                  </a:moveTo>
                  <a:cubicBezTo>
                    <a:pt x="4979" y="97"/>
                    <a:pt x="4979" y="175"/>
                    <a:pt x="4960" y="214"/>
                  </a:cubicBezTo>
                  <a:cubicBezTo>
                    <a:pt x="4843" y="584"/>
                    <a:pt x="4668" y="953"/>
                    <a:pt x="4454" y="1264"/>
                  </a:cubicBezTo>
                  <a:cubicBezTo>
                    <a:pt x="4240" y="1614"/>
                    <a:pt x="3987" y="1926"/>
                    <a:pt x="3695" y="2237"/>
                  </a:cubicBezTo>
                  <a:cubicBezTo>
                    <a:pt x="3306" y="2645"/>
                    <a:pt x="2840" y="3034"/>
                    <a:pt x="2353" y="3365"/>
                  </a:cubicBezTo>
                  <a:cubicBezTo>
                    <a:pt x="2120" y="3501"/>
                    <a:pt x="1867" y="3657"/>
                    <a:pt x="1614" y="3754"/>
                  </a:cubicBezTo>
                  <a:cubicBezTo>
                    <a:pt x="1361" y="3851"/>
                    <a:pt x="1128" y="3948"/>
                    <a:pt x="856" y="3987"/>
                  </a:cubicBezTo>
                  <a:cubicBezTo>
                    <a:pt x="603" y="4046"/>
                    <a:pt x="370" y="4085"/>
                    <a:pt x="97" y="4085"/>
                  </a:cubicBezTo>
                  <a:lnTo>
                    <a:pt x="0" y="4085"/>
                  </a:lnTo>
                  <a:cubicBezTo>
                    <a:pt x="266" y="4141"/>
                    <a:pt x="531" y="4161"/>
                    <a:pt x="779" y="4162"/>
                  </a:cubicBezTo>
                  <a:lnTo>
                    <a:pt x="779" y="4162"/>
                  </a:lnTo>
                  <a:cubicBezTo>
                    <a:pt x="1070" y="4143"/>
                    <a:pt x="1362" y="4084"/>
                    <a:pt x="1653" y="4007"/>
                  </a:cubicBezTo>
                  <a:cubicBezTo>
                    <a:pt x="2003" y="3890"/>
                    <a:pt x="2334" y="3754"/>
                    <a:pt x="2645" y="3559"/>
                  </a:cubicBezTo>
                  <a:cubicBezTo>
                    <a:pt x="3015" y="3307"/>
                    <a:pt x="3384" y="3015"/>
                    <a:pt x="3676" y="2704"/>
                  </a:cubicBezTo>
                  <a:cubicBezTo>
                    <a:pt x="3987" y="2354"/>
                    <a:pt x="4259" y="2003"/>
                    <a:pt x="4473" y="1614"/>
                  </a:cubicBezTo>
                  <a:cubicBezTo>
                    <a:pt x="4668" y="1245"/>
                    <a:pt x="4843" y="856"/>
                    <a:pt x="4940" y="448"/>
                  </a:cubicBezTo>
                  <a:lnTo>
                    <a:pt x="5018" y="0"/>
                  </a:lnTo>
                  <a:close/>
                  <a:moveTo>
                    <a:pt x="779" y="4162"/>
                  </a:moveTo>
                  <a:cubicBezTo>
                    <a:pt x="778" y="4162"/>
                    <a:pt x="778" y="4162"/>
                    <a:pt x="778" y="4162"/>
                  </a:cubicBezTo>
                  <a:lnTo>
                    <a:pt x="797" y="4162"/>
                  </a:lnTo>
                  <a:cubicBezTo>
                    <a:pt x="791" y="4162"/>
                    <a:pt x="785" y="4162"/>
                    <a:pt x="779" y="4162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1401800" y="28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1602125" y="2439450"/>
              <a:ext cx="76850" cy="73925"/>
            </a:xfrm>
            <a:custGeom>
              <a:avLst/>
              <a:gdLst/>
              <a:ahLst/>
              <a:cxnLst/>
              <a:rect l="l" t="t" r="r" b="b"/>
              <a:pathLst>
                <a:path w="3074" h="2957" extrusionOk="0">
                  <a:moveTo>
                    <a:pt x="1557" y="0"/>
                  </a:moveTo>
                  <a:lnTo>
                    <a:pt x="1421" y="19"/>
                  </a:lnTo>
                  <a:cubicBezTo>
                    <a:pt x="1343" y="19"/>
                    <a:pt x="1304" y="19"/>
                    <a:pt x="1226" y="39"/>
                  </a:cubicBezTo>
                  <a:cubicBezTo>
                    <a:pt x="1148" y="39"/>
                    <a:pt x="1071" y="58"/>
                    <a:pt x="1012" y="78"/>
                  </a:cubicBezTo>
                  <a:cubicBezTo>
                    <a:pt x="973" y="78"/>
                    <a:pt x="954" y="117"/>
                    <a:pt x="934" y="117"/>
                  </a:cubicBezTo>
                  <a:lnTo>
                    <a:pt x="915" y="117"/>
                  </a:lnTo>
                  <a:cubicBezTo>
                    <a:pt x="857" y="136"/>
                    <a:pt x="837" y="136"/>
                    <a:pt x="779" y="156"/>
                  </a:cubicBezTo>
                  <a:lnTo>
                    <a:pt x="759" y="156"/>
                  </a:lnTo>
                  <a:cubicBezTo>
                    <a:pt x="682" y="175"/>
                    <a:pt x="604" y="233"/>
                    <a:pt x="565" y="253"/>
                  </a:cubicBezTo>
                  <a:cubicBezTo>
                    <a:pt x="545" y="272"/>
                    <a:pt x="507" y="272"/>
                    <a:pt x="507" y="311"/>
                  </a:cubicBezTo>
                  <a:lnTo>
                    <a:pt x="468" y="350"/>
                  </a:lnTo>
                  <a:lnTo>
                    <a:pt x="448" y="370"/>
                  </a:lnTo>
                  <a:cubicBezTo>
                    <a:pt x="409" y="408"/>
                    <a:pt x="390" y="428"/>
                    <a:pt x="370" y="428"/>
                  </a:cubicBezTo>
                  <a:cubicBezTo>
                    <a:pt x="351" y="447"/>
                    <a:pt x="312" y="506"/>
                    <a:pt x="293" y="525"/>
                  </a:cubicBezTo>
                  <a:cubicBezTo>
                    <a:pt x="293" y="525"/>
                    <a:pt x="293" y="545"/>
                    <a:pt x="273" y="545"/>
                  </a:cubicBezTo>
                  <a:lnTo>
                    <a:pt x="254" y="564"/>
                  </a:lnTo>
                  <a:cubicBezTo>
                    <a:pt x="215" y="622"/>
                    <a:pt x="195" y="642"/>
                    <a:pt x="176" y="700"/>
                  </a:cubicBezTo>
                  <a:cubicBezTo>
                    <a:pt x="156" y="720"/>
                    <a:pt x="156" y="759"/>
                    <a:pt x="118" y="797"/>
                  </a:cubicBezTo>
                  <a:lnTo>
                    <a:pt x="118" y="817"/>
                  </a:lnTo>
                  <a:lnTo>
                    <a:pt x="118" y="836"/>
                  </a:lnTo>
                  <a:cubicBezTo>
                    <a:pt x="118" y="856"/>
                    <a:pt x="118" y="856"/>
                    <a:pt x="98" y="895"/>
                  </a:cubicBezTo>
                  <a:cubicBezTo>
                    <a:pt x="79" y="934"/>
                    <a:pt x="79" y="953"/>
                    <a:pt x="59" y="1011"/>
                  </a:cubicBezTo>
                  <a:lnTo>
                    <a:pt x="59" y="1031"/>
                  </a:lnTo>
                  <a:cubicBezTo>
                    <a:pt x="59" y="1089"/>
                    <a:pt x="20" y="1128"/>
                    <a:pt x="20" y="1167"/>
                  </a:cubicBezTo>
                  <a:cubicBezTo>
                    <a:pt x="20" y="1245"/>
                    <a:pt x="1" y="1303"/>
                    <a:pt x="1" y="1361"/>
                  </a:cubicBezTo>
                  <a:lnTo>
                    <a:pt x="1" y="1400"/>
                  </a:lnTo>
                  <a:lnTo>
                    <a:pt x="1" y="1517"/>
                  </a:lnTo>
                  <a:lnTo>
                    <a:pt x="1" y="1556"/>
                  </a:lnTo>
                  <a:cubicBezTo>
                    <a:pt x="1" y="1614"/>
                    <a:pt x="20" y="1653"/>
                    <a:pt x="20" y="1712"/>
                  </a:cubicBezTo>
                  <a:lnTo>
                    <a:pt x="20" y="1731"/>
                  </a:lnTo>
                  <a:cubicBezTo>
                    <a:pt x="59" y="1789"/>
                    <a:pt x="59" y="1828"/>
                    <a:pt x="79" y="1887"/>
                  </a:cubicBezTo>
                  <a:lnTo>
                    <a:pt x="79" y="1906"/>
                  </a:lnTo>
                  <a:cubicBezTo>
                    <a:pt x="98" y="1984"/>
                    <a:pt x="118" y="2023"/>
                    <a:pt x="176" y="2101"/>
                  </a:cubicBezTo>
                  <a:lnTo>
                    <a:pt x="176" y="2120"/>
                  </a:lnTo>
                  <a:cubicBezTo>
                    <a:pt x="195" y="2178"/>
                    <a:pt x="254" y="2217"/>
                    <a:pt x="273" y="2276"/>
                  </a:cubicBezTo>
                  <a:lnTo>
                    <a:pt x="293" y="2295"/>
                  </a:lnTo>
                  <a:cubicBezTo>
                    <a:pt x="351" y="2334"/>
                    <a:pt x="390" y="2412"/>
                    <a:pt x="448" y="2470"/>
                  </a:cubicBezTo>
                  <a:lnTo>
                    <a:pt x="487" y="2490"/>
                  </a:lnTo>
                  <a:cubicBezTo>
                    <a:pt x="507" y="2509"/>
                    <a:pt x="565" y="2528"/>
                    <a:pt x="584" y="2587"/>
                  </a:cubicBezTo>
                  <a:lnTo>
                    <a:pt x="798" y="2723"/>
                  </a:lnTo>
                  <a:cubicBezTo>
                    <a:pt x="857" y="2762"/>
                    <a:pt x="934" y="2781"/>
                    <a:pt x="973" y="2801"/>
                  </a:cubicBezTo>
                  <a:lnTo>
                    <a:pt x="954" y="2801"/>
                  </a:lnTo>
                  <a:lnTo>
                    <a:pt x="1168" y="2879"/>
                  </a:lnTo>
                  <a:cubicBezTo>
                    <a:pt x="1246" y="2898"/>
                    <a:pt x="1343" y="2898"/>
                    <a:pt x="1421" y="2917"/>
                  </a:cubicBezTo>
                  <a:lnTo>
                    <a:pt x="1382" y="2917"/>
                  </a:lnTo>
                  <a:cubicBezTo>
                    <a:pt x="1460" y="2917"/>
                    <a:pt x="1537" y="2956"/>
                    <a:pt x="1635" y="2956"/>
                  </a:cubicBezTo>
                  <a:cubicBezTo>
                    <a:pt x="1712" y="2956"/>
                    <a:pt x="1771" y="2956"/>
                    <a:pt x="1829" y="2917"/>
                  </a:cubicBezTo>
                  <a:lnTo>
                    <a:pt x="1849" y="2917"/>
                  </a:lnTo>
                  <a:cubicBezTo>
                    <a:pt x="1926" y="2917"/>
                    <a:pt x="2004" y="2898"/>
                    <a:pt x="2062" y="2879"/>
                  </a:cubicBezTo>
                  <a:cubicBezTo>
                    <a:pt x="2121" y="2859"/>
                    <a:pt x="2199" y="2820"/>
                    <a:pt x="2238" y="2801"/>
                  </a:cubicBezTo>
                  <a:cubicBezTo>
                    <a:pt x="2315" y="2781"/>
                    <a:pt x="2354" y="2762"/>
                    <a:pt x="2432" y="2703"/>
                  </a:cubicBezTo>
                  <a:cubicBezTo>
                    <a:pt x="2490" y="2684"/>
                    <a:pt x="2529" y="2665"/>
                    <a:pt x="2549" y="2606"/>
                  </a:cubicBezTo>
                  <a:cubicBezTo>
                    <a:pt x="2607" y="2587"/>
                    <a:pt x="2627" y="2528"/>
                    <a:pt x="2685" y="2509"/>
                  </a:cubicBezTo>
                  <a:cubicBezTo>
                    <a:pt x="2704" y="2470"/>
                    <a:pt x="2743" y="2431"/>
                    <a:pt x="2782" y="2392"/>
                  </a:cubicBezTo>
                  <a:cubicBezTo>
                    <a:pt x="2802" y="2334"/>
                    <a:pt x="2840" y="2295"/>
                    <a:pt x="2879" y="2276"/>
                  </a:cubicBezTo>
                  <a:lnTo>
                    <a:pt x="2938" y="2120"/>
                  </a:lnTo>
                  <a:lnTo>
                    <a:pt x="3015" y="1906"/>
                  </a:lnTo>
                  <a:cubicBezTo>
                    <a:pt x="3015" y="1848"/>
                    <a:pt x="3035" y="1809"/>
                    <a:pt x="3035" y="1731"/>
                  </a:cubicBezTo>
                  <a:lnTo>
                    <a:pt x="3035" y="1750"/>
                  </a:lnTo>
                  <a:cubicBezTo>
                    <a:pt x="3035" y="1692"/>
                    <a:pt x="3074" y="1634"/>
                    <a:pt x="3035" y="1556"/>
                  </a:cubicBezTo>
                  <a:cubicBezTo>
                    <a:pt x="3035" y="1517"/>
                    <a:pt x="3035" y="1439"/>
                    <a:pt x="3015" y="1400"/>
                  </a:cubicBezTo>
                  <a:lnTo>
                    <a:pt x="3015" y="1420"/>
                  </a:lnTo>
                  <a:cubicBezTo>
                    <a:pt x="3015" y="1342"/>
                    <a:pt x="2996" y="1264"/>
                    <a:pt x="2977" y="1206"/>
                  </a:cubicBezTo>
                  <a:cubicBezTo>
                    <a:pt x="2938" y="1128"/>
                    <a:pt x="2918" y="1050"/>
                    <a:pt x="2899" y="1011"/>
                  </a:cubicBezTo>
                  <a:lnTo>
                    <a:pt x="2899" y="1031"/>
                  </a:lnTo>
                  <a:cubicBezTo>
                    <a:pt x="2879" y="953"/>
                    <a:pt x="2840" y="914"/>
                    <a:pt x="2802" y="836"/>
                  </a:cubicBezTo>
                  <a:cubicBezTo>
                    <a:pt x="2782" y="778"/>
                    <a:pt x="2724" y="720"/>
                    <a:pt x="2685" y="661"/>
                  </a:cubicBezTo>
                  <a:cubicBezTo>
                    <a:pt x="2627" y="622"/>
                    <a:pt x="2588" y="564"/>
                    <a:pt x="2549" y="525"/>
                  </a:cubicBezTo>
                  <a:lnTo>
                    <a:pt x="2413" y="370"/>
                  </a:lnTo>
                  <a:lnTo>
                    <a:pt x="2199" y="233"/>
                  </a:lnTo>
                  <a:cubicBezTo>
                    <a:pt x="2121" y="195"/>
                    <a:pt x="2062" y="156"/>
                    <a:pt x="2004" y="136"/>
                  </a:cubicBezTo>
                  <a:lnTo>
                    <a:pt x="2024" y="136"/>
                  </a:lnTo>
                  <a:cubicBezTo>
                    <a:pt x="1946" y="97"/>
                    <a:pt x="1849" y="58"/>
                    <a:pt x="1771" y="58"/>
                  </a:cubicBezTo>
                  <a:cubicBezTo>
                    <a:pt x="1712" y="39"/>
                    <a:pt x="1635" y="39"/>
                    <a:pt x="1557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1664375" y="244867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20" y="1"/>
                  </a:moveTo>
                  <a:cubicBezTo>
                    <a:pt x="20" y="39"/>
                    <a:pt x="20" y="39"/>
                    <a:pt x="20" y="1"/>
                  </a:cubicBezTo>
                  <a:lnTo>
                    <a:pt x="20" y="1"/>
                  </a:ln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1608450" y="24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1602125" y="246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1672650" y="24992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1672650" y="2499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1667300" y="25046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1851075" y="2407350"/>
              <a:ext cx="117700" cy="110875"/>
            </a:xfrm>
            <a:custGeom>
              <a:avLst/>
              <a:gdLst/>
              <a:ahLst/>
              <a:cxnLst/>
              <a:rect l="l" t="t" r="r" b="b"/>
              <a:pathLst>
                <a:path w="4708" h="4435" extrusionOk="0">
                  <a:moveTo>
                    <a:pt x="2179" y="0"/>
                  </a:moveTo>
                  <a:cubicBezTo>
                    <a:pt x="2140" y="137"/>
                    <a:pt x="2140" y="137"/>
                    <a:pt x="2101" y="137"/>
                  </a:cubicBezTo>
                  <a:lnTo>
                    <a:pt x="1849" y="137"/>
                  </a:lnTo>
                  <a:cubicBezTo>
                    <a:pt x="1751" y="156"/>
                    <a:pt x="1654" y="156"/>
                    <a:pt x="1557" y="175"/>
                  </a:cubicBezTo>
                  <a:cubicBezTo>
                    <a:pt x="1499" y="175"/>
                    <a:pt x="1479" y="195"/>
                    <a:pt x="1421" y="195"/>
                  </a:cubicBezTo>
                  <a:cubicBezTo>
                    <a:pt x="1382" y="234"/>
                    <a:pt x="1304" y="253"/>
                    <a:pt x="1265" y="253"/>
                  </a:cubicBezTo>
                  <a:lnTo>
                    <a:pt x="1226" y="253"/>
                  </a:lnTo>
                  <a:cubicBezTo>
                    <a:pt x="1187" y="273"/>
                    <a:pt x="1110" y="292"/>
                    <a:pt x="1071" y="331"/>
                  </a:cubicBezTo>
                  <a:cubicBezTo>
                    <a:pt x="1032" y="350"/>
                    <a:pt x="1012" y="350"/>
                    <a:pt x="993" y="370"/>
                  </a:cubicBezTo>
                  <a:cubicBezTo>
                    <a:pt x="973" y="389"/>
                    <a:pt x="934" y="389"/>
                    <a:pt x="915" y="428"/>
                  </a:cubicBezTo>
                  <a:cubicBezTo>
                    <a:pt x="876" y="448"/>
                    <a:pt x="818" y="487"/>
                    <a:pt x="759" y="526"/>
                  </a:cubicBezTo>
                  <a:lnTo>
                    <a:pt x="740" y="545"/>
                  </a:lnTo>
                  <a:cubicBezTo>
                    <a:pt x="701" y="584"/>
                    <a:pt x="643" y="623"/>
                    <a:pt x="623" y="662"/>
                  </a:cubicBezTo>
                  <a:cubicBezTo>
                    <a:pt x="604" y="662"/>
                    <a:pt x="604" y="681"/>
                    <a:pt x="565" y="720"/>
                  </a:cubicBezTo>
                  <a:cubicBezTo>
                    <a:pt x="526" y="759"/>
                    <a:pt x="487" y="817"/>
                    <a:pt x="448" y="856"/>
                  </a:cubicBezTo>
                  <a:cubicBezTo>
                    <a:pt x="429" y="876"/>
                    <a:pt x="429" y="914"/>
                    <a:pt x="409" y="914"/>
                  </a:cubicBezTo>
                  <a:cubicBezTo>
                    <a:pt x="351" y="973"/>
                    <a:pt x="312" y="1051"/>
                    <a:pt x="254" y="1148"/>
                  </a:cubicBezTo>
                  <a:cubicBezTo>
                    <a:pt x="234" y="1226"/>
                    <a:pt x="176" y="1265"/>
                    <a:pt x="157" y="1342"/>
                  </a:cubicBezTo>
                  <a:cubicBezTo>
                    <a:pt x="137" y="1420"/>
                    <a:pt x="79" y="1517"/>
                    <a:pt x="59" y="1595"/>
                  </a:cubicBezTo>
                  <a:cubicBezTo>
                    <a:pt x="40" y="1654"/>
                    <a:pt x="40" y="1731"/>
                    <a:pt x="20" y="1809"/>
                  </a:cubicBezTo>
                  <a:lnTo>
                    <a:pt x="20" y="1790"/>
                  </a:lnTo>
                  <a:cubicBezTo>
                    <a:pt x="1" y="1887"/>
                    <a:pt x="1" y="1984"/>
                    <a:pt x="1" y="2081"/>
                  </a:cubicBezTo>
                  <a:cubicBezTo>
                    <a:pt x="1" y="2179"/>
                    <a:pt x="1" y="2276"/>
                    <a:pt x="20" y="2334"/>
                  </a:cubicBezTo>
                  <a:cubicBezTo>
                    <a:pt x="40" y="2432"/>
                    <a:pt x="40" y="2529"/>
                    <a:pt x="98" y="2626"/>
                  </a:cubicBezTo>
                  <a:cubicBezTo>
                    <a:pt x="118" y="2723"/>
                    <a:pt x="157" y="2821"/>
                    <a:pt x="195" y="2918"/>
                  </a:cubicBezTo>
                  <a:lnTo>
                    <a:pt x="332" y="3210"/>
                  </a:lnTo>
                  <a:lnTo>
                    <a:pt x="487" y="3443"/>
                  </a:lnTo>
                  <a:cubicBezTo>
                    <a:pt x="546" y="3501"/>
                    <a:pt x="623" y="3598"/>
                    <a:pt x="701" y="3676"/>
                  </a:cubicBezTo>
                  <a:cubicBezTo>
                    <a:pt x="779" y="3754"/>
                    <a:pt x="837" y="3832"/>
                    <a:pt x="934" y="3890"/>
                  </a:cubicBezTo>
                  <a:cubicBezTo>
                    <a:pt x="1032" y="3968"/>
                    <a:pt x="1129" y="4046"/>
                    <a:pt x="1226" y="4085"/>
                  </a:cubicBezTo>
                  <a:cubicBezTo>
                    <a:pt x="1323" y="4143"/>
                    <a:pt x="1401" y="4182"/>
                    <a:pt x="1499" y="4221"/>
                  </a:cubicBezTo>
                  <a:cubicBezTo>
                    <a:pt x="1615" y="4260"/>
                    <a:pt x="1712" y="4318"/>
                    <a:pt x="1849" y="4338"/>
                  </a:cubicBezTo>
                  <a:cubicBezTo>
                    <a:pt x="1946" y="4357"/>
                    <a:pt x="2063" y="4376"/>
                    <a:pt x="2160" y="4415"/>
                  </a:cubicBezTo>
                  <a:cubicBezTo>
                    <a:pt x="2276" y="4435"/>
                    <a:pt x="2393" y="4435"/>
                    <a:pt x="2490" y="4435"/>
                  </a:cubicBezTo>
                  <a:lnTo>
                    <a:pt x="2685" y="4435"/>
                  </a:lnTo>
                  <a:cubicBezTo>
                    <a:pt x="2743" y="4435"/>
                    <a:pt x="2782" y="4435"/>
                    <a:pt x="2860" y="4415"/>
                  </a:cubicBezTo>
                  <a:cubicBezTo>
                    <a:pt x="2977" y="4376"/>
                    <a:pt x="3074" y="4357"/>
                    <a:pt x="3191" y="4338"/>
                  </a:cubicBezTo>
                  <a:cubicBezTo>
                    <a:pt x="3288" y="4318"/>
                    <a:pt x="3366" y="4279"/>
                    <a:pt x="3463" y="4240"/>
                  </a:cubicBezTo>
                  <a:cubicBezTo>
                    <a:pt x="3541" y="4221"/>
                    <a:pt x="3638" y="4163"/>
                    <a:pt x="3716" y="4124"/>
                  </a:cubicBezTo>
                  <a:lnTo>
                    <a:pt x="3930" y="3968"/>
                  </a:lnTo>
                  <a:cubicBezTo>
                    <a:pt x="4007" y="3929"/>
                    <a:pt x="4085" y="3851"/>
                    <a:pt x="4124" y="3793"/>
                  </a:cubicBezTo>
                  <a:lnTo>
                    <a:pt x="4280" y="3657"/>
                  </a:lnTo>
                  <a:lnTo>
                    <a:pt x="4280" y="3637"/>
                  </a:lnTo>
                  <a:lnTo>
                    <a:pt x="4416" y="3404"/>
                  </a:lnTo>
                  <a:cubicBezTo>
                    <a:pt x="4474" y="3346"/>
                    <a:pt x="4513" y="3248"/>
                    <a:pt x="4533" y="3151"/>
                  </a:cubicBezTo>
                  <a:lnTo>
                    <a:pt x="4533" y="3171"/>
                  </a:lnTo>
                  <a:cubicBezTo>
                    <a:pt x="4591" y="3073"/>
                    <a:pt x="4610" y="2976"/>
                    <a:pt x="4630" y="2879"/>
                  </a:cubicBezTo>
                  <a:cubicBezTo>
                    <a:pt x="4669" y="2801"/>
                    <a:pt x="4669" y="2723"/>
                    <a:pt x="4688" y="2626"/>
                  </a:cubicBezTo>
                  <a:lnTo>
                    <a:pt x="4688" y="2665"/>
                  </a:lnTo>
                  <a:cubicBezTo>
                    <a:pt x="4688" y="2568"/>
                    <a:pt x="4708" y="2470"/>
                    <a:pt x="4708" y="2334"/>
                  </a:cubicBezTo>
                  <a:cubicBezTo>
                    <a:pt x="4708" y="2276"/>
                    <a:pt x="4708" y="2198"/>
                    <a:pt x="4688" y="2120"/>
                  </a:cubicBezTo>
                  <a:cubicBezTo>
                    <a:pt x="4649" y="2023"/>
                    <a:pt x="4649" y="1926"/>
                    <a:pt x="4630" y="1848"/>
                  </a:cubicBezTo>
                  <a:cubicBezTo>
                    <a:pt x="4610" y="1751"/>
                    <a:pt x="4591" y="1692"/>
                    <a:pt x="4533" y="1595"/>
                  </a:cubicBezTo>
                  <a:lnTo>
                    <a:pt x="4533" y="1615"/>
                  </a:lnTo>
                  <a:lnTo>
                    <a:pt x="4396" y="1323"/>
                  </a:lnTo>
                  <a:cubicBezTo>
                    <a:pt x="4338" y="1226"/>
                    <a:pt x="4299" y="1148"/>
                    <a:pt x="4221" y="1051"/>
                  </a:cubicBezTo>
                  <a:cubicBezTo>
                    <a:pt x="4144" y="953"/>
                    <a:pt x="4085" y="876"/>
                    <a:pt x="3988" y="778"/>
                  </a:cubicBezTo>
                  <a:cubicBezTo>
                    <a:pt x="3910" y="720"/>
                    <a:pt x="3813" y="642"/>
                    <a:pt x="3735" y="564"/>
                  </a:cubicBezTo>
                  <a:cubicBezTo>
                    <a:pt x="3638" y="487"/>
                    <a:pt x="3541" y="428"/>
                    <a:pt x="3424" y="370"/>
                  </a:cubicBezTo>
                  <a:lnTo>
                    <a:pt x="3132" y="234"/>
                  </a:lnTo>
                  <a:lnTo>
                    <a:pt x="3152" y="234"/>
                  </a:lnTo>
                  <a:cubicBezTo>
                    <a:pt x="3035" y="175"/>
                    <a:pt x="2918" y="137"/>
                    <a:pt x="2782" y="98"/>
                  </a:cubicBezTo>
                  <a:cubicBezTo>
                    <a:pt x="2685" y="78"/>
                    <a:pt x="2568" y="59"/>
                    <a:pt x="2471" y="39"/>
                  </a:cubicBezTo>
                  <a:lnTo>
                    <a:pt x="2490" y="39"/>
                  </a:lnTo>
                  <a:cubicBezTo>
                    <a:pt x="2393" y="0"/>
                    <a:pt x="2276" y="0"/>
                    <a:pt x="217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1897275" y="241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1881725" y="24146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1967300" y="246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1967300" y="24627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1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9230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9225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1636175" y="2232800"/>
              <a:ext cx="145400" cy="164350"/>
            </a:xfrm>
            <a:custGeom>
              <a:avLst/>
              <a:gdLst/>
              <a:ahLst/>
              <a:cxnLst/>
              <a:rect l="l" t="t" r="r" b="b"/>
              <a:pathLst>
                <a:path w="5816" h="6574" extrusionOk="0">
                  <a:moveTo>
                    <a:pt x="3268" y="0"/>
                  </a:moveTo>
                  <a:cubicBezTo>
                    <a:pt x="3346" y="136"/>
                    <a:pt x="3307" y="136"/>
                    <a:pt x="3307" y="136"/>
                  </a:cubicBezTo>
                  <a:cubicBezTo>
                    <a:pt x="3190" y="136"/>
                    <a:pt x="3093" y="136"/>
                    <a:pt x="2976" y="156"/>
                  </a:cubicBezTo>
                  <a:cubicBezTo>
                    <a:pt x="2859" y="175"/>
                    <a:pt x="2704" y="214"/>
                    <a:pt x="2587" y="233"/>
                  </a:cubicBezTo>
                  <a:cubicBezTo>
                    <a:pt x="2470" y="272"/>
                    <a:pt x="2334" y="292"/>
                    <a:pt x="2218" y="350"/>
                  </a:cubicBezTo>
                  <a:cubicBezTo>
                    <a:pt x="2218" y="350"/>
                    <a:pt x="2198" y="350"/>
                    <a:pt x="2198" y="370"/>
                  </a:cubicBezTo>
                  <a:cubicBezTo>
                    <a:pt x="2062" y="428"/>
                    <a:pt x="1945" y="486"/>
                    <a:pt x="1848" y="545"/>
                  </a:cubicBezTo>
                  <a:cubicBezTo>
                    <a:pt x="1848" y="545"/>
                    <a:pt x="1829" y="545"/>
                    <a:pt x="1829" y="564"/>
                  </a:cubicBezTo>
                  <a:lnTo>
                    <a:pt x="1770" y="564"/>
                  </a:lnTo>
                  <a:cubicBezTo>
                    <a:pt x="1712" y="622"/>
                    <a:pt x="1653" y="642"/>
                    <a:pt x="1576" y="681"/>
                  </a:cubicBezTo>
                  <a:cubicBezTo>
                    <a:pt x="1576" y="681"/>
                    <a:pt x="1556" y="681"/>
                    <a:pt x="1556" y="720"/>
                  </a:cubicBezTo>
                  <a:cubicBezTo>
                    <a:pt x="1537" y="739"/>
                    <a:pt x="1517" y="739"/>
                    <a:pt x="1478" y="759"/>
                  </a:cubicBezTo>
                  <a:cubicBezTo>
                    <a:pt x="1420" y="817"/>
                    <a:pt x="1342" y="875"/>
                    <a:pt x="1265" y="934"/>
                  </a:cubicBezTo>
                  <a:lnTo>
                    <a:pt x="1226" y="953"/>
                  </a:lnTo>
                  <a:lnTo>
                    <a:pt x="1187" y="973"/>
                  </a:lnTo>
                  <a:lnTo>
                    <a:pt x="1167" y="973"/>
                  </a:lnTo>
                  <a:lnTo>
                    <a:pt x="1128" y="1031"/>
                  </a:lnTo>
                  <a:cubicBezTo>
                    <a:pt x="1031" y="1128"/>
                    <a:pt x="934" y="1245"/>
                    <a:pt x="837" y="1362"/>
                  </a:cubicBezTo>
                  <a:cubicBezTo>
                    <a:pt x="798" y="1400"/>
                    <a:pt x="778" y="1420"/>
                    <a:pt x="759" y="1459"/>
                  </a:cubicBezTo>
                  <a:lnTo>
                    <a:pt x="759" y="1498"/>
                  </a:lnTo>
                  <a:cubicBezTo>
                    <a:pt x="681" y="1595"/>
                    <a:pt x="603" y="1692"/>
                    <a:pt x="564" y="1809"/>
                  </a:cubicBezTo>
                  <a:cubicBezTo>
                    <a:pt x="506" y="1887"/>
                    <a:pt x="487" y="1945"/>
                    <a:pt x="448" y="2023"/>
                  </a:cubicBezTo>
                  <a:lnTo>
                    <a:pt x="448" y="2042"/>
                  </a:lnTo>
                  <a:cubicBezTo>
                    <a:pt x="448" y="2042"/>
                    <a:pt x="448" y="2081"/>
                    <a:pt x="409" y="2081"/>
                  </a:cubicBezTo>
                  <a:cubicBezTo>
                    <a:pt x="389" y="2139"/>
                    <a:pt x="350" y="2217"/>
                    <a:pt x="311" y="2295"/>
                  </a:cubicBezTo>
                  <a:lnTo>
                    <a:pt x="311" y="2315"/>
                  </a:lnTo>
                  <a:cubicBezTo>
                    <a:pt x="292" y="2392"/>
                    <a:pt x="273" y="2470"/>
                    <a:pt x="214" y="2528"/>
                  </a:cubicBezTo>
                  <a:lnTo>
                    <a:pt x="156" y="2762"/>
                  </a:lnTo>
                  <a:cubicBezTo>
                    <a:pt x="98" y="2898"/>
                    <a:pt x="78" y="3073"/>
                    <a:pt x="59" y="3209"/>
                  </a:cubicBezTo>
                  <a:cubicBezTo>
                    <a:pt x="59" y="3268"/>
                    <a:pt x="20" y="3345"/>
                    <a:pt x="20" y="3384"/>
                  </a:cubicBezTo>
                  <a:cubicBezTo>
                    <a:pt x="20" y="3482"/>
                    <a:pt x="0" y="3618"/>
                    <a:pt x="0" y="3695"/>
                  </a:cubicBezTo>
                  <a:lnTo>
                    <a:pt x="0" y="3870"/>
                  </a:lnTo>
                  <a:lnTo>
                    <a:pt x="0" y="3890"/>
                  </a:lnTo>
                  <a:lnTo>
                    <a:pt x="0" y="3929"/>
                  </a:lnTo>
                  <a:cubicBezTo>
                    <a:pt x="0" y="4026"/>
                    <a:pt x="0" y="4084"/>
                    <a:pt x="20" y="4182"/>
                  </a:cubicBezTo>
                  <a:cubicBezTo>
                    <a:pt x="59" y="4318"/>
                    <a:pt x="59" y="4415"/>
                    <a:pt x="78" y="4532"/>
                  </a:cubicBezTo>
                  <a:cubicBezTo>
                    <a:pt x="78" y="4571"/>
                    <a:pt x="98" y="4610"/>
                    <a:pt x="98" y="4648"/>
                  </a:cubicBezTo>
                  <a:cubicBezTo>
                    <a:pt x="98" y="4668"/>
                    <a:pt x="98" y="4668"/>
                    <a:pt x="117" y="4707"/>
                  </a:cubicBezTo>
                  <a:lnTo>
                    <a:pt x="195" y="4921"/>
                  </a:lnTo>
                  <a:cubicBezTo>
                    <a:pt x="195" y="4940"/>
                    <a:pt x="214" y="4999"/>
                    <a:pt x="214" y="5018"/>
                  </a:cubicBezTo>
                  <a:cubicBezTo>
                    <a:pt x="214" y="5018"/>
                    <a:pt x="214" y="5037"/>
                    <a:pt x="253" y="5037"/>
                  </a:cubicBezTo>
                  <a:cubicBezTo>
                    <a:pt x="292" y="5135"/>
                    <a:pt x="350" y="5232"/>
                    <a:pt x="389" y="5310"/>
                  </a:cubicBezTo>
                  <a:cubicBezTo>
                    <a:pt x="448" y="5407"/>
                    <a:pt x="525" y="5504"/>
                    <a:pt x="584" y="5601"/>
                  </a:cubicBezTo>
                  <a:cubicBezTo>
                    <a:pt x="662" y="5699"/>
                    <a:pt x="739" y="5777"/>
                    <a:pt x="817" y="5835"/>
                  </a:cubicBezTo>
                  <a:cubicBezTo>
                    <a:pt x="876" y="5913"/>
                    <a:pt x="973" y="5990"/>
                    <a:pt x="1051" y="6068"/>
                  </a:cubicBezTo>
                  <a:cubicBezTo>
                    <a:pt x="1148" y="6127"/>
                    <a:pt x="1226" y="6185"/>
                    <a:pt x="1323" y="6263"/>
                  </a:cubicBezTo>
                  <a:cubicBezTo>
                    <a:pt x="1420" y="6302"/>
                    <a:pt x="1498" y="6360"/>
                    <a:pt x="1595" y="6379"/>
                  </a:cubicBezTo>
                  <a:lnTo>
                    <a:pt x="1556" y="6379"/>
                  </a:lnTo>
                  <a:cubicBezTo>
                    <a:pt x="1692" y="6438"/>
                    <a:pt x="1790" y="6477"/>
                    <a:pt x="1906" y="6496"/>
                  </a:cubicBezTo>
                  <a:cubicBezTo>
                    <a:pt x="2004" y="6516"/>
                    <a:pt x="2101" y="6554"/>
                    <a:pt x="2198" y="6554"/>
                  </a:cubicBezTo>
                  <a:cubicBezTo>
                    <a:pt x="2315" y="6574"/>
                    <a:pt x="2431" y="6574"/>
                    <a:pt x="2529" y="6574"/>
                  </a:cubicBezTo>
                  <a:cubicBezTo>
                    <a:pt x="2626" y="6574"/>
                    <a:pt x="2743" y="6574"/>
                    <a:pt x="2840" y="6554"/>
                  </a:cubicBezTo>
                  <a:cubicBezTo>
                    <a:pt x="2996" y="6535"/>
                    <a:pt x="3112" y="6496"/>
                    <a:pt x="3248" y="6477"/>
                  </a:cubicBezTo>
                  <a:cubicBezTo>
                    <a:pt x="3384" y="6438"/>
                    <a:pt x="3501" y="6399"/>
                    <a:pt x="3637" y="6341"/>
                  </a:cubicBezTo>
                  <a:lnTo>
                    <a:pt x="3598" y="6341"/>
                  </a:lnTo>
                  <a:cubicBezTo>
                    <a:pt x="3754" y="6263"/>
                    <a:pt x="3890" y="6204"/>
                    <a:pt x="4007" y="6107"/>
                  </a:cubicBezTo>
                  <a:cubicBezTo>
                    <a:pt x="4143" y="6049"/>
                    <a:pt x="4240" y="5971"/>
                    <a:pt x="4338" y="5893"/>
                  </a:cubicBezTo>
                  <a:cubicBezTo>
                    <a:pt x="4454" y="5796"/>
                    <a:pt x="4571" y="5679"/>
                    <a:pt x="4707" y="5582"/>
                  </a:cubicBezTo>
                  <a:cubicBezTo>
                    <a:pt x="4785" y="5485"/>
                    <a:pt x="4902" y="5349"/>
                    <a:pt x="4979" y="5232"/>
                  </a:cubicBezTo>
                  <a:cubicBezTo>
                    <a:pt x="5115" y="5096"/>
                    <a:pt x="5213" y="4940"/>
                    <a:pt x="5310" y="4765"/>
                  </a:cubicBezTo>
                  <a:lnTo>
                    <a:pt x="5524" y="4337"/>
                  </a:lnTo>
                  <a:lnTo>
                    <a:pt x="5524" y="4357"/>
                  </a:lnTo>
                  <a:cubicBezTo>
                    <a:pt x="5602" y="4182"/>
                    <a:pt x="5641" y="4046"/>
                    <a:pt x="5699" y="3870"/>
                  </a:cubicBezTo>
                  <a:cubicBezTo>
                    <a:pt x="5738" y="3695"/>
                    <a:pt x="5757" y="3540"/>
                    <a:pt x="5796" y="3365"/>
                  </a:cubicBezTo>
                  <a:lnTo>
                    <a:pt x="5796" y="3384"/>
                  </a:lnTo>
                  <a:cubicBezTo>
                    <a:pt x="5816" y="3248"/>
                    <a:pt x="5816" y="3073"/>
                    <a:pt x="5816" y="2917"/>
                  </a:cubicBezTo>
                  <a:lnTo>
                    <a:pt x="5816" y="2665"/>
                  </a:lnTo>
                  <a:cubicBezTo>
                    <a:pt x="5816" y="2587"/>
                    <a:pt x="5796" y="2509"/>
                    <a:pt x="5796" y="2412"/>
                  </a:cubicBezTo>
                  <a:cubicBezTo>
                    <a:pt x="5757" y="2276"/>
                    <a:pt x="5738" y="2120"/>
                    <a:pt x="5718" y="2003"/>
                  </a:cubicBezTo>
                  <a:cubicBezTo>
                    <a:pt x="5660" y="1848"/>
                    <a:pt x="5641" y="1731"/>
                    <a:pt x="5563" y="1595"/>
                  </a:cubicBezTo>
                  <a:lnTo>
                    <a:pt x="5563" y="1614"/>
                  </a:lnTo>
                  <a:cubicBezTo>
                    <a:pt x="5524" y="1498"/>
                    <a:pt x="5446" y="1362"/>
                    <a:pt x="5407" y="1245"/>
                  </a:cubicBezTo>
                  <a:cubicBezTo>
                    <a:pt x="5349" y="1148"/>
                    <a:pt x="5271" y="1070"/>
                    <a:pt x="5232" y="973"/>
                  </a:cubicBezTo>
                  <a:cubicBezTo>
                    <a:pt x="5154" y="914"/>
                    <a:pt x="5077" y="817"/>
                    <a:pt x="5018" y="739"/>
                  </a:cubicBezTo>
                  <a:cubicBezTo>
                    <a:pt x="4940" y="661"/>
                    <a:pt x="4843" y="584"/>
                    <a:pt x="4765" y="525"/>
                  </a:cubicBezTo>
                  <a:lnTo>
                    <a:pt x="4765" y="525"/>
                  </a:lnTo>
                  <a:lnTo>
                    <a:pt x="4785" y="545"/>
                  </a:lnTo>
                  <a:cubicBezTo>
                    <a:pt x="4707" y="467"/>
                    <a:pt x="4590" y="389"/>
                    <a:pt x="4493" y="350"/>
                  </a:cubicBezTo>
                  <a:cubicBezTo>
                    <a:pt x="4435" y="292"/>
                    <a:pt x="4338" y="253"/>
                    <a:pt x="4260" y="233"/>
                  </a:cubicBezTo>
                  <a:cubicBezTo>
                    <a:pt x="4143" y="175"/>
                    <a:pt x="4007" y="136"/>
                    <a:pt x="3890" y="97"/>
                  </a:cubicBezTo>
                  <a:cubicBezTo>
                    <a:pt x="3793" y="78"/>
                    <a:pt x="3676" y="58"/>
                    <a:pt x="3560" y="39"/>
                  </a:cubicBezTo>
                  <a:cubicBezTo>
                    <a:pt x="3462" y="39"/>
                    <a:pt x="3365" y="0"/>
                    <a:pt x="32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1637150" y="231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1519000" y="2575100"/>
              <a:ext cx="124000" cy="123900"/>
            </a:xfrm>
            <a:custGeom>
              <a:avLst/>
              <a:gdLst/>
              <a:ahLst/>
              <a:cxnLst/>
              <a:rect l="l" t="t" r="r" b="b"/>
              <a:pathLst>
                <a:path w="4960" h="4956" extrusionOk="0">
                  <a:moveTo>
                    <a:pt x="2703" y="0"/>
                  </a:moveTo>
                  <a:cubicBezTo>
                    <a:pt x="2692" y="35"/>
                    <a:pt x="2638" y="42"/>
                    <a:pt x="2572" y="42"/>
                  </a:cubicBezTo>
                  <a:cubicBezTo>
                    <a:pt x="2528" y="42"/>
                    <a:pt x="2478" y="39"/>
                    <a:pt x="2431" y="39"/>
                  </a:cubicBezTo>
                  <a:cubicBezTo>
                    <a:pt x="2334" y="39"/>
                    <a:pt x="2217" y="39"/>
                    <a:pt x="2120" y="59"/>
                  </a:cubicBezTo>
                  <a:cubicBezTo>
                    <a:pt x="2023" y="78"/>
                    <a:pt x="1906" y="78"/>
                    <a:pt x="1809" y="137"/>
                  </a:cubicBezTo>
                  <a:cubicBezTo>
                    <a:pt x="1712" y="156"/>
                    <a:pt x="1614" y="195"/>
                    <a:pt x="1517" y="234"/>
                  </a:cubicBezTo>
                  <a:lnTo>
                    <a:pt x="1537" y="234"/>
                  </a:lnTo>
                  <a:cubicBezTo>
                    <a:pt x="1323" y="331"/>
                    <a:pt x="1128" y="448"/>
                    <a:pt x="934" y="564"/>
                  </a:cubicBezTo>
                  <a:cubicBezTo>
                    <a:pt x="856" y="642"/>
                    <a:pt x="778" y="681"/>
                    <a:pt x="700" y="759"/>
                  </a:cubicBezTo>
                  <a:cubicBezTo>
                    <a:pt x="642" y="837"/>
                    <a:pt x="583" y="915"/>
                    <a:pt x="506" y="973"/>
                  </a:cubicBezTo>
                  <a:cubicBezTo>
                    <a:pt x="389" y="1128"/>
                    <a:pt x="292" y="1303"/>
                    <a:pt x="214" y="1459"/>
                  </a:cubicBezTo>
                  <a:lnTo>
                    <a:pt x="214" y="1440"/>
                  </a:lnTo>
                  <a:cubicBezTo>
                    <a:pt x="175" y="1556"/>
                    <a:pt x="156" y="1654"/>
                    <a:pt x="97" y="1790"/>
                  </a:cubicBezTo>
                  <a:cubicBezTo>
                    <a:pt x="78" y="1887"/>
                    <a:pt x="58" y="2004"/>
                    <a:pt x="19" y="2101"/>
                  </a:cubicBezTo>
                  <a:lnTo>
                    <a:pt x="19" y="2081"/>
                  </a:lnTo>
                  <a:cubicBezTo>
                    <a:pt x="0" y="2315"/>
                    <a:pt x="0" y="2568"/>
                    <a:pt x="19" y="2821"/>
                  </a:cubicBezTo>
                  <a:cubicBezTo>
                    <a:pt x="78" y="3112"/>
                    <a:pt x="156" y="3443"/>
                    <a:pt x="272" y="3696"/>
                  </a:cubicBezTo>
                  <a:cubicBezTo>
                    <a:pt x="389" y="3987"/>
                    <a:pt x="545" y="4240"/>
                    <a:pt x="739" y="4474"/>
                  </a:cubicBezTo>
                  <a:cubicBezTo>
                    <a:pt x="759" y="4513"/>
                    <a:pt x="759" y="4532"/>
                    <a:pt x="778" y="4552"/>
                  </a:cubicBezTo>
                  <a:cubicBezTo>
                    <a:pt x="895" y="4649"/>
                    <a:pt x="1031" y="4727"/>
                    <a:pt x="1167" y="4765"/>
                  </a:cubicBezTo>
                  <a:lnTo>
                    <a:pt x="1148" y="4765"/>
                  </a:lnTo>
                  <a:cubicBezTo>
                    <a:pt x="1342" y="4843"/>
                    <a:pt x="1537" y="4921"/>
                    <a:pt x="1750" y="4941"/>
                  </a:cubicBezTo>
                  <a:lnTo>
                    <a:pt x="1731" y="4941"/>
                  </a:lnTo>
                  <a:cubicBezTo>
                    <a:pt x="1848" y="4950"/>
                    <a:pt x="1974" y="4955"/>
                    <a:pt x="2101" y="4955"/>
                  </a:cubicBezTo>
                  <a:cubicBezTo>
                    <a:pt x="2227" y="4955"/>
                    <a:pt x="2353" y="4950"/>
                    <a:pt x="2470" y="4941"/>
                  </a:cubicBezTo>
                  <a:cubicBezTo>
                    <a:pt x="2801" y="4902"/>
                    <a:pt x="3092" y="4824"/>
                    <a:pt x="3384" y="4707"/>
                  </a:cubicBezTo>
                  <a:lnTo>
                    <a:pt x="3345" y="4707"/>
                  </a:lnTo>
                  <a:cubicBezTo>
                    <a:pt x="3598" y="4610"/>
                    <a:pt x="3832" y="4454"/>
                    <a:pt x="4065" y="4279"/>
                  </a:cubicBezTo>
                  <a:cubicBezTo>
                    <a:pt x="4221" y="4143"/>
                    <a:pt x="4396" y="3987"/>
                    <a:pt x="4512" y="3832"/>
                  </a:cubicBezTo>
                  <a:cubicBezTo>
                    <a:pt x="4610" y="3676"/>
                    <a:pt x="4707" y="3540"/>
                    <a:pt x="4785" y="3365"/>
                  </a:cubicBezTo>
                  <a:lnTo>
                    <a:pt x="4785" y="3385"/>
                  </a:lnTo>
                  <a:cubicBezTo>
                    <a:pt x="4804" y="3307"/>
                    <a:pt x="4843" y="3248"/>
                    <a:pt x="4862" y="3151"/>
                  </a:cubicBezTo>
                  <a:cubicBezTo>
                    <a:pt x="4882" y="3054"/>
                    <a:pt x="4901" y="2918"/>
                    <a:pt x="4940" y="2801"/>
                  </a:cubicBezTo>
                  <a:lnTo>
                    <a:pt x="4940" y="2821"/>
                  </a:lnTo>
                  <a:cubicBezTo>
                    <a:pt x="4960" y="2704"/>
                    <a:pt x="4960" y="2607"/>
                    <a:pt x="4960" y="2490"/>
                  </a:cubicBezTo>
                  <a:cubicBezTo>
                    <a:pt x="4960" y="2393"/>
                    <a:pt x="4960" y="2315"/>
                    <a:pt x="4940" y="2218"/>
                  </a:cubicBezTo>
                  <a:cubicBezTo>
                    <a:pt x="4901" y="2120"/>
                    <a:pt x="4901" y="2004"/>
                    <a:pt x="4862" y="1906"/>
                  </a:cubicBezTo>
                  <a:cubicBezTo>
                    <a:pt x="4843" y="1809"/>
                    <a:pt x="4785" y="1712"/>
                    <a:pt x="4765" y="1615"/>
                  </a:cubicBezTo>
                  <a:lnTo>
                    <a:pt x="4765" y="1634"/>
                  </a:lnTo>
                  <a:cubicBezTo>
                    <a:pt x="4707" y="1537"/>
                    <a:pt x="4668" y="1420"/>
                    <a:pt x="4590" y="1323"/>
                  </a:cubicBezTo>
                  <a:cubicBezTo>
                    <a:pt x="4551" y="1245"/>
                    <a:pt x="4493" y="1148"/>
                    <a:pt x="4415" y="1070"/>
                  </a:cubicBezTo>
                  <a:lnTo>
                    <a:pt x="4415" y="1051"/>
                  </a:lnTo>
                  <a:cubicBezTo>
                    <a:pt x="4279" y="876"/>
                    <a:pt x="4104" y="701"/>
                    <a:pt x="3929" y="564"/>
                  </a:cubicBezTo>
                  <a:cubicBezTo>
                    <a:pt x="3832" y="487"/>
                    <a:pt x="3734" y="428"/>
                    <a:pt x="3637" y="370"/>
                  </a:cubicBezTo>
                  <a:cubicBezTo>
                    <a:pt x="3559" y="331"/>
                    <a:pt x="3423" y="253"/>
                    <a:pt x="3326" y="195"/>
                  </a:cubicBezTo>
                  <a:lnTo>
                    <a:pt x="3345" y="195"/>
                  </a:lnTo>
                  <a:cubicBezTo>
                    <a:pt x="3229" y="156"/>
                    <a:pt x="3131" y="98"/>
                    <a:pt x="3015" y="78"/>
                  </a:cubicBezTo>
                  <a:cubicBezTo>
                    <a:pt x="2917" y="59"/>
                    <a:pt x="2801" y="39"/>
                    <a:pt x="2703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1538925" y="268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1449450" y="2912550"/>
              <a:ext cx="99225" cy="93250"/>
            </a:xfrm>
            <a:custGeom>
              <a:avLst/>
              <a:gdLst/>
              <a:ahLst/>
              <a:cxnLst/>
              <a:rect l="l" t="t" r="r" b="b"/>
              <a:pathLst>
                <a:path w="3969" h="3730" extrusionOk="0">
                  <a:moveTo>
                    <a:pt x="2199" y="0"/>
                  </a:moveTo>
                  <a:cubicBezTo>
                    <a:pt x="2101" y="0"/>
                    <a:pt x="2004" y="0"/>
                    <a:pt x="1887" y="20"/>
                  </a:cubicBezTo>
                  <a:cubicBezTo>
                    <a:pt x="1751" y="59"/>
                    <a:pt x="1654" y="59"/>
                    <a:pt x="1537" y="97"/>
                  </a:cubicBezTo>
                  <a:cubicBezTo>
                    <a:pt x="1440" y="117"/>
                    <a:pt x="1323" y="175"/>
                    <a:pt x="1226" y="195"/>
                  </a:cubicBezTo>
                  <a:cubicBezTo>
                    <a:pt x="1012" y="292"/>
                    <a:pt x="818" y="409"/>
                    <a:pt x="623" y="545"/>
                  </a:cubicBezTo>
                  <a:cubicBezTo>
                    <a:pt x="545" y="584"/>
                    <a:pt x="468" y="661"/>
                    <a:pt x="429" y="700"/>
                  </a:cubicBezTo>
                  <a:cubicBezTo>
                    <a:pt x="370" y="759"/>
                    <a:pt x="331" y="798"/>
                    <a:pt x="273" y="875"/>
                  </a:cubicBezTo>
                  <a:cubicBezTo>
                    <a:pt x="234" y="934"/>
                    <a:pt x="195" y="973"/>
                    <a:pt x="156" y="1050"/>
                  </a:cubicBezTo>
                  <a:lnTo>
                    <a:pt x="79" y="1187"/>
                  </a:lnTo>
                  <a:lnTo>
                    <a:pt x="79" y="1226"/>
                  </a:lnTo>
                  <a:cubicBezTo>
                    <a:pt x="59" y="1264"/>
                    <a:pt x="40" y="1323"/>
                    <a:pt x="40" y="1362"/>
                  </a:cubicBezTo>
                  <a:cubicBezTo>
                    <a:pt x="1" y="1401"/>
                    <a:pt x="1" y="1459"/>
                    <a:pt x="1" y="1537"/>
                  </a:cubicBezTo>
                  <a:lnTo>
                    <a:pt x="1" y="1692"/>
                  </a:lnTo>
                  <a:cubicBezTo>
                    <a:pt x="1" y="1770"/>
                    <a:pt x="1" y="1828"/>
                    <a:pt x="40" y="1887"/>
                  </a:cubicBezTo>
                  <a:lnTo>
                    <a:pt x="40" y="1945"/>
                  </a:lnTo>
                  <a:lnTo>
                    <a:pt x="40" y="2023"/>
                  </a:lnTo>
                  <a:cubicBezTo>
                    <a:pt x="40" y="2023"/>
                    <a:pt x="40" y="2042"/>
                    <a:pt x="1" y="2042"/>
                  </a:cubicBezTo>
                  <a:lnTo>
                    <a:pt x="1" y="2140"/>
                  </a:lnTo>
                  <a:lnTo>
                    <a:pt x="1" y="2159"/>
                  </a:lnTo>
                  <a:cubicBezTo>
                    <a:pt x="40" y="2334"/>
                    <a:pt x="79" y="2509"/>
                    <a:pt x="156" y="2645"/>
                  </a:cubicBezTo>
                  <a:cubicBezTo>
                    <a:pt x="195" y="2762"/>
                    <a:pt x="273" y="2898"/>
                    <a:pt x="370" y="3015"/>
                  </a:cubicBezTo>
                  <a:cubicBezTo>
                    <a:pt x="468" y="3132"/>
                    <a:pt x="565" y="3229"/>
                    <a:pt x="681" y="3326"/>
                  </a:cubicBezTo>
                  <a:cubicBezTo>
                    <a:pt x="837" y="3423"/>
                    <a:pt x="973" y="3521"/>
                    <a:pt x="1129" y="3579"/>
                  </a:cubicBezTo>
                  <a:lnTo>
                    <a:pt x="1109" y="3579"/>
                  </a:lnTo>
                  <a:cubicBezTo>
                    <a:pt x="1265" y="3657"/>
                    <a:pt x="1479" y="3696"/>
                    <a:pt x="1673" y="3715"/>
                  </a:cubicBezTo>
                  <a:lnTo>
                    <a:pt x="1634" y="3715"/>
                  </a:lnTo>
                  <a:cubicBezTo>
                    <a:pt x="1722" y="3725"/>
                    <a:pt x="1814" y="3730"/>
                    <a:pt x="1907" y="3730"/>
                  </a:cubicBezTo>
                  <a:cubicBezTo>
                    <a:pt x="1999" y="3730"/>
                    <a:pt x="2092" y="3725"/>
                    <a:pt x="2179" y="3715"/>
                  </a:cubicBezTo>
                  <a:lnTo>
                    <a:pt x="2199" y="3715"/>
                  </a:lnTo>
                  <a:cubicBezTo>
                    <a:pt x="2393" y="3696"/>
                    <a:pt x="2568" y="3637"/>
                    <a:pt x="2724" y="3579"/>
                  </a:cubicBezTo>
                  <a:lnTo>
                    <a:pt x="2704" y="3579"/>
                  </a:lnTo>
                  <a:cubicBezTo>
                    <a:pt x="2860" y="3501"/>
                    <a:pt x="2996" y="3423"/>
                    <a:pt x="3152" y="3326"/>
                  </a:cubicBezTo>
                  <a:cubicBezTo>
                    <a:pt x="3268" y="3229"/>
                    <a:pt x="3385" y="3112"/>
                    <a:pt x="3521" y="2957"/>
                  </a:cubicBezTo>
                  <a:cubicBezTo>
                    <a:pt x="3618" y="2820"/>
                    <a:pt x="3716" y="2684"/>
                    <a:pt x="3774" y="2509"/>
                  </a:cubicBezTo>
                  <a:lnTo>
                    <a:pt x="3774" y="2529"/>
                  </a:lnTo>
                  <a:cubicBezTo>
                    <a:pt x="3871" y="2315"/>
                    <a:pt x="3930" y="2120"/>
                    <a:pt x="3949" y="1867"/>
                  </a:cubicBezTo>
                  <a:cubicBezTo>
                    <a:pt x="3949" y="1790"/>
                    <a:pt x="3968" y="1712"/>
                    <a:pt x="3968" y="1634"/>
                  </a:cubicBezTo>
                  <a:cubicBezTo>
                    <a:pt x="3968" y="1556"/>
                    <a:pt x="3968" y="1478"/>
                    <a:pt x="3949" y="1381"/>
                  </a:cubicBezTo>
                  <a:cubicBezTo>
                    <a:pt x="3930" y="1245"/>
                    <a:pt x="3910" y="1109"/>
                    <a:pt x="3852" y="992"/>
                  </a:cubicBezTo>
                  <a:lnTo>
                    <a:pt x="3852" y="1012"/>
                  </a:lnTo>
                  <a:cubicBezTo>
                    <a:pt x="3813" y="895"/>
                    <a:pt x="3735" y="798"/>
                    <a:pt x="3657" y="700"/>
                  </a:cubicBezTo>
                  <a:cubicBezTo>
                    <a:pt x="3579" y="603"/>
                    <a:pt x="3482" y="525"/>
                    <a:pt x="3404" y="467"/>
                  </a:cubicBezTo>
                  <a:lnTo>
                    <a:pt x="3385" y="467"/>
                  </a:lnTo>
                  <a:cubicBezTo>
                    <a:pt x="3268" y="370"/>
                    <a:pt x="3152" y="292"/>
                    <a:pt x="2996" y="234"/>
                  </a:cubicBezTo>
                  <a:cubicBezTo>
                    <a:pt x="2840" y="175"/>
                    <a:pt x="2665" y="117"/>
                    <a:pt x="2471" y="97"/>
                  </a:cubicBezTo>
                  <a:lnTo>
                    <a:pt x="2490" y="97"/>
                  </a:lnTo>
                  <a:cubicBezTo>
                    <a:pt x="2412" y="0"/>
                    <a:pt x="2315" y="0"/>
                    <a:pt x="219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1534050" y="292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1452375" y="294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1548150" y="29456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1"/>
                    <a:pt x="1" y="20"/>
                  </a:cubicBezTo>
                  <a:cubicBezTo>
                    <a:pt x="1" y="1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1527750" y="29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1305050" y="2331975"/>
              <a:ext cx="154650" cy="193075"/>
            </a:xfrm>
            <a:custGeom>
              <a:avLst/>
              <a:gdLst/>
              <a:ahLst/>
              <a:cxnLst/>
              <a:rect l="l" t="t" r="r" b="b"/>
              <a:pathLst>
                <a:path w="6186" h="7723" extrusionOk="0">
                  <a:moveTo>
                    <a:pt x="3287" y="1"/>
                  </a:moveTo>
                  <a:cubicBezTo>
                    <a:pt x="3209" y="40"/>
                    <a:pt x="3209" y="40"/>
                    <a:pt x="3190" y="40"/>
                  </a:cubicBezTo>
                  <a:cubicBezTo>
                    <a:pt x="3073" y="390"/>
                    <a:pt x="2937" y="779"/>
                    <a:pt x="2801" y="1207"/>
                  </a:cubicBezTo>
                  <a:cubicBezTo>
                    <a:pt x="2587" y="1810"/>
                    <a:pt x="2315" y="2432"/>
                    <a:pt x="1965" y="3190"/>
                  </a:cubicBezTo>
                  <a:cubicBezTo>
                    <a:pt x="1517" y="4182"/>
                    <a:pt x="1031" y="5155"/>
                    <a:pt x="487" y="6069"/>
                  </a:cubicBezTo>
                  <a:lnTo>
                    <a:pt x="467" y="6108"/>
                  </a:lnTo>
                  <a:cubicBezTo>
                    <a:pt x="311" y="6361"/>
                    <a:pt x="156" y="6613"/>
                    <a:pt x="0" y="6866"/>
                  </a:cubicBezTo>
                  <a:cubicBezTo>
                    <a:pt x="20" y="6866"/>
                    <a:pt x="59" y="6866"/>
                    <a:pt x="78" y="6886"/>
                  </a:cubicBezTo>
                  <a:cubicBezTo>
                    <a:pt x="117" y="6964"/>
                    <a:pt x="195" y="7022"/>
                    <a:pt x="253" y="7100"/>
                  </a:cubicBezTo>
                  <a:cubicBezTo>
                    <a:pt x="311" y="7178"/>
                    <a:pt x="389" y="7236"/>
                    <a:pt x="467" y="7275"/>
                  </a:cubicBezTo>
                  <a:cubicBezTo>
                    <a:pt x="545" y="7333"/>
                    <a:pt x="603" y="7372"/>
                    <a:pt x="662" y="7391"/>
                  </a:cubicBezTo>
                  <a:cubicBezTo>
                    <a:pt x="759" y="7450"/>
                    <a:pt x="856" y="7489"/>
                    <a:pt x="953" y="7528"/>
                  </a:cubicBezTo>
                  <a:cubicBezTo>
                    <a:pt x="1051" y="7567"/>
                    <a:pt x="1148" y="7586"/>
                    <a:pt x="1264" y="7625"/>
                  </a:cubicBezTo>
                  <a:cubicBezTo>
                    <a:pt x="1608" y="7682"/>
                    <a:pt x="1932" y="7721"/>
                    <a:pt x="2274" y="7722"/>
                  </a:cubicBezTo>
                  <a:lnTo>
                    <a:pt x="2274" y="7722"/>
                  </a:lnTo>
                  <a:cubicBezTo>
                    <a:pt x="2696" y="7720"/>
                    <a:pt x="3098" y="7643"/>
                    <a:pt x="3482" y="7547"/>
                  </a:cubicBezTo>
                  <a:lnTo>
                    <a:pt x="3462" y="7547"/>
                  </a:lnTo>
                  <a:cubicBezTo>
                    <a:pt x="3715" y="7469"/>
                    <a:pt x="3987" y="7353"/>
                    <a:pt x="4240" y="7197"/>
                  </a:cubicBezTo>
                  <a:cubicBezTo>
                    <a:pt x="4486" y="7065"/>
                    <a:pt x="4713" y="6877"/>
                    <a:pt x="4922" y="6671"/>
                  </a:cubicBezTo>
                  <a:lnTo>
                    <a:pt x="4922" y="6671"/>
                  </a:lnTo>
                  <a:cubicBezTo>
                    <a:pt x="4922" y="6671"/>
                    <a:pt x="4921" y="6671"/>
                    <a:pt x="4921" y="6672"/>
                  </a:cubicBezTo>
                  <a:lnTo>
                    <a:pt x="4940" y="6653"/>
                  </a:lnTo>
                  <a:lnTo>
                    <a:pt x="4940" y="6653"/>
                  </a:lnTo>
                  <a:cubicBezTo>
                    <a:pt x="4934" y="6659"/>
                    <a:pt x="4928" y="6665"/>
                    <a:pt x="4922" y="6671"/>
                  </a:cubicBezTo>
                  <a:lnTo>
                    <a:pt x="4922" y="6671"/>
                  </a:lnTo>
                  <a:cubicBezTo>
                    <a:pt x="5155" y="6418"/>
                    <a:pt x="5369" y="6127"/>
                    <a:pt x="5543" y="5816"/>
                  </a:cubicBezTo>
                  <a:cubicBezTo>
                    <a:pt x="5757" y="5447"/>
                    <a:pt x="5913" y="5038"/>
                    <a:pt x="6010" y="4630"/>
                  </a:cubicBezTo>
                  <a:lnTo>
                    <a:pt x="6010" y="4649"/>
                  </a:lnTo>
                  <a:cubicBezTo>
                    <a:pt x="6107" y="4221"/>
                    <a:pt x="6185" y="3754"/>
                    <a:pt x="6146" y="3288"/>
                  </a:cubicBezTo>
                  <a:lnTo>
                    <a:pt x="6146" y="3288"/>
                  </a:lnTo>
                  <a:lnTo>
                    <a:pt x="6146" y="3307"/>
                  </a:lnTo>
                  <a:cubicBezTo>
                    <a:pt x="6146" y="2899"/>
                    <a:pt x="6088" y="2510"/>
                    <a:pt x="5991" y="2121"/>
                  </a:cubicBezTo>
                  <a:lnTo>
                    <a:pt x="5991" y="2140"/>
                  </a:lnTo>
                  <a:cubicBezTo>
                    <a:pt x="5893" y="1848"/>
                    <a:pt x="5757" y="1557"/>
                    <a:pt x="5621" y="1284"/>
                  </a:cubicBezTo>
                  <a:cubicBezTo>
                    <a:pt x="5504" y="1070"/>
                    <a:pt x="5329" y="876"/>
                    <a:pt x="5154" y="701"/>
                  </a:cubicBezTo>
                  <a:lnTo>
                    <a:pt x="5154" y="701"/>
                  </a:lnTo>
                  <a:lnTo>
                    <a:pt x="5174" y="740"/>
                  </a:lnTo>
                  <a:cubicBezTo>
                    <a:pt x="5018" y="584"/>
                    <a:pt x="4843" y="448"/>
                    <a:pt x="4649" y="312"/>
                  </a:cubicBezTo>
                  <a:cubicBezTo>
                    <a:pt x="4454" y="195"/>
                    <a:pt x="4240" y="117"/>
                    <a:pt x="4007" y="79"/>
                  </a:cubicBezTo>
                  <a:cubicBezTo>
                    <a:pt x="3773" y="20"/>
                    <a:pt x="3521" y="1"/>
                    <a:pt x="3287" y="1"/>
                  </a:cubicBezTo>
                  <a:close/>
                  <a:moveTo>
                    <a:pt x="2274" y="7722"/>
                  </a:moveTo>
                  <a:cubicBezTo>
                    <a:pt x="2268" y="7722"/>
                    <a:pt x="2262" y="7722"/>
                    <a:pt x="2256" y="7722"/>
                  </a:cubicBezTo>
                  <a:lnTo>
                    <a:pt x="2295" y="7722"/>
                  </a:lnTo>
                  <a:cubicBezTo>
                    <a:pt x="2288" y="7722"/>
                    <a:pt x="2281" y="7722"/>
                    <a:pt x="2274" y="7722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1120275" y="2867800"/>
              <a:ext cx="101150" cy="117225"/>
            </a:xfrm>
            <a:custGeom>
              <a:avLst/>
              <a:gdLst/>
              <a:ahLst/>
              <a:cxnLst/>
              <a:rect l="l" t="t" r="r" b="b"/>
              <a:pathLst>
                <a:path w="4046" h="4689" extrusionOk="0">
                  <a:moveTo>
                    <a:pt x="1187" y="1"/>
                  </a:moveTo>
                  <a:cubicBezTo>
                    <a:pt x="1199" y="1"/>
                    <a:pt x="1210" y="1"/>
                    <a:pt x="1222" y="1"/>
                  </a:cubicBezTo>
                  <a:lnTo>
                    <a:pt x="1222" y="1"/>
                  </a:lnTo>
                  <a:cubicBezTo>
                    <a:pt x="1223" y="1"/>
                    <a:pt x="1225" y="1"/>
                    <a:pt x="1226" y="1"/>
                  </a:cubicBezTo>
                  <a:close/>
                  <a:moveTo>
                    <a:pt x="1222" y="1"/>
                  </a:moveTo>
                  <a:lnTo>
                    <a:pt x="1222" y="1"/>
                  </a:lnTo>
                  <a:cubicBezTo>
                    <a:pt x="1125" y="1"/>
                    <a:pt x="971" y="21"/>
                    <a:pt x="837" y="40"/>
                  </a:cubicBezTo>
                  <a:cubicBezTo>
                    <a:pt x="681" y="98"/>
                    <a:pt x="565" y="137"/>
                    <a:pt x="448" y="215"/>
                  </a:cubicBezTo>
                  <a:lnTo>
                    <a:pt x="467" y="215"/>
                  </a:lnTo>
                  <a:cubicBezTo>
                    <a:pt x="351" y="293"/>
                    <a:pt x="253" y="370"/>
                    <a:pt x="156" y="468"/>
                  </a:cubicBezTo>
                  <a:cubicBezTo>
                    <a:pt x="98" y="526"/>
                    <a:pt x="59" y="604"/>
                    <a:pt x="1" y="643"/>
                  </a:cubicBezTo>
                  <a:cubicBezTo>
                    <a:pt x="98" y="1012"/>
                    <a:pt x="253" y="1343"/>
                    <a:pt x="390" y="1693"/>
                  </a:cubicBezTo>
                  <a:cubicBezTo>
                    <a:pt x="876" y="2704"/>
                    <a:pt x="1712" y="3657"/>
                    <a:pt x="2918" y="4610"/>
                  </a:cubicBezTo>
                  <a:cubicBezTo>
                    <a:pt x="2937" y="4630"/>
                    <a:pt x="2976" y="4649"/>
                    <a:pt x="3015" y="4688"/>
                  </a:cubicBezTo>
                  <a:lnTo>
                    <a:pt x="3307" y="4396"/>
                  </a:lnTo>
                  <a:cubicBezTo>
                    <a:pt x="3482" y="4202"/>
                    <a:pt x="3618" y="4007"/>
                    <a:pt x="3754" y="3793"/>
                  </a:cubicBezTo>
                  <a:cubicBezTo>
                    <a:pt x="3852" y="3618"/>
                    <a:pt x="3910" y="3424"/>
                    <a:pt x="3968" y="3229"/>
                  </a:cubicBezTo>
                  <a:lnTo>
                    <a:pt x="3968" y="3210"/>
                  </a:lnTo>
                  <a:cubicBezTo>
                    <a:pt x="4007" y="3016"/>
                    <a:pt x="4046" y="2821"/>
                    <a:pt x="4007" y="2627"/>
                  </a:cubicBezTo>
                  <a:lnTo>
                    <a:pt x="4007" y="2627"/>
                  </a:lnTo>
                  <a:lnTo>
                    <a:pt x="4007" y="2646"/>
                  </a:lnTo>
                  <a:cubicBezTo>
                    <a:pt x="4007" y="2413"/>
                    <a:pt x="3968" y="2238"/>
                    <a:pt x="3910" y="2043"/>
                  </a:cubicBezTo>
                  <a:cubicBezTo>
                    <a:pt x="3852" y="1810"/>
                    <a:pt x="3754" y="1596"/>
                    <a:pt x="3618" y="1401"/>
                  </a:cubicBezTo>
                  <a:cubicBezTo>
                    <a:pt x="3482" y="1187"/>
                    <a:pt x="3307" y="954"/>
                    <a:pt x="3112" y="798"/>
                  </a:cubicBezTo>
                  <a:cubicBezTo>
                    <a:pt x="2918" y="604"/>
                    <a:pt x="2704" y="448"/>
                    <a:pt x="2451" y="312"/>
                  </a:cubicBezTo>
                  <a:cubicBezTo>
                    <a:pt x="2237" y="195"/>
                    <a:pt x="2023" y="98"/>
                    <a:pt x="1770" y="40"/>
                  </a:cubicBezTo>
                  <a:lnTo>
                    <a:pt x="1751" y="40"/>
                  </a:lnTo>
                  <a:cubicBezTo>
                    <a:pt x="1587" y="3"/>
                    <a:pt x="1405" y="1"/>
                    <a:pt x="1222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1165975" y="2868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1376025" y="267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1415900" y="270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2051900" y="2312525"/>
              <a:ext cx="211050" cy="150875"/>
            </a:xfrm>
            <a:custGeom>
              <a:avLst/>
              <a:gdLst/>
              <a:ahLst/>
              <a:cxnLst/>
              <a:rect l="l" t="t" r="r" b="b"/>
              <a:pathLst>
                <a:path w="8442" h="6035" extrusionOk="0">
                  <a:moveTo>
                    <a:pt x="584" y="1"/>
                  </a:moveTo>
                  <a:cubicBezTo>
                    <a:pt x="584" y="98"/>
                    <a:pt x="545" y="176"/>
                    <a:pt x="467" y="273"/>
                  </a:cubicBezTo>
                  <a:cubicBezTo>
                    <a:pt x="292" y="565"/>
                    <a:pt x="176" y="876"/>
                    <a:pt x="98" y="1226"/>
                  </a:cubicBezTo>
                  <a:lnTo>
                    <a:pt x="98" y="1246"/>
                  </a:lnTo>
                  <a:cubicBezTo>
                    <a:pt x="40" y="1534"/>
                    <a:pt x="1" y="1822"/>
                    <a:pt x="1" y="2110"/>
                  </a:cubicBezTo>
                  <a:lnTo>
                    <a:pt x="1" y="2110"/>
                  </a:lnTo>
                  <a:cubicBezTo>
                    <a:pt x="1" y="2107"/>
                    <a:pt x="1" y="2104"/>
                    <a:pt x="1" y="2101"/>
                  </a:cubicBezTo>
                  <a:lnTo>
                    <a:pt x="1" y="2121"/>
                  </a:lnTo>
                  <a:cubicBezTo>
                    <a:pt x="1" y="2117"/>
                    <a:pt x="1" y="2114"/>
                    <a:pt x="1" y="2110"/>
                  </a:cubicBezTo>
                  <a:lnTo>
                    <a:pt x="1" y="2110"/>
                  </a:lnTo>
                  <a:cubicBezTo>
                    <a:pt x="2" y="2398"/>
                    <a:pt x="60" y="2668"/>
                    <a:pt x="156" y="2957"/>
                  </a:cubicBezTo>
                  <a:lnTo>
                    <a:pt x="156" y="2977"/>
                  </a:lnTo>
                  <a:cubicBezTo>
                    <a:pt x="253" y="3268"/>
                    <a:pt x="370" y="3560"/>
                    <a:pt x="545" y="3793"/>
                  </a:cubicBezTo>
                  <a:cubicBezTo>
                    <a:pt x="740" y="4124"/>
                    <a:pt x="973" y="4377"/>
                    <a:pt x="1226" y="4649"/>
                  </a:cubicBezTo>
                  <a:cubicBezTo>
                    <a:pt x="1537" y="4941"/>
                    <a:pt x="1907" y="5213"/>
                    <a:pt x="2276" y="5408"/>
                  </a:cubicBezTo>
                  <a:cubicBezTo>
                    <a:pt x="2685" y="5622"/>
                    <a:pt x="3151" y="5816"/>
                    <a:pt x="3599" y="5913"/>
                  </a:cubicBezTo>
                  <a:cubicBezTo>
                    <a:pt x="3971" y="5994"/>
                    <a:pt x="4331" y="6035"/>
                    <a:pt x="4699" y="6035"/>
                  </a:cubicBezTo>
                  <a:cubicBezTo>
                    <a:pt x="4773" y="6035"/>
                    <a:pt x="4847" y="6033"/>
                    <a:pt x="4921" y="6030"/>
                  </a:cubicBezTo>
                  <a:lnTo>
                    <a:pt x="4902" y="6030"/>
                  </a:lnTo>
                  <a:cubicBezTo>
                    <a:pt x="5291" y="6011"/>
                    <a:pt x="5641" y="5972"/>
                    <a:pt x="6010" y="5836"/>
                  </a:cubicBezTo>
                  <a:cubicBezTo>
                    <a:pt x="6322" y="5738"/>
                    <a:pt x="6652" y="5602"/>
                    <a:pt x="6905" y="5427"/>
                  </a:cubicBezTo>
                  <a:cubicBezTo>
                    <a:pt x="7197" y="5252"/>
                    <a:pt x="7450" y="5038"/>
                    <a:pt x="7683" y="4805"/>
                  </a:cubicBezTo>
                  <a:cubicBezTo>
                    <a:pt x="7955" y="4513"/>
                    <a:pt x="8169" y="4182"/>
                    <a:pt x="8364" y="3852"/>
                  </a:cubicBezTo>
                  <a:cubicBezTo>
                    <a:pt x="8403" y="3793"/>
                    <a:pt x="8422" y="3754"/>
                    <a:pt x="8442" y="3677"/>
                  </a:cubicBezTo>
                  <a:cubicBezTo>
                    <a:pt x="7761" y="3093"/>
                    <a:pt x="7041" y="2588"/>
                    <a:pt x="6263" y="2140"/>
                  </a:cubicBezTo>
                  <a:cubicBezTo>
                    <a:pt x="5680" y="1810"/>
                    <a:pt x="5018" y="1518"/>
                    <a:pt x="4240" y="1187"/>
                  </a:cubicBezTo>
                  <a:cubicBezTo>
                    <a:pt x="3579" y="934"/>
                    <a:pt x="2879" y="681"/>
                    <a:pt x="2004" y="409"/>
                  </a:cubicBezTo>
                  <a:cubicBezTo>
                    <a:pt x="1537" y="273"/>
                    <a:pt x="1070" y="156"/>
                    <a:pt x="584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054325" y="234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065525" y="240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065525" y="24068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1235525" y="2559600"/>
              <a:ext cx="1063900" cy="408650"/>
            </a:xfrm>
            <a:custGeom>
              <a:avLst/>
              <a:gdLst/>
              <a:ahLst/>
              <a:cxnLst/>
              <a:rect l="l" t="t" r="r" b="b"/>
              <a:pathLst>
                <a:path w="42556" h="16346" extrusionOk="0">
                  <a:moveTo>
                    <a:pt x="32738" y="0"/>
                  </a:moveTo>
                  <a:cubicBezTo>
                    <a:pt x="29036" y="0"/>
                    <a:pt x="24489" y="584"/>
                    <a:pt x="19683" y="1787"/>
                  </a:cubicBezTo>
                  <a:cubicBezTo>
                    <a:pt x="8441" y="4607"/>
                    <a:pt x="0" y="9742"/>
                    <a:pt x="914" y="13262"/>
                  </a:cubicBezTo>
                  <a:cubicBezTo>
                    <a:pt x="1428" y="15286"/>
                    <a:pt x="4898" y="16345"/>
                    <a:pt x="9889" y="16345"/>
                  </a:cubicBezTo>
                  <a:cubicBezTo>
                    <a:pt x="13583" y="16345"/>
                    <a:pt x="18111" y="15765"/>
                    <a:pt x="22892" y="14566"/>
                  </a:cubicBezTo>
                  <a:cubicBezTo>
                    <a:pt x="34114" y="11745"/>
                    <a:pt x="42555" y="6611"/>
                    <a:pt x="41661" y="3071"/>
                  </a:cubicBezTo>
                  <a:cubicBezTo>
                    <a:pt x="41159" y="1053"/>
                    <a:pt x="37711" y="0"/>
                    <a:pt x="32738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1304075" y="2790000"/>
              <a:ext cx="356425" cy="75650"/>
            </a:xfrm>
            <a:custGeom>
              <a:avLst/>
              <a:gdLst/>
              <a:ahLst/>
              <a:cxnLst/>
              <a:rect l="l" t="t" r="r" b="b"/>
              <a:pathLst>
                <a:path w="14257" h="3026" extrusionOk="0">
                  <a:moveTo>
                    <a:pt x="59" y="1"/>
                  </a:moveTo>
                  <a:cubicBezTo>
                    <a:pt x="98" y="20"/>
                    <a:pt x="59" y="20"/>
                    <a:pt x="39" y="40"/>
                  </a:cubicBezTo>
                  <a:cubicBezTo>
                    <a:pt x="0" y="59"/>
                    <a:pt x="0" y="137"/>
                    <a:pt x="20" y="195"/>
                  </a:cubicBezTo>
                  <a:cubicBezTo>
                    <a:pt x="292" y="448"/>
                    <a:pt x="545" y="701"/>
                    <a:pt x="837" y="915"/>
                  </a:cubicBezTo>
                  <a:cubicBezTo>
                    <a:pt x="1128" y="1129"/>
                    <a:pt x="1459" y="1362"/>
                    <a:pt x="1770" y="1518"/>
                  </a:cubicBezTo>
                  <a:cubicBezTo>
                    <a:pt x="2081" y="1713"/>
                    <a:pt x="2432" y="1888"/>
                    <a:pt x="2762" y="2043"/>
                  </a:cubicBezTo>
                  <a:cubicBezTo>
                    <a:pt x="3112" y="2179"/>
                    <a:pt x="3462" y="2335"/>
                    <a:pt x="3832" y="2452"/>
                  </a:cubicBezTo>
                  <a:cubicBezTo>
                    <a:pt x="4571" y="2685"/>
                    <a:pt x="5349" y="2841"/>
                    <a:pt x="6088" y="2938"/>
                  </a:cubicBezTo>
                  <a:cubicBezTo>
                    <a:pt x="6626" y="3005"/>
                    <a:pt x="7163" y="3026"/>
                    <a:pt x="7701" y="3026"/>
                  </a:cubicBezTo>
                  <a:cubicBezTo>
                    <a:pt x="7941" y="3026"/>
                    <a:pt x="8182" y="3022"/>
                    <a:pt x="8422" y="3016"/>
                  </a:cubicBezTo>
                  <a:cubicBezTo>
                    <a:pt x="8675" y="3016"/>
                    <a:pt x="8889" y="2977"/>
                    <a:pt x="9142" y="2957"/>
                  </a:cubicBezTo>
                  <a:cubicBezTo>
                    <a:pt x="9375" y="2938"/>
                    <a:pt x="9628" y="2918"/>
                    <a:pt x="9861" y="2860"/>
                  </a:cubicBezTo>
                  <a:cubicBezTo>
                    <a:pt x="10347" y="2782"/>
                    <a:pt x="10814" y="2685"/>
                    <a:pt x="11281" y="2568"/>
                  </a:cubicBezTo>
                  <a:cubicBezTo>
                    <a:pt x="11709" y="2452"/>
                    <a:pt x="12156" y="2296"/>
                    <a:pt x="12584" y="2102"/>
                  </a:cubicBezTo>
                  <a:cubicBezTo>
                    <a:pt x="12876" y="1985"/>
                    <a:pt x="13148" y="1849"/>
                    <a:pt x="13401" y="1674"/>
                  </a:cubicBezTo>
                  <a:cubicBezTo>
                    <a:pt x="13537" y="1596"/>
                    <a:pt x="13673" y="1499"/>
                    <a:pt x="13809" y="1401"/>
                  </a:cubicBezTo>
                  <a:lnTo>
                    <a:pt x="14160" y="1110"/>
                  </a:lnTo>
                  <a:cubicBezTo>
                    <a:pt x="14257" y="1032"/>
                    <a:pt x="14257" y="896"/>
                    <a:pt x="14198" y="798"/>
                  </a:cubicBezTo>
                  <a:cubicBezTo>
                    <a:pt x="14160" y="740"/>
                    <a:pt x="14101" y="721"/>
                    <a:pt x="14043" y="721"/>
                  </a:cubicBezTo>
                  <a:cubicBezTo>
                    <a:pt x="13965" y="721"/>
                    <a:pt x="13946" y="740"/>
                    <a:pt x="13868" y="760"/>
                  </a:cubicBezTo>
                  <a:cubicBezTo>
                    <a:pt x="13654" y="896"/>
                    <a:pt x="13440" y="1012"/>
                    <a:pt x="13245" y="1129"/>
                  </a:cubicBezTo>
                  <a:cubicBezTo>
                    <a:pt x="12993" y="1285"/>
                    <a:pt x="12779" y="1401"/>
                    <a:pt x="12506" y="1499"/>
                  </a:cubicBezTo>
                  <a:cubicBezTo>
                    <a:pt x="12312" y="1596"/>
                    <a:pt x="12098" y="1674"/>
                    <a:pt x="11903" y="1751"/>
                  </a:cubicBezTo>
                  <a:cubicBezTo>
                    <a:pt x="11709" y="1810"/>
                    <a:pt x="11534" y="1868"/>
                    <a:pt x="11339" y="1946"/>
                  </a:cubicBezTo>
                  <a:cubicBezTo>
                    <a:pt x="10211" y="2296"/>
                    <a:pt x="9005" y="2529"/>
                    <a:pt x="7819" y="2568"/>
                  </a:cubicBezTo>
                  <a:cubicBezTo>
                    <a:pt x="7663" y="2574"/>
                    <a:pt x="7508" y="2576"/>
                    <a:pt x="7353" y="2576"/>
                  </a:cubicBezTo>
                  <a:cubicBezTo>
                    <a:pt x="6932" y="2576"/>
                    <a:pt x="6515" y="2558"/>
                    <a:pt x="6088" y="2529"/>
                  </a:cubicBezTo>
                  <a:cubicBezTo>
                    <a:pt x="5524" y="2471"/>
                    <a:pt x="4960" y="2374"/>
                    <a:pt x="4396" y="2257"/>
                  </a:cubicBezTo>
                  <a:lnTo>
                    <a:pt x="4435" y="2257"/>
                  </a:lnTo>
                  <a:cubicBezTo>
                    <a:pt x="3560" y="2063"/>
                    <a:pt x="2684" y="1751"/>
                    <a:pt x="1887" y="1324"/>
                  </a:cubicBezTo>
                  <a:lnTo>
                    <a:pt x="1906" y="1324"/>
                  </a:lnTo>
                  <a:lnTo>
                    <a:pt x="1887" y="1304"/>
                  </a:lnTo>
                  <a:cubicBezTo>
                    <a:pt x="1303" y="993"/>
                    <a:pt x="739" y="584"/>
                    <a:pt x="234" y="118"/>
                  </a:cubicBezTo>
                  <a:lnTo>
                    <a:pt x="234" y="118"/>
                  </a:lnTo>
                  <a:lnTo>
                    <a:pt x="253" y="137"/>
                  </a:lnTo>
                  <a:cubicBezTo>
                    <a:pt x="214" y="98"/>
                    <a:pt x="156" y="59"/>
                    <a:pt x="137" y="20"/>
                  </a:cubicBezTo>
                  <a:cubicBezTo>
                    <a:pt x="117" y="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1392575" y="2828900"/>
              <a:ext cx="277650" cy="131800"/>
            </a:xfrm>
            <a:custGeom>
              <a:avLst/>
              <a:gdLst/>
              <a:ahLst/>
              <a:cxnLst/>
              <a:rect l="l" t="t" r="r" b="b"/>
              <a:pathLst>
                <a:path w="11106" h="5272" extrusionOk="0">
                  <a:moveTo>
                    <a:pt x="10892" y="1"/>
                  </a:moveTo>
                  <a:cubicBezTo>
                    <a:pt x="10872" y="1"/>
                    <a:pt x="10795" y="20"/>
                    <a:pt x="10775" y="59"/>
                  </a:cubicBezTo>
                  <a:cubicBezTo>
                    <a:pt x="10717" y="137"/>
                    <a:pt x="10658" y="195"/>
                    <a:pt x="10600" y="254"/>
                  </a:cubicBezTo>
                  <a:cubicBezTo>
                    <a:pt x="10561" y="332"/>
                    <a:pt x="10483" y="390"/>
                    <a:pt x="10425" y="448"/>
                  </a:cubicBezTo>
                  <a:cubicBezTo>
                    <a:pt x="9997" y="915"/>
                    <a:pt x="9550" y="1362"/>
                    <a:pt x="9064" y="1751"/>
                  </a:cubicBezTo>
                  <a:cubicBezTo>
                    <a:pt x="8558" y="2160"/>
                    <a:pt x="8052" y="2549"/>
                    <a:pt x="7488" y="2879"/>
                  </a:cubicBezTo>
                  <a:cubicBezTo>
                    <a:pt x="6924" y="3230"/>
                    <a:pt x="6341" y="3541"/>
                    <a:pt x="5738" y="3832"/>
                  </a:cubicBezTo>
                  <a:cubicBezTo>
                    <a:pt x="5446" y="3988"/>
                    <a:pt x="5135" y="4105"/>
                    <a:pt x="4824" y="4221"/>
                  </a:cubicBezTo>
                  <a:cubicBezTo>
                    <a:pt x="4493" y="4338"/>
                    <a:pt x="4201" y="4435"/>
                    <a:pt x="3890" y="4533"/>
                  </a:cubicBezTo>
                  <a:lnTo>
                    <a:pt x="3909" y="4533"/>
                  </a:lnTo>
                  <a:cubicBezTo>
                    <a:pt x="3462" y="4688"/>
                    <a:pt x="2995" y="4805"/>
                    <a:pt x="2509" y="4902"/>
                  </a:cubicBezTo>
                  <a:cubicBezTo>
                    <a:pt x="2062" y="4999"/>
                    <a:pt x="1614" y="5058"/>
                    <a:pt x="1148" y="5077"/>
                  </a:cubicBezTo>
                  <a:cubicBezTo>
                    <a:pt x="1045" y="5083"/>
                    <a:pt x="944" y="5085"/>
                    <a:pt x="844" y="5085"/>
                  </a:cubicBezTo>
                  <a:cubicBezTo>
                    <a:pt x="602" y="5085"/>
                    <a:pt x="364" y="5072"/>
                    <a:pt x="117" y="5058"/>
                  </a:cubicBezTo>
                  <a:cubicBezTo>
                    <a:pt x="78" y="5058"/>
                    <a:pt x="59" y="5077"/>
                    <a:pt x="20" y="5116"/>
                  </a:cubicBezTo>
                  <a:cubicBezTo>
                    <a:pt x="0" y="5174"/>
                    <a:pt x="59" y="5213"/>
                    <a:pt x="97" y="5213"/>
                  </a:cubicBezTo>
                  <a:cubicBezTo>
                    <a:pt x="467" y="5252"/>
                    <a:pt x="836" y="5272"/>
                    <a:pt x="1225" y="5272"/>
                  </a:cubicBezTo>
                  <a:cubicBezTo>
                    <a:pt x="1614" y="5272"/>
                    <a:pt x="1965" y="5213"/>
                    <a:pt x="2354" y="5174"/>
                  </a:cubicBezTo>
                  <a:cubicBezTo>
                    <a:pt x="3170" y="5077"/>
                    <a:pt x="3948" y="4883"/>
                    <a:pt x="4687" y="4610"/>
                  </a:cubicBezTo>
                  <a:cubicBezTo>
                    <a:pt x="5465" y="4338"/>
                    <a:pt x="6243" y="4007"/>
                    <a:pt x="6982" y="3618"/>
                  </a:cubicBezTo>
                  <a:cubicBezTo>
                    <a:pt x="7702" y="3230"/>
                    <a:pt x="8383" y="2782"/>
                    <a:pt x="9044" y="2276"/>
                  </a:cubicBezTo>
                  <a:cubicBezTo>
                    <a:pt x="9433" y="1985"/>
                    <a:pt x="9803" y="1674"/>
                    <a:pt x="10133" y="1323"/>
                  </a:cubicBezTo>
                  <a:cubicBezTo>
                    <a:pt x="10308" y="1168"/>
                    <a:pt x="10464" y="1012"/>
                    <a:pt x="10600" y="818"/>
                  </a:cubicBezTo>
                  <a:cubicBezTo>
                    <a:pt x="10678" y="721"/>
                    <a:pt x="10756" y="643"/>
                    <a:pt x="10814" y="546"/>
                  </a:cubicBezTo>
                  <a:cubicBezTo>
                    <a:pt x="10892" y="448"/>
                    <a:pt x="10970" y="351"/>
                    <a:pt x="11028" y="293"/>
                  </a:cubicBezTo>
                  <a:cubicBezTo>
                    <a:pt x="11106" y="215"/>
                    <a:pt x="11086" y="98"/>
                    <a:pt x="10989" y="20"/>
                  </a:cubicBezTo>
                  <a:cubicBezTo>
                    <a:pt x="10970" y="1"/>
                    <a:pt x="10911" y="1"/>
                    <a:pt x="108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1932275" y="2591100"/>
              <a:ext cx="310250" cy="198250"/>
            </a:xfrm>
            <a:custGeom>
              <a:avLst/>
              <a:gdLst/>
              <a:ahLst/>
              <a:cxnLst/>
              <a:rect l="l" t="t" r="r" b="b"/>
              <a:pathLst>
                <a:path w="12410" h="7930" extrusionOk="0">
                  <a:moveTo>
                    <a:pt x="3891" y="6809"/>
                  </a:moveTo>
                  <a:lnTo>
                    <a:pt x="3891" y="6809"/>
                  </a:lnTo>
                  <a:cubicBezTo>
                    <a:pt x="3884" y="6812"/>
                    <a:pt x="3876" y="6814"/>
                    <a:pt x="3869" y="6816"/>
                  </a:cubicBezTo>
                  <a:lnTo>
                    <a:pt x="3869" y="6816"/>
                  </a:lnTo>
                  <a:cubicBezTo>
                    <a:pt x="3881" y="6809"/>
                    <a:pt x="3891" y="6809"/>
                    <a:pt x="3891" y="6809"/>
                  </a:cubicBezTo>
                  <a:close/>
                  <a:moveTo>
                    <a:pt x="12255" y="0"/>
                  </a:moveTo>
                  <a:cubicBezTo>
                    <a:pt x="12247" y="0"/>
                    <a:pt x="12227" y="17"/>
                    <a:pt x="12215" y="41"/>
                  </a:cubicBezTo>
                  <a:cubicBezTo>
                    <a:pt x="12118" y="236"/>
                    <a:pt x="12040" y="469"/>
                    <a:pt x="11923" y="663"/>
                  </a:cubicBezTo>
                  <a:cubicBezTo>
                    <a:pt x="11476" y="1422"/>
                    <a:pt x="10951" y="2161"/>
                    <a:pt x="10329" y="2822"/>
                  </a:cubicBezTo>
                  <a:cubicBezTo>
                    <a:pt x="9495" y="3714"/>
                    <a:pt x="8547" y="4470"/>
                    <a:pt x="7501" y="5129"/>
                  </a:cubicBezTo>
                  <a:lnTo>
                    <a:pt x="7501" y="5129"/>
                  </a:lnTo>
                  <a:cubicBezTo>
                    <a:pt x="7505" y="5124"/>
                    <a:pt x="7508" y="5114"/>
                    <a:pt x="7508" y="5098"/>
                  </a:cubicBezTo>
                  <a:lnTo>
                    <a:pt x="7508" y="5098"/>
                  </a:lnTo>
                  <a:cubicBezTo>
                    <a:pt x="6964" y="5467"/>
                    <a:pt x="6341" y="5779"/>
                    <a:pt x="5739" y="6070"/>
                  </a:cubicBezTo>
                  <a:cubicBezTo>
                    <a:pt x="5136" y="6362"/>
                    <a:pt x="4533" y="6615"/>
                    <a:pt x="3891" y="6809"/>
                  </a:cubicBezTo>
                  <a:cubicBezTo>
                    <a:pt x="3875" y="6809"/>
                    <a:pt x="3858" y="6809"/>
                    <a:pt x="3853" y="6821"/>
                  </a:cubicBezTo>
                  <a:lnTo>
                    <a:pt x="3853" y="6821"/>
                  </a:lnTo>
                  <a:cubicBezTo>
                    <a:pt x="2912" y="7106"/>
                    <a:pt x="1933" y="7296"/>
                    <a:pt x="954" y="7335"/>
                  </a:cubicBezTo>
                  <a:lnTo>
                    <a:pt x="351" y="7335"/>
                  </a:lnTo>
                  <a:cubicBezTo>
                    <a:pt x="273" y="7335"/>
                    <a:pt x="195" y="7354"/>
                    <a:pt x="118" y="7412"/>
                  </a:cubicBezTo>
                  <a:cubicBezTo>
                    <a:pt x="79" y="7471"/>
                    <a:pt x="20" y="7529"/>
                    <a:pt x="20" y="7607"/>
                  </a:cubicBezTo>
                  <a:cubicBezTo>
                    <a:pt x="1" y="7762"/>
                    <a:pt x="118" y="7899"/>
                    <a:pt x="273" y="7918"/>
                  </a:cubicBezTo>
                  <a:cubicBezTo>
                    <a:pt x="415" y="7926"/>
                    <a:pt x="558" y="7929"/>
                    <a:pt x="700" y="7929"/>
                  </a:cubicBezTo>
                  <a:cubicBezTo>
                    <a:pt x="2015" y="7929"/>
                    <a:pt x="3323" y="7612"/>
                    <a:pt x="4552" y="7121"/>
                  </a:cubicBezTo>
                  <a:cubicBezTo>
                    <a:pt x="5272" y="6829"/>
                    <a:pt x="5991" y="6498"/>
                    <a:pt x="6672" y="6109"/>
                  </a:cubicBezTo>
                  <a:cubicBezTo>
                    <a:pt x="7353" y="5720"/>
                    <a:pt x="7995" y="5254"/>
                    <a:pt x="8636" y="4767"/>
                  </a:cubicBezTo>
                  <a:cubicBezTo>
                    <a:pt x="9453" y="4125"/>
                    <a:pt x="10212" y="3406"/>
                    <a:pt x="10873" y="2608"/>
                  </a:cubicBezTo>
                  <a:cubicBezTo>
                    <a:pt x="11476" y="1869"/>
                    <a:pt x="11982" y="1052"/>
                    <a:pt x="12371" y="177"/>
                  </a:cubicBezTo>
                  <a:cubicBezTo>
                    <a:pt x="12410" y="119"/>
                    <a:pt x="12371" y="41"/>
                    <a:pt x="12312" y="22"/>
                  </a:cubicBezTo>
                  <a:lnTo>
                    <a:pt x="12254" y="22"/>
                  </a:lnTo>
                  <a:cubicBezTo>
                    <a:pt x="12261" y="7"/>
                    <a:pt x="12260" y="0"/>
                    <a:pt x="122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1943950" y="2800225"/>
              <a:ext cx="178000" cy="24500"/>
            </a:xfrm>
            <a:custGeom>
              <a:avLst/>
              <a:gdLst/>
              <a:ahLst/>
              <a:cxnLst/>
              <a:rect l="l" t="t" r="r" b="b"/>
              <a:pathLst>
                <a:path w="7120" h="980" extrusionOk="0">
                  <a:moveTo>
                    <a:pt x="195" y="0"/>
                  </a:moveTo>
                  <a:cubicBezTo>
                    <a:pt x="197" y="0"/>
                    <a:pt x="198" y="1"/>
                    <a:pt x="200" y="1"/>
                  </a:cubicBezTo>
                  <a:lnTo>
                    <a:pt x="200" y="1"/>
                  </a:lnTo>
                  <a:cubicBezTo>
                    <a:pt x="201" y="0"/>
                    <a:pt x="200" y="0"/>
                    <a:pt x="195" y="0"/>
                  </a:cubicBezTo>
                  <a:close/>
                  <a:moveTo>
                    <a:pt x="200" y="1"/>
                  </a:moveTo>
                  <a:cubicBezTo>
                    <a:pt x="195" y="2"/>
                    <a:pt x="166" y="5"/>
                    <a:pt x="137" y="20"/>
                  </a:cubicBezTo>
                  <a:cubicBezTo>
                    <a:pt x="98" y="39"/>
                    <a:pt x="40" y="98"/>
                    <a:pt x="20" y="137"/>
                  </a:cubicBezTo>
                  <a:cubicBezTo>
                    <a:pt x="1" y="214"/>
                    <a:pt x="1" y="273"/>
                    <a:pt x="20" y="331"/>
                  </a:cubicBezTo>
                  <a:cubicBezTo>
                    <a:pt x="40" y="389"/>
                    <a:pt x="98" y="428"/>
                    <a:pt x="137" y="467"/>
                  </a:cubicBezTo>
                  <a:cubicBezTo>
                    <a:pt x="409" y="584"/>
                    <a:pt x="681" y="662"/>
                    <a:pt x="954" y="720"/>
                  </a:cubicBezTo>
                  <a:cubicBezTo>
                    <a:pt x="1246" y="798"/>
                    <a:pt x="1557" y="856"/>
                    <a:pt x="1848" y="895"/>
                  </a:cubicBezTo>
                  <a:cubicBezTo>
                    <a:pt x="2294" y="955"/>
                    <a:pt x="2751" y="980"/>
                    <a:pt x="3202" y="980"/>
                  </a:cubicBezTo>
                  <a:cubicBezTo>
                    <a:pt x="3342" y="980"/>
                    <a:pt x="3481" y="977"/>
                    <a:pt x="3618" y="973"/>
                  </a:cubicBezTo>
                  <a:cubicBezTo>
                    <a:pt x="4202" y="953"/>
                    <a:pt x="4805" y="856"/>
                    <a:pt x="5369" y="701"/>
                  </a:cubicBezTo>
                  <a:cubicBezTo>
                    <a:pt x="5661" y="623"/>
                    <a:pt x="5952" y="564"/>
                    <a:pt x="6225" y="467"/>
                  </a:cubicBezTo>
                  <a:cubicBezTo>
                    <a:pt x="6516" y="370"/>
                    <a:pt x="6789" y="273"/>
                    <a:pt x="7080" y="175"/>
                  </a:cubicBezTo>
                  <a:cubicBezTo>
                    <a:pt x="7119" y="137"/>
                    <a:pt x="7119" y="98"/>
                    <a:pt x="7119" y="78"/>
                  </a:cubicBezTo>
                  <a:cubicBezTo>
                    <a:pt x="7100" y="20"/>
                    <a:pt x="7041" y="20"/>
                    <a:pt x="7022" y="20"/>
                  </a:cubicBezTo>
                  <a:cubicBezTo>
                    <a:pt x="6983" y="39"/>
                    <a:pt x="6925" y="39"/>
                    <a:pt x="6886" y="78"/>
                  </a:cubicBezTo>
                  <a:lnTo>
                    <a:pt x="6847" y="78"/>
                  </a:lnTo>
                  <a:cubicBezTo>
                    <a:pt x="6633" y="137"/>
                    <a:pt x="6438" y="195"/>
                    <a:pt x="6225" y="234"/>
                  </a:cubicBezTo>
                  <a:cubicBezTo>
                    <a:pt x="6011" y="292"/>
                    <a:pt x="5777" y="331"/>
                    <a:pt x="5544" y="370"/>
                  </a:cubicBezTo>
                  <a:cubicBezTo>
                    <a:pt x="5330" y="409"/>
                    <a:pt x="5077" y="428"/>
                    <a:pt x="4863" y="467"/>
                  </a:cubicBezTo>
                  <a:cubicBezTo>
                    <a:pt x="4649" y="487"/>
                    <a:pt x="4416" y="506"/>
                    <a:pt x="4202" y="506"/>
                  </a:cubicBezTo>
                  <a:cubicBezTo>
                    <a:pt x="3949" y="506"/>
                    <a:pt x="3716" y="526"/>
                    <a:pt x="3463" y="526"/>
                  </a:cubicBezTo>
                  <a:cubicBezTo>
                    <a:pt x="3229" y="526"/>
                    <a:pt x="2977" y="506"/>
                    <a:pt x="2724" y="506"/>
                  </a:cubicBezTo>
                  <a:cubicBezTo>
                    <a:pt x="2237" y="487"/>
                    <a:pt x="1751" y="389"/>
                    <a:pt x="1265" y="292"/>
                  </a:cubicBezTo>
                  <a:lnTo>
                    <a:pt x="1284" y="292"/>
                  </a:lnTo>
                  <a:cubicBezTo>
                    <a:pt x="934" y="214"/>
                    <a:pt x="623" y="117"/>
                    <a:pt x="292" y="20"/>
                  </a:cubicBezTo>
                  <a:cubicBezTo>
                    <a:pt x="256" y="20"/>
                    <a:pt x="220" y="3"/>
                    <a:pt x="20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1613800" y="2685475"/>
              <a:ext cx="493550" cy="654500"/>
            </a:xfrm>
            <a:custGeom>
              <a:avLst/>
              <a:gdLst/>
              <a:ahLst/>
              <a:cxnLst/>
              <a:rect l="l" t="t" r="r" b="b"/>
              <a:pathLst>
                <a:path w="19742" h="26180" extrusionOk="0">
                  <a:moveTo>
                    <a:pt x="6633" y="0"/>
                  </a:moveTo>
                  <a:cubicBezTo>
                    <a:pt x="6205" y="0"/>
                    <a:pt x="5835" y="39"/>
                    <a:pt x="5466" y="156"/>
                  </a:cubicBezTo>
                  <a:cubicBezTo>
                    <a:pt x="5174" y="253"/>
                    <a:pt x="4902" y="409"/>
                    <a:pt x="4649" y="564"/>
                  </a:cubicBezTo>
                  <a:cubicBezTo>
                    <a:pt x="4435" y="720"/>
                    <a:pt x="4202" y="914"/>
                    <a:pt x="3988" y="1128"/>
                  </a:cubicBezTo>
                  <a:cubicBezTo>
                    <a:pt x="3599" y="1537"/>
                    <a:pt x="3268" y="1984"/>
                    <a:pt x="2918" y="2451"/>
                  </a:cubicBezTo>
                  <a:cubicBezTo>
                    <a:pt x="2685" y="2762"/>
                    <a:pt x="2432" y="3093"/>
                    <a:pt x="2160" y="3404"/>
                  </a:cubicBezTo>
                  <a:cubicBezTo>
                    <a:pt x="190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26" y="4299"/>
                  </a:cubicBezTo>
                  <a:cubicBezTo>
                    <a:pt x="1187" y="4338"/>
                    <a:pt x="1168" y="4415"/>
                    <a:pt x="1187" y="4493"/>
                  </a:cubicBezTo>
                  <a:cubicBezTo>
                    <a:pt x="1459" y="5116"/>
                    <a:pt x="1634" y="5777"/>
                    <a:pt x="1732" y="6477"/>
                  </a:cubicBezTo>
                  <a:lnTo>
                    <a:pt x="1732" y="6458"/>
                  </a:lnTo>
                  <a:lnTo>
                    <a:pt x="1732" y="6438"/>
                  </a:lnTo>
                  <a:lnTo>
                    <a:pt x="1732" y="6438"/>
                  </a:lnTo>
                  <a:cubicBezTo>
                    <a:pt x="1848" y="7313"/>
                    <a:pt x="1829" y="8227"/>
                    <a:pt x="1693" y="9278"/>
                  </a:cubicBezTo>
                  <a:lnTo>
                    <a:pt x="1693" y="9297"/>
                  </a:lnTo>
                  <a:cubicBezTo>
                    <a:pt x="1537" y="10542"/>
                    <a:pt x="1206" y="11787"/>
                    <a:pt x="895" y="12973"/>
                  </a:cubicBezTo>
                  <a:cubicBezTo>
                    <a:pt x="818" y="13245"/>
                    <a:pt x="759" y="13498"/>
                    <a:pt x="701" y="13770"/>
                  </a:cubicBezTo>
                  <a:cubicBezTo>
                    <a:pt x="370" y="15112"/>
                    <a:pt x="1" y="16668"/>
                    <a:pt x="20" y="18244"/>
                  </a:cubicBezTo>
                  <a:cubicBezTo>
                    <a:pt x="20" y="19022"/>
                    <a:pt x="137" y="19761"/>
                    <a:pt x="331" y="20461"/>
                  </a:cubicBezTo>
                  <a:cubicBezTo>
                    <a:pt x="565" y="21200"/>
                    <a:pt x="876" y="21920"/>
                    <a:pt x="1304" y="22581"/>
                  </a:cubicBezTo>
                  <a:cubicBezTo>
                    <a:pt x="1926" y="23534"/>
                    <a:pt x="2821" y="24331"/>
                    <a:pt x="3871" y="24934"/>
                  </a:cubicBezTo>
                  <a:cubicBezTo>
                    <a:pt x="4844" y="25498"/>
                    <a:pt x="5972" y="25868"/>
                    <a:pt x="7236" y="26043"/>
                  </a:cubicBezTo>
                  <a:cubicBezTo>
                    <a:pt x="7819" y="26140"/>
                    <a:pt x="8442" y="26179"/>
                    <a:pt x="9025" y="26179"/>
                  </a:cubicBezTo>
                  <a:cubicBezTo>
                    <a:pt x="9648" y="26179"/>
                    <a:pt x="10328" y="26121"/>
                    <a:pt x="10990" y="26024"/>
                  </a:cubicBezTo>
                  <a:cubicBezTo>
                    <a:pt x="12234" y="25868"/>
                    <a:pt x="13421" y="25498"/>
                    <a:pt x="14568" y="24954"/>
                  </a:cubicBezTo>
                  <a:cubicBezTo>
                    <a:pt x="15696" y="24429"/>
                    <a:pt x="16708" y="23748"/>
                    <a:pt x="17505" y="22931"/>
                  </a:cubicBezTo>
                  <a:cubicBezTo>
                    <a:pt x="18419" y="22017"/>
                    <a:pt x="19100" y="20889"/>
                    <a:pt x="19450" y="19683"/>
                  </a:cubicBezTo>
                  <a:cubicBezTo>
                    <a:pt x="19644" y="19002"/>
                    <a:pt x="19742" y="18302"/>
                    <a:pt x="19683" y="17544"/>
                  </a:cubicBezTo>
                  <a:cubicBezTo>
                    <a:pt x="19664" y="16882"/>
                    <a:pt x="19547" y="16182"/>
                    <a:pt x="19333" y="15443"/>
                  </a:cubicBezTo>
                  <a:cubicBezTo>
                    <a:pt x="19139" y="14821"/>
                    <a:pt x="18867" y="14159"/>
                    <a:pt x="18497" y="13401"/>
                  </a:cubicBezTo>
                  <a:cubicBezTo>
                    <a:pt x="18205" y="12817"/>
                    <a:pt x="17875" y="12215"/>
                    <a:pt x="17388" y="11437"/>
                  </a:cubicBezTo>
                  <a:cubicBezTo>
                    <a:pt x="17019" y="10853"/>
                    <a:pt x="16649" y="10270"/>
                    <a:pt x="16280" y="9706"/>
                  </a:cubicBezTo>
                  <a:cubicBezTo>
                    <a:pt x="15852" y="9025"/>
                    <a:pt x="15385" y="8305"/>
                    <a:pt x="14957" y="7605"/>
                  </a:cubicBezTo>
                  <a:cubicBezTo>
                    <a:pt x="14490" y="6827"/>
                    <a:pt x="14140" y="6166"/>
                    <a:pt x="13887" y="5505"/>
                  </a:cubicBezTo>
                  <a:lnTo>
                    <a:pt x="13887" y="5563"/>
                  </a:lnTo>
                  <a:cubicBezTo>
                    <a:pt x="13712" y="5174"/>
                    <a:pt x="13557" y="4727"/>
                    <a:pt x="13460" y="4415"/>
                  </a:cubicBezTo>
                  <a:cubicBezTo>
                    <a:pt x="13304" y="3851"/>
                    <a:pt x="13168" y="3385"/>
                    <a:pt x="13110" y="2957"/>
                  </a:cubicBezTo>
                  <a:cubicBezTo>
                    <a:pt x="13071" y="2801"/>
                    <a:pt x="13071" y="2665"/>
                    <a:pt x="13071" y="2548"/>
                  </a:cubicBezTo>
                  <a:cubicBezTo>
                    <a:pt x="13071" y="2412"/>
                    <a:pt x="12973" y="2295"/>
                    <a:pt x="12837" y="2295"/>
                  </a:cubicBezTo>
                  <a:cubicBezTo>
                    <a:pt x="12059" y="1790"/>
                    <a:pt x="11262" y="1323"/>
                    <a:pt x="10406" y="934"/>
                  </a:cubicBezTo>
                  <a:cubicBezTo>
                    <a:pt x="9511" y="526"/>
                    <a:pt x="8597" y="253"/>
                    <a:pt x="7703" y="78"/>
                  </a:cubicBezTo>
                  <a:cubicBezTo>
                    <a:pt x="7294" y="20"/>
                    <a:pt x="6964" y="0"/>
                    <a:pt x="66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1765025" y="28313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0" y="0"/>
                    <a:pt x="0" y="2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1728075" y="28692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20" y="0"/>
                    <a:pt x="20" y="0"/>
                    <a:pt x="0" y="0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1713475" y="28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1849150" y="2834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1918675" y="282647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39" y="1"/>
                  </a:lnTo>
                  <a:cubicBezTo>
                    <a:pt x="39" y="1"/>
                    <a:pt x="0" y="1"/>
                    <a:pt x="39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1613325" y="2685475"/>
              <a:ext cx="340875" cy="653525"/>
            </a:xfrm>
            <a:custGeom>
              <a:avLst/>
              <a:gdLst/>
              <a:ahLst/>
              <a:cxnLst/>
              <a:rect l="l" t="t" r="r" b="b"/>
              <a:pathLst>
                <a:path w="13635" h="26141" extrusionOk="0">
                  <a:moveTo>
                    <a:pt x="6652" y="0"/>
                  </a:moveTo>
                  <a:cubicBezTo>
                    <a:pt x="6243" y="0"/>
                    <a:pt x="5854" y="39"/>
                    <a:pt x="5485" y="156"/>
                  </a:cubicBezTo>
                  <a:cubicBezTo>
                    <a:pt x="5193" y="253"/>
                    <a:pt x="4921" y="409"/>
                    <a:pt x="4649" y="564"/>
                  </a:cubicBezTo>
                  <a:cubicBezTo>
                    <a:pt x="4415" y="720"/>
                    <a:pt x="4201" y="914"/>
                    <a:pt x="3987" y="1128"/>
                  </a:cubicBezTo>
                  <a:cubicBezTo>
                    <a:pt x="3598" y="1517"/>
                    <a:pt x="3248" y="1984"/>
                    <a:pt x="2918" y="2432"/>
                  </a:cubicBezTo>
                  <a:lnTo>
                    <a:pt x="2898" y="2470"/>
                  </a:lnTo>
                  <a:cubicBezTo>
                    <a:pt x="2665" y="2743"/>
                    <a:pt x="2431" y="3093"/>
                    <a:pt x="2159" y="3404"/>
                  </a:cubicBezTo>
                  <a:cubicBezTo>
                    <a:pt x="188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06" y="4299"/>
                  </a:cubicBezTo>
                  <a:cubicBezTo>
                    <a:pt x="1187" y="4338"/>
                    <a:pt x="1167" y="4435"/>
                    <a:pt x="1187" y="4493"/>
                  </a:cubicBezTo>
                  <a:cubicBezTo>
                    <a:pt x="1459" y="5116"/>
                    <a:pt x="1614" y="5777"/>
                    <a:pt x="1712" y="6477"/>
                  </a:cubicBezTo>
                  <a:lnTo>
                    <a:pt x="1751" y="6458"/>
                  </a:lnTo>
                  <a:lnTo>
                    <a:pt x="1751" y="6458"/>
                  </a:lnTo>
                  <a:cubicBezTo>
                    <a:pt x="1848" y="7333"/>
                    <a:pt x="1809" y="8266"/>
                    <a:pt x="1692" y="9278"/>
                  </a:cubicBezTo>
                  <a:lnTo>
                    <a:pt x="1692" y="9297"/>
                  </a:lnTo>
                  <a:cubicBezTo>
                    <a:pt x="1517" y="10561"/>
                    <a:pt x="1187" y="11826"/>
                    <a:pt x="895" y="12954"/>
                  </a:cubicBezTo>
                  <a:lnTo>
                    <a:pt x="817" y="13265"/>
                  </a:lnTo>
                  <a:lnTo>
                    <a:pt x="700" y="13751"/>
                  </a:lnTo>
                  <a:cubicBezTo>
                    <a:pt x="350" y="15093"/>
                    <a:pt x="0" y="16649"/>
                    <a:pt x="20" y="18224"/>
                  </a:cubicBezTo>
                  <a:cubicBezTo>
                    <a:pt x="20" y="19002"/>
                    <a:pt x="136" y="19741"/>
                    <a:pt x="331" y="20442"/>
                  </a:cubicBezTo>
                  <a:cubicBezTo>
                    <a:pt x="545" y="21161"/>
                    <a:pt x="875" y="21900"/>
                    <a:pt x="1303" y="22562"/>
                  </a:cubicBezTo>
                  <a:cubicBezTo>
                    <a:pt x="1906" y="23495"/>
                    <a:pt x="2820" y="24293"/>
                    <a:pt x="3851" y="24915"/>
                  </a:cubicBezTo>
                  <a:cubicBezTo>
                    <a:pt x="4824" y="25479"/>
                    <a:pt x="5971" y="25829"/>
                    <a:pt x="7235" y="26024"/>
                  </a:cubicBezTo>
                  <a:cubicBezTo>
                    <a:pt x="7819" y="26121"/>
                    <a:pt x="8422" y="26140"/>
                    <a:pt x="9005" y="26140"/>
                  </a:cubicBezTo>
                  <a:cubicBezTo>
                    <a:pt x="9647" y="26140"/>
                    <a:pt x="10328" y="26101"/>
                    <a:pt x="10989" y="26004"/>
                  </a:cubicBezTo>
                  <a:cubicBezTo>
                    <a:pt x="11573" y="25907"/>
                    <a:pt x="12156" y="25790"/>
                    <a:pt x="12740" y="25615"/>
                  </a:cubicBezTo>
                  <a:lnTo>
                    <a:pt x="12740" y="25615"/>
                  </a:lnTo>
                  <a:cubicBezTo>
                    <a:pt x="12351" y="25693"/>
                    <a:pt x="11981" y="25751"/>
                    <a:pt x="11592" y="25810"/>
                  </a:cubicBezTo>
                  <a:cubicBezTo>
                    <a:pt x="11184" y="25856"/>
                    <a:pt x="10775" y="25880"/>
                    <a:pt x="10371" y="25880"/>
                  </a:cubicBezTo>
                  <a:cubicBezTo>
                    <a:pt x="9928" y="25880"/>
                    <a:pt x="9491" y="25851"/>
                    <a:pt x="9064" y="25790"/>
                  </a:cubicBezTo>
                  <a:cubicBezTo>
                    <a:pt x="8188" y="25673"/>
                    <a:pt x="7333" y="25440"/>
                    <a:pt x="6535" y="25129"/>
                  </a:cubicBezTo>
                  <a:cubicBezTo>
                    <a:pt x="6146" y="24993"/>
                    <a:pt x="5777" y="24818"/>
                    <a:pt x="5407" y="24604"/>
                  </a:cubicBezTo>
                  <a:cubicBezTo>
                    <a:pt x="5096" y="24409"/>
                    <a:pt x="4785" y="24215"/>
                    <a:pt x="4493" y="23962"/>
                  </a:cubicBezTo>
                  <a:cubicBezTo>
                    <a:pt x="4221" y="23748"/>
                    <a:pt x="3987" y="23534"/>
                    <a:pt x="3754" y="23262"/>
                  </a:cubicBezTo>
                  <a:cubicBezTo>
                    <a:pt x="3540" y="23009"/>
                    <a:pt x="3345" y="22756"/>
                    <a:pt x="3190" y="22484"/>
                  </a:cubicBezTo>
                  <a:cubicBezTo>
                    <a:pt x="2840" y="21920"/>
                    <a:pt x="2626" y="21317"/>
                    <a:pt x="2470" y="20675"/>
                  </a:cubicBezTo>
                  <a:cubicBezTo>
                    <a:pt x="2451" y="20578"/>
                    <a:pt x="2451" y="20481"/>
                    <a:pt x="2431" y="20383"/>
                  </a:cubicBezTo>
                  <a:cubicBezTo>
                    <a:pt x="2334" y="19469"/>
                    <a:pt x="2412" y="18536"/>
                    <a:pt x="2509" y="17621"/>
                  </a:cubicBezTo>
                  <a:cubicBezTo>
                    <a:pt x="2743" y="15852"/>
                    <a:pt x="3190" y="14121"/>
                    <a:pt x="3540" y="12370"/>
                  </a:cubicBezTo>
                  <a:cubicBezTo>
                    <a:pt x="3890" y="10814"/>
                    <a:pt x="4162" y="9239"/>
                    <a:pt x="4201" y="7644"/>
                  </a:cubicBezTo>
                  <a:cubicBezTo>
                    <a:pt x="4376" y="7625"/>
                    <a:pt x="4551" y="7586"/>
                    <a:pt x="4687" y="7508"/>
                  </a:cubicBezTo>
                  <a:cubicBezTo>
                    <a:pt x="5154" y="7313"/>
                    <a:pt x="5543" y="7002"/>
                    <a:pt x="5854" y="6613"/>
                  </a:cubicBezTo>
                  <a:cubicBezTo>
                    <a:pt x="6205" y="6224"/>
                    <a:pt x="6438" y="5757"/>
                    <a:pt x="6594" y="5291"/>
                  </a:cubicBezTo>
                  <a:cubicBezTo>
                    <a:pt x="6691" y="4999"/>
                    <a:pt x="6730" y="4688"/>
                    <a:pt x="6749" y="4376"/>
                  </a:cubicBezTo>
                  <a:cubicBezTo>
                    <a:pt x="6944" y="4590"/>
                    <a:pt x="7138" y="4785"/>
                    <a:pt x="7371" y="4979"/>
                  </a:cubicBezTo>
                  <a:lnTo>
                    <a:pt x="7877" y="5349"/>
                  </a:lnTo>
                  <a:cubicBezTo>
                    <a:pt x="8052" y="5446"/>
                    <a:pt x="8247" y="5543"/>
                    <a:pt x="8402" y="5641"/>
                  </a:cubicBezTo>
                  <a:cubicBezTo>
                    <a:pt x="8577" y="5699"/>
                    <a:pt x="8772" y="5777"/>
                    <a:pt x="8966" y="5835"/>
                  </a:cubicBezTo>
                  <a:cubicBezTo>
                    <a:pt x="9141" y="5874"/>
                    <a:pt x="9316" y="5932"/>
                    <a:pt x="9511" y="5952"/>
                  </a:cubicBezTo>
                  <a:cubicBezTo>
                    <a:pt x="9725" y="5971"/>
                    <a:pt x="9939" y="5991"/>
                    <a:pt x="10192" y="6030"/>
                  </a:cubicBezTo>
                  <a:cubicBezTo>
                    <a:pt x="10406" y="6030"/>
                    <a:pt x="10620" y="6030"/>
                    <a:pt x="10814" y="5991"/>
                  </a:cubicBezTo>
                  <a:lnTo>
                    <a:pt x="10795" y="5991"/>
                  </a:lnTo>
                  <a:cubicBezTo>
                    <a:pt x="11067" y="5971"/>
                    <a:pt x="11300" y="5932"/>
                    <a:pt x="11573" y="5874"/>
                  </a:cubicBezTo>
                  <a:cubicBezTo>
                    <a:pt x="11806" y="5796"/>
                    <a:pt x="12078" y="5738"/>
                    <a:pt x="12331" y="5660"/>
                  </a:cubicBezTo>
                  <a:cubicBezTo>
                    <a:pt x="12623" y="5563"/>
                    <a:pt x="12876" y="5407"/>
                    <a:pt x="13167" y="5271"/>
                  </a:cubicBezTo>
                  <a:cubicBezTo>
                    <a:pt x="13265" y="5154"/>
                    <a:pt x="13459" y="5018"/>
                    <a:pt x="13634" y="4921"/>
                  </a:cubicBezTo>
                  <a:cubicBezTo>
                    <a:pt x="13556" y="4727"/>
                    <a:pt x="13517" y="4552"/>
                    <a:pt x="13459" y="4415"/>
                  </a:cubicBezTo>
                  <a:cubicBezTo>
                    <a:pt x="13304" y="3851"/>
                    <a:pt x="13167" y="3404"/>
                    <a:pt x="13109" y="2957"/>
                  </a:cubicBezTo>
                  <a:cubicBezTo>
                    <a:pt x="13070" y="2821"/>
                    <a:pt x="13070" y="2665"/>
                    <a:pt x="13070" y="2548"/>
                  </a:cubicBezTo>
                  <a:cubicBezTo>
                    <a:pt x="13070" y="2393"/>
                    <a:pt x="12973" y="2295"/>
                    <a:pt x="12837" y="2295"/>
                  </a:cubicBezTo>
                  <a:cubicBezTo>
                    <a:pt x="12059" y="1790"/>
                    <a:pt x="11242" y="1323"/>
                    <a:pt x="10425" y="934"/>
                  </a:cubicBezTo>
                  <a:cubicBezTo>
                    <a:pt x="9530" y="545"/>
                    <a:pt x="8636" y="253"/>
                    <a:pt x="7722" y="98"/>
                  </a:cubicBezTo>
                  <a:cubicBezTo>
                    <a:pt x="7333" y="20"/>
                    <a:pt x="6963" y="0"/>
                    <a:pt x="6652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1490300" y="2558575"/>
              <a:ext cx="551900" cy="253825"/>
            </a:xfrm>
            <a:custGeom>
              <a:avLst/>
              <a:gdLst/>
              <a:ahLst/>
              <a:cxnLst/>
              <a:rect l="l" t="t" r="r" b="b"/>
              <a:pathLst>
                <a:path w="22076" h="10153" extrusionOk="0">
                  <a:moveTo>
                    <a:pt x="22076" y="0"/>
                  </a:moveTo>
                  <a:lnTo>
                    <a:pt x="22076" y="0"/>
                  </a:lnTo>
                  <a:cubicBezTo>
                    <a:pt x="21239" y="175"/>
                    <a:pt x="20325" y="253"/>
                    <a:pt x="19430" y="331"/>
                  </a:cubicBezTo>
                  <a:cubicBezTo>
                    <a:pt x="18419" y="409"/>
                    <a:pt x="17369" y="467"/>
                    <a:pt x="16338" y="603"/>
                  </a:cubicBezTo>
                  <a:cubicBezTo>
                    <a:pt x="15307" y="720"/>
                    <a:pt x="14276" y="895"/>
                    <a:pt x="13265" y="1109"/>
                  </a:cubicBezTo>
                  <a:cubicBezTo>
                    <a:pt x="12234" y="1323"/>
                    <a:pt x="11223" y="1576"/>
                    <a:pt x="10211" y="1789"/>
                  </a:cubicBezTo>
                  <a:cubicBezTo>
                    <a:pt x="9706" y="1906"/>
                    <a:pt x="9200" y="2023"/>
                    <a:pt x="8714" y="2140"/>
                  </a:cubicBezTo>
                  <a:cubicBezTo>
                    <a:pt x="8228" y="2276"/>
                    <a:pt x="7722" y="2412"/>
                    <a:pt x="7236" y="2567"/>
                  </a:cubicBezTo>
                  <a:lnTo>
                    <a:pt x="7158" y="2567"/>
                  </a:lnTo>
                  <a:cubicBezTo>
                    <a:pt x="5193" y="3151"/>
                    <a:pt x="3249" y="3851"/>
                    <a:pt x="1323" y="4571"/>
                  </a:cubicBezTo>
                  <a:lnTo>
                    <a:pt x="0" y="5096"/>
                  </a:lnTo>
                  <a:cubicBezTo>
                    <a:pt x="195" y="5407"/>
                    <a:pt x="448" y="5738"/>
                    <a:pt x="681" y="6068"/>
                  </a:cubicBezTo>
                  <a:cubicBezTo>
                    <a:pt x="1129" y="6613"/>
                    <a:pt x="1595" y="7157"/>
                    <a:pt x="2082" y="7644"/>
                  </a:cubicBezTo>
                  <a:cubicBezTo>
                    <a:pt x="2587" y="8149"/>
                    <a:pt x="3151" y="8597"/>
                    <a:pt x="3676" y="8986"/>
                  </a:cubicBezTo>
                  <a:cubicBezTo>
                    <a:pt x="4240" y="9375"/>
                    <a:pt x="4824" y="9666"/>
                    <a:pt x="5407" y="9880"/>
                  </a:cubicBezTo>
                  <a:cubicBezTo>
                    <a:pt x="5913" y="10055"/>
                    <a:pt x="6399" y="10153"/>
                    <a:pt x="6886" y="10153"/>
                  </a:cubicBezTo>
                  <a:lnTo>
                    <a:pt x="7158" y="10153"/>
                  </a:lnTo>
                  <a:cubicBezTo>
                    <a:pt x="7761" y="10094"/>
                    <a:pt x="8344" y="9900"/>
                    <a:pt x="8850" y="9569"/>
                  </a:cubicBezTo>
                  <a:cubicBezTo>
                    <a:pt x="9414" y="9200"/>
                    <a:pt x="9900" y="8655"/>
                    <a:pt x="10367" y="7955"/>
                  </a:cubicBezTo>
                  <a:cubicBezTo>
                    <a:pt x="10639" y="7546"/>
                    <a:pt x="10853" y="7080"/>
                    <a:pt x="11028" y="6613"/>
                  </a:cubicBezTo>
                  <a:cubicBezTo>
                    <a:pt x="11339" y="7177"/>
                    <a:pt x="11767" y="7683"/>
                    <a:pt x="12312" y="8110"/>
                  </a:cubicBezTo>
                  <a:cubicBezTo>
                    <a:pt x="12895" y="8558"/>
                    <a:pt x="13596" y="8908"/>
                    <a:pt x="14335" y="9083"/>
                  </a:cubicBezTo>
                  <a:cubicBezTo>
                    <a:pt x="14665" y="9180"/>
                    <a:pt x="15054" y="9219"/>
                    <a:pt x="15463" y="9219"/>
                  </a:cubicBezTo>
                  <a:lnTo>
                    <a:pt x="15560" y="9219"/>
                  </a:lnTo>
                  <a:cubicBezTo>
                    <a:pt x="15910" y="9219"/>
                    <a:pt x="16241" y="9180"/>
                    <a:pt x="16630" y="9102"/>
                  </a:cubicBezTo>
                  <a:cubicBezTo>
                    <a:pt x="16999" y="9025"/>
                    <a:pt x="17369" y="8908"/>
                    <a:pt x="17699" y="8733"/>
                  </a:cubicBezTo>
                  <a:cubicBezTo>
                    <a:pt x="17991" y="8597"/>
                    <a:pt x="18322" y="8402"/>
                    <a:pt x="18594" y="8149"/>
                  </a:cubicBezTo>
                  <a:cubicBezTo>
                    <a:pt x="19119" y="7741"/>
                    <a:pt x="19567" y="7235"/>
                    <a:pt x="20033" y="6555"/>
                  </a:cubicBezTo>
                  <a:cubicBezTo>
                    <a:pt x="20422" y="5990"/>
                    <a:pt x="20772" y="5349"/>
                    <a:pt x="21084" y="4610"/>
                  </a:cubicBezTo>
                  <a:cubicBezTo>
                    <a:pt x="21239" y="4279"/>
                    <a:pt x="21356" y="3948"/>
                    <a:pt x="21473" y="3598"/>
                  </a:cubicBezTo>
                  <a:cubicBezTo>
                    <a:pt x="21628" y="3190"/>
                    <a:pt x="21725" y="2820"/>
                    <a:pt x="21784" y="2470"/>
                  </a:cubicBezTo>
                  <a:cubicBezTo>
                    <a:pt x="21959" y="1653"/>
                    <a:pt x="22037" y="817"/>
                    <a:pt x="22076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1955150" y="2761800"/>
              <a:ext cx="975" cy="525"/>
            </a:xfrm>
            <a:custGeom>
              <a:avLst/>
              <a:gdLst/>
              <a:ahLst/>
              <a:cxnLst/>
              <a:rect l="l" t="t" r="r" b="b"/>
              <a:pathLst>
                <a:path w="39" h="21" extrusionOk="0">
                  <a:moveTo>
                    <a:pt x="39" y="1"/>
                  </a:moveTo>
                  <a:cubicBezTo>
                    <a:pt x="0" y="1"/>
                    <a:pt x="0" y="1"/>
                    <a:pt x="0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1489325" y="2559050"/>
              <a:ext cx="556775" cy="256275"/>
            </a:xfrm>
            <a:custGeom>
              <a:avLst/>
              <a:gdLst/>
              <a:ahLst/>
              <a:cxnLst/>
              <a:rect l="l" t="t" r="r" b="b"/>
              <a:pathLst>
                <a:path w="22271" h="10251" extrusionOk="0">
                  <a:moveTo>
                    <a:pt x="22270" y="20"/>
                  </a:moveTo>
                  <a:lnTo>
                    <a:pt x="22270" y="20"/>
                  </a:lnTo>
                  <a:cubicBezTo>
                    <a:pt x="22269" y="25"/>
                    <a:pt x="22268" y="30"/>
                    <a:pt x="22267" y="36"/>
                  </a:cubicBezTo>
                  <a:lnTo>
                    <a:pt x="22267" y="36"/>
                  </a:lnTo>
                  <a:cubicBezTo>
                    <a:pt x="22269" y="34"/>
                    <a:pt x="22270" y="29"/>
                    <a:pt x="22270" y="20"/>
                  </a:cubicBezTo>
                  <a:close/>
                  <a:moveTo>
                    <a:pt x="22192" y="1"/>
                  </a:moveTo>
                  <a:cubicBezTo>
                    <a:pt x="22115" y="1"/>
                    <a:pt x="22076" y="20"/>
                    <a:pt x="22076" y="59"/>
                  </a:cubicBezTo>
                  <a:cubicBezTo>
                    <a:pt x="21959" y="856"/>
                    <a:pt x="21803" y="1693"/>
                    <a:pt x="21628" y="2490"/>
                  </a:cubicBezTo>
                  <a:cubicBezTo>
                    <a:pt x="21434" y="3326"/>
                    <a:pt x="21220" y="4163"/>
                    <a:pt x="20909" y="4941"/>
                  </a:cubicBezTo>
                  <a:lnTo>
                    <a:pt x="20695" y="5466"/>
                  </a:lnTo>
                  <a:cubicBezTo>
                    <a:pt x="20617" y="5621"/>
                    <a:pt x="20520" y="5816"/>
                    <a:pt x="20422" y="5991"/>
                  </a:cubicBezTo>
                  <a:cubicBezTo>
                    <a:pt x="20228" y="6341"/>
                    <a:pt x="20033" y="6652"/>
                    <a:pt x="19781" y="6963"/>
                  </a:cubicBezTo>
                  <a:cubicBezTo>
                    <a:pt x="19469" y="7372"/>
                    <a:pt x="19100" y="7761"/>
                    <a:pt x="18691" y="8091"/>
                  </a:cubicBezTo>
                  <a:lnTo>
                    <a:pt x="18672" y="8091"/>
                  </a:lnTo>
                  <a:lnTo>
                    <a:pt x="18626" y="8107"/>
                  </a:lnTo>
                  <a:lnTo>
                    <a:pt x="18626" y="8107"/>
                  </a:lnTo>
                  <a:cubicBezTo>
                    <a:pt x="18630" y="8104"/>
                    <a:pt x="18633" y="8099"/>
                    <a:pt x="18633" y="8091"/>
                  </a:cubicBezTo>
                  <a:lnTo>
                    <a:pt x="18633" y="8091"/>
                  </a:lnTo>
                  <a:cubicBezTo>
                    <a:pt x="18302" y="8344"/>
                    <a:pt x="17913" y="8578"/>
                    <a:pt x="17524" y="8733"/>
                  </a:cubicBezTo>
                  <a:cubicBezTo>
                    <a:pt x="17213" y="8889"/>
                    <a:pt x="16863" y="8967"/>
                    <a:pt x="16533" y="9025"/>
                  </a:cubicBezTo>
                  <a:cubicBezTo>
                    <a:pt x="16348" y="9054"/>
                    <a:pt x="16158" y="9069"/>
                    <a:pt x="15969" y="9069"/>
                  </a:cubicBezTo>
                  <a:cubicBezTo>
                    <a:pt x="15779" y="9069"/>
                    <a:pt x="15589" y="9054"/>
                    <a:pt x="15404" y="9025"/>
                  </a:cubicBezTo>
                  <a:cubicBezTo>
                    <a:pt x="14938" y="8986"/>
                    <a:pt x="14510" y="8869"/>
                    <a:pt x="14062" y="8694"/>
                  </a:cubicBezTo>
                  <a:cubicBezTo>
                    <a:pt x="13615" y="8500"/>
                    <a:pt x="13148" y="8247"/>
                    <a:pt x="12759" y="7936"/>
                  </a:cubicBezTo>
                  <a:cubicBezTo>
                    <a:pt x="12409" y="7664"/>
                    <a:pt x="12098" y="7352"/>
                    <a:pt x="11806" y="7022"/>
                  </a:cubicBezTo>
                  <a:cubicBezTo>
                    <a:pt x="11690" y="6827"/>
                    <a:pt x="11573" y="6594"/>
                    <a:pt x="11476" y="6380"/>
                  </a:cubicBezTo>
                  <a:cubicBezTo>
                    <a:pt x="11378" y="6185"/>
                    <a:pt x="11301" y="5991"/>
                    <a:pt x="11223" y="5796"/>
                  </a:cubicBezTo>
                  <a:cubicBezTo>
                    <a:pt x="11203" y="5719"/>
                    <a:pt x="11184" y="5621"/>
                    <a:pt x="11145" y="5563"/>
                  </a:cubicBezTo>
                  <a:cubicBezTo>
                    <a:pt x="11028" y="5135"/>
                    <a:pt x="10931" y="4727"/>
                    <a:pt x="10814" y="4299"/>
                  </a:cubicBezTo>
                  <a:cubicBezTo>
                    <a:pt x="10776" y="4065"/>
                    <a:pt x="10717" y="3871"/>
                    <a:pt x="10639" y="3657"/>
                  </a:cubicBezTo>
                  <a:cubicBezTo>
                    <a:pt x="10600" y="3443"/>
                    <a:pt x="10542" y="3249"/>
                    <a:pt x="10503" y="3035"/>
                  </a:cubicBezTo>
                  <a:cubicBezTo>
                    <a:pt x="10464" y="2937"/>
                    <a:pt x="10445" y="2860"/>
                    <a:pt x="10445" y="2762"/>
                  </a:cubicBezTo>
                  <a:lnTo>
                    <a:pt x="10231" y="1732"/>
                  </a:lnTo>
                  <a:cubicBezTo>
                    <a:pt x="10231" y="1732"/>
                    <a:pt x="10231" y="1712"/>
                    <a:pt x="10212" y="1712"/>
                  </a:cubicBezTo>
                  <a:cubicBezTo>
                    <a:pt x="10212" y="1673"/>
                    <a:pt x="10153" y="1615"/>
                    <a:pt x="10114" y="1615"/>
                  </a:cubicBezTo>
                  <a:lnTo>
                    <a:pt x="10095" y="1615"/>
                  </a:lnTo>
                  <a:cubicBezTo>
                    <a:pt x="10056" y="1615"/>
                    <a:pt x="10036" y="1634"/>
                    <a:pt x="10017" y="1673"/>
                  </a:cubicBezTo>
                  <a:lnTo>
                    <a:pt x="9978" y="1673"/>
                  </a:lnTo>
                  <a:cubicBezTo>
                    <a:pt x="9978" y="1673"/>
                    <a:pt x="9959" y="1673"/>
                    <a:pt x="9959" y="1693"/>
                  </a:cubicBezTo>
                  <a:lnTo>
                    <a:pt x="9920" y="1693"/>
                  </a:lnTo>
                  <a:cubicBezTo>
                    <a:pt x="9861" y="1693"/>
                    <a:pt x="9842" y="1732"/>
                    <a:pt x="9842" y="1790"/>
                  </a:cubicBezTo>
                  <a:cubicBezTo>
                    <a:pt x="10036" y="2840"/>
                    <a:pt x="10231" y="3910"/>
                    <a:pt x="10503" y="4921"/>
                  </a:cubicBezTo>
                  <a:cubicBezTo>
                    <a:pt x="10503" y="4941"/>
                    <a:pt x="10523" y="4980"/>
                    <a:pt x="10542" y="4980"/>
                  </a:cubicBezTo>
                  <a:cubicBezTo>
                    <a:pt x="10542" y="5038"/>
                    <a:pt x="10562" y="5096"/>
                    <a:pt x="10562" y="5174"/>
                  </a:cubicBezTo>
                  <a:lnTo>
                    <a:pt x="10717" y="6049"/>
                  </a:lnTo>
                  <a:lnTo>
                    <a:pt x="10717" y="6302"/>
                  </a:lnTo>
                  <a:cubicBezTo>
                    <a:pt x="10717" y="6380"/>
                    <a:pt x="10698" y="6477"/>
                    <a:pt x="10698" y="6555"/>
                  </a:cubicBezTo>
                  <a:cubicBezTo>
                    <a:pt x="10698" y="6633"/>
                    <a:pt x="10659" y="6691"/>
                    <a:pt x="10659" y="6749"/>
                  </a:cubicBezTo>
                  <a:cubicBezTo>
                    <a:pt x="10659" y="6788"/>
                    <a:pt x="10639" y="6827"/>
                    <a:pt x="10639" y="6866"/>
                  </a:cubicBezTo>
                  <a:cubicBezTo>
                    <a:pt x="10620" y="6886"/>
                    <a:pt x="10620" y="6944"/>
                    <a:pt x="10600" y="6963"/>
                  </a:cubicBezTo>
                  <a:cubicBezTo>
                    <a:pt x="10542" y="7080"/>
                    <a:pt x="10503" y="7216"/>
                    <a:pt x="10425" y="7333"/>
                  </a:cubicBezTo>
                  <a:cubicBezTo>
                    <a:pt x="10328" y="7547"/>
                    <a:pt x="10173" y="7761"/>
                    <a:pt x="10056" y="7994"/>
                  </a:cubicBezTo>
                  <a:cubicBezTo>
                    <a:pt x="9764" y="8383"/>
                    <a:pt x="9453" y="8733"/>
                    <a:pt x="9083" y="9025"/>
                  </a:cubicBezTo>
                  <a:cubicBezTo>
                    <a:pt x="8792" y="9258"/>
                    <a:pt x="8500" y="9453"/>
                    <a:pt x="8189" y="9589"/>
                  </a:cubicBezTo>
                  <a:cubicBezTo>
                    <a:pt x="7897" y="9706"/>
                    <a:pt x="7605" y="9803"/>
                    <a:pt x="7314" y="9861"/>
                  </a:cubicBezTo>
                  <a:cubicBezTo>
                    <a:pt x="7131" y="9884"/>
                    <a:pt x="6936" y="9894"/>
                    <a:pt x="6742" y="9894"/>
                  </a:cubicBezTo>
                  <a:cubicBezTo>
                    <a:pt x="6606" y="9894"/>
                    <a:pt x="6470" y="9889"/>
                    <a:pt x="6341" y="9881"/>
                  </a:cubicBezTo>
                  <a:cubicBezTo>
                    <a:pt x="5933" y="9842"/>
                    <a:pt x="5505" y="9745"/>
                    <a:pt x="5096" y="9589"/>
                  </a:cubicBezTo>
                  <a:cubicBezTo>
                    <a:pt x="4805" y="9472"/>
                    <a:pt x="4513" y="9356"/>
                    <a:pt x="4241" y="9200"/>
                  </a:cubicBezTo>
                  <a:cubicBezTo>
                    <a:pt x="3949" y="9064"/>
                    <a:pt x="3696" y="8869"/>
                    <a:pt x="3424" y="8675"/>
                  </a:cubicBezTo>
                  <a:cubicBezTo>
                    <a:pt x="2626" y="8091"/>
                    <a:pt x="1946" y="7372"/>
                    <a:pt x="1304" y="6633"/>
                  </a:cubicBezTo>
                  <a:cubicBezTo>
                    <a:pt x="895" y="6108"/>
                    <a:pt x="506" y="5583"/>
                    <a:pt x="156" y="5018"/>
                  </a:cubicBezTo>
                  <a:cubicBezTo>
                    <a:pt x="137" y="4999"/>
                    <a:pt x="117" y="4980"/>
                    <a:pt x="98" y="4980"/>
                  </a:cubicBezTo>
                  <a:lnTo>
                    <a:pt x="39" y="4980"/>
                  </a:lnTo>
                  <a:cubicBezTo>
                    <a:pt x="1" y="4999"/>
                    <a:pt x="1" y="5057"/>
                    <a:pt x="20" y="5096"/>
                  </a:cubicBezTo>
                  <a:cubicBezTo>
                    <a:pt x="487" y="5796"/>
                    <a:pt x="934" y="6477"/>
                    <a:pt x="1479" y="7138"/>
                  </a:cubicBezTo>
                  <a:cubicBezTo>
                    <a:pt x="2004" y="7800"/>
                    <a:pt x="2646" y="8403"/>
                    <a:pt x="3326" y="8908"/>
                  </a:cubicBezTo>
                  <a:cubicBezTo>
                    <a:pt x="3657" y="9161"/>
                    <a:pt x="4007" y="9395"/>
                    <a:pt x="4377" y="9589"/>
                  </a:cubicBezTo>
                  <a:cubicBezTo>
                    <a:pt x="4727" y="9784"/>
                    <a:pt x="5155" y="9959"/>
                    <a:pt x="5544" y="10075"/>
                  </a:cubicBezTo>
                  <a:cubicBezTo>
                    <a:pt x="5933" y="10211"/>
                    <a:pt x="6322" y="10250"/>
                    <a:pt x="6730" y="10250"/>
                  </a:cubicBezTo>
                  <a:cubicBezTo>
                    <a:pt x="7100" y="10250"/>
                    <a:pt x="7489" y="10173"/>
                    <a:pt x="7819" y="10075"/>
                  </a:cubicBezTo>
                  <a:cubicBezTo>
                    <a:pt x="8519" y="9861"/>
                    <a:pt x="9181" y="9433"/>
                    <a:pt x="9725" y="8908"/>
                  </a:cubicBezTo>
                  <a:cubicBezTo>
                    <a:pt x="10017" y="8656"/>
                    <a:pt x="10270" y="8325"/>
                    <a:pt x="10523" y="8014"/>
                  </a:cubicBezTo>
                  <a:cubicBezTo>
                    <a:pt x="10737" y="7722"/>
                    <a:pt x="10931" y="7430"/>
                    <a:pt x="11106" y="7119"/>
                  </a:cubicBezTo>
                  <a:lnTo>
                    <a:pt x="11126" y="7138"/>
                  </a:lnTo>
                  <a:cubicBezTo>
                    <a:pt x="11223" y="7314"/>
                    <a:pt x="11378" y="7489"/>
                    <a:pt x="11495" y="7625"/>
                  </a:cubicBezTo>
                  <a:cubicBezTo>
                    <a:pt x="11729" y="7916"/>
                    <a:pt x="12020" y="8169"/>
                    <a:pt x="12351" y="8403"/>
                  </a:cubicBezTo>
                  <a:cubicBezTo>
                    <a:pt x="12954" y="8869"/>
                    <a:pt x="13654" y="9181"/>
                    <a:pt x="14393" y="9395"/>
                  </a:cubicBezTo>
                  <a:cubicBezTo>
                    <a:pt x="14743" y="9492"/>
                    <a:pt x="15132" y="9570"/>
                    <a:pt x="15521" y="9589"/>
                  </a:cubicBezTo>
                  <a:cubicBezTo>
                    <a:pt x="15630" y="9600"/>
                    <a:pt x="15737" y="9605"/>
                    <a:pt x="15843" y="9605"/>
                  </a:cubicBezTo>
                  <a:cubicBezTo>
                    <a:pt x="16117" y="9605"/>
                    <a:pt x="16383" y="9573"/>
                    <a:pt x="16649" y="9531"/>
                  </a:cubicBezTo>
                  <a:cubicBezTo>
                    <a:pt x="17369" y="9395"/>
                    <a:pt x="18050" y="9083"/>
                    <a:pt x="18672" y="8675"/>
                  </a:cubicBezTo>
                  <a:cubicBezTo>
                    <a:pt x="18964" y="8480"/>
                    <a:pt x="19217" y="8228"/>
                    <a:pt x="19469" y="7994"/>
                  </a:cubicBezTo>
                  <a:cubicBezTo>
                    <a:pt x="19703" y="7741"/>
                    <a:pt x="19936" y="7450"/>
                    <a:pt x="20131" y="7158"/>
                  </a:cubicBezTo>
                  <a:cubicBezTo>
                    <a:pt x="20325" y="6866"/>
                    <a:pt x="20481" y="6574"/>
                    <a:pt x="20656" y="6263"/>
                  </a:cubicBezTo>
                  <a:cubicBezTo>
                    <a:pt x="20811" y="5952"/>
                    <a:pt x="20967" y="5641"/>
                    <a:pt x="21103" y="5291"/>
                  </a:cubicBezTo>
                  <a:cubicBezTo>
                    <a:pt x="21220" y="4960"/>
                    <a:pt x="21337" y="4610"/>
                    <a:pt x="21434" y="4279"/>
                  </a:cubicBezTo>
                  <a:cubicBezTo>
                    <a:pt x="21531" y="3929"/>
                    <a:pt x="21628" y="3560"/>
                    <a:pt x="21706" y="3229"/>
                  </a:cubicBezTo>
                  <a:cubicBezTo>
                    <a:pt x="21842" y="2548"/>
                    <a:pt x="21978" y="1848"/>
                    <a:pt x="22095" y="1129"/>
                  </a:cubicBezTo>
                  <a:cubicBezTo>
                    <a:pt x="22133" y="783"/>
                    <a:pt x="22191" y="401"/>
                    <a:pt x="22267" y="36"/>
                  </a:cubicBezTo>
                  <a:lnTo>
                    <a:pt x="22267" y="36"/>
                  </a:lnTo>
                  <a:cubicBezTo>
                    <a:pt x="22266" y="36"/>
                    <a:pt x="22265" y="37"/>
                    <a:pt x="22264" y="37"/>
                  </a:cubicBezTo>
                  <a:cubicBezTo>
                    <a:pt x="22254" y="37"/>
                    <a:pt x="22233" y="14"/>
                    <a:pt x="221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1873950" y="27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1239900" y="2553225"/>
              <a:ext cx="1047850" cy="348150"/>
            </a:xfrm>
            <a:custGeom>
              <a:avLst/>
              <a:gdLst/>
              <a:ahLst/>
              <a:cxnLst/>
              <a:rect l="l" t="t" r="r" b="b"/>
              <a:pathLst>
                <a:path w="41914" h="13926" extrusionOk="0">
                  <a:moveTo>
                    <a:pt x="32636" y="0"/>
                  </a:moveTo>
                  <a:cubicBezTo>
                    <a:pt x="31761" y="0"/>
                    <a:pt x="30808" y="39"/>
                    <a:pt x="29738" y="97"/>
                  </a:cubicBezTo>
                  <a:cubicBezTo>
                    <a:pt x="27774" y="253"/>
                    <a:pt x="25732" y="525"/>
                    <a:pt x="23514" y="914"/>
                  </a:cubicBezTo>
                  <a:cubicBezTo>
                    <a:pt x="21569" y="1264"/>
                    <a:pt x="19605" y="1712"/>
                    <a:pt x="17660" y="2276"/>
                  </a:cubicBezTo>
                  <a:cubicBezTo>
                    <a:pt x="15462" y="2879"/>
                    <a:pt x="13342" y="3579"/>
                    <a:pt x="11397" y="4357"/>
                  </a:cubicBezTo>
                  <a:cubicBezTo>
                    <a:pt x="8830" y="5368"/>
                    <a:pt x="6691" y="6418"/>
                    <a:pt x="4843" y="7585"/>
                  </a:cubicBezTo>
                  <a:cubicBezTo>
                    <a:pt x="3715" y="8305"/>
                    <a:pt x="2801" y="9005"/>
                    <a:pt x="2003" y="9725"/>
                  </a:cubicBezTo>
                  <a:cubicBezTo>
                    <a:pt x="1751" y="9978"/>
                    <a:pt x="1517" y="10211"/>
                    <a:pt x="1284" y="10464"/>
                  </a:cubicBezTo>
                  <a:lnTo>
                    <a:pt x="1245" y="10503"/>
                  </a:lnTo>
                  <a:lnTo>
                    <a:pt x="1148" y="10600"/>
                  </a:lnTo>
                  <a:cubicBezTo>
                    <a:pt x="934" y="10872"/>
                    <a:pt x="739" y="11145"/>
                    <a:pt x="584" y="11378"/>
                  </a:cubicBezTo>
                  <a:cubicBezTo>
                    <a:pt x="409" y="11670"/>
                    <a:pt x="272" y="11961"/>
                    <a:pt x="175" y="12253"/>
                  </a:cubicBezTo>
                  <a:lnTo>
                    <a:pt x="156" y="12312"/>
                  </a:lnTo>
                  <a:cubicBezTo>
                    <a:pt x="156" y="12331"/>
                    <a:pt x="156" y="12331"/>
                    <a:pt x="136" y="12350"/>
                  </a:cubicBezTo>
                  <a:cubicBezTo>
                    <a:pt x="58" y="12603"/>
                    <a:pt x="0" y="12837"/>
                    <a:pt x="0" y="13051"/>
                  </a:cubicBezTo>
                  <a:lnTo>
                    <a:pt x="0" y="13109"/>
                  </a:lnTo>
                  <a:lnTo>
                    <a:pt x="0" y="13148"/>
                  </a:lnTo>
                  <a:lnTo>
                    <a:pt x="0" y="13206"/>
                  </a:lnTo>
                  <a:lnTo>
                    <a:pt x="0" y="13245"/>
                  </a:lnTo>
                  <a:cubicBezTo>
                    <a:pt x="0" y="13420"/>
                    <a:pt x="39" y="13576"/>
                    <a:pt x="58" y="13731"/>
                  </a:cubicBezTo>
                  <a:cubicBezTo>
                    <a:pt x="78" y="13829"/>
                    <a:pt x="175" y="13926"/>
                    <a:pt x="292" y="13926"/>
                  </a:cubicBezTo>
                  <a:lnTo>
                    <a:pt x="370" y="13926"/>
                  </a:lnTo>
                  <a:cubicBezTo>
                    <a:pt x="486" y="13906"/>
                    <a:pt x="584" y="13770"/>
                    <a:pt x="545" y="13615"/>
                  </a:cubicBezTo>
                  <a:cubicBezTo>
                    <a:pt x="545" y="13576"/>
                    <a:pt x="525" y="13517"/>
                    <a:pt x="525" y="13479"/>
                  </a:cubicBezTo>
                  <a:cubicBezTo>
                    <a:pt x="525" y="13401"/>
                    <a:pt x="525" y="13342"/>
                    <a:pt x="486" y="13284"/>
                  </a:cubicBezTo>
                  <a:lnTo>
                    <a:pt x="486" y="13109"/>
                  </a:lnTo>
                  <a:cubicBezTo>
                    <a:pt x="486" y="13051"/>
                    <a:pt x="486" y="13012"/>
                    <a:pt x="525" y="12953"/>
                  </a:cubicBezTo>
                  <a:cubicBezTo>
                    <a:pt x="525" y="12915"/>
                    <a:pt x="525" y="12895"/>
                    <a:pt x="545" y="12837"/>
                  </a:cubicBezTo>
                  <a:lnTo>
                    <a:pt x="545" y="12798"/>
                  </a:lnTo>
                  <a:cubicBezTo>
                    <a:pt x="564" y="12642"/>
                    <a:pt x="622" y="12506"/>
                    <a:pt x="661" y="12350"/>
                  </a:cubicBezTo>
                  <a:lnTo>
                    <a:pt x="681" y="12312"/>
                  </a:lnTo>
                  <a:lnTo>
                    <a:pt x="700" y="12273"/>
                  </a:lnTo>
                  <a:lnTo>
                    <a:pt x="739" y="12214"/>
                  </a:lnTo>
                  <a:cubicBezTo>
                    <a:pt x="875" y="11845"/>
                    <a:pt x="1089" y="11495"/>
                    <a:pt x="1381" y="11145"/>
                  </a:cubicBezTo>
                  <a:cubicBezTo>
                    <a:pt x="1731" y="10717"/>
                    <a:pt x="2101" y="10308"/>
                    <a:pt x="2587" y="9900"/>
                  </a:cubicBezTo>
                  <a:lnTo>
                    <a:pt x="2626" y="9842"/>
                  </a:lnTo>
                  <a:cubicBezTo>
                    <a:pt x="2645" y="9822"/>
                    <a:pt x="2645" y="9822"/>
                    <a:pt x="2684" y="9822"/>
                  </a:cubicBezTo>
                  <a:lnTo>
                    <a:pt x="2742" y="9783"/>
                  </a:lnTo>
                  <a:lnTo>
                    <a:pt x="2820" y="9725"/>
                  </a:lnTo>
                  <a:lnTo>
                    <a:pt x="2879" y="9686"/>
                  </a:lnTo>
                  <a:lnTo>
                    <a:pt x="2898" y="9666"/>
                  </a:lnTo>
                  <a:lnTo>
                    <a:pt x="2976" y="9608"/>
                  </a:lnTo>
                  <a:cubicBezTo>
                    <a:pt x="3015" y="9589"/>
                    <a:pt x="3015" y="9569"/>
                    <a:pt x="3034" y="9569"/>
                  </a:cubicBezTo>
                  <a:lnTo>
                    <a:pt x="3093" y="9530"/>
                  </a:lnTo>
                  <a:lnTo>
                    <a:pt x="3112" y="9511"/>
                  </a:lnTo>
                  <a:lnTo>
                    <a:pt x="3170" y="9472"/>
                  </a:lnTo>
                  <a:lnTo>
                    <a:pt x="3190" y="9433"/>
                  </a:lnTo>
                  <a:lnTo>
                    <a:pt x="3209" y="9414"/>
                  </a:lnTo>
                  <a:lnTo>
                    <a:pt x="3229" y="9394"/>
                  </a:lnTo>
                  <a:lnTo>
                    <a:pt x="3268" y="9375"/>
                  </a:lnTo>
                  <a:lnTo>
                    <a:pt x="3287" y="9336"/>
                  </a:lnTo>
                  <a:lnTo>
                    <a:pt x="3326" y="9316"/>
                  </a:lnTo>
                  <a:lnTo>
                    <a:pt x="3365" y="9297"/>
                  </a:lnTo>
                  <a:lnTo>
                    <a:pt x="3384" y="9277"/>
                  </a:lnTo>
                  <a:lnTo>
                    <a:pt x="3404" y="9239"/>
                  </a:lnTo>
                  <a:cubicBezTo>
                    <a:pt x="4357" y="8519"/>
                    <a:pt x="5446" y="7819"/>
                    <a:pt x="6768" y="7099"/>
                  </a:cubicBezTo>
                  <a:cubicBezTo>
                    <a:pt x="7877" y="6496"/>
                    <a:pt x="9102" y="5913"/>
                    <a:pt x="10483" y="5329"/>
                  </a:cubicBezTo>
                  <a:lnTo>
                    <a:pt x="10503" y="5310"/>
                  </a:lnTo>
                  <a:lnTo>
                    <a:pt x="10970" y="5115"/>
                  </a:lnTo>
                  <a:cubicBezTo>
                    <a:pt x="11164" y="5038"/>
                    <a:pt x="11339" y="4960"/>
                    <a:pt x="11534" y="4901"/>
                  </a:cubicBezTo>
                  <a:cubicBezTo>
                    <a:pt x="13498" y="4123"/>
                    <a:pt x="15579" y="3443"/>
                    <a:pt x="17718" y="2820"/>
                  </a:cubicBezTo>
                  <a:cubicBezTo>
                    <a:pt x="20636" y="2023"/>
                    <a:pt x="23553" y="1420"/>
                    <a:pt x="26373" y="1031"/>
                  </a:cubicBezTo>
                  <a:cubicBezTo>
                    <a:pt x="28085" y="817"/>
                    <a:pt x="29719" y="661"/>
                    <a:pt x="31275" y="584"/>
                  </a:cubicBezTo>
                  <a:cubicBezTo>
                    <a:pt x="31761" y="564"/>
                    <a:pt x="32189" y="564"/>
                    <a:pt x="32636" y="564"/>
                  </a:cubicBezTo>
                  <a:cubicBezTo>
                    <a:pt x="33939" y="564"/>
                    <a:pt x="35106" y="642"/>
                    <a:pt x="36234" y="778"/>
                  </a:cubicBezTo>
                  <a:cubicBezTo>
                    <a:pt x="37498" y="953"/>
                    <a:pt x="38490" y="1206"/>
                    <a:pt x="39346" y="1556"/>
                  </a:cubicBezTo>
                  <a:lnTo>
                    <a:pt x="39366" y="1595"/>
                  </a:lnTo>
                  <a:cubicBezTo>
                    <a:pt x="39813" y="1790"/>
                    <a:pt x="40163" y="1984"/>
                    <a:pt x="40494" y="2217"/>
                  </a:cubicBezTo>
                  <a:cubicBezTo>
                    <a:pt x="40708" y="2392"/>
                    <a:pt x="40883" y="2567"/>
                    <a:pt x="41019" y="2762"/>
                  </a:cubicBezTo>
                  <a:cubicBezTo>
                    <a:pt x="41116" y="2898"/>
                    <a:pt x="41213" y="3054"/>
                    <a:pt x="41291" y="3209"/>
                  </a:cubicBezTo>
                  <a:cubicBezTo>
                    <a:pt x="41369" y="3365"/>
                    <a:pt x="41388" y="3540"/>
                    <a:pt x="41408" y="3696"/>
                  </a:cubicBezTo>
                  <a:lnTo>
                    <a:pt x="41408" y="3734"/>
                  </a:lnTo>
                  <a:lnTo>
                    <a:pt x="41408" y="3773"/>
                  </a:lnTo>
                  <a:lnTo>
                    <a:pt x="41408" y="3851"/>
                  </a:lnTo>
                  <a:lnTo>
                    <a:pt x="41408" y="3890"/>
                  </a:lnTo>
                  <a:lnTo>
                    <a:pt x="41408" y="3948"/>
                  </a:lnTo>
                  <a:lnTo>
                    <a:pt x="41408" y="4085"/>
                  </a:lnTo>
                  <a:cubicBezTo>
                    <a:pt x="41408" y="4162"/>
                    <a:pt x="41427" y="4221"/>
                    <a:pt x="41486" y="4260"/>
                  </a:cubicBezTo>
                  <a:cubicBezTo>
                    <a:pt x="41524" y="4318"/>
                    <a:pt x="41602" y="4337"/>
                    <a:pt x="41680" y="4337"/>
                  </a:cubicBezTo>
                  <a:cubicBezTo>
                    <a:pt x="41816" y="4337"/>
                    <a:pt x="41913" y="4221"/>
                    <a:pt x="41913" y="4085"/>
                  </a:cubicBezTo>
                  <a:lnTo>
                    <a:pt x="41913" y="4026"/>
                  </a:lnTo>
                  <a:lnTo>
                    <a:pt x="41913" y="3968"/>
                  </a:lnTo>
                  <a:lnTo>
                    <a:pt x="41913" y="3890"/>
                  </a:lnTo>
                  <a:lnTo>
                    <a:pt x="41913" y="3851"/>
                  </a:lnTo>
                  <a:lnTo>
                    <a:pt x="41913" y="3754"/>
                  </a:lnTo>
                  <a:lnTo>
                    <a:pt x="41913" y="3696"/>
                  </a:lnTo>
                  <a:lnTo>
                    <a:pt x="41913" y="3676"/>
                  </a:lnTo>
                  <a:cubicBezTo>
                    <a:pt x="41894" y="3462"/>
                    <a:pt x="41875" y="3307"/>
                    <a:pt x="41816" y="3170"/>
                  </a:cubicBezTo>
                  <a:cubicBezTo>
                    <a:pt x="41758" y="2918"/>
                    <a:pt x="41602" y="2665"/>
                    <a:pt x="41427" y="2412"/>
                  </a:cubicBezTo>
                  <a:cubicBezTo>
                    <a:pt x="41135" y="2023"/>
                    <a:pt x="40727" y="1692"/>
                    <a:pt x="40202" y="1362"/>
                  </a:cubicBezTo>
                  <a:cubicBezTo>
                    <a:pt x="39813" y="1148"/>
                    <a:pt x="39346" y="953"/>
                    <a:pt x="38743" y="759"/>
                  </a:cubicBezTo>
                  <a:cubicBezTo>
                    <a:pt x="38276" y="623"/>
                    <a:pt x="37732" y="486"/>
                    <a:pt x="37148" y="370"/>
                  </a:cubicBezTo>
                  <a:cubicBezTo>
                    <a:pt x="36059" y="175"/>
                    <a:pt x="34853" y="59"/>
                    <a:pt x="3343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1870050" y="2289200"/>
              <a:ext cx="277675" cy="137375"/>
            </a:xfrm>
            <a:custGeom>
              <a:avLst/>
              <a:gdLst/>
              <a:ahLst/>
              <a:cxnLst/>
              <a:rect l="l" t="t" r="r" b="b"/>
              <a:pathLst>
                <a:path w="11107" h="5495" extrusionOk="0">
                  <a:moveTo>
                    <a:pt x="584" y="0"/>
                  </a:moveTo>
                  <a:cubicBezTo>
                    <a:pt x="526" y="0"/>
                    <a:pt x="467" y="20"/>
                    <a:pt x="370" y="39"/>
                  </a:cubicBezTo>
                  <a:cubicBezTo>
                    <a:pt x="214" y="97"/>
                    <a:pt x="59" y="253"/>
                    <a:pt x="39" y="428"/>
                  </a:cubicBezTo>
                  <a:cubicBezTo>
                    <a:pt x="0" y="623"/>
                    <a:pt x="78" y="778"/>
                    <a:pt x="175" y="934"/>
                  </a:cubicBezTo>
                  <a:cubicBezTo>
                    <a:pt x="273" y="1089"/>
                    <a:pt x="370" y="1226"/>
                    <a:pt x="506" y="1362"/>
                  </a:cubicBezTo>
                  <a:cubicBezTo>
                    <a:pt x="856" y="1770"/>
                    <a:pt x="1284" y="2140"/>
                    <a:pt x="1595" y="2392"/>
                  </a:cubicBezTo>
                  <a:cubicBezTo>
                    <a:pt x="1984" y="2743"/>
                    <a:pt x="2373" y="3034"/>
                    <a:pt x="2743" y="3307"/>
                  </a:cubicBezTo>
                  <a:cubicBezTo>
                    <a:pt x="3248" y="3657"/>
                    <a:pt x="3813" y="3948"/>
                    <a:pt x="4338" y="4221"/>
                  </a:cubicBezTo>
                  <a:cubicBezTo>
                    <a:pt x="5271" y="4668"/>
                    <a:pt x="6108" y="4999"/>
                    <a:pt x="6944" y="5213"/>
                  </a:cubicBezTo>
                  <a:cubicBezTo>
                    <a:pt x="7612" y="5408"/>
                    <a:pt x="8239" y="5494"/>
                    <a:pt x="8802" y="5494"/>
                  </a:cubicBezTo>
                  <a:cubicBezTo>
                    <a:pt x="8911" y="5494"/>
                    <a:pt x="9018" y="5491"/>
                    <a:pt x="9122" y="5485"/>
                  </a:cubicBezTo>
                  <a:cubicBezTo>
                    <a:pt x="9317" y="5485"/>
                    <a:pt x="9511" y="5465"/>
                    <a:pt x="9706" y="5407"/>
                  </a:cubicBezTo>
                  <a:cubicBezTo>
                    <a:pt x="9764" y="5407"/>
                    <a:pt x="9783" y="5388"/>
                    <a:pt x="9803" y="5388"/>
                  </a:cubicBezTo>
                  <a:lnTo>
                    <a:pt x="9900" y="5388"/>
                  </a:lnTo>
                  <a:cubicBezTo>
                    <a:pt x="10192" y="5329"/>
                    <a:pt x="10445" y="5252"/>
                    <a:pt x="10639" y="5096"/>
                  </a:cubicBezTo>
                  <a:cubicBezTo>
                    <a:pt x="10834" y="4979"/>
                    <a:pt x="10970" y="4785"/>
                    <a:pt x="11048" y="4590"/>
                  </a:cubicBezTo>
                  <a:cubicBezTo>
                    <a:pt x="11067" y="4415"/>
                    <a:pt x="11106" y="4182"/>
                    <a:pt x="11048" y="3987"/>
                  </a:cubicBezTo>
                  <a:cubicBezTo>
                    <a:pt x="11028" y="3851"/>
                    <a:pt x="10970" y="3754"/>
                    <a:pt x="10950" y="3657"/>
                  </a:cubicBezTo>
                  <a:cubicBezTo>
                    <a:pt x="10912" y="3540"/>
                    <a:pt x="10834" y="3423"/>
                    <a:pt x="10756" y="3326"/>
                  </a:cubicBezTo>
                  <a:cubicBezTo>
                    <a:pt x="10678" y="3209"/>
                    <a:pt x="10561" y="3093"/>
                    <a:pt x="10484" y="3015"/>
                  </a:cubicBezTo>
                  <a:cubicBezTo>
                    <a:pt x="10425" y="2937"/>
                    <a:pt x="10328" y="2840"/>
                    <a:pt x="10172" y="2743"/>
                  </a:cubicBezTo>
                  <a:cubicBezTo>
                    <a:pt x="9939" y="2568"/>
                    <a:pt x="9647" y="2392"/>
                    <a:pt x="9317" y="2256"/>
                  </a:cubicBezTo>
                  <a:cubicBezTo>
                    <a:pt x="8967" y="2081"/>
                    <a:pt x="8539" y="1984"/>
                    <a:pt x="8150" y="1887"/>
                  </a:cubicBezTo>
                  <a:cubicBezTo>
                    <a:pt x="7527" y="1751"/>
                    <a:pt x="6905" y="1595"/>
                    <a:pt x="6302" y="1478"/>
                  </a:cubicBezTo>
                  <a:cubicBezTo>
                    <a:pt x="5310" y="1245"/>
                    <a:pt x="4279" y="1031"/>
                    <a:pt x="3307" y="739"/>
                  </a:cubicBezTo>
                  <a:lnTo>
                    <a:pt x="3287" y="739"/>
                  </a:lnTo>
                  <a:cubicBezTo>
                    <a:pt x="2801" y="603"/>
                    <a:pt x="2315" y="448"/>
                    <a:pt x="1848" y="272"/>
                  </a:cubicBezTo>
                  <a:cubicBezTo>
                    <a:pt x="1595" y="175"/>
                    <a:pt x="1265" y="78"/>
                    <a:pt x="953" y="20"/>
                  </a:cubicBezTo>
                  <a:cubicBezTo>
                    <a:pt x="856" y="0"/>
                    <a:pt x="759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1677025" y="2955375"/>
              <a:ext cx="102600" cy="102225"/>
            </a:xfrm>
            <a:custGeom>
              <a:avLst/>
              <a:gdLst/>
              <a:ahLst/>
              <a:cxnLst/>
              <a:rect l="l" t="t" r="r" b="b"/>
              <a:pathLst>
                <a:path w="4104" h="4089" extrusionOk="0">
                  <a:moveTo>
                    <a:pt x="1967" y="0"/>
                  </a:moveTo>
                  <a:cubicBezTo>
                    <a:pt x="1850" y="0"/>
                    <a:pt x="1732" y="12"/>
                    <a:pt x="1614" y="38"/>
                  </a:cubicBezTo>
                  <a:cubicBezTo>
                    <a:pt x="603" y="252"/>
                    <a:pt x="0" y="1360"/>
                    <a:pt x="233" y="2449"/>
                  </a:cubicBezTo>
                  <a:cubicBezTo>
                    <a:pt x="454" y="3417"/>
                    <a:pt x="1253" y="4088"/>
                    <a:pt x="2125" y="4088"/>
                  </a:cubicBezTo>
                  <a:cubicBezTo>
                    <a:pt x="2252" y="4088"/>
                    <a:pt x="2380" y="4074"/>
                    <a:pt x="2509" y="4044"/>
                  </a:cubicBezTo>
                  <a:cubicBezTo>
                    <a:pt x="3501" y="3830"/>
                    <a:pt x="4104" y="2741"/>
                    <a:pt x="3870" y="1652"/>
                  </a:cubicBezTo>
                  <a:cubicBezTo>
                    <a:pt x="3648" y="675"/>
                    <a:pt x="2836" y="0"/>
                    <a:pt x="1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1705700" y="2968250"/>
              <a:ext cx="71500" cy="71450"/>
            </a:xfrm>
            <a:custGeom>
              <a:avLst/>
              <a:gdLst/>
              <a:ahLst/>
              <a:cxnLst/>
              <a:rect l="l" t="t" r="r" b="b"/>
              <a:pathLst>
                <a:path w="2860" h="2858" extrusionOk="0">
                  <a:moveTo>
                    <a:pt x="1371" y="0"/>
                  </a:moveTo>
                  <a:cubicBezTo>
                    <a:pt x="1285" y="0"/>
                    <a:pt x="1197" y="9"/>
                    <a:pt x="1109" y="28"/>
                  </a:cubicBezTo>
                  <a:cubicBezTo>
                    <a:pt x="409" y="203"/>
                    <a:pt x="1" y="962"/>
                    <a:pt x="176" y="1720"/>
                  </a:cubicBezTo>
                  <a:cubicBezTo>
                    <a:pt x="312" y="2401"/>
                    <a:pt x="879" y="2858"/>
                    <a:pt x="1488" y="2858"/>
                  </a:cubicBezTo>
                  <a:cubicBezTo>
                    <a:pt x="1575" y="2858"/>
                    <a:pt x="1663" y="2849"/>
                    <a:pt x="1751" y="2829"/>
                  </a:cubicBezTo>
                  <a:cubicBezTo>
                    <a:pt x="2451" y="2654"/>
                    <a:pt x="2860" y="1915"/>
                    <a:pt x="2685" y="1156"/>
                  </a:cubicBezTo>
                  <a:cubicBezTo>
                    <a:pt x="2548" y="473"/>
                    <a:pt x="1992" y="0"/>
                    <a:pt x="137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1692075" y="3008900"/>
              <a:ext cx="33100" cy="13475"/>
            </a:xfrm>
            <a:custGeom>
              <a:avLst/>
              <a:gdLst/>
              <a:ahLst/>
              <a:cxnLst/>
              <a:rect l="l" t="t" r="r" b="b"/>
              <a:pathLst>
                <a:path w="1324" h="539" extrusionOk="0">
                  <a:moveTo>
                    <a:pt x="921" y="1"/>
                  </a:moveTo>
                  <a:cubicBezTo>
                    <a:pt x="829" y="1"/>
                    <a:pt x="727" y="12"/>
                    <a:pt x="623" y="36"/>
                  </a:cubicBezTo>
                  <a:cubicBezTo>
                    <a:pt x="273" y="114"/>
                    <a:pt x="1" y="289"/>
                    <a:pt x="40" y="406"/>
                  </a:cubicBezTo>
                  <a:cubicBezTo>
                    <a:pt x="53" y="486"/>
                    <a:pt x="204" y="538"/>
                    <a:pt x="410" y="538"/>
                  </a:cubicBezTo>
                  <a:cubicBezTo>
                    <a:pt x="505" y="538"/>
                    <a:pt x="611" y="527"/>
                    <a:pt x="721" y="503"/>
                  </a:cubicBezTo>
                  <a:cubicBezTo>
                    <a:pt x="1051" y="425"/>
                    <a:pt x="1324" y="250"/>
                    <a:pt x="1304" y="133"/>
                  </a:cubicBezTo>
                  <a:cubicBezTo>
                    <a:pt x="1277" y="53"/>
                    <a:pt x="112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1666800" y="2909700"/>
              <a:ext cx="59350" cy="30800"/>
            </a:xfrm>
            <a:custGeom>
              <a:avLst/>
              <a:gdLst/>
              <a:ahLst/>
              <a:cxnLst/>
              <a:rect l="l" t="t" r="r" b="b"/>
              <a:pathLst>
                <a:path w="2374" h="1232" extrusionOk="0">
                  <a:moveTo>
                    <a:pt x="1735" y="1"/>
                  </a:moveTo>
                  <a:cubicBezTo>
                    <a:pt x="1527" y="1"/>
                    <a:pt x="1277" y="43"/>
                    <a:pt x="1012" y="134"/>
                  </a:cubicBezTo>
                  <a:cubicBezTo>
                    <a:pt x="409" y="367"/>
                    <a:pt x="1" y="756"/>
                    <a:pt x="98" y="1009"/>
                  </a:cubicBezTo>
                  <a:cubicBezTo>
                    <a:pt x="151" y="1159"/>
                    <a:pt x="346" y="1232"/>
                    <a:pt x="611" y="1232"/>
                  </a:cubicBezTo>
                  <a:cubicBezTo>
                    <a:pt x="827" y="1232"/>
                    <a:pt x="1091" y="1183"/>
                    <a:pt x="1362" y="1087"/>
                  </a:cubicBezTo>
                  <a:cubicBezTo>
                    <a:pt x="1965" y="873"/>
                    <a:pt x="2373" y="484"/>
                    <a:pt x="2276" y="211"/>
                  </a:cubicBezTo>
                  <a:cubicBezTo>
                    <a:pt x="2220" y="77"/>
                    <a:pt x="2017" y="1"/>
                    <a:pt x="1735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1912825" y="2908875"/>
              <a:ext cx="102150" cy="102200"/>
            </a:xfrm>
            <a:custGeom>
              <a:avLst/>
              <a:gdLst/>
              <a:ahLst/>
              <a:cxnLst/>
              <a:rect l="l" t="t" r="r" b="b"/>
              <a:pathLst>
                <a:path w="4086" h="4088" extrusionOk="0">
                  <a:moveTo>
                    <a:pt x="1968" y="0"/>
                  </a:moveTo>
                  <a:cubicBezTo>
                    <a:pt x="1864" y="0"/>
                    <a:pt x="1759" y="10"/>
                    <a:pt x="1654" y="31"/>
                  </a:cubicBezTo>
                  <a:cubicBezTo>
                    <a:pt x="643" y="225"/>
                    <a:pt x="1" y="1295"/>
                    <a:pt x="215" y="2403"/>
                  </a:cubicBezTo>
                  <a:cubicBezTo>
                    <a:pt x="423" y="3393"/>
                    <a:pt x="1235" y="4088"/>
                    <a:pt x="2113" y="4088"/>
                  </a:cubicBezTo>
                  <a:cubicBezTo>
                    <a:pt x="2219" y="4088"/>
                    <a:pt x="2325" y="4077"/>
                    <a:pt x="2432" y="4057"/>
                  </a:cubicBezTo>
                  <a:cubicBezTo>
                    <a:pt x="3463" y="3862"/>
                    <a:pt x="4085" y="2792"/>
                    <a:pt x="3871" y="1684"/>
                  </a:cubicBezTo>
                  <a:cubicBezTo>
                    <a:pt x="3680" y="710"/>
                    <a:pt x="2851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1914775" y="2926600"/>
              <a:ext cx="71500" cy="71725"/>
            </a:xfrm>
            <a:custGeom>
              <a:avLst/>
              <a:gdLst/>
              <a:ahLst/>
              <a:cxnLst/>
              <a:rect l="l" t="t" r="r" b="b"/>
              <a:pathLst>
                <a:path w="2860" h="2869" extrusionOk="0">
                  <a:moveTo>
                    <a:pt x="1390" y="0"/>
                  </a:moveTo>
                  <a:cubicBezTo>
                    <a:pt x="1317" y="0"/>
                    <a:pt x="1242" y="7"/>
                    <a:pt x="1168" y="22"/>
                  </a:cubicBezTo>
                  <a:cubicBezTo>
                    <a:pt x="468" y="177"/>
                    <a:pt x="1" y="897"/>
                    <a:pt x="156" y="1675"/>
                  </a:cubicBezTo>
                  <a:cubicBezTo>
                    <a:pt x="311" y="2363"/>
                    <a:pt x="862" y="2868"/>
                    <a:pt x="1471" y="2868"/>
                  </a:cubicBezTo>
                  <a:cubicBezTo>
                    <a:pt x="1551" y="2868"/>
                    <a:pt x="1631" y="2860"/>
                    <a:pt x="1712" y="2842"/>
                  </a:cubicBezTo>
                  <a:cubicBezTo>
                    <a:pt x="2432" y="2725"/>
                    <a:pt x="2860" y="1967"/>
                    <a:pt x="2724" y="1189"/>
                  </a:cubicBezTo>
                  <a:cubicBezTo>
                    <a:pt x="2567" y="493"/>
                    <a:pt x="2007" y="0"/>
                    <a:pt x="13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1968750" y="2953500"/>
              <a:ext cx="33575" cy="14000"/>
            </a:xfrm>
            <a:custGeom>
              <a:avLst/>
              <a:gdLst/>
              <a:ahLst/>
              <a:cxnLst/>
              <a:rect l="l" t="t" r="r" b="b"/>
              <a:pathLst>
                <a:path w="1343" h="560" extrusionOk="0">
                  <a:moveTo>
                    <a:pt x="927" y="1"/>
                  </a:moveTo>
                  <a:cubicBezTo>
                    <a:pt x="838" y="1"/>
                    <a:pt x="741" y="12"/>
                    <a:pt x="642" y="35"/>
                  </a:cubicBezTo>
                  <a:cubicBezTo>
                    <a:pt x="273" y="93"/>
                    <a:pt x="1" y="268"/>
                    <a:pt x="59" y="404"/>
                  </a:cubicBezTo>
                  <a:cubicBezTo>
                    <a:pt x="72" y="508"/>
                    <a:pt x="215" y="560"/>
                    <a:pt x="412" y="560"/>
                  </a:cubicBezTo>
                  <a:cubicBezTo>
                    <a:pt x="511" y="560"/>
                    <a:pt x="623" y="547"/>
                    <a:pt x="740" y="521"/>
                  </a:cubicBezTo>
                  <a:cubicBezTo>
                    <a:pt x="1070" y="443"/>
                    <a:pt x="1343" y="288"/>
                    <a:pt x="1323" y="171"/>
                  </a:cubicBezTo>
                  <a:cubicBezTo>
                    <a:pt x="1296" y="62"/>
                    <a:pt x="1135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1924500" y="2861450"/>
              <a:ext cx="57900" cy="25875"/>
            </a:xfrm>
            <a:custGeom>
              <a:avLst/>
              <a:gdLst/>
              <a:ahLst/>
              <a:cxnLst/>
              <a:rect l="l" t="t" r="r" b="b"/>
              <a:pathLst>
                <a:path w="2316" h="1035" extrusionOk="0">
                  <a:moveTo>
                    <a:pt x="1227" y="1"/>
                  </a:moveTo>
                  <a:cubicBezTo>
                    <a:pt x="1201" y="1"/>
                    <a:pt x="1175" y="1"/>
                    <a:pt x="1148" y="2"/>
                  </a:cubicBezTo>
                  <a:cubicBezTo>
                    <a:pt x="506" y="21"/>
                    <a:pt x="1" y="274"/>
                    <a:pt x="1" y="547"/>
                  </a:cubicBezTo>
                  <a:cubicBezTo>
                    <a:pt x="1" y="826"/>
                    <a:pt x="482" y="1034"/>
                    <a:pt x="1087" y="1034"/>
                  </a:cubicBezTo>
                  <a:cubicBezTo>
                    <a:pt x="1114" y="1034"/>
                    <a:pt x="1141" y="1034"/>
                    <a:pt x="1168" y="1033"/>
                  </a:cubicBezTo>
                  <a:cubicBezTo>
                    <a:pt x="1790" y="994"/>
                    <a:pt x="2315" y="780"/>
                    <a:pt x="2315" y="488"/>
                  </a:cubicBezTo>
                  <a:cubicBezTo>
                    <a:pt x="2315" y="209"/>
                    <a:pt x="1816" y="1"/>
                    <a:pt x="1227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1819475" y="2998600"/>
              <a:ext cx="75400" cy="42325"/>
            </a:xfrm>
            <a:custGeom>
              <a:avLst/>
              <a:gdLst/>
              <a:ahLst/>
              <a:cxnLst/>
              <a:rect l="l" t="t" r="r" b="b"/>
              <a:pathLst>
                <a:path w="3016" h="1693" extrusionOk="0">
                  <a:moveTo>
                    <a:pt x="2140" y="1"/>
                  </a:moveTo>
                  <a:cubicBezTo>
                    <a:pt x="2058" y="36"/>
                    <a:pt x="1977" y="43"/>
                    <a:pt x="1891" y="43"/>
                  </a:cubicBezTo>
                  <a:cubicBezTo>
                    <a:pt x="1834" y="43"/>
                    <a:pt x="1774" y="40"/>
                    <a:pt x="1712" y="40"/>
                  </a:cubicBezTo>
                  <a:cubicBezTo>
                    <a:pt x="1654" y="40"/>
                    <a:pt x="1557" y="59"/>
                    <a:pt x="1479" y="59"/>
                  </a:cubicBezTo>
                  <a:cubicBezTo>
                    <a:pt x="1226" y="98"/>
                    <a:pt x="993" y="176"/>
                    <a:pt x="779" y="312"/>
                  </a:cubicBezTo>
                  <a:cubicBezTo>
                    <a:pt x="584" y="409"/>
                    <a:pt x="409" y="545"/>
                    <a:pt x="292" y="720"/>
                  </a:cubicBezTo>
                  <a:cubicBezTo>
                    <a:pt x="156" y="857"/>
                    <a:pt x="98" y="1032"/>
                    <a:pt x="40" y="1226"/>
                  </a:cubicBezTo>
                  <a:lnTo>
                    <a:pt x="20" y="1245"/>
                  </a:lnTo>
                  <a:cubicBezTo>
                    <a:pt x="1" y="1304"/>
                    <a:pt x="1" y="1343"/>
                    <a:pt x="40" y="1362"/>
                  </a:cubicBezTo>
                  <a:cubicBezTo>
                    <a:pt x="137" y="1440"/>
                    <a:pt x="254" y="1518"/>
                    <a:pt x="390" y="1557"/>
                  </a:cubicBezTo>
                  <a:cubicBezTo>
                    <a:pt x="506" y="1615"/>
                    <a:pt x="623" y="1634"/>
                    <a:pt x="779" y="1673"/>
                  </a:cubicBezTo>
                  <a:cubicBezTo>
                    <a:pt x="895" y="1693"/>
                    <a:pt x="1012" y="1693"/>
                    <a:pt x="1168" y="1693"/>
                  </a:cubicBezTo>
                  <a:cubicBezTo>
                    <a:pt x="1304" y="1693"/>
                    <a:pt x="1479" y="1673"/>
                    <a:pt x="1615" y="1615"/>
                  </a:cubicBezTo>
                  <a:cubicBezTo>
                    <a:pt x="1771" y="1596"/>
                    <a:pt x="1887" y="1537"/>
                    <a:pt x="2043" y="1498"/>
                  </a:cubicBezTo>
                  <a:cubicBezTo>
                    <a:pt x="2140" y="1440"/>
                    <a:pt x="2237" y="1401"/>
                    <a:pt x="2354" y="1343"/>
                  </a:cubicBezTo>
                  <a:cubicBezTo>
                    <a:pt x="2471" y="1265"/>
                    <a:pt x="2568" y="1226"/>
                    <a:pt x="2665" y="1148"/>
                  </a:cubicBezTo>
                  <a:cubicBezTo>
                    <a:pt x="2724" y="1129"/>
                    <a:pt x="2763" y="1070"/>
                    <a:pt x="2821" y="1032"/>
                  </a:cubicBezTo>
                  <a:cubicBezTo>
                    <a:pt x="2860" y="973"/>
                    <a:pt x="2918" y="934"/>
                    <a:pt x="2938" y="876"/>
                  </a:cubicBezTo>
                  <a:lnTo>
                    <a:pt x="3015" y="740"/>
                  </a:lnTo>
                  <a:lnTo>
                    <a:pt x="3015" y="662"/>
                  </a:lnTo>
                  <a:cubicBezTo>
                    <a:pt x="3015" y="643"/>
                    <a:pt x="3015" y="584"/>
                    <a:pt x="2976" y="565"/>
                  </a:cubicBezTo>
                  <a:cubicBezTo>
                    <a:pt x="2976" y="526"/>
                    <a:pt x="2957" y="487"/>
                    <a:pt x="2918" y="448"/>
                  </a:cubicBezTo>
                  <a:cubicBezTo>
                    <a:pt x="2879" y="390"/>
                    <a:pt x="2840" y="370"/>
                    <a:pt x="2782" y="331"/>
                  </a:cubicBezTo>
                  <a:cubicBezTo>
                    <a:pt x="2724" y="254"/>
                    <a:pt x="2587" y="195"/>
                    <a:pt x="2471" y="137"/>
                  </a:cubicBezTo>
                  <a:cubicBezTo>
                    <a:pt x="2374" y="79"/>
                    <a:pt x="2257" y="59"/>
                    <a:pt x="2140" y="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1800525" y="2968450"/>
              <a:ext cx="104550" cy="77350"/>
            </a:xfrm>
            <a:custGeom>
              <a:avLst/>
              <a:gdLst/>
              <a:ahLst/>
              <a:cxnLst/>
              <a:rect l="l" t="t" r="r" b="b"/>
              <a:pathLst>
                <a:path w="4182" h="3094" extrusionOk="0">
                  <a:moveTo>
                    <a:pt x="2606" y="1362"/>
                  </a:moveTo>
                  <a:cubicBezTo>
                    <a:pt x="2743" y="1382"/>
                    <a:pt x="2898" y="1421"/>
                    <a:pt x="3034" y="1460"/>
                  </a:cubicBezTo>
                  <a:cubicBezTo>
                    <a:pt x="3151" y="1518"/>
                    <a:pt x="3287" y="1557"/>
                    <a:pt x="3384" y="1635"/>
                  </a:cubicBezTo>
                  <a:cubicBezTo>
                    <a:pt x="3482" y="1712"/>
                    <a:pt x="3540" y="1771"/>
                    <a:pt x="3618" y="1849"/>
                  </a:cubicBezTo>
                  <a:cubicBezTo>
                    <a:pt x="3637" y="1868"/>
                    <a:pt x="3676" y="1907"/>
                    <a:pt x="3676" y="1926"/>
                  </a:cubicBezTo>
                  <a:lnTo>
                    <a:pt x="3637" y="1946"/>
                  </a:lnTo>
                  <a:cubicBezTo>
                    <a:pt x="3559" y="2063"/>
                    <a:pt x="3443" y="2160"/>
                    <a:pt x="3345" y="2257"/>
                  </a:cubicBezTo>
                  <a:cubicBezTo>
                    <a:pt x="3229" y="2354"/>
                    <a:pt x="3073" y="2451"/>
                    <a:pt x="2937" y="2529"/>
                  </a:cubicBezTo>
                  <a:cubicBezTo>
                    <a:pt x="2743" y="2627"/>
                    <a:pt x="2529" y="2704"/>
                    <a:pt x="2295" y="2724"/>
                  </a:cubicBezTo>
                  <a:lnTo>
                    <a:pt x="2334" y="2724"/>
                  </a:lnTo>
                  <a:cubicBezTo>
                    <a:pt x="2237" y="2840"/>
                    <a:pt x="2120" y="2840"/>
                    <a:pt x="1984" y="2840"/>
                  </a:cubicBezTo>
                  <a:lnTo>
                    <a:pt x="1653" y="2840"/>
                  </a:lnTo>
                  <a:cubicBezTo>
                    <a:pt x="1459" y="2821"/>
                    <a:pt x="1284" y="2802"/>
                    <a:pt x="1148" y="2724"/>
                  </a:cubicBezTo>
                  <a:cubicBezTo>
                    <a:pt x="1050" y="2704"/>
                    <a:pt x="973" y="2646"/>
                    <a:pt x="875" y="2588"/>
                  </a:cubicBezTo>
                  <a:lnTo>
                    <a:pt x="953" y="2296"/>
                  </a:lnTo>
                  <a:lnTo>
                    <a:pt x="1089" y="2004"/>
                  </a:lnTo>
                  <a:cubicBezTo>
                    <a:pt x="1167" y="1907"/>
                    <a:pt x="1245" y="1829"/>
                    <a:pt x="1342" y="1751"/>
                  </a:cubicBezTo>
                  <a:cubicBezTo>
                    <a:pt x="1439" y="1674"/>
                    <a:pt x="1556" y="1615"/>
                    <a:pt x="1673" y="1537"/>
                  </a:cubicBezTo>
                  <a:cubicBezTo>
                    <a:pt x="1828" y="1460"/>
                    <a:pt x="1965" y="1421"/>
                    <a:pt x="2120" y="1382"/>
                  </a:cubicBezTo>
                  <a:cubicBezTo>
                    <a:pt x="2179" y="1362"/>
                    <a:pt x="2276" y="1362"/>
                    <a:pt x="2354" y="1362"/>
                  </a:cubicBezTo>
                  <a:close/>
                  <a:moveTo>
                    <a:pt x="3190" y="1"/>
                  </a:moveTo>
                  <a:cubicBezTo>
                    <a:pt x="3112" y="1"/>
                    <a:pt x="3034" y="20"/>
                    <a:pt x="2937" y="59"/>
                  </a:cubicBezTo>
                  <a:cubicBezTo>
                    <a:pt x="2762" y="98"/>
                    <a:pt x="2626" y="215"/>
                    <a:pt x="2470" y="312"/>
                  </a:cubicBezTo>
                  <a:lnTo>
                    <a:pt x="2431" y="370"/>
                  </a:lnTo>
                  <a:cubicBezTo>
                    <a:pt x="2315" y="468"/>
                    <a:pt x="2179" y="565"/>
                    <a:pt x="2042" y="604"/>
                  </a:cubicBezTo>
                  <a:cubicBezTo>
                    <a:pt x="2042" y="604"/>
                    <a:pt x="2023" y="604"/>
                    <a:pt x="2023" y="623"/>
                  </a:cubicBezTo>
                  <a:lnTo>
                    <a:pt x="1576" y="565"/>
                  </a:lnTo>
                  <a:cubicBezTo>
                    <a:pt x="1420" y="526"/>
                    <a:pt x="1284" y="487"/>
                    <a:pt x="1128" y="487"/>
                  </a:cubicBezTo>
                  <a:lnTo>
                    <a:pt x="914" y="487"/>
                  </a:lnTo>
                  <a:cubicBezTo>
                    <a:pt x="837" y="487"/>
                    <a:pt x="778" y="507"/>
                    <a:pt x="700" y="507"/>
                  </a:cubicBezTo>
                  <a:cubicBezTo>
                    <a:pt x="564" y="565"/>
                    <a:pt x="428" y="623"/>
                    <a:pt x="311" y="759"/>
                  </a:cubicBezTo>
                  <a:cubicBezTo>
                    <a:pt x="214" y="857"/>
                    <a:pt x="136" y="973"/>
                    <a:pt x="78" y="1109"/>
                  </a:cubicBezTo>
                  <a:cubicBezTo>
                    <a:pt x="20" y="1246"/>
                    <a:pt x="0" y="1362"/>
                    <a:pt x="0" y="1498"/>
                  </a:cubicBezTo>
                  <a:cubicBezTo>
                    <a:pt x="0" y="1635"/>
                    <a:pt x="20" y="1751"/>
                    <a:pt x="78" y="1887"/>
                  </a:cubicBezTo>
                  <a:cubicBezTo>
                    <a:pt x="117" y="2024"/>
                    <a:pt x="156" y="2140"/>
                    <a:pt x="272" y="2257"/>
                  </a:cubicBezTo>
                  <a:cubicBezTo>
                    <a:pt x="409" y="2471"/>
                    <a:pt x="603" y="2665"/>
                    <a:pt x="837" y="2821"/>
                  </a:cubicBezTo>
                  <a:cubicBezTo>
                    <a:pt x="1050" y="2938"/>
                    <a:pt x="1284" y="3016"/>
                    <a:pt x="1576" y="3054"/>
                  </a:cubicBezTo>
                  <a:cubicBezTo>
                    <a:pt x="1731" y="3093"/>
                    <a:pt x="1887" y="3093"/>
                    <a:pt x="2042" y="3093"/>
                  </a:cubicBezTo>
                  <a:cubicBezTo>
                    <a:pt x="2431" y="3054"/>
                    <a:pt x="2781" y="2957"/>
                    <a:pt x="3132" y="2802"/>
                  </a:cubicBezTo>
                  <a:cubicBezTo>
                    <a:pt x="3365" y="2665"/>
                    <a:pt x="3559" y="2510"/>
                    <a:pt x="3734" y="2315"/>
                  </a:cubicBezTo>
                  <a:cubicBezTo>
                    <a:pt x="3812" y="2218"/>
                    <a:pt x="3910" y="2082"/>
                    <a:pt x="3948" y="1965"/>
                  </a:cubicBezTo>
                  <a:cubicBezTo>
                    <a:pt x="4007" y="1868"/>
                    <a:pt x="4046" y="1771"/>
                    <a:pt x="4085" y="1654"/>
                  </a:cubicBezTo>
                  <a:cubicBezTo>
                    <a:pt x="4104" y="1557"/>
                    <a:pt x="4123" y="1440"/>
                    <a:pt x="4143" y="1304"/>
                  </a:cubicBezTo>
                  <a:cubicBezTo>
                    <a:pt x="4182" y="1187"/>
                    <a:pt x="4182" y="1071"/>
                    <a:pt x="4143" y="954"/>
                  </a:cubicBezTo>
                  <a:cubicBezTo>
                    <a:pt x="4123" y="701"/>
                    <a:pt x="4046" y="487"/>
                    <a:pt x="3910" y="312"/>
                  </a:cubicBezTo>
                  <a:cubicBezTo>
                    <a:pt x="3851" y="273"/>
                    <a:pt x="3812" y="215"/>
                    <a:pt x="3734" y="176"/>
                  </a:cubicBezTo>
                  <a:cubicBezTo>
                    <a:pt x="3657" y="118"/>
                    <a:pt x="3598" y="98"/>
                    <a:pt x="3501" y="40"/>
                  </a:cubicBezTo>
                  <a:cubicBezTo>
                    <a:pt x="3423" y="20"/>
                    <a:pt x="3326" y="1"/>
                    <a:pt x="32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2003925" y="157205"/>
            <a:ext cx="981285" cy="534397"/>
            <a:chOff x="816462" y="899275"/>
            <a:chExt cx="981285" cy="534397"/>
          </a:xfrm>
        </p:grpSpPr>
        <p:sp>
          <p:nvSpPr>
            <p:cNvPr id="746" name="Google Shape;746;p3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" name="Google Shape;748;p33"/>
          <p:cNvGrpSpPr/>
          <p:nvPr/>
        </p:nvGrpSpPr>
        <p:grpSpPr>
          <a:xfrm>
            <a:off x="6961756" y="1379651"/>
            <a:ext cx="490238" cy="355904"/>
            <a:chOff x="8787625" y="134475"/>
            <a:chExt cx="838586" cy="608799"/>
          </a:xfrm>
        </p:grpSpPr>
        <p:sp>
          <p:nvSpPr>
            <p:cNvPr id="749" name="Google Shape;749;p3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" name="Google Shape;751;p33"/>
          <p:cNvGrpSpPr/>
          <p:nvPr/>
        </p:nvGrpSpPr>
        <p:grpSpPr>
          <a:xfrm>
            <a:off x="7542695" y="4300783"/>
            <a:ext cx="1169376" cy="991415"/>
            <a:chOff x="7450888" y="4403475"/>
            <a:chExt cx="1169376" cy="991415"/>
          </a:xfrm>
        </p:grpSpPr>
        <p:sp>
          <p:nvSpPr>
            <p:cNvPr id="752" name="Google Shape;752;p33"/>
            <p:cNvSpPr/>
            <p:nvPr/>
          </p:nvSpPr>
          <p:spPr>
            <a:xfrm>
              <a:off x="7450888" y="4403475"/>
              <a:ext cx="1169376" cy="991415"/>
            </a:xfrm>
            <a:custGeom>
              <a:avLst/>
              <a:gdLst/>
              <a:ahLst/>
              <a:cxnLst/>
              <a:rect l="l" t="t" r="r" b="b"/>
              <a:pathLst>
                <a:path w="12483" h="10583" extrusionOk="0">
                  <a:moveTo>
                    <a:pt x="5992" y="1"/>
                  </a:moveTo>
                  <a:cubicBezTo>
                    <a:pt x="5762" y="1"/>
                    <a:pt x="5570" y="39"/>
                    <a:pt x="5358" y="78"/>
                  </a:cubicBezTo>
                  <a:cubicBezTo>
                    <a:pt x="4705" y="250"/>
                    <a:pt x="4110" y="635"/>
                    <a:pt x="3611" y="1230"/>
                  </a:cubicBezTo>
                  <a:cubicBezTo>
                    <a:pt x="3496" y="1345"/>
                    <a:pt x="3400" y="1499"/>
                    <a:pt x="3265" y="1633"/>
                  </a:cubicBezTo>
                  <a:cubicBezTo>
                    <a:pt x="3150" y="1537"/>
                    <a:pt x="3035" y="1441"/>
                    <a:pt x="2939" y="1345"/>
                  </a:cubicBezTo>
                  <a:cubicBezTo>
                    <a:pt x="2747" y="1211"/>
                    <a:pt x="2555" y="1095"/>
                    <a:pt x="2363" y="999"/>
                  </a:cubicBezTo>
                  <a:cubicBezTo>
                    <a:pt x="2113" y="865"/>
                    <a:pt x="1882" y="807"/>
                    <a:pt x="1671" y="769"/>
                  </a:cubicBezTo>
                  <a:lnTo>
                    <a:pt x="1498" y="769"/>
                  </a:lnTo>
                  <a:cubicBezTo>
                    <a:pt x="1422" y="769"/>
                    <a:pt x="1326" y="769"/>
                    <a:pt x="1230" y="807"/>
                  </a:cubicBezTo>
                  <a:cubicBezTo>
                    <a:pt x="1057" y="827"/>
                    <a:pt x="922" y="903"/>
                    <a:pt x="749" y="999"/>
                  </a:cubicBezTo>
                  <a:cubicBezTo>
                    <a:pt x="634" y="1057"/>
                    <a:pt x="519" y="1153"/>
                    <a:pt x="423" y="1307"/>
                  </a:cubicBezTo>
                  <a:cubicBezTo>
                    <a:pt x="327" y="1422"/>
                    <a:pt x="250" y="1576"/>
                    <a:pt x="173" y="1729"/>
                  </a:cubicBezTo>
                  <a:cubicBezTo>
                    <a:pt x="97" y="1921"/>
                    <a:pt x="58" y="2113"/>
                    <a:pt x="39" y="2382"/>
                  </a:cubicBezTo>
                  <a:cubicBezTo>
                    <a:pt x="1" y="2651"/>
                    <a:pt x="1" y="2881"/>
                    <a:pt x="77" y="3073"/>
                  </a:cubicBezTo>
                  <a:cubicBezTo>
                    <a:pt x="154" y="3342"/>
                    <a:pt x="269" y="3554"/>
                    <a:pt x="442" y="3726"/>
                  </a:cubicBezTo>
                  <a:cubicBezTo>
                    <a:pt x="615" y="3899"/>
                    <a:pt x="807" y="4014"/>
                    <a:pt x="1018" y="4110"/>
                  </a:cubicBezTo>
                  <a:cubicBezTo>
                    <a:pt x="1326" y="4226"/>
                    <a:pt x="1671" y="4264"/>
                    <a:pt x="1902" y="4264"/>
                  </a:cubicBezTo>
                  <a:lnTo>
                    <a:pt x="1978" y="4264"/>
                  </a:lnTo>
                  <a:cubicBezTo>
                    <a:pt x="1921" y="4379"/>
                    <a:pt x="1902" y="4475"/>
                    <a:pt x="1882" y="4591"/>
                  </a:cubicBezTo>
                  <a:cubicBezTo>
                    <a:pt x="1729" y="5090"/>
                    <a:pt x="1671" y="5551"/>
                    <a:pt x="1671" y="5973"/>
                  </a:cubicBezTo>
                  <a:cubicBezTo>
                    <a:pt x="1671" y="6223"/>
                    <a:pt x="1690" y="6434"/>
                    <a:pt x="1767" y="6645"/>
                  </a:cubicBezTo>
                  <a:cubicBezTo>
                    <a:pt x="1825" y="6895"/>
                    <a:pt x="1921" y="7125"/>
                    <a:pt x="2055" y="7317"/>
                  </a:cubicBezTo>
                  <a:cubicBezTo>
                    <a:pt x="2305" y="7759"/>
                    <a:pt x="2766" y="8066"/>
                    <a:pt x="3304" y="8239"/>
                  </a:cubicBezTo>
                  <a:cubicBezTo>
                    <a:pt x="3342" y="8258"/>
                    <a:pt x="3419" y="8258"/>
                    <a:pt x="3457" y="8278"/>
                  </a:cubicBezTo>
                  <a:cubicBezTo>
                    <a:pt x="3515" y="8374"/>
                    <a:pt x="3592" y="8450"/>
                    <a:pt x="3630" y="8527"/>
                  </a:cubicBezTo>
                  <a:cubicBezTo>
                    <a:pt x="4072" y="9103"/>
                    <a:pt x="4609" y="9583"/>
                    <a:pt x="5185" y="9948"/>
                  </a:cubicBezTo>
                  <a:cubicBezTo>
                    <a:pt x="5838" y="10352"/>
                    <a:pt x="6568" y="10563"/>
                    <a:pt x="7259" y="10582"/>
                  </a:cubicBezTo>
                  <a:lnTo>
                    <a:pt x="7432" y="10582"/>
                  </a:lnTo>
                  <a:cubicBezTo>
                    <a:pt x="7740" y="10582"/>
                    <a:pt x="8028" y="10544"/>
                    <a:pt x="8316" y="10467"/>
                  </a:cubicBezTo>
                  <a:cubicBezTo>
                    <a:pt x="8508" y="10428"/>
                    <a:pt x="8642" y="10371"/>
                    <a:pt x="8777" y="10332"/>
                  </a:cubicBezTo>
                  <a:cubicBezTo>
                    <a:pt x="8969" y="10256"/>
                    <a:pt x="9122" y="10160"/>
                    <a:pt x="9257" y="10083"/>
                  </a:cubicBezTo>
                  <a:cubicBezTo>
                    <a:pt x="9756" y="9795"/>
                    <a:pt x="10217" y="9372"/>
                    <a:pt x="10658" y="8796"/>
                  </a:cubicBezTo>
                  <a:cubicBezTo>
                    <a:pt x="10735" y="8719"/>
                    <a:pt x="10793" y="8623"/>
                    <a:pt x="10851" y="8546"/>
                  </a:cubicBezTo>
                  <a:lnTo>
                    <a:pt x="10908" y="8546"/>
                  </a:lnTo>
                  <a:cubicBezTo>
                    <a:pt x="11100" y="8546"/>
                    <a:pt x="11292" y="8527"/>
                    <a:pt x="11484" y="8450"/>
                  </a:cubicBezTo>
                  <a:cubicBezTo>
                    <a:pt x="11868" y="8335"/>
                    <a:pt x="12195" y="8047"/>
                    <a:pt x="12348" y="7663"/>
                  </a:cubicBezTo>
                  <a:cubicBezTo>
                    <a:pt x="12425" y="7452"/>
                    <a:pt x="12483" y="7068"/>
                    <a:pt x="12329" y="6588"/>
                  </a:cubicBezTo>
                  <a:cubicBezTo>
                    <a:pt x="12272" y="6415"/>
                    <a:pt x="12176" y="6280"/>
                    <a:pt x="12080" y="6108"/>
                  </a:cubicBezTo>
                  <a:lnTo>
                    <a:pt x="12060" y="6088"/>
                  </a:lnTo>
                  <a:cubicBezTo>
                    <a:pt x="12118" y="5839"/>
                    <a:pt x="12176" y="5608"/>
                    <a:pt x="12233" y="5359"/>
                  </a:cubicBezTo>
                  <a:cubicBezTo>
                    <a:pt x="12348" y="4648"/>
                    <a:pt x="12272" y="3918"/>
                    <a:pt x="12003" y="3246"/>
                  </a:cubicBezTo>
                  <a:lnTo>
                    <a:pt x="11984" y="3227"/>
                  </a:lnTo>
                  <a:cubicBezTo>
                    <a:pt x="11964" y="3169"/>
                    <a:pt x="11945" y="3131"/>
                    <a:pt x="11907" y="3112"/>
                  </a:cubicBezTo>
                  <a:cubicBezTo>
                    <a:pt x="11811" y="2881"/>
                    <a:pt x="11695" y="2689"/>
                    <a:pt x="11580" y="2497"/>
                  </a:cubicBezTo>
                  <a:cubicBezTo>
                    <a:pt x="11407" y="2267"/>
                    <a:pt x="11215" y="2056"/>
                    <a:pt x="10927" y="1806"/>
                  </a:cubicBezTo>
                  <a:cubicBezTo>
                    <a:pt x="10466" y="1403"/>
                    <a:pt x="9929" y="1115"/>
                    <a:pt x="9353" y="923"/>
                  </a:cubicBezTo>
                  <a:cubicBezTo>
                    <a:pt x="8873" y="769"/>
                    <a:pt x="8354" y="711"/>
                    <a:pt x="7759" y="711"/>
                  </a:cubicBezTo>
                  <a:lnTo>
                    <a:pt x="7740" y="711"/>
                  </a:lnTo>
                  <a:lnTo>
                    <a:pt x="7720" y="673"/>
                  </a:lnTo>
                  <a:cubicBezTo>
                    <a:pt x="7375" y="385"/>
                    <a:pt x="6991" y="174"/>
                    <a:pt x="6568" y="78"/>
                  </a:cubicBezTo>
                  <a:cubicBezTo>
                    <a:pt x="6376" y="39"/>
                    <a:pt x="6184" y="1"/>
                    <a:pt x="5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7760310" y="4536596"/>
              <a:ext cx="784455" cy="788130"/>
            </a:xfrm>
            <a:custGeom>
              <a:avLst/>
              <a:gdLst/>
              <a:ahLst/>
              <a:cxnLst/>
              <a:rect l="l" t="t" r="r" b="b"/>
              <a:pathLst>
                <a:path w="8374" h="8413" extrusionOk="0">
                  <a:moveTo>
                    <a:pt x="4475" y="1"/>
                  </a:moveTo>
                  <a:cubicBezTo>
                    <a:pt x="3956" y="1"/>
                    <a:pt x="3476" y="59"/>
                    <a:pt x="2919" y="97"/>
                  </a:cubicBezTo>
                  <a:cubicBezTo>
                    <a:pt x="2900" y="78"/>
                    <a:pt x="2881" y="78"/>
                    <a:pt x="2843" y="78"/>
                  </a:cubicBezTo>
                  <a:cubicBezTo>
                    <a:pt x="2804" y="78"/>
                    <a:pt x="2747" y="97"/>
                    <a:pt x="2727" y="97"/>
                  </a:cubicBezTo>
                  <a:cubicBezTo>
                    <a:pt x="2689" y="116"/>
                    <a:pt x="2689" y="174"/>
                    <a:pt x="2651" y="212"/>
                  </a:cubicBezTo>
                  <a:cubicBezTo>
                    <a:pt x="2612" y="347"/>
                    <a:pt x="2555" y="481"/>
                    <a:pt x="2497" y="635"/>
                  </a:cubicBezTo>
                  <a:cubicBezTo>
                    <a:pt x="2439" y="731"/>
                    <a:pt x="2363" y="827"/>
                    <a:pt x="2305" y="923"/>
                  </a:cubicBezTo>
                  <a:cubicBezTo>
                    <a:pt x="2209" y="1057"/>
                    <a:pt x="2113" y="1211"/>
                    <a:pt x="2036" y="1345"/>
                  </a:cubicBezTo>
                  <a:cubicBezTo>
                    <a:pt x="1882" y="1614"/>
                    <a:pt x="1767" y="1883"/>
                    <a:pt x="1652" y="2133"/>
                  </a:cubicBezTo>
                  <a:lnTo>
                    <a:pt x="1537" y="2382"/>
                  </a:lnTo>
                  <a:cubicBezTo>
                    <a:pt x="1306" y="2862"/>
                    <a:pt x="1095" y="3342"/>
                    <a:pt x="826" y="3803"/>
                  </a:cubicBezTo>
                  <a:cubicBezTo>
                    <a:pt x="615" y="4187"/>
                    <a:pt x="385" y="4495"/>
                    <a:pt x="135" y="4783"/>
                  </a:cubicBezTo>
                  <a:cubicBezTo>
                    <a:pt x="20" y="4821"/>
                    <a:pt x="1" y="4917"/>
                    <a:pt x="20" y="5013"/>
                  </a:cubicBezTo>
                  <a:cubicBezTo>
                    <a:pt x="212" y="5570"/>
                    <a:pt x="500" y="6108"/>
                    <a:pt x="884" y="6607"/>
                  </a:cubicBezTo>
                  <a:cubicBezTo>
                    <a:pt x="1268" y="7106"/>
                    <a:pt x="1748" y="7548"/>
                    <a:pt x="2247" y="7855"/>
                  </a:cubicBezTo>
                  <a:cubicBezTo>
                    <a:pt x="2804" y="8182"/>
                    <a:pt x="3380" y="8374"/>
                    <a:pt x="3956" y="8412"/>
                  </a:cubicBezTo>
                  <a:lnTo>
                    <a:pt x="4091" y="8412"/>
                  </a:lnTo>
                  <a:cubicBezTo>
                    <a:pt x="4341" y="8412"/>
                    <a:pt x="4571" y="8374"/>
                    <a:pt x="4801" y="8316"/>
                  </a:cubicBezTo>
                  <a:cubicBezTo>
                    <a:pt x="4936" y="8258"/>
                    <a:pt x="5051" y="8239"/>
                    <a:pt x="5185" y="8182"/>
                  </a:cubicBezTo>
                  <a:cubicBezTo>
                    <a:pt x="5320" y="8143"/>
                    <a:pt x="5474" y="8047"/>
                    <a:pt x="5570" y="7990"/>
                  </a:cubicBezTo>
                  <a:cubicBezTo>
                    <a:pt x="5992" y="7759"/>
                    <a:pt x="6376" y="7394"/>
                    <a:pt x="6760" y="6895"/>
                  </a:cubicBezTo>
                  <a:cubicBezTo>
                    <a:pt x="6914" y="6703"/>
                    <a:pt x="7029" y="6511"/>
                    <a:pt x="7144" y="6319"/>
                  </a:cubicBezTo>
                  <a:cubicBezTo>
                    <a:pt x="7298" y="6338"/>
                    <a:pt x="7413" y="6357"/>
                    <a:pt x="7528" y="6357"/>
                  </a:cubicBezTo>
                  <a:cubicBezTo>
                    <a:pt x="7682" y="6357"/>
                    <a:pt x="7778" y="6338"/>
                    <a:pt x="7893" y="6319"/>
                  </a:cubicBezTo>
                  <a:cubicBezTo>
                    <a:pt x="8085" y="6261"/>
                    <a:pt x="8220" y="6127"/>
                    <a:pt x="829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20" y="5244"/>
                    <a:pt x="8181" y="5147"/>
                    <a:pt x="8104" y="5051"/>
                  </a:cubicBezTo>
                  <a:cubicBezTo>
                    <a:pt x="8066" y="4955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12" y="4687"/>
                  </a:cubicBezTo>
                  <a:cubicBezTo>
                    <a:pt x="8008" y="4399"/>
                    <a:pt x="8085" y="4110"/>
                    <a:pt x="8124" y="3803"/>
                  </a:cubicBezTo>
                  <a:cubicBezTo>
                    <a:pt x="8220" y="3189"/>
                    <a:pt x="8162" y="2593"/>
                    <a:pt x="7970" y="2075"/>
                  </a:cubicBezTo>
                  <a:cubicBezTo>
                    <a:pt x="7893" y="1844"/>
                    <a:pt x="7778" y="1652"/>
                    <a:pt x="7624" y="1441"/>
                  </a:cubicBezTo>
                  <a:cubicBezTo>
                    <a:pt x="7509" y="1249"/>
                    <a:pt x="7336" y="1076"/>
                    <a:pt x="7106" y="88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13" y="1"/>
                    <a:pt x="447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7756751" y="4727331"/>
              <a:ext cx="788015" cy="600957"/>
            </a:xfrm>
            <a:custGeom>
              <a:avLst/>
              <a:gdLst/>
              <a:ahLst/>
              <a:cxnLst/>
              <a:rect l="l" t="t" r="r" b="b"/>
              <a:pathLst>
                <a:path w="8412" h="6415" extrusionOk="0">
                  <a:moveTo>
                    <a:pt x="8066" y="1"/>
                  </a:moveTo>
                  <a:lnTo>
                    <a:pt x="7989" y="58"/>
                  </a:lnTo>
                  <a:cubicBezTo>
                    <a:pt x="8028" y="156"/>
                    <a:pt x="8063" y="256"/>
                    <a:pt x="8092" y="360"/>
                  </a:cubicBezTo>
                  <a:lnTo>
                    <a:pt x="8092" y="360"/>
                  </a:lnTo>
                  <a:cubicBezTo>
                    <a:pt x="8087" y="240"/>
                    <a:pt x="8078" y="120"/>
                    <a:pt x="8066" y="1"/>
                  </a:cubicBezTo>
                  <a:close/>
                  <a:moveTo>
                    <a:pt x="8092" y="360"/>
                  </a:moveTo>
                  <a:cubicBezTo>
                    <a:pt x="8109" y="795"/>
                    <a:pt x="8071" y="1222"/>
                    <a:pt x="7950" y="1614"/>
                  </a:cubicBezTo>
                  <a:cubicBezTo>
                    <a:pt x="7835" y="2151"/>
                    <a:pt x="7624" y="2631"/>
                    <a:pt x="7336" y="3054"/>
                  </a:cubicBezTo>
                  <a:cubicBezTo>
                    <a:pt x="7163" y="3304"/>
                    <a:pt x="7009" y="3496"/>
                    <a:pt x="6817" y="3649"/>
                  </a:cubicBezTo>
                  <a:cubicBezTo>
                    <a:pt x="6625" y="3841"/>
                    <a:pt x="6414" y="4014"/>
                    <a:pt x="6203" y="4168"/>
                  </a:cubicBezTo>
                  <a:cubicBezTo>
                    <a:pt x="5723" y="4475"/>
                    <a:pt x="5185" y="4667"/>
                    <a:pt x="4667" y="4744"/>
                  </a:cubicBezTo>
                  <a:cubicBezTo>
                    <a:pt x="4494" y="4763"/>
                    <a:pt x="4321" y="4782"/>
                    <a:pt x="4129" y="4782"/>
                  </a:cubicBezTo>
                  <a:cubicBezTo>
                    <a:pt x="4033" y="4782"/>
                    <a:pt x="3937" y="4782"/>
                    <a:pt x="3841" y="4763"/>
                  </a:cubicBezTo>
                  <a:cubicBezTo>
                    <a:pt x="3553" y="4744"/>
                    <a:pt x="3284" y="4686"/>
                    <a:pt x="3034" y="4609"/>
                  </a:cubicBezTo>
                  <a:cubicBezTo>
                    <a:pt x="2765" y="4552"/>
                    <a:pt x="2497" y="4417"/>
                    <a:pt x="2285" y="4302"/>
                  </a:cubicBezTo>
                  <a:cubicBezTo>
                    <a:pt x="2036" y="4187"/>
                    <a:pt x="1805" y="4033"/>
                    <a:pt x="1594" y="3880"/>
                  </a:cubicBezTo>
                  <a:cubicBezTo>
                    <a:pt x="1114" y="3515"/>
                    <a:pt x="672" y="3054"/>
                    <a:pt x="346" y="2555"/>
                  </a:cubicBezTo>
                  <a:lnTo>
                    <a:pt x="307" y="2574"/>
                  </a:lnTo>
                  <a:cubicBezTo>
                    <a:pt x="269" y="2651"/>
                    <a:pt x="192" y="2727"/>
                    <a:pt x="154" y="2766"/>
                  </a:cubicBezTo>
                  <a:cubicBezTo>
                    <a:pt x="58" y="2823"/>
                    <a:pt x="0" y="2919"/>
                    <a:pt x="19" y="3035"/>
                  </a:cubicBezTo>
                  <a:cubicBezTo>
                    <a:pt x="211" y="3592"/>
                    <a:pt x="499" y="4129"/>
                    <a:pt x="883" y="4609"/>
                  </a:cubicBezTo>
                  <a:cubicBezTo>
                    <a:pt x="1268" y="5128"/>
                    <a:pt x="1748" y="5550"/>
                    <a:pt x="2266" y="5858"/>
                  </a:cubicBezTo>
                  <a:cubicBezTo>
                    <a:pt x="2804" y="6203"/>
                    <a:pt x="3380" y="6395"/>
                    <a:pt x="3956" y="6415"/>
                  </a:cubicBezTo>
                  <a:lnTo>
                    <a:pt x="4110" y="6415"/>
                  </a:lnTo>
                  <a:cubicBezTo>
                    <a:pt x="4340" y="6415"/>
                    <a:pt x="4590" y="6395"/>
                    <a:pt x="4801" y="6318"/>
                  </a:cubicBezTo>
                  <a:cubicBezTo>
                    <a:pt x="4955" y="6280"/>
                    <a:pt x="5070" y="6242"/>
                    <a:pt x="5185" y="6203"/>
                  </a:cubicBezTo>
                  <a:cubicBezTo>
                    <a:pt x="5339" y="6146"/>
                    <a:pt x="5473" y="6050"/>
                    <a:pt x="5569" y="6011"/>
                  </a:cubicBezTo>
                  <a:cubicBezTo>
                    <a:pt x="6011" y="5762"/>
                    <a:pt x="6395" y="5416"/>
                    <a:pt x="6798" y="4897"/>
                  </a:cubicBezTo>
                  <a:cubicBezTo>
                    <a:pt x="6933" y="4705"/>
                    <a:pt x="7067" y="4513"/>
                    <a:pt x="7182" y="4321"/>
                  </a:cubicBezTo>
                  <a:cubicBezTo>
                    <a:pt x="7297" y="4360"/>
                    <a:pt x="7413" y="4379"/>
                    <a:pt x="7566" y="4379"/>
                  </a:cubicBezTo>
                  <a:cubicBezTo>
                    <a:pt x="7682" y="4379"/>
                    <a:pt x="7816" y="4360"/>
                    <a:pt x="7931" y="4321"/>
                  </a:cubicBezTo>
                  <a:cubicBezTo>
                    <a:pt x="8123" y="4283"/>
                    <a:pt x="8258" y="4129"/>
                    <a:pt x="8334" y="3937"/>
                  </a:cubicBezTo>
                  <a:cubicBezTo>
                    <a:pt x="8411" y="3784"/>
                    <a:pt x="8411" y="3592"/>
                    <a:pt x="8315" y="3342"/>
                  </a:cubicBezTo>
                  <a:cubicBezTo>
                    <a:pt x="8296" y="3246"/>
                    <a:pt x="8238" y="3150"/>
                    <a:pt x="8142" y="3035"/>
                  </a:cubicBezTo>
                  <a:cubicBezTo>
                    <a:pt x="8085" y="2939"/>
                    <a:pt x="8027" y="2862"/>
                    <a:pt x="7893" y="2766"/>
                  </a:cubicBezTo>
                  <a:cubicBezTo>
                    <a:pt x="7931" y="2747"/>
                    <a:pt x="7931" y="2689"/>
                    <a:pt x="7950" y="2670"/>
                  </a:cubicBezTo>
                  <a:cubicBezTo>
                    <a:pt x="8046" y="2382"/>
                    <a:pt x="8123" y="2094"/>
                    <a:pt x="8162" y="1786"/>
                  </a:cubicBezTo>
                  <a:cubicBezTo>
                    <a:pt x="8240" y="1303"/>
                    <a:pt x="8216" y="807"/>
                    <a:pt x="8092" y="36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7517494" y="4473642"/>
              <a:ext cx="611714" cy="642364"/>
            </a:xfrm>
            <a:custGeom>
              <a:avLst/>
              <a:gdLst/>
              <a:ahLst/>
              <a:cxnLst/>
              <a:rect l="l" t="t" r="r" b="b"/>
              <a:pathLst>
                <a:path w="6530" h="6857" extrusionOk="0">
                  <a:moveTo>
                    <a:pt x="5243" y="1"/>
                  </a:moveTo>
                  <a:cubicBezTo>
                    <a:pt x="5147" y="1"/>
                    <a:pt x="5012" y="20"/>
                    <a:pt x="4839" y="58"/>
                  </a:cubicBezTo>
                  <a:cubicBezTo>
                    <a:pt x="4340" y="174"/>
                    <a:pt x="3860" y="481"/>
                    <a:pt x="3457" y="961"/>
                  </a:cubicBezTo>
                  <a:cubicBezTo>
                    <a:pt x="3265" y="1172"/>
                    <a:pt x="3092" y="1441"/>
                    <a:pt x="2881" y="1748"/>
                  </a:cubicBezTo>
                  <a:cubicBezTo>
                    <a:pt x="2823" y="1844"/>
                    <a:pt x="2746" y="1940"/>
                    <a:pt x="2708" y="2036"/>
                  </a:cubicBezTo>
                  <a:cubicBezTo>
                    <a:pt x="2362" y="1691"/>
                    <a:pt x="2074" y="1441"/>
                    <a:pt x="1786" y="1230"/>
                  </a:cubicBezTo>
                  <a:cubicBezTo>
                    <a:pt x="1632" y="1115"/>
                    <a:pt x="1479" y="1019"/>
                    <a:pt x="1306" y="942"/>
                  </a:cubicBezTo>
                  <a:cubicBezTo>
                    <a:pt x="1171" y="865"/>
                    <a:pt x="999" y="827"/>
                    <a:pt x="864" y="788"/>
                  </a:cubicBezTo>
                  <a:lnTo>
                    <a:pt x="787" y="788"/>
                  </a:lnTo>
                  <a:cubicBezTo>
                    <a:pt x="730" y="788"/>
                    <a:pt x="691" y="788"/>
                    <a:pt x="634" y="827"/>
                  </a:cubicBezTo>
                  <a:cubicBezTo>
                    <a:pt x="576" y="846"/>
                    <a:pt x="499" y="865"/>
                    <a:pt x="403" y="903"/>
                  </a:cubicBezTo>
                  <a:cubicBezTo>
                    <a:pt x="346" y="942"/>
                    <a:pt x="307" y="980"/>
                    <a:pt x="230" y="1057"/>
                  </a:cubicBezTo>
                  <a:cubicBezTo>
                    <a:pt x="192" y="1115"/>
                    <a:pt x="134" y="1211"/>
                    <a:pt x="115" y="1307"/>
                  </a:cubicBezTo>
                  <a:cubicBezTo>
                    <a:pt x="58" y="1422"/>
                    <a:pt x="38" y="1556"/>
                    <a:pt x="19" y="1748"/>
                  </a:cubicBezTo>
                  <a:cubicBezTo>
                    <a:pt x="0" y="1921"/>
                    <a:pt x="19" y="2056"/>
                    <a:pt x="38" y="2190"/>
                  </a:cubicBezTo>
                  <a:cubicBezTo>
                    <a:pt x="96" y="2324"/>
                    <a:pt x="134" y="2420"/>
                    <a:pt x="211" y="2516"/>
                  </a:cubicBezTo>
                  <a:cubicBezTo>
                    <a:pt x="288" y="2612"/>
                    <a:pt x="403" y="2670"/>
                    <a:pt x="519" y="2709"/>
                  </a:cubicBezTo>
                  <a:cubicBezTo>
                    <a:pt x="730" y="2785"/>
                    <a:pt x="960" y="2805"/>
                    <a:pt x="1152" y="2805"/>
                  </a:cubicBezTo>
                  <a:lnTo>
                    <a:pt x="1267" y="2805"/>
                  </a:lnTo>
                  <a:cubicBezTo>
                    <a:pt x="1402" y="2805"/>
                    <a:pt x="1556" y="2805"/>
                    <a:pt x="1671" y="2785"/>
                  </a:cubicBezTo>
                  <a:cubicBezTo>
                    <a:pt x="1786" y="2785"/>
                    <a:pt x="1920" y="2766"/>
                    <a:pt x="2036" y="2766"/>
                  </a:cubicBezTo>
                  <a:lnTo>
                    <a:pt x="2304" y="2766"/>
                  </a:lnTo>
                  <a:cubicBezTo>
                    <a:pt x="2266" y="2785"/>
                    <a:pt x="2247" y="2824"/>
                    <a:pt x="2247" y="2862"/>
                  </a:cubicBezTo>
                  <a:cubicBezTo>
                    <a:pt x="2055" y="3265"/>
                    <a:pt x="1920" y="3649"/>
                    <a:pt x="1786" y="4034"/>
                  </a:cubicBezTo>
                  <a:cubicBezTo>
                    <a:pt x="1671" y="4456"/>
                    <a:pt x="1594" y="4840"/>
                    <a:pt x="1594" y="5205"/>
                  </a:cubicBezTo>
                  <a:cubicBezTo>
                    <a:pt x="1594" y="5397"/>
                    <a:pt x="1632" y="5570"/>
                    <a:pt x="1671" y="5704"/>
                  </a:cubicBezTo>
                  <a:cubicBezTo>
                    <a:pt x="1728" y="5877"/>
                    <a:pt x="1786" y="6050"/>
                    <a:pt x="1882" y="6184"/>
                  </a:cubicBezTo>
                  <a:cubicBezTo>
                    <a:pt x="2055" y="6472"/>
                    <a:pt x="2362" y="6703"/>
                    <a:pt x="2746" y="6799"/>
                  </a:cubicBezTo>
                  <a:lnTo>
                    <a:pt x="3034" y="6856"/>
                  </a:lnTo>
                  <a:lnTo>
                    <a:pt x="3073" y="685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10" y="6453"/>
                  </a:lnTo>
                  <a:cubicBezTo>
                    <a:pt x="3860" y="6261"/>
                    <a:pt x="4090" y="6031"/>
                    <a:pt x="4321" y="5800"/>
                  </a:cubicBezTo>
                  <a:cubicBezTo>
                    <a:pt x="4532" y="5589"/>
                    <a:pt x="4724" y="5359"/>
                    <a:pt x="4916" y="5090"/>
                  </a:cubicBezTo>
                  <a:cubicBezTo>
                    <a:pt x="5127" y="4782"/>
                    <a:pt x="5339" y="4437"/>
                    <a:pt x="5531" y="4110"/>
                  </a:cubicBezTo>
                  <a:cubicBezTo>
                    <a:pt x="5703" y="3765"/>
                    <a:pt x="5876" y="3438"/>
                    <a:pt x="5992" y="3093"/>
                  </a:cubicBezTo>
                  <a:lnTo>
                    <a:pt x="5992" y="3112"/>
                  </a:lnTo>
                  <a:cubicBezTo>
                    <a:pt x="6107" y="2824"/>
                    <a:pt x="6203" y="2516"/>
                    <a:pt x="6280" y="2209"/>
                  </a:cubicBezTo>
                  <a:cubicBezTo>
                    <a:pt x="6376" y="1864"/>
                    <a:pt x="6452" y="1518"/>
                    <a:pt x="6491" y="1153"/>
                  </a:cubicBezTo>
                  <a:cubicBezTo>
                    <a:pt x="6529" y="961"/>
                    <a:pt x="6529" y="788"/>
                    <a:pt x="6529" y="596"/>
                  </a:cubicBezTo>
                  <a:lnTo>
                    <a:pt x="6529" y="500"/>
                  </a:lnTo>
                  <a:lnTo>
                    <a:pt x="6491" y="481"/>
                  </a:lnTo>
                  <a:cubicBezTo>
                    <a:pt x="6241" y="270"/>
                    <a:pt x="5953" y="116"/>
                    <a:pt x="5665" y="39"/>
                  </a:cubicBezTo>
                  <a:cubicBezTo>
                    <a:pt x="5531" y="20"/>
                    <a:pt x="5396" y="1"/>
                    <a:pt x="5243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7715344" y="4862231"/>
              <a:ext cx="93677" cy="193918"/>
            </a:xfrm>
            <a:custGeom>
              <a:avLst/>
              <a:gdLst/>
              <a:ahLst/>
              <a:cxnLst/>
              <a:rect l="l" t="t" r="r" b="b"/>
              <a:pathLst>
                <a:path w="1000" h="2070" extrusionOk="0">
                  <a:moveTo>
                    <a:pt x="39" y="1"/>
                  </a:moveTo>
                  <a:cubicBezTo>
                    <a:pt x="20" y="1"/>
                    <a:pt x="0" y="39"/>
                    <a:pt x="0" y="78"/>
                  </a:cubicBezTo>
                  <a:cubicBezTo>
                    <a:pt x="0" y="270"/>
                    <a:pt x="20" y="442"/>
                    <a:pt x="39" y="615"/>
                  </a:cubicBezTo>
                  <a:lnTo>
                    <a:pt x="116" y="903"/>
                  </a:lnTo>
                  <a:cubicBezTo>
                    <a:pt x="135" y="999"/>
                    <a:pt x="173" y="1095"/>
                    <a:pt x="212" y="1153"/>
                  </a:cubicBezTo>
                  <a:cubicBezTo>
                    <a:pt x="346" y="1499"/>
                    <a:pt x="577" y="1806"/>
                    <a:pt x="865" y="2056"/>
                  </a:cubicBezTo>
                  <a:cubicBezTo>
                    <a:pt x="874" y="2065"/>
                    <a:pt x="889" y="2070"/>
                    <a:pt x="908" y="2070"/>
                  </a:cubicBezTo>
                  <a:cubicBezTo>
                    <a:pt x="927" y="2070"/>
                    <a:pt x="951" y="2065"/>
                    <a:pt x="980" y="2056"/>
                  </a:cubicBezTo>
                  <a:cubicBezTo>
                    <a:pt x="999" y="2017"/>
                    <a:pt x="999" y="1979"/>
                    <a:pt x="980" y="1921"/>
                  </a:cubicBezTo>
                  <a:cubicBezTo>
                    <a:pt x="884" y="1864"/>
                    <a:pt x="788" y="1787"/>
                    <a:pt x="711" y="1691"/>
                  </a:cubicBezTo>
                  <a:lnTo>
                    <a:pt x="711" y="1710"/>
                  </a:lnTo>
                  <a:cubicBezTo>
                    <a:pt x="634" y="1633"/>
                    <a:pt x="596" y="1575"/>
                    <a:pt x="538" y="1499"/>
                  </a:cubicBezTo>
                  <a:cubicBezTo>
                    <a:pt x="500" y="1403"/>
                    <a:pt x="423" y="1326"/>
                    <a:pt x="365" y="1230"/>
                  </a:cubicBezTo>
                  <a:cubicBezTo>
                    <a:pt x="269" y="1019"/>
                    <a:pt x="212" y="827"/>
                    <a:pt x="154" y="577"/>
                  </a:cubicBezTo>
                  <a:lnTo>
                    <a:pt x="154" y="615"/>
                  </a:lnTo>
                  <a:cubicBezTo>
                    <a:pt x="135" y="442"/>
                    <a:pt x="116" y="270"/>
                    <a:pt x="116" y="78"/>
                  </a:cubicBezTo>
                  <a:cubicBezTo>
                    <a:pt x="116" y="39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7774737" y="4754311"/>
              <a:ext cx="131336" cy="221366"/>
            </a:xfrm>
            <a:custGeom>
              <a:avLst/>
              <a:gdLst/>
              <a:ahLst/>
              <a:cxnLst/>
              <a:rect l="l" t="t" r="r" b="b"/>
              <a:pathLst>
                <a:path w="1402" h="2363" extrusionOk="0">
                  <a:moveTo>
                    <a:pt x="58" y="1"/>
                  </a:moveTo>
                  <a:cubicBezTo>
                    <a:pt x="39" y="1"/>
                    <a:pt x="0" y="39"/>
                    <a:pt x="0" y="77"/>
                  </a:cubicBezTo>
                  <a:cubicBezTo>
                    <a:pt x="39" y="289"/>
                    <a:pt x="77" y="500"/>
                    <a:pt x="154" y="711"/>
                  </a:cubicBezTo>
                  <a:cubicBezTo>
                    <a:pt x="231" y="922"/>
                    <a:pt x="327" y="1134"/>
                    <a:pt x="423" y="1326"/>
                  </a:cubicBezTo>
                  <a:cubicBezTo>
                    <a:pt x="538" y="1537"/>
                    <a:pt x="653" y="1729"/>
                    <a:pt x="807" y="1902"/>
                  </a:cubicBezTo>
                  <a:cubicBezTo>
                    <a:pt x="941" y="2075"/>
                    <a:pt x="1095" y="2209"/>
                    <a:pt x="1287" y="2324"/>
                  </a:cubicBezTo>
                  <a:cubicBezTo>
                    <a:pt x="1306" y="2324"/>
                    <a:pt x="1306" y="2363"/>
                    <a:pt x="1325" y="2363"/>
                  </a:cubicBezTo>
                  <a:cubicBezTo>
                    <a:pt x="1344" y="2363"/>
                    <a:pt x="1344" y="2363"/>
                    <a:pt x="1383" y="2324"/>
                  </a:cubicBezTo>
                  <a:cubicBezTo>
                    <a:pt x="1402" y="2305"/>
                    <a:pt x="1402" y="2267"/>
                    <a:pt x="1383" y="2228"/>
                  </a:cubicBezTo>
                  <a:cubicBezTo>
                    <a:pt x="1229" y="2151"/>
                    <a:pt x="1095" y="2017"/>
                    <a:pt x="960" y="1883"/>
                  </a:cubicBezTo>
                  <a:cubicBezTo>
                    <a:pt x="864" y="1748"/>
                    <a:pt x="768" y="1671"/>
                    <a:pt x="711" y="1537"/>
                  </a:cubicBezTo>
                  <a:cubicBezTo>
                    <a:pt x="615" y="1402"/>
                    <a:pt x="538" y="1268"/>
                    <a:pt x="461" y="1134"/>
                  </a:cubicBezTo>
                  <a:lnTo>
                    <a:pt x="461" y="1153"/>
                  </a:lnTo>
                  <a:cubicBezTo>
                    <a:pt x="384" y="1018"/>
                    <a:pt x="327" y="865"/>
                    <a:pt x="269" y="730"/>
                  </a:cubicBezTo>
                  <a:cubicBezTo>
                    <a:pt x="231" y="577"/>
                    <a:pt x="173" y="442"/>
                    <a:pt x="154" y="289"/>
                  </a:cubicBezTo>
                  <a:lnTo>
                    <a:pt x="154" y="327"/>
                  </a:lnTo>
                  <a:cubicBezTo>
                    <a:pt x="135" y="250"/>
                    <a:pt x="135" y="173"/>
                    <a:pt x="135" y="135"/>
                  </a:cubicBezTo>
                  <a:cubicBezTo>
                    <a:pt x="135" y="39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7853896" y="4624750"/>
              <a:ext cx="120563" cy="226331"/>
            </a:xfrm>
            <a:custGeom>
              <a:avLst/>
              <a:gdLst/>
              <a:ahLst/>
              <a:cxnLst/>
              <a:rect l="l" t="t" r="r" b="b"/>
              <a:pathLst>
                <a:path w="1287" h="2416" extrusionOk="0">
                  <a:moveTo>
                    <a:pt x="77" y="1"/>
                  </a:moveTo>
                  <a:cubicBezTo>
                    <a:pt x="58" y="1"/>
                    <a:pt x="58" y="1"/>
                    <a:pt x="19" y="20"/>
                  </a:cubicBezTo>
                  <a:cubicBezTo>
                    <a:pt x="19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1" y="942"/>
                    <a:pt x="288" y="1153"/>
                    <a:pt x="384" y="1364"/>
                  </a:cubicBezTo>
                  <a:cubicBezTo>
                    <a:pt x="576" y="1768"/>
                    <a:pt x="845" y="2132"/>
                    <a:pt x="1172" y="2401"/>
                  </a:cubicBezTo>
                  <a:cubicBezTo>
                    <a:pt x="1181" y="2411"/>
                    <a:pt x="1200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5"/>
                    <a:pt x="1268" y="2305"/>
                  </a:cubicBezTo>
                  <a:cubicBezTo>
                    <a:pt x="1172" y="2209"/>
                    <a:pt x="1056" y="2113"/>
                    <a:pt x="979" y="2017"/>
                  </a:cubicBezTo>
                  <a:cubicBezTo>
                    <a:pt x="883" y="1902"/>
                    <a:pt x="787" y="1806"/>
                    <a:pt x="711" y="1672"/>
                  </a:cubicBezTo>
                  <a:cubicBezTo>
                    <a:pt x="615" y="1556"/>
                    <a:pt x="557" y="1422"/>
                    <a:pt x="499" y="1288"/>
                  </a:cubicBezTo>
                  <a:lnTo>
                    <a:pt x="499" y="1326"/>
                  </a:lnTo>
                  <a:cubicBezTo>
                    <a:pt x="307" y="942"/>
                    <a:pt x="192" y="558"/>
                    <a:pt x="115" y="135"/>
                  </a:cubicBezTo>
                  <a:lnTo>
                    <a:pt x="115" y="116"/>
                  </a:lnTo>
                  <a:cubicBezTo>
                    <a:pt x="115" y="97"/>
                    <a:pt x="115" y="97"/>
                    <a:pt x="96" y="78"/>
                  </a:cubicBezTo>
                  <a:cubicBezTo>
                    <a:pt x="96" y="1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7951041" y="4515049"/>
              <a:ext cx="100797" cy="175931"/>
            </a:xfrm>
            <a:custGeom>
              <a:avLst/>
              <a:gdLst/>
              <a:ahLst/>
              <a:cxnLst/>
              <a:rect l="l" t="t" r="r" b="b"/>
              <a:pathLst>
                <a:path w="1076" h="1878" extrusionOk="0">
                  <a:moveTo>
                    <a:pt x="77" y="0"/>
                  </a:moveTo>
                  <a:cubicBezTo>
                    <a:pt x="39" y="0"/>
                    <a:pt x="0" y="20"/>
                    <a:pt x="19" y="58"/>
                  </a:cubicBezTo>
                  <a:cubicBezTo>
                    <a:pt x="39" y="231"/>
                    <a:pt x="96" y="404"/>
                    <a:pt x="135" y="538"/>
                  </a:cubicBezTo>
                  <a:cubicBezTo>
                    <a:pt x="192" y="711"/>
                    <a:pt x="269" y="884"/>
                    <a:pt x="365" y="1057"/>
                  </a:cubicBezTo>
                  <a:cubicBezTo>
                    <a:pt x="499" y="1364"/>
                    <a:pt x="691" y="1633"/>
                    <a:pt x="960" y="1863"/>
                  </a:cubicBezTo>
                  <a:cubicBezTo>
                    <a:pt x="970" y="1873"/>
                    <a:pt x="984" y="1878"/>
                    <a:pt x="1001" y="1878"/>
                  </a:cubicBezTo>
                  <a:cubicBezTo>
                    <a:pt x="1018" y="1878"/>
                    <a:pt x="1037" y="1873"/>
                    <a:pt x="1056" y="1863"/>
                  </a:cubicBezTo>
                  <a:cubicBezTo>
                    <a:pt x="1075" y="1844"/>
                    <a:pt x="1075" y="1786"/>
                    <a:pt x="1056" y="1767"/>
                  </a:cubicBezTo>
                  <a:cubicBezTo>
                    <a:pt x="999" y="1729"/>
                    <a:pt x="960" y="1671"/>
                    <a:pt x="903" y="1594"/>
                  </a:cubicBezTo>
                  <a:lnTo>
                    <a:pt x="903" y="1633"/>
                  </a:lnTo>
                  <a:cubicBezTo>
                    <a:pt x="845" y="1537"/>
                    <a:pt x="730" y="1441"/>
                    <a:pt x="672" y="1345"/>
                  </a:cubicBezTo>
                  <a:lnTo>
                    <a:pt x="461" y="980"/>
                  </a:lnTo>
                  <a:lnTo>
                    <a:pt x="461" y="999"/>
                  </a:lnTo>
                  <a:cubicBezTo>
                    <a:pt x="384" y="884"/>
                    <a:pt x="327" y="730"/>
                    <a:pt x="288" y="615"/>
                  </a:cubicBezTo>
                  <a:cubicBezTo>
                    <a:pt x="231" y="500"/>
                    <a:pt x="211" y="346"/>
                    <a:pt x="154" y="231"/>
                  </a:cubicBezTo>
                  <a:cubicBezTo>
                    <a:pt x="154" y="173"/>
                    <a:pt x="135" y="135"/>
                    <a:pt x="135" y="116"/>
                  </a:cubicBezTo>
                  <a:cubicBezTo>
                    <a:pt x="135" y="77"/>
                    <a:pt x="135" y="77"/>
                    <a:pt x="115" y="58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8039193" y="4511489"/>
              <a:ext cx="48619" cy="79253"/>
            </a:xfrm>
            <a:custGeom>
              <a:avLst/>
              <a:gdLst/>
              <a:ahLst/>
              <a:cxnLst/>
              <a:rect l="l" t="t" r="r" b="b"/>
              <a:pathLst>
                <a:path w="519" h="846" extrusionOk="0">
                  <a:moveTo>
                    <a:pt x="38" y="0"/>
                  </a:moveTo>
                  <a:cubicBezTo>
                    <a:pt x="19" y="0"/>
                    <a:pt x="0" y="58"/>
                    <a:pt x="0" y="77"/>
                  </a:cubicBezTo>
                  <a:cubicBezTo>
                    <a:pt x="38" y="192"/>
                    <a:pt x="115" y="327"/>
                    <a:pt x="154" y="442"/>
                  </a:cubicBezTo>
                  <a:cubicBezTo>
                    <a:pt x="231" y="576"/>
                    <a:pt x="327" y="711"/>
                    <a:pt x="423" y="826"/>
                  </a:cubicBezTo>
                  <a:cubicBezTo>
                    <a:pt x="442" y="845"/>
                    <a:pt x="480" y="845"/>
                    <a:pt x="499" y="845"/>
                  </a:cubicBezTo>
                  <a:cubicBezTo>
                    <a:pt x="519" y="826"/>
                    <a:pt x="519" y="807"/>
                    <a:pt x="519" y="768"/>
                  </a:cubicBezTo>
                  <a:cubicBezTo>
                    <a:pt x="480" y="711"/>
                    <a:pt x="403" y="615"/>
                    <a:pt x="346" y="538"/>
                  </a:cubicBezTo>
                  <a:cubicBezTo>
                    <a:pt x="288" y="442"/>
                    <a:pt x="231" y="346"/>
                    <a:pt x="173" y="250"/>
                  </a:cubicBezTo>
                  <a:lnTo>
                    <a:pt x="173" y="269"/>
                  </a:lnTo>
                  <a:cubicBezTo>
                    <a:pt x="154" y="192"/>
                    <a:pt x="115" y="154"/>
                    <a:pt x="77" y="77"/>
                  </a:cubicBezTo>
                  <a:cubicBezTo>
                    <a:pt x="115" y="38"/>
                    <a:pt x="96" y="0"/>
                    <a:pt x="3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7724338" y="4907198"/>
              <a:ext cx="203374" cy="117100"/>
            </a:xfrm>
            <a:custGeom>
              <a:avLst/>
              <a:gdLst/>
              <a:ahLst/>
              <a:cxnLst/>
              <a:rect l="l" t="t" r="r" b="b"/>
              <a:pathLst>
                <a:path w="2171" h="1250" extrusionOk="0">
                  <a:moveTo>
                    <a:pt x="2094" y="1"/>
                  </a:moveTo>
                  <a:cubicBezTo>
                    <a:pt x="2074" y="1"/>
                    <a:pt x="2074" y="1"/>
                    <a:pt x="2074" y="39"/>
                  </a:cubicBezTo>
                  <a:cubicBezTo>
                    <a:pt x="1978" y="154"/>
                    <a:pt x="1863" y="251"/>
                    <a:pt x="1748" y="366"/>
                  </a:cubicBezTo>
                  <a:cubicBezTo>
                    <a:pt x="1633" y="462"/>
                    <a:pt x="1479" y="558"/>
                    <a:pt x="1345" y="635"/>
                  </a:cubicBezTo>
                  <a:cubicBezTo>
                    <a:pt x="1191" y="731"/>
                    <a:pt x="1018" y="807"/>
                    <a:pt x="865" y="865"/>
                  </a:cubicBezTo>
                  <a:cubicBezTo>
                    <a:pt x="596" y="999"/>
                    <a:pt x="327" y="1057"/>
                    <a:pt x="39" y="1134"/>
                  </a:cubicBezTo>
                  <a:cubicBezTo>
                    <a:pt x="20" y="1134"/>
                    <a:pt x="0" y="1191"/>
                    <a:pt x="0" y="1211"/>
                  </a:cubicBezTo>
                  <a:cubicBezTo>
                    <a:pt x="0" y="1230"/>
                    <a:pt x="39" y="1249"/>
                    <a:pt x="58" y="1249"/>
                  </a:cubicBezTo>
                  <a:cubicBezTo>
                    <a:pt x="442" y="1153"/>
                    <a:pt x="807" y="1038"/>
                    <a:pt x="1172" y="846"/>
                  </a:cubicBezTo>
                  <a:cubicBezTo>
                    <a:pt x="1518" y="654"/>
                    <a:pt x="1863" y="423"/>
                    <a:pt x="2151" y="135"/>
                  </a:cubicBezTo>
                  <a:cubicBezTo>
                    <a:pt x="2170" y="97"/>
                    <a:pt x="2170" y="58"/>
                    <a:pt x="2151" y="39"/>
                  </a:cubicBezTo>
                  <a:cubicBezTo>
                    <a:pt x="2151" y="39"/>
                    <a:pt x="2132" y="1"/>
                    <a:pt x="2094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7754877" y="4737636"/>
              <a:ext cx="251992" cy="160661"/>
            </a:xfrm>
            <a:custGeom>
              <a:avLst/>
              <a:gdLst/>
              <a:ahLst/>
              <a:cxnLst/>
              <a:rect l="l" t="t" r="r" b="b"/>
              <a:pathLst>
                <a:path w="2690" h="1715" extrusionOk="0">
                  <a:moveTo>
                    <a:pt x="2601" y="0"/>
                  </a:moveTo>
                  <a:cubicBezTo>
                    <a:pt x="2586" y="0"/>
                    <a:pt x="2574" y="25"/>
                    <a:pt x="2574" y="25"/>
                  </a:cubicBezTo>
                  <a:cubicBezTo>
                    <a:pt x="2478" y="140"/>
                    <a:pt x="2382" y="236"/>
                    <a:pt x="2286" y="332"/>
                  </a:cubicBezTo>
                  <a:cubicBezTo>
                    <a:pt x="2152" y="447"/>
                    <a:pt x="2075" y="543"/>
                    <a:pt x="1940" y="639"/>
                  </a:cubicBezTo>
                  <a:cubicBezTo>
                    <a:pt x="1556" y="947"/>
                    <a:pt x="1134" y="1196"/>
                    <a:pt x="673" y="1388"/>
                  </a:cubicBezTo>
                  <a:cubicBezTo>
                    <a:pt x="462" y="1484"/>
                    <a:pt x="270" y="1561"/>
                    <a:pt x="59" y="1600"/>
                  </a:cubicBezTo>
                  <a:cubicBezTo>
                    <a:pt x="20" y="1600"/>
                    <a:pt x="1" y="1657"/>
                    <a:pt x="1" y="1676"/>
                  </a:cubicBezTo>
                  <a:cubicBezTo>
                    <a:pt x="1" y="1696"/>
                    <a:pt x="59" y="1715"/>
                    <a:pt x="78" y="1715"/>
                  </a:cubicBezTo>
                  <a:cubicBezTo>
                    <a:pt x="558" y="1580"/>
                    <a:pt x="1038" y="1388"/>
                    <a:pt x="1460" y="1120"/>
                  </a:cubicBezTo>
                  <a:cubicBezTo>
                    <a:pt x="1672" y="1004"/>
                    <a:pt x="1902" y="831"/>
                    <a:pt x="2113" y="697"/>
                  </a:cubicBezTo>
                  <a:cubicBezTo>
                    <a:pt x="2325" y="524"/>
                    <a:pt x="2517" y="332"/>
                    <a:pt x="2670" y="140"/>
                  </a:cubicBezTo>
                  <a:cubicBezTo>
                    <a:pt x="2689" y="121"/>
                    <a:pt x="2689" y="121"/>
                    <a:pt x="2689" y="83"/>
                  </a:cubicBezTo>
                  <a:cubicBezTo>
                    <a:pt x="2689" y="63"/>
                    <a:pt x="2689" y="44"/>
                    <a:pt x="2670" y="44"/>
                  </a:cubicBezTo>
                  <a:cubicBezTo>
                    <a:pt x="2632" y="6"/>
                    <a:pt x="2632" y="6"/>
                    <a:pt x="2613" y="6"/>
                  </a:cubicBezTo>
                  <a:cubicBezTo>
                    <a:pt x="2609" y="2"/>
                    <a:pt x="2605" y="0"/>
                    <a:pt x="260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844903" y="4526853"/>
              <a:ext cx="257332" cy="186142"/>
            </a:xfrm>
            <a:custGeom>
              <a:avLst/>
              <a:gdLst/>
              <a:ahLst/>
              <a:cxnLst/>
              <a:rect l="l" t="t" r="r" b="b"/>
              <a:pathLst>
                <a:path w="2747" h="1987" extrusionOk="0">
                  <a:moveTo>
                    <a:pt x="2607" y="0"/>
                  </a:moveTo>
                  <a:cubicBezTo>
                    <a:pt x="2601" y="0"/>
                    <a:pt x="2593" y="9"/>
                    <a:pt x="2593" y="9"/>
                  </a:cubicBezTo>
                  <a:cubicBezTo>
                    <a:pt x="2573" y="9"/>
                    <a:pt x="2554" y="28"/>
                    <a:pt x="2516" y="67"/>
                  </a:cubicBezTo>
                  <a:cubicBezTo>
                    <a:pt x="2480" y="102"/>
                    <a:pt x="2461" y="172"/>
                    <a:pt x="2412" y="212"/>
                  </a:cubicBezTo>
                  <a:lnTo>
                    <a:pt x="2412" y="212"/>
                  </a:lnTo>
                  <a:cubicBezTo>
                    <a:pt x="2414" y="208"/>
                    <a:pt x="2417" y="205"/>
                    <a:pt x="2420" y="201"/>
                  </a:cubicBezTo>
                  <a:cubicBezTo>
                    <a:pt x="2401" y="201"/>
                    <a:pt x="2401" y="220"/>
                    <a:pt x="2401" y="220"/>
                  </a:cubicBezTo>
                  <a:cubicBezTo>
                    <a:pt x="2404" y="218"/>
                    <a:pt x="2408" y="215"/>
                    <a:pt x="2412" y="212"/>
                  </a:cubicBezTo>
                  <a:lnTo>
                    <a:pt x="2412" y="212"/>
                  </a:lnTo>
                  <a:cubicBezTo>
                    <a:pt x="2202" y="495"/>
                    <a:pt x="1936" y="741"/>
                    <a:pt x="1652" y="950"/>
                  </a:cubicBezTo>
                  <a:lnTo>
                    <a:pt x="1690" y="931"/>
                  </a:lnTo>
                  <a:lnTo>
                    <a:pt x="1690" y="931"/>
                  </a:lnTo>
                  <a:cubicBezTo>
                    <a:pt x="1268" y="1238"/>
                    <a:pt x="826" y="1526"/>
                    <a:pt x="346" y="1737"/>
                  </a:cubicBezTo>
                  <a:lnTo>
                    <a:pt x="365" y="1737"/>
                  </a:lnTo>
                  <a:cubicBezTo>
                    <a:pt x="269" y="1795"/>
                    <a:pt x="154" y="1814"/>
                    <a:pt x="58" y="1852"/>
                  </a:cubicBezTo>
                  <a:cubicBezTo>
                    <a:pt x="19" y="1891"/>
                    <a:pt x="0" y="1910"/>
                    <a:pt x="0" y="1929"/>
                  </a:cubicBezTo>
                  <a:cubicBezTo>
                    <a:pt x="0" y="1948"/>
                    <a:pt x="58" y="1987"/>
                    <a:pt x="77" y="1987"/>
                  </a:cubicBezTo>
                  <a:cubicBezTo>
                    <a:pt x="576" y="1814"/>
                    <a:pt x="1056" y="1545"/>
                    <a:pt x="1517" y="1257"/>
                  </a:cubicBezTo>
                  <a:cubicBezTo>
                    <a:pt x="1728" y="1123"/>
                    <a:pt x="1978" y="950"/>
                    <a:pt x="2170" y="758"/>
                  </a:cubicBezTo>
                  <a:cubicBezTo>
                    <a:pt x="2362" y="585"/>
                    <a:pt x="2554" y="393"/>
                    <a:pt x="2708" y="182"/>
                  </a:cubicBezTo>
                  <a:cubicBezTo>
                    <a:pt x="2746" y="163"/>
                    <a:pt x="2746" y="124"/>
                    <a:pt x="2708" y="105"/>
                  </a:cubicBezTo>
                  <a:cubicBezTo>
                    <a:pt x="2708" y="86"/>
                    <a:pt x="2689" y="67"/>
                    <a:pt x="2669" y="28"/>
                  </a:cubicBezTo>
                  <a:cubicBezTo>
                    <a:pt x="2631" y="28"/>
                    <a:pt x="2631" y="9"/>
                    <a:pt x="2612" y="9"/>
                  </a:cubicBezTo>
                  <a:cubicBezTo>
                    <a:pt x="2612" y="2"/>
                    <a:pt x="2610" y="0"/>
                    <a:pt x="260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549813" y="4570040"/>
              <a:ext cx="41499" cy="128154"/>
            </a:xfrm>
            <a:custGeom>
              <a:avLst/>
              <a:gdLst/>
              <a:ahLst/>
              <a:cxnLst/>
              <a:rect l="l" t="t" r="r" b="b"/>
              <a:pathLst>
                <a:path w="443" h="1368" extrusionOk="0">
                  <a:moveTo>
                    <a:pt x="292" y="1"/>
                  </a:moveTo>
                  <a:cubicBezTo>
                    <a:pt x="258" y="1"/>
                    <a:pt x="245" y="14"/>
                    <a:pt x="231" y="28"/>
                  </a:cubicBezTo>
                  <a:cubicBezTo>
                    <a:pt x="193" y="47"/>
                    <a:pt x="174" y="105"/>
                    <a:pt x="193" y="124"/>
                  </a:cubicBezTo>
                  <a:cubicBezTo>
                    <a:pt x="231" y="201"/>
                    <a:pt x="250" y="297"/>
                    <a:pt x="270" y="374"/>
                  </a:cubicBezTo>
                  <a:cubicBezTo>
                    <a:pt x="270" y="412"/>
                    <a:pt x="270" y="489"/>
                    <a:pt x="289" y="527"/>
                  </a:cubicBezTo>
                  <a:cubicBezTo>
                    <a:pt x="289" y="604"/>
                    <a:pt x="289" y="662"/>
                    <a:pt x="270" y="719"/>
                  </a:cubicBezTo>
                  <a:lnTo>
                    <a:pt x="270" y="700"/>
                  </a:lnTo>
                  <a:lnTo>
                    <a:pt x="193" y="988"/>
                  </a:lnTo>
                  <a:lnTo>
                    <a:pt x="193" y="969"/>
                  </a:lnTo>
                  <a:cubicBezTo>
                    <a:pt x="174" y="1046"/>
                    <a:pt x="135" y="1142"/>
                    <a:pt x="78" y="1199"/>
                  </a:cubicBezTo>
                  <a:lnTo>
                    <a:pt x="20" y="1257"/>
                  </a:lnTo>
                  <a:cubicBezTo>
                    <a:pt x="1" y="1276"/>
                    <a:pt x="1" y="1295"/>
                    <a:pt x="20" y="1353"/>
                  </a:cubicBezTo>
                  <a:cubicBezTo>
                    <a:pt x="39" y="1363"/>
                    <a:pt x="58" y="1367"/>
                    <a:pt x="75" y="1367"/>
                  </a:cubicBezTo>
                  <a:cubicBezTo>
                    <a:pt x="92" y="1367"/>
                    <a:pt x="106" y="1363"/>
                    <a:pt x="116" y="1353"/>
                  </a:cubicBezTo>
                  <a:cubicBezTo>
                    <a:pt x="154" y="1334"/>
                    <a:pt x="174" y="1276"/>
                    <a:pt x="193" y="1257"/>
                  </a:cubicBezTo>
                  <a:cubicBezTo>
                    <a:pt x="250" y="1199"/>
                    <a:pt x="270" y="1142"/>
                    <a:pt x="289" y="1084"/>
                  </a:cubicBezTo>
                  <a:cubicBezTo>
                    <a:pt x="346" y="988"/>
                    <a:pt x="366" y="892"/>
                    <a:pt x="385" y="796"/>
                  </a:cubicBezTo>
                  <a:cubicBezTo>
                    <a:pt x="404" y="700"/>
                    <a:pt x="404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5" y="9"/>
                    <a:pt x="346" y="9"/>
                  </a:cubicBezTo>
                  <a:cubicBezTo>
                    <a:pt x="324" y="3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8156105" y="4581656"/>
              <a:ext cx="224920" cy="127780"/>
            </a:xfrm>
            <a:custGeom>
              <a:avLst/>
              <a:gdLst/>
              <a:ahLst/>
              <a:cxnLst/>
              <a:rect l="l" t="t" r="r" b="b"/>
              <a:pathLst>
                <a:path w="2401" h="1364" extrusionOk="0">
                  <a:moveTo>
                    <a:pt x="538" y="0"/>
                  </a:moveTo>
                  <a:cubicBezTo>
                    <a:pt x="423" y="0"/>
                    <a:pt x="327" y="58"/>
                    <a:pt x="231" y="96"/>
                  </a:cubicBezTo>
                  <a:cubicBezTo>
                    <a:pt x="154" y="154"/>
                    <a:pt x="96" y="192"/>
                    <a:pt x="39" y="288"/>
                  </a:cubicBezTo>
                  <a:cubicBezTo>
                    <a:pt x="0" y="365"/>
                    <a:pt x="0" y="461"/>
                    <a:pt x="20" y="538"/>
                  </a:cubicBezTo>
                  <a:cubicBezTo>
                    <a:pt x="39" y="653"/>
                    <a:pt x="154" y="768"/>
                    <a:pt x="250" y="845"/>
                  </a:cubicBezTo>
                  <a:cubicBezTo>
                    <a:pt x="404" y="941"/>
                    <a:pt x="538" y="1037"/>
                    <a:pt x="711" y="1114"/>
                  </a:cubicBezTo>
                  <a:cubicBezTo>
                    <a:pt x="884" y="1171"/>
                    <a:pt x="1076" y="1248"/>
                    <a:pt x="1268" y="1287"/>
                  </a:cubicBezTo>
                  <a:cubicBezTo>
                    <a:pt x="1441" y="1344"/>
                    <a:pt x="1594" y="1363"/>
                    <a:pt x="1767" y="1363"/>
                  </a:cubicBezTo>
                  <a:cubicBezTo>
                    <a:pt x="1844" y="1363"/>
                    <a:pt x="1921" y="1363"/>
                    <a:pt x="1978" y="1344"/>
                  </a:cubicBezTo>
                  <a:cubicBezTo>
                    <a:pt x="2036" y="1325"/>
                    <a:pt x="2074" y="1325"/>
                    <a:pt x="2132" y="1287"/>
                  </a:cubicBezTo>
                  <a:cubicBezTo>
                    <a:pt x="2151" y="1267"/>
                    <a:pt x="2209" y="1267"/>
                    <a:pt x="2228" y="1248"/>
                  </a:cubicBezTo>
                  <a:cubicBezTo>
                    <a:pt x="2266" y="1229"/>
                    <a:pt x="2324" y="1171"/>
                    <a:pt x="2343" y="1095"/>
                  </a:cubicBezTo>
                  <a:cubicBezTo>
                    <a:pt x="2362" y="1037"/>
                    <a:pt x="2401" y="979"/>
                    <a:pt x="2362" y="903"/>
                  </a:cubicBezTo>
                  <a:cubicBezTo>
                    <a:pt x="2362" y="845"/>
                    <a:pt x="2324" y="787"/>
                    <a:pt x="2305" y="711"/>
                  </a:cubicBezTo>
                  <a:cubicBezTo>
                    <a:pt x="2266" y="672"/>
                    <a:pt x="2228" y="615"/>
                    <a:pt x="2170" y="576"/>
                  </a:cubicBezTo>
                  <a:cubicBezTo>
                    <a:pt x="2132" y="519"/>
                    <a:pt x="2074" y="480"/>
                    <a:pt x="2017" y="422"/>
                  </a:cubicBezTo>
                  <a:cubicBezTo>
                    <a:pt x="1940" y="384"/>
                    <a:pt x="1863" y="326"/>
                    <a:pt x="1825" y="307"/>
                  </a:cubicBezTo>
                  <a:cubicBezTo>
                    <a:pt x="1729" y="269"/>
                    <a:pt x="1652" y="230"/>
                    <a:pt x="1556" y="192"/>
                  </a:cubicBezTo>
                  <a:cubicBezTo>
                    <a:pt x="1345" y="115"/>
                    <a:pt x="1114" y="38"/>
                    <a:pt x="884" y="19"/>
                  </a:cubicBezTo>
                  <a:cubicBezTo>
                    <a:pt x="807" y="19"/>
                    <a:pt x="730" y="0"/>
                    <a:pt x="6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8382715" y="4678804"/>
              <a:ext cx="57705" cy="61173"/>
            </a:xfrm>
            <a:custGeom>
              <a:avLst/>
              <a:gdLst/>
              <a:ahLst/>
              <a:cxnLst/>
              <a:rect l="l" t="t" r="r" b="b"/>
              <a:pathLst>
                <a:path w="616" h="653" extrusionOk="0">
                  <a:moveTo>
                    <a:pt x="212" y="0"/>
                  </a:moveTo>
                  <a:cubicBezTo>
                    <a:pt x="174" y="0"/>
                    <a:pt x="135" y="0"/>
                    <a:pt x="97" y="19"/>
                  </a:cubicBezTo>
                  <a:cubicBezTo>
                    <a:pt x="20" y="77"/>
                    <a:pt x="1" y="134"/>
                    <a:pt x="1" y="211"/>
                  </a:cubicBezTo>
                  <a:cubicBezTo>
                    <a:pt x="1" y="307"/>
                    <a:pt x="20" y="384"/>
                    <a:pt x="97" y="461"/>
                  </a:cubicBezTo>
                  <a:cubicBezTo>
                    <a:pt x="174" y="519"/>
                    <a:pt x="231" y="595"/>
                    <a:pt x="327" y="615"/>
                  </a:cubicBezTo>
                  <a:cubicBezTo>
                    <a:pt x="366" y="615"/>
                    <a:pt x="366" y="615"/>
                    <a:pt x="385" y="653"/>
                  </a:cubicBezTo>
                  <a:lnTo>
                    <a:pt x="481" y="653"/>
                  </a:lnTo>
                  <a:cubicBezTo>
                    <a:pt x="500" y="653"/>
                    <a:pt x="519" y="615"/>
                    <a:pt x="519" y="615"/>
                  </a:cubicBezTo>
                  <a:cubicBezTo>
                    <a:pt x="558" y="595"/>
                    <a:pt x="577" y="576"/>
                    <a:pt x="596" y="519"/>
                  </a:cubicBezTo>
                  <a:cubicBezTo>
                    <a:pt x="615" y="480"/>
                    <a:pt x="615" y="422"/>
                    <a:pt x="615" y="384"/>
                  </a:cubicBezTo>
                  <a:cubicBezTo>
                    <a:pt x="615" y="326"/>
                    <a:pt x="596" y="269"/>
                    <a:pt x="577" y="211"/>
                  </a:cubicBezTo>
                  <a:cubicBezTo>
                    <a:pt x="558" y="154"/>
                    <a:pt x="481" y="115"/>
                    <a:pt x="423" y="77"/>
                  </a:cubicBezTo>
                  <a:cubicBezTo>
                    <a:pt x="366" y="19"/>
                    <a:pt x="308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767;p33"/>
          <p:cNvSpPr txBox="1">
            <a:spLocks/>
          </p:cNvSpPr>
          <p:nvPr/>
        </p:nvSpPr>
        <p:spPr>
          <a:xfrm>
            <a:off x="1484983" y="1640460"/>
            <a:ext cx="6417993" cy="75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40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0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1600"/>
              </a:spcAft>
            </a:pPr>
            <a:r>
              <a:rPr lang="en-US" sz="40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0" indent="0">
              <a:spcAft>
                <a:spcPts val="1600"/>
              </a:spcAft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Google Shape;767;p33"/>
          <p:cNvSpPr txBox="1">
            <a:spLocks/>
          </p:cNvSpPr>
          <p:nvPr/>
        </p:nvSpPr>
        <p:spPr>
          <a:xfrm>
            <a:off x="1157547" y="884697"/>
            <a:ext cx="7042911" cy="75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28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 </a:t>
            </a:r>
            <a:r>
              <a:rPr lang="en-US" sz="28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NGUYỀN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endParaRPr lang="en-US" sz="28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1600"/>
              </a:spcAft>
            </a:pPr>
            <a:endParaRPr lang="en-US" sz="4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12" y="355107"/>
            <a:ext cx="4408714" cy="3746077"/>
          </a:xfrm>
          <a:prstGeom prst="rect">
            <a:avLst/>
          </a:prstGeom>
        </p:spPr>
      </p:pic>
      <p:pic>
        <p:nvPicPr>
          <p:cNvPr id="5" name="Picture 5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355107"/>
            <a:ext cx="4359275" cy="374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069" y="427297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Đồng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tiền</a:t>
            </a:r>
            <a:r>
              <a:rPr lang="en-US" sz="3200" b="1" dirty="0" smtClean="0">
                <a:solidFill>
                  <a:srgbClr val="002060"/>
                </a:solidFill>
              </a:rPr>
              <a:t> Hi </a:t>
            </a:r>
            <a:r>
              <a:rPr lang="en-US" sz="3200" b="1" dirty="0" err="1" smtClean="0">
                <a:solidFill>
                  <a:srgbClr val="002060"/>
                </a:solidFill>
              </a:rPr>
              <a:t>Lạp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cổ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8525" y="427297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Cá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heo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3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2410"/>
            <a:ext cx="5545200" cy="841800"/>
          </a:xfrm>
        </p:spPr>
        <p:txBody>
          <a:bodyPr/>
          <a:lstStyle/>
          <a:p>
            <a:r>
              <a:rPr lang="en-US" sz="3600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Tìm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hiểu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bài</a:t>
            </a:r>
            <a:endParaRPr lang="en-US" sz="36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574366" y="716856"/>
            <a:ext cx="7983538" cy="77869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/>
            <a:r>
              <a:rPr lang="vi-VN" altLang="en-US" sz="3200" b="1">
                <a:solidFill>
                  <a:schemeClr val="tx1">
                    <a:lumMod val="50000"/>
                  </a:schemeClr>
                </a:solidFill>
                <a:latin typeface="+mj-lt"/>
              </a:rPr>
              <a:t>Đọc thầm đoạn 1 và trả lời câu hỏi</a:t>
            </a:r>
            <a:r>
              <a:rPr lang="vi-VN" altLang="en-US" sz="3200" b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:</a:t>
            </a:r>
            <a:endParaRPr lang="vi-VN" altLang="en-US" sz="3200" b="1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46012" y="2867025"/>
            <a:ext cx="8722034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 eaLnBrk="1" hangingPunct="1"/>
            <a:r>
              <a:rPr lang="en-US" altLang="en-US" sz="3200" b="1" i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Vì </a:t>
            </a:r>
            <a:r>
              <a:rPr lang="en-US" altLang="en-US" sz="3200" b="1" i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nghệ sĩ </a:t>
            </a:r>
            <a:r>
              <a:rPr lang="en-US" altLang="en-US" sz="3200" b="1" i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A-ri-ôn </a:t>
            </a:r>
            <a:r>
              <a:rPr lang="en-US" altLang="en-US" sz="3200" b="1" i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nhảy xuống biển?</a:t>
            </a:r>
            <a:endParaRPr lang="en-US" altLang="en-US" sz="3200" b="1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oogle Shape;990;p37"/>
          <p:cNvGrpSpPr/>
          <p:nvPr/>
        </p:nvGrpSpPr>
        <p:grpSpPr>
          <a:xfrm>
            <a:off x="8259242" y="326849"/>
            <a:ext cx="808804" cy="743674"/>
            <a:chOff x="602654" y="1042146"/>
            <a:chExt cx="808804" cy="789882"/>
          </a:xfrm>
        </p:grpSpPr>
        <p:sp>
          <p:nvSpPr>
            <p:cNvPr id="9" name="Google Shape;991;p37"/>
            <p:cNvSpPr/>
            <p:nvPr/>
          </p:nvSpPr>
          <p:spPr>
            <a:xfrm>
              <a:off x="602654" y="1042146"/>
              <a:ext cx="808804" cy="789882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992;p37"/>
            <p:cNvGrpSpPr/>
            <p:nvPr/>
          </p:nvGrpSpPr>
          <p:grpSpPr>
            <a:xfrm>
              <a:off x="627075" y="1075647"/>
              <a:ext cx="743640" cy="725033"/>
              <a:chOff x="627075" y="1083788"/>
              <a:chExt cx="743640" cy="725033"/>
            </a:xfrm>
          </p:grpSpPr>
          <p:sp>
            <p:nvSpPr>
              <p:cNvPr id="11" name="Google Shape;993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994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" name="Google Shape;1055;p37"/>
          <p:cNvGrpSpPr/>
          <p:nvPr/>
        </p:nvGrpSpPr>
        <p:grpSpPr>
          <a:xfrm>
            <a:off x="-76200" y="4615783"/>
            <a:ext cx="981285" cy="534397"/>
            <a:chOff x="816462" y="899275"/>
            <a:chExt cx="981285" cy="534397"/>
          </a:xfrm>
        </p:grpSpPr>
        <p:sp>
          <p:nvSpPr>
            <p:cNvPr id="14" name="Google Shape;1056;p37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57;p37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46012" y="1504950"/>
            <a:ext cx="2872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/>
            <a:r>
              <a:rPr lang="vi-VN" altLang="en-US" sz="3200" b="1" i="1">
                <a:solidFill>
                  <a:schemeClr val="tx1">
                    <a:lumMod val="50000"/>
                  </a:schemeClr>
                </a:solidFill>
                <a:latin typeface="+mj-lt"/>
              </a:rPr>
              <a:t>-  A-ri-ôn là ai?</a:t>
            </a:r>
            <a:endParaRPr lang="vi-VN" altLang="en-US" sz="3200" b="1" i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0090" y="1965622"/>
            <a:ext cx="8300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vi-VN" altLang="en-US">
                <a:solidFill>
                  <a:srgbClr val="C00000"/>
                </a:solidFill>
              </a:rPr>
              <a:t> A-ri-ôn là một nghệ sĩ nổi tiếng của nước Hi Lạp cổ.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85662" y="3562350"/>
            <a:ext cx="82678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>
                <a:solidFill>
                  <a:srgbClr val="C00000"/>
                </a:solidFill>
              </a:rPr>
              <a:t>A – ri – ôn phải nhảy xuống biển vì thủy thủ trên biển nổi lòng tham, cướp hết tặng vật của ông, đòi giết ông.</a:t>
            </a:r>
            <a:endParaRPr lang="en-US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2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2410"/>
            <a:ext cx="5545200" cy="841800"/>
          </a:xfrm>
        </p:spPr>
        <p:txBody>
          <a:bodyPr/>
          <a:lstStyle/>
          <a:p>
            <a:r>
              <a:rPr lang="en-US" sz="3600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Tìm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hiểu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bài</a:t>
            </a:r>
            <a:endParaRPr lang="en-US" sz="36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8" name="Google Shape;990;p37"/>
          <p:cNvGrpSpPr/>
          <p:nvPr/>
        </p:nvGrpSpPr>
        <p:grpSpPr>
          <a:xfrm>
            <a:off x="8199539" y="150932"/>
            <a:ext cx="808804" cy="743674"/>
            <a:chOff x="602654" y="1042146"/>
            <a:chExt cx="808804" cy="789882"/>
          </a:xfrm>
        </p:grpSpPr>
        <p:sp>
          <p:nvSpPr>
            <p:cNvPr id="9" name="Google Shape;991;p37"/>
            <p:cNvSpPr/>
            <p:nvPr/>
          </p:nvSpPr>
          <p:spPr>
            <a:xfrm>
              <a:off x="602654" y="1042146"/>
              <a:ext cx="808804" cy="789882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992;p37"/>
            <p:cNvGrpSpPr/>
            <p:nvPr/>
          </p:nvGrpSpPr>
          <p:grpSpPr>
            <a:xfrm>
              <a:off x="627075" y="1075647"/>
              <a:ext cx="743640" cy="725033"/>
              <a:chOff x="627075" y="1083788"/>
              <a:chExt cx="743640" cy="725033"/>
            </a:xfrm>
          </p:grpSpPr>
          <p:sp>
            <p:nvSpPr>
              <p:cNvPr id="11" name="Google Shape;993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994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" name="Google Shape;1055;p37"/>
          <p:cNvGrpSpPr/>
          <p:nvPr/>
        </p:nvGrpSpPr>
        <p:grpSpPr>
          <a:xfrm>
            <a:off x="-76200" y="4615783"/>
            <a:ext cx="981285" cy="534397"/>
            <a:chOff x="816462" y="899275"/>
            <a:chExt cx="981285" cy="534397"/>
          </a:xfrm>
        </p:grpSpPr>
        <p:sp>
          <p:nvSpPr>
            <p:cNvPr id="14" name="Google Shape;1056;p37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57;p37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76750" y="651984"/>
            <a:ext cx="7983538" cy="77869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/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Đọc thầm đoạn </a:t>
            </a:r>
            <a:r>
              <a:rPr lang="vi-VN" altLang="en-US" sz="32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2 </a:t>
            </a:r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và trả lời câu hỏi</a:t>
            </a:r>
            <a:r>
              <a:rPr lang="vi-VN" altLang="en-US" sz="32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:</a:t>
            </a:r>
            <a:endParaRPr lang="vi-VN" altLang="en-US" sz="32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758" y="1483844"/>
            <a:ext cx="85619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/>
            <a:r>
              <a:rPr lang="vi-VN" altLang="en-US" sz="3200" b="1" i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-  Điều kì lạ gì đã xảy ra khi nghệ sĩ cất tiếng hát </a:t>
            </a:r>
          </a:p>
          <a:p>
            <a:pPr algn="just" eaLnBrk="1" hangingPunct="1"/>
            <a:r>
              <a:rPr lang="vi-VN" altLang="en-US" sz="3200" b="1" i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giã biệt cuộc đời?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34247" y="2538415"/>
            <a:ext cx="857409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vi-VN" altLang="en-US" dirty="0">
                <a:solidFill>
                  <a:srgbClr val="C00000"/>
                </a:solidFill>
              </a:rPr>
              <a:t>Khi A-ri-ôn hát giã biệt cuộc đời, đàn cá heo đã bơi đến, vây quanh tàu, say sưa thưởng thức tiếng hát của ông. Bầy cá heo đã cứu A-ri-ôn khi ông nhảy xuống biển và đưa ông trở về đất liền.</a:t>
            </a:r>
          </a:p>
        </p:txBody>
      </p:sp>
    </p:spTree>
    <p:extLst>
      <p:ext uri="{BB962C8B-B14F-4D97-AF65-F5344CB8AC3E}">
        <p14:creationId xmlns:p14="http://schemas.microsoft.com/office/powerpoint/2010/main" val="15407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25721" y="169518"/>
            <a:ext cx="8650574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 eaLnBrk="1" hangingPunct="1"/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Qua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230585" y="2620170"/>
            <a:ext cx="8645709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 eaLnBrk="1" hangingPunct="1"/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–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8" name="Google Shape;1342;p43"/>
          <p:cNvGrpSpPr/>
          <p:nvPr/>
        </p:nvGrpSpPr>
        <p:grpSpPr>
          <a:xfrm rot="756255">
            <a:off x="8334652" y="1914528"/>
            <a:ext cx="830965" cy="881386"/>
            <a:chOff x="3885350" y="1950025"/>
            <a:chExt cx="1595633" cy="1652570"/>
          </a:xfrm>
        </p:grpSpPr>
        <p:sp>
          <p:nvSpPr>
            <p:cNvPr id="9" name="Google Shape;1343;p43"/>
            <p:cNvSpPr/>
            <p:nvPr/>
          </p:nvSpPr>
          <p:spPr>
            <a:xfrm>
              <a:off x="3885350" y="1950025"/>
              <a:ext cx="1595633" cy="1652570"/>
            </a:xfrm>
            <a:custGeom>
              <a:avLst/>
              <a:gdLst/>
              <a:ahLst/>
              <a:cxnLst/>
              <a:rect l="l" t="t" r="r" b="b"/>
              <a:pathLst>
                <a:path w="28324" h="29336" extrusionOk="0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44;p43"/>
            <p:cNvSpPr/>
            <p:nvPr/>
          </p:nvSpPr>
          <p:spPr>
            <a:xfrm>
              <a:off x="3939487" y="2004106"/>
              <a:ext cx="1485948" cy="1076401"/>
            </a:xfrm>
            <a:custGeom>
              <a:avLst/>
              <a:gdLst/>
              <a:ahLst/>
              <a:cxnLst/>
              <a:rect l="l" t="t" r="r" b="b"/>
              <a:pathLst>
                <a:path w="26377" h="19108" extrusionOk="0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45;p43"/>
            <p:cNvSpPr/>
            <p:nvPr/>
          </p:nvSpPr>
          <p:spPr>
            <a:xfrm>
              <a:off x="3942416" y="2030470"/>
              <a:ext cx="1483019" cy="1050038"/>
            </a:xfrm>
            <a:custGeom>
              <a:avLst/>
              <a:gdLst/>
              <a:ahLst/>
              <a:cxnLst/>
              <a:rect l="l" t="t" r="r" b="b"/>
              <a:pathLst>
                <a:path w="26325" h="18640" extrusionOk="0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46;p43"/>
            <p:cNvSpPr/>
            <p:nvPr/>
          </p:nvSpPr>
          <p:spPr>
            <a:xfrm>
              <a:off x="4628283" y="205677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47;p43"/>
            <p:cNvSpPr/>
            <p:nvPr/>
          </p:nvSpPr>
          <p:spPr>
            <a:xfrm>
              <a:off x="4650254" y="209626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48;p43"/>
            <p:cNvSpPr/>
            <p:nvPr/>
          </p:nvSpPr>
          <p:spPr>
            <a:xfrm>
              <a:off x="4293377" y="2342334"/>
              <a:ext cx="292548" cy="333094"/>
            </a:xfrm>
            <a:custGeom>
              <a:avLst/>
              <a:gdLst/>
              <a:ahLst/>
              <a:cxnLst/>
              <a:rect l="l" t="t" r="r" b="b"/>
              <a:pathLst>
                <a:path w="5193" h="5913" extrusionOk="0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49;p43"/>
            <p:cNvSpPr/>
            <p:nvPr/>
          </p:nvSpPr>
          <p:spPr>
            <a:xfrm>
              <a:off x="3987709" y="2007035"/>
              <a:ext cx="424203" cy="298393"/>
            </a:xfrm>
            <a:custGeom>
              <a:avLst/>
              <a:gdLst/>
              <a:ahLst/>
              <a:cxnLst/>
              <a:rect l="l" t="t" r="r" b="b"/>
              <a:pathLst>
                <a:path w="7530" h="5297" extrusionOk="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50;p43"/>
            <p:cNvSpPr/>
            <p:nvPr/>
          </p:nvSpPr>
          <p:spPr>
            <a:xfrm>
              <a:off x="4615101" y="2011429"/>
              <a:ext cx="396429" cy="173335"/>
            </a:xfrm>
            <a:custGeom>
              <a:avLst/>
              <a:gdLst/>
              <a:ahLst/>
              <a:cxnLst/>
              <a:rect l="l" t="t" r="r" b="b"/>
              <a:pathLst>
                <a:path w="7037" h="3077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51;p43"/>
            <p:cNvSpPr/>
            <p:nvPr/>
          </p:nvSpPr>
          <p:spPr>
            <a:xfrm>
              <a:off x="4897391" y="2570092"/>
              <a:ext cx="409555" cy="313040"/>
            </a:xfrm>
            <a:custGeom>
              <a:avLst/>
              <a:gdLst/>
              <a:ahLst/>
              <a:cxnLst/>
              <a:rect l="l" t="t" r="r" b="b"/>
              <a:pathLst>
                <a:path w="7270" h="5557" extrusionOk="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52;p43"/>
            <p:cNvSpPr/>
            <p:nvPr/>
          </p:nvSpPr>
          <p:spPr>
            <a:xfrm>
              <a:off x="4739430" y="2346334"/>
              <a:ext cx="254522" cy="201896"/>
            </a:xfrm>
            <a:custGeom>
              <a:avLst/>
              <a:gdLst/>
              <a:ahLst/>
              <a:cxnLst/>
              <a:rect l="l" t="t" r="r" b="b"/>
              <a:pathLst>
                <a:path w="4518" h="3584" extrusionOk="0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53;p43"/>
            <p:cNvSpPr/>
            <p:nvPr/>
          </p:nvSpPr>
          <p:spPr>
            <a:xfrm>
              <a:off x="4044775" y="2445763"/>
              <a:ext cx="1351420" cy="634755"/>
            </a:xfrm>
            <a:custGeom>
              <a:avLst/>
              <a:gdLst/>
              <a:ahLst/>
              <a:cxnLst/>
              <a:rect l="l" t="t" r="r" b="b"/>
              <a:pathLst>
                <a:path w="23989" h="11268" extrusionOk="0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54;p43"/>
            <p:cNvSpPr/>
            <p:nvPr/>
          </p:nvSpPr>
          <p:spPr>
            <a:xfrm>
              <a:off x="4112038" y="24618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55;p43"/>
            <p:cNvSpPr/>
            <p:nvPr/>
          </p:nvSpPr>
          <p:spPr>
            <a:xfrm>
              <a:off x="4044775" y="25583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56;p43"/>
            <p:cNvSpPr/>
            <p:nvPr/>
          </p:nvSpPr>
          <p:spPr>
            <a:xfrm>
              <a:off x="4047705" y="260811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57;p43"/>
            <p:cNvSpPr/>
            <p:nvPr/>
          </p:nvSpPr>
          <p:spPr>
            <a:xfrm>
              <a:off x="4101785" y="2502829"/>
              <a:ext cx="426738" cy="314448"/>
            </a:xfrm>
            <a:custGeom>
              <a:avLst/>
              <a:gdLst/>
              <a:ahLst/>
              <a:cxnLst/>
              <a:rect l="l" t="t" r="r" b="b"/>
              <a:pathLst>
                <a:path w="7575" h="5582" extrusionOk="0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58;p43"/>
            <p:cNvSpPr/>
            <p:nvPr/>
          </p:nvSpPr>
          <p:spPr>
            <a:xfrm>
              <a:off x="4174907" y="2761684"/>
              <a:ext cx="263310" cy="150689"/>
            </a:xfrm>
            <a:custGeom>
              <a:avLst/>
              <a:gdLst/>
              <a:ahLst/>
              <a:cxnLst/>
              <a:rect l="l" t="t" r="r" b="b"/>
              <a:pathLst>
                <a:path w="4674" h="2675" extrusionOk="0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59;p43"/>
            <p:cNvSpPr/>
            <p:nvPr/>
          </p:nvSpPr>
          <p:spPr>
            <a:xfrm>
              <a:off x="4695546" y="2776330"/>
              <a:ext cx="585095" cy="149225"/>
            </a:xfrm>
            <a:custGeom>
              <a:avLst/>
              <a:gdLst/>
              <a:ahLst/>
              <a:cxnLst/>
              <a:rect l="l" t="t" r="r" b="b"/>
              <a:pathLst>
                <a:path w="10386" h="2649" extrusionOk="0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60;p43"/>
            <p:cNvSpPr/>
            <p:nvPr/>
          </p:nvSpPr>
          <p:spPr>
            <a:xfrm>
              <a:off x="4694082" y="2963190"/>
              <a:ext cx="313054" cy="82245"/>
            </a:xfrm>
            <a:custGeom>
              <a:avLst/>
              <a:gdLst/>
              <a:ahLst/>
              <a:cxnLst/>
              <a:rect l="l" t="t" r="r" b="b"/>
              <a:pathLst>
                <a:path w="5557" h="1460" extrusionOk="0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61;p43"/>
            <p:cNvSpPr/>
            <p:nvPr/>
          </p:nvSpPr>
          <p:spPr>
            <a:xfrm>
              <a:off x="4152993" y="2713405"/>
              <a:ext cx="596757" cy="835129"/>
            </a:xfrm>
            <a:custGeom>
              <a:avLst/>
              <a:gdLst/>
              <a:ahLst/>
              <a:cxnLst/>
              <a:rect l="l" t="t" r="r" b="b"/>
              <a:pathLst>
                <a:path w="10593" h="14825" extrusionOk="0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62;p43"/>
            <p:cNvSpPr/>
            <p:nvPr/>
          </p:nvSpPr>
          <p:spPr>
            <a:xfrm>
              <a:off x="4730642" y="2811426"/>
              <a:ext cx="20562" cy="52671"/>
            </a:xfrm>
            <a:custGeom>
              <a:avLst/>
              <a:gdLst/>
              <a:ahLst/>
              <a:cxnLst/>
              <a:rect l="l" t="t" r="r" b="b"/>
              <a:pathLst>
                <a:path w="365" h="935" extrusionOk="0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63;p43"/>
            <p:cNvSpPr/>
            <p:nvPr/>
          </p:nvSpPr>
          <p:spPr>
            <a:xfrm>
              <a:off x="4727713" y="2809962"/>
              <a:ext cx="24956" cy="57065"/>
            </a:xfrm>
            <a:custGeom>
              <a:avLst/>
              <a:gdLst/>
              <a:ahLst/>
              <a:cxnLst/>
              <a:rect l="l" t="t" r="r" b="b"/>
              <a:pathLst>
                <a:path w="443" h="1013" extrusionOk="0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64;p43"/>
            <p:cNvSpPr/>
            <p:nvPr/>
          </p:nvSpPr>
          <p:spPr>
            <a:xfrm>
              <a:off x="4728727" y="2807032"/>
              <a:ext cx="26872" cy="58417"/>
            </a:xfrm>
            <a:custGeom>
              <a:avLst/>
              <a:gdLst/>
              <a:ahLst/>
              <a:cxnLst/>
              <a:rect l="l" t="t" r="r" b="b"/>
              <a:pathLst>
                <a:path w="477" h="1037" extrusionOk="0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65;p43"/>
            <p:cNvSpPr/>
            <p:nvPr/>
          </p:nvSpPr>
          <p:spPr>
            <a:xfrm>
              <a:off x="4215862" y="2713405"/>
              <a:ext cx="538281" cy="835129"/>
            </a:xfrm>
            <a:custGeom>
              <a:avLst/>
              <a:gdLst/>
              <a:ahLst/>
              <a:cxnLst/>
              <a:rect l="l" t="t" r="r" b="b"/>
              <a:pathLst>
                <a:path w="9555" h="14825" extrusionOk="0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66;p43"/>
            <p:cNvSpPr/>
            <p:nvPr/>
          </p:nvSpPr>
          <p:spPr>
            <a:xfrm>
              <a:off x="4490828" y="279092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67;p43"/>
            <p:cNvSpPr/>
            <p:nvPr/>
          </p:nvSpPr>
          <p:spPr>
            <a:xfrm>
              <a:off x="4524460" y="2801174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68;p43"/>
            <p:cNvSpPr/>
            <p:nvPr/>
          </p:nvSpPr>
          <p:spPr>
            <a:xfrm>
              <a:off x="4634142" y="2849452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69;p43"/>
            <p:cNvSpPr/>
            <p:nvPr/>
          </p:nvSpPr>
          <p:spPr>
            <a:xfrm>
              <a:off x="4346050" y="2498435"/>
              <a:ext cx="558731" cy="314110"/>
            </a:xfrm>
            <a:custGeom>
              <a:avLst/>
              <a:gdLst/>
              <a:ahLst/>
              <a:cxnLst/>
              <a:rect l="l" t="t" r="r" b="b"/>
              <a:pathLst>
                <a:path w="9918" h="5576" extrusionOk="0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70;p43"/>
            <p:cNvSpPr/>
            <p:nvPr/>
          </p:nvSpPr>
          <p:spPr>
            <a:xfrm>
              <a:off x="4236367" y="3152134"/>
              <a:ext cx="127261" cy="120721"/>
            </a:xfrm>
            <a:custGeom>
              <a:avLst/>
              <a:gdLst/>
              <a:ahLst/>
              <a:cxnLst/>
              <a:rect l="l" t="t" r="r" b="b"/>
              <a:pathLst>
                <a:path w="2259" h="2143" extrusionOk="0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71;p43"/>
            <p:cNvSpPr/>
            <p:nvPr/>
          </p:nvSpPr>
          <p:spPr>
            <a:xfrm>
              <a:off x="4503954" y="3241367"/>
              <a:ext cx="125852" cy="121960"/>
            </a:xfrm>
            <a:custGeom>
              <a:avLst/>
              <a:gdLst/>
              <a:ahLst/>
              <a:cxnLst/>
              <a:rect l="l" t="t" r="r" b="b"/>
              <a:pathLst>
                <a:path w="2234" h="2165" extrusionOk="0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72;p43"/>
            <p:cNvSpPr/>
            <p:nvPr/>
          </p:nvSpPr>
          <p:spPr>
            <a:xfrm>
              <a:off x="4401595" y="3241367"/>
              <a:ext cx="85742" cy="72331"/>
            </a:xfrm>
            <a:custGeom>
              <a:avLst/>
              <a:gdLst/>
              <a:ahLst/>
              <a:cxnLst/>
              <a:rect l="l" t="t" r="r" b="b"/>
              <a:pathLst>
                <a:path w="1522" h="1284" extrusionOk="0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73;p43"/>
            <p:cNvSpPr/>
            <p:nvPr/>
          </p:nvSpPr>
          <p:spPr>
            <a:xfrm>
              <a:off x="4312418" y="3061493"/>
              <a:ext cx="83376" cy="35151"/>
            </a:xfrm>
            <a:custGeom>
              <a:avLst/>
              <a:gdLst/>
              <a:ahLst/>
              <a:cxnLst/>
              <a:rect l="l" t="t" r="r" b="b"/>
              <a:pathLst>
                <a:path w="1480" h="624" extrusionOk="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74;p43"/>
            <p:cNvSpPr/>
            <p:nvPr/>
          </p:nvSpPr>
          <p:spPr>
            <a:xfrm>
              <a:off x="4575667" y="3146331"/>
              <a:ext cx="74644" cy="51770"/>
            </a:xfrm>
            <a:custGeom>
              <a:avLst/>
              <a:gdLst/>
              <a:ahLst/>
              <a:cxnLst/>
              <a:rect l="l" t="t" r="r" b="b"/>
              <a:pathLst>
                <a:path w="1325" h="919" extrusionOk="0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324;p42"/>
          <p:cNvGrpSpPr/>
          <p:nvPr/>
        </p:nvGrpSpPr>
        <p:grpSpPr>
          <a:xfrm flipH="1">
            <a:off x="5374174" y="4567028"/>
            <a:ext cx="981285" cy="534397"/>
            <a:chOff x="816462" y="899275"/>
            <a:chExt cx="981285" cy="534397"/>
          </a:xfrm>
        </p:grpSpPr>
        <p:sp>
          <p:nvSpPr>
            <p:cNvPr id="42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25998" y="1049202"/>
            <a:ext cx="86063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2800" dirty="0" err="1">
                <a:solidFill>
                  <a:srgbClr val="C00000"/>
                </a:solidFill>
              </a:rPr>
              <a:t>Cá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heo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đáng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yêu</a:t>
            </a:r>
            <a:r>
              <a:rPr lang="en-US" altLang="en-US" sz="2800" dirty="0">
                <a:solidFill>
                  <a:srgbClr val="C00000"/>
                </a:solidFill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</a:rPr>
              <a:t>đáng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quý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vì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biết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thưởng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thức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tiếng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hát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của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nghệ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sĩ</a:t>
            </a:r>
            <a:r>
              <a:rPr lang="en-US" altLang="en-US" sz="2800" dirty="0">
                <a:solidFill>
                  <a:srgbClr val="C00000"/>
                </a:solidFill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</a:rPr>
              <a:t>biết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cứu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giúp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nghệ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sĩ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khi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ông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nhảy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xuống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biển</a:t>
            </a:r>
            <a:r>
              <a:rPr lang="en-US" altLang="en-US" sz="2800" dirty="0">
                <a:solidFill>
                  <a:srgbClr val="C00000"/>
                </a:solidFill>
              </a:rPr>
              <a:t>. </a:t>
            </a:r>
            <a:r>
              <a:rPr lang="en-US" altLang="en-US" sz="2800" dirty="0" err="1">
                <a:solidFill>
                  <a:srgbClr val="C00000"/>
                </a:solidFill>
              </a:rPr>
              <a:t>Cá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heo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là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bạn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tốt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của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người</a:t>
            </a:r>
            <a:r>
              <a:rPr lang="en-US" altLang="en-US" sz="28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25721" y="3634077"/>
            <a:ext cx="860664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2800" dirty="0" err="1">
                <a:solidFill>
                  <a:srgbClr val="C00000"/>
                </a:solidFill>
              </a:rPr>
              <a:t>Đám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thủy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thủ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là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người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nhưng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tham</a:t>
            </a:r>
            <a:r>
              <a:rPr lang="en-US" altLang="en-US" sz="2800" dirty="0">
                <a:solidFill>
                  <a:srgbClr val="C00000"/>
                </a:solidFill>
              </a:rPr>
              <a:t> lam, </a:t>
            </a:r>
            <a:r>
              <a:rPr lang="en-US" altLang="en-US" sz="2800" dirty="0" err="1">
                <a:solidFill>
                  <a:srgbClr val="C00000"/>
                </a:solidFill>
              </a:rPr>
              <a:t>độc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ác</a:t>
            </a:r>
            <a:r>
              <a:rPr lang="en-US" altLang="en-US" sz="2800" dirty="0">
                <a:solidFill>
                  <a:srgbClr val="C00000"/>
                </a:solidFill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</a:rPr>
              <a:t>không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có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tính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người</a:t>
            </a:r>
            <a:r>
              <a:rPr lang="en-US" altLang="en-US" sz="2800" dirty="0">
                <a:solidFill>
                  <a:srgbClr val="C00000"/>
                </a:solidFill>
              </a:rPr>
              <a:t>. </a:t>
            </a:r>
            <a:r>
              <a:rPr lang="en-US" altLang="en-US" sz="2800" dirty="0" err="1">
                <a:solidFill>
                  <a:srgbClr val="C00000"/>
                </a:solidFill>
              </a:rPr>
              <a:t>Đàn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cá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heo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là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loài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vật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nhưng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thông</a:t>
            </a:r>
            <a:r>
              <a:rPr lang="en-US" altLang="en-US" sz="2800" dirty="0">
                <a:solidFill>
                  <a:srgbClr val="C00000"/>
                </a:solidFill>
              </a:rPr>
              <a:t> minh, </a:t>
            </a:r>
            <a:r>
              <a:rPr lang="en-US" altLang="en-US" sz="2800" dirty="0" err="1">
                <a:solidFill>
                  <a:srgbClr val="C00000"/>
                </a:solidFill>
              </a:rPr>
              <a:t>tốt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bụng</a:t>
            </a:r>
            <a:r>
              <a:rPr lang="en-US" altLang="en-US" sz="2800" dirty="0">
                <a:solidFill>
                  <a:srgbClr val="C00000"/>
                </a:solidFill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</a:rPr>
              <a:t>biết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cứu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giúp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người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gặp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nạn</a:t>
            </a:r>
            <a:r>
              <a:rPr lang="en-US" altLang="en-US" sz="28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583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acha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5555" r="3750" b="4445"/>
          <a:stretch/>
        </p:blipFill>
        <p:spPr bwMode="auto">
          <a:xfrm>
            <a:off x="-19050" y="0"/>
            <a:ext cx="91630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2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heobatt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9050"/>
            <a:ext cx="4783138" cy="248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57150"/>
            <a:ext cx="4426394" cy="248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aheobieud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525180"/>
            <a:ext cx="4783138" cy="27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aheoch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65" y="2553058"/>
            <a:ext cx="4499767" cy="268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1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5"/>
          <p:cNvSpPr txBox="1">
            <a:spLocks noGrp="1"/>
          </p:cNvSpPr>
          <p:nvPr>
            <p:ph type="title"/>
          </p:nvPr>
        </p:nvSpPr>
        <p:spPr>
          <a:xfrm>
            <a:off x="1828800" y="1308247"/>
            <a:ext cx="5545200" cy="5923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 người bạn tốt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5" name="Google Shape;785;p35"/>
          <p:cNvSpPr txBox="1">
            <a:spLocks noGrp="1"/>
          </p:cNvSpPr>
          <p:nvPr>
            <p:ph type="subTitle" idx="1"/>
          </p:nvPr>
        </p:nvSpPr>
        <p:spPr>
          <a:xfrm>
            <a:off x="5410200" y="1957187"/>
            <a:ext cx="3048000" cy="669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heo Lưu Anh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78241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784;p35"/>
          <p:cNvSpPr txBox="1">
            <a:spLocks/>
          </p:cNvSpPr>
          <p:nvPr/>
        </p:nvSpPr>
        <p:spPr>
          <a:xfrm>
            <a:off x="152400" y="249019"/>
            <a:ext cx="8534400" cy="592347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buClrTx/>
              <a:buFontTx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01 tháng 11 năm 2021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571500" y="2631412"/>
            <a:ext cx="7696200" cy="163121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en-US" sz="3600" b="1" dirty="0">
                <a:solidFill>
                  <a:schemeClr val="tx2"/>
                </a:solidFill>
              </a:rPr>
              <a:t>      </a:t>
            </a:r>
            <a:r>
              <a:rPr lang="vi-VN" altLang="en-US" b="1" dirty="0" smtClean="0">
                <a:solidFill>
                  <a:schemeClr val="tx2"/>
                </a:solidFill>
                <a:latin typeface="+mj-lt"/>
              </a:rPr>
              <a:t>Nội dung : </a:t>
            </a:r>
            <a:r>
              <a:rPr lang="en-GB" alt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GB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GB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GB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GB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GB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GB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GB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GB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GB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GB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3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33350"/>
            <a:ext cx="5545200" cy="841800"/>
          </a:xfrm>
        </p:spPr>
        <p:txBody>
          <a:bodyPr/>
          <a:lstStyle/>
          <a:p>
            <a:r>
              <a:rPr lang="en-US" sz="3600" b="1" dirty="0" err="1" smtClean="0">
                <a:latin typeface="+mn-lt"/>
              </a:rPr>
              <a:t>Luyện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đọc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diễn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cảm</a:t>
            </a:r>
            <a:endParaRPr lang="en-US" sz="3600" b="1" dirty="0">
              <a:latin typeface="+mn-lt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609600" y="819150"/>
            <a:ext cx="8001000" cy="4031873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1079;p38"/>
          <p:cNvGrpSpPr/>
          <p:nvPr/>
        </p:nvGrpSpPr>
        <p:grpSpPr>
          <a:xfrm rot="20239278">
            <a:off x="-22987" y="-23879"/>
            <a:ext cx="1042369" cy="880319"/>
            <a:chOff x="4828875" y="565650"/>
            <a:chExt cx="704675" cy="688075"/>
          </a:xfrm>
        </p:grpSpPr>
        <p:sp>
          <p:nvSpPr>
            <p:cNvPr id="6" name="Google Shape;1080;p38"/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81;p38"/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82;p38"/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83;p38"/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84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85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86;p38"/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87;p38"/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88;p38"/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89;p38"/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90;p38"/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91;p38"/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92;p38"/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93;p38"/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94;p38"/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95;p38"/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96;p38"/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97;p38"/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98;p38"/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99;p38"/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00;p38"/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01;p38"/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02;p38"/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03;p38"/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04;p38"/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05;p38"/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06;p38"/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07;p38"/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08;p38"/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09;p38"/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10;p38"/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11;p38"/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12;p38"/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13;p38"/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14;p38"/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3864;p68"/>
          <p:cNvGrpSpPr/>
          <p:nvPr/>
        </p:nvGrpSpPr>
        <p:grpSpPr>
          <a:xfrm>
            <a:off x="8115300" y="4430515"/>
            <a:ext cx="990600" cy="712985"/>
            <a:chOff x="6088075" y="3645750"/>
            <a:chExt cx="1776825" cy="1094150"/>
          </a:xfrm>
        </p:grpSpPr>
        <p:sp>
          <p:nvSpPr>
            <p:cNvPr id="42" name="Google Shape;3865;p68"/>
            <p:cNvSpPr/>
            <p:nvPr/>
          </p:nvSpPr>
          <p:spPr>
            <a:xfrm>
              <a:off x="6088075" y="3645750"/>
              <a:ext cx="1776825" cy="1094150"/>
            </a:xfrm>
            <a:custGeom>
              <a:avLst/>
              <a:gdLst/>
              <a:ahLst/>
              <a:cxnLst/>
              <a:rect l="l" t="t" r="r" b="b"/>
              <a:pathLst>
                <a:path w="71073" h="43766" extrusionOk="0">
                  <a:moveTo>
                    <a:pt x="42171" y="5108"/>
                  </a:moveTo>
                  <a:cubicBezTo>
                    <a:pt x="42190" y="5128"/>
                    <a:pt x="42248" y="5147"/>
                    <a:pt x="42267" y="5204"/>
                  </a:cubicBezTo>
                  <a:lnTo>
                    <a:pt x="42190" y="5262"/>
                  </a:lnTo>
                  <a:cubicBezTo>
                    <a:pt x="42171" y="5204"/>
                    <a:pt x="42171" y="5147"/>
                    <a:pt x="42171" y="5108"/>
                  </a:cubicBezTo>
                  <a:close/>
                  <a:moveTo>
                    <a:pt x="40424" y="5339"/>
                  </a:moveTo>
                  <a:cubicBezTo>
                    <a:pt x="40424" y="5454"/>
                    <a:pt x="40424" y="5589"/>
                    <a:pt x="40405" y="5704"/>
                  </a:cubicBezTo>
                  <a:cubicBezTo>
                    <a:pt x="40366" y="5838"/>
                    <a:pt x="40347" y="5973"/>
                    <a:pt x="40309" y="6069"/>
                  </a:cubicBezTo>
                  <a:cubicBezTo>
                    <a:pt x="40309" y="6088"/>
                    <a:pt x="40270" y="6088"/>
                    <a:pt x="40270" y="6107"/>
                  </a:cubicBezTo>
                  <a:cubicBezTo>
                    <a:pt x="40251" y="6069"/>
                    <a:pt x="40251" y="6011"/>
                    <a:pt x="40251" y="5992"/>
                  </a:cubicBezTo>
                  <a:lnTo>
                    <a:pt x="40251" y="5742"/>
                  </a:lnTo>
                  <a:cubicBezTo>
                    <a:pt x="40270" y="5646"/>
                    <a:pt x="40270" y="5589"/>
                    <a:pt x="40328" y="5512"/>
                  </a:cubicBezTo>
                  <a:cubicBezTo>
                    <a:pt x="40347" y="5454"/>
                    <a:pt x="40366" y="5397"/>
                    <a:pt x="40424" y="5339"/>
                  </a:cubicBezTo>
                  <a:close/>
                  <a:moveTo>
                    <a:pt x="44457" y="8968"/>
                  </a:moveTo>
                  <a:lnTo>
                    <a:pt x="44457" y="8968"/>
                  </a:lnTo>
                  <a:cubicBezTo>
                    <a:pt x="44437" y="9141"/>
                    <a:pt x="44399" y="9333"/>
                    <a:pt x="44380" y="9525"/>
                  </a:cubicBezTo>
                  <a:cubicBezTo>
                    <a:pt x="44264" y="9448"/>
                    <a:pt x="44149" y="9372"/>
                    <a:pt x="44015" y="9333"/>
                  </a:cubicBezTo>
                  <a:cubicBezTo>
                    <a:pt x="44111" y="9256"/>
                    <a:pt x="44245" y="9180"/>
                    <a:pt x="44303" y="9103"/>
                  </a:cubicBezTo>
                  <a:lnTo>
                    <a:pt x="44457" y="8968"/>
                  </a:lnTo>
                  <a:close/>
                  <a:moveTo>
                    <a:pt x="64217" y="0"/>
                  </a:moveTo>
                  <a:cubicBezTo>
                    <a:pt x="64140" y="0"/>
                    <a:pt x="64063" y="0"/>
                    <a:pt x="63987" y="39"/>
                  </a:cubicBezTo>
                  <a:cubicBezTo>
                    <a:pt x="63698" y="77"/>
                    <a:pt x="63410" y="173"/>
                    <a:pt x="63122" y="346"/>
                  </a:cubicBezTo>
                  <a:cubicBezTo>
                    <a:pt x="62911" y="461"/>
                    <a:pt x="62700" y="653"/>
                    <a:pt x="62489" y="864"/>
                  </a:cubicBezTo>
                  <a:cubicBezTo>
                    <a:pt x="62258" y="1095"/>
                    <a:pt x="62105" y="1325"/>
                    <a:pt x="61951" y="1537"/>
                  </a:cubicBezTo>
                  <a:cubicBezTo>
                    <a:pt x="61663" y="1959"/>
                    <a:pt x="61432" y="2401"/>
                    <a:pt x="61106" y="3034"/>
                  </a:cubicBezTo>
                  <a:cubicBezTo>
                    <a:pt x="60972" y="2785"/>
                    <a:pt x="60818" y="2593"/>
                    <a:pt x="60626" y="2439"/>
                  </a:cubicBezTo>
                  <a:cubicBezTo>
                    <a:pt x="60511" y="2305"/>
                    <a:pt x="60376" y="2209"/>
                    <a:pt x="60203" y="2151"/>
                  </a:cubicBezTo>
                  <a:cubicBezTo>
                    <a:pt x="60011" y="2055"/>
                    <a:pt x="59819" y="1997"/>
                    <a:pt x="59608" y="1997"/>
                  </a:cubicBezTo>
                  <a:lnTo>
                    <a:pt x="59512" y="1997"/>
                  </a:lnTo>
                  <a:cubicBezTo>
                    <a:pt x="59166" y="1997"/>
                    <a:pt x="58802" y="2113"/>
                    <a:pt x="58475" y="2362"/>
                  </a:cubicBezTo>
                  <a:cubicBezTo>
                    <a:pt x="58168" y="2574"/>
                    <a:pt x="57899" y="2862"/>
                    <a:pt x="57611" y="3265"/>
                  </a:cubicBezTo>
                  <a:cubicBezTo>
                    <a:pt x="57400" y="3553"/>
                    <a:pt x="57227" y="3899"/>
                    <a:pt x="57073" y="4321"/>
                  </a:cubicBezTo>
                  <a:cubicBezTo>
                    <a:pt x="56920" y="4801"/>
                    <a:pt x="56824" y="5339"/>
                    <a:pt x="56766" y="6011"/>
                  </a:cubicBezTo>
                  <a:cubicBezTo>
                    <a:pt x="56747" y="6337"/>
                    <a:pt x="56747" y="6683"/>
                    <a:pt x="56766" y="7010"/>
                  </a:cubicBezTo>
                  <a:cubicBezTo>
                    <a:pt x="56689" y="6990"/>
                    <a:pt x="56632" y="6971"/>
                    <a:pt x="56555" y="6971"/>
                  </a:cubicBezTo>
                  <a:cubicBezTo>
                    <a:pt x="56459" y="6952"/>
                    <a:pt x="56382" y="6952"/>
                    <a:pt x="56286" y="6952"/>
                  </a:cubicBezTo>
                  <a:cubicBezTo>
                    <a:pt x="56171" y="6952"/>
                    <a:pt x="56075" y="6971"/>
                    <a:pt x="55998" y="6971"/>
                  </a:cubicBezTo>
                  <a:lnTo>
                    <a:pt x="55979" y="6971"/>
                  </a:lnTo>
                  <a:cubicBezTo>
                    <a:pt x="55787" y="6990"/>
                    <a:pt x="55614" y="7086"/>
                    <a:pt x="55422" y="7182"/>
                  </a:cubicBezTo>
                  <a:cubicBezTo>
                    <a:pt x="55038" y="7432"/>
                    <a:pt x="54807" y="7778"/>
                    <a:pt x="54654" y="8027"/>
                  </a:cubicBezTo>
                  <a:cubicBezTo>
                    <a:pt x="54519" y="8296"/>
                    <a:pt x="54385" y="8584"/>
                    <a:pt x="54327" y="8892"/>
                  </a:cubicBezTo>
                  <a:cubicBezTo>
                    <a:pt x="54270" y="9103"/>
                    <a:pt x="54250" y="9372"/>
                    <a:pt x="54250" y="9660"/>
                  </a:cubicBezTo>
                  <a:lnTo>
                    <a:pt x="54250" y="9794"/>
                  </a:lnTo>
                  <a:cubicBezTo>
                    <a:pt x="54135" y="9775"/>
                    <a:pt x="54001" y="9756"/>
                    <a:pt x="53885" y="9756"/>
                  </a:cubicBezTo>
                  <a:cubicBezTo>
                    <a:pt x="53713" y="9737"/>
                    <a:pt x="53521" y="9737"/>
                    <a:pt x="53367" y="9737"/>
                  </a:cubicBezTo>
                  <a:cubicBezTo>
                    <a:pt x="53233" y="9737"/>
                    <a:pt x="53117" y="9737"/>
                    <a:pt x="53002" y="9756"/>
                  </a:cubicBezTo>
                  <a:cubicBezTo>
                    <a:pt x="52925" y="9756"/>
                    <a:pt x="52848" y="9775"/>
                    <a:pt x="52752" y="9775"/>
                  </a:cubicBezTo>
                  <a:cubicBezTo>
                    <a:pt x="52714" y="9775"/>
                    <a:pt x="52695" y="9794"/>
                    <a:pt x="52637" y="9794"/>
                  </a:cubicBezTo>
                  <a:cubicBezTo>
                    <a:pt x="52445" y="9833"/>
                    <a:pt x="52272" y="9871"/>
                    <a:pt x="52080" y="9929"/>
                  </a:cubicBezTo>
                  <a:cubicBezTo>
                    <a:pt x="51831" y="9986"/>
                    <a:pt x="51562" y="10082"/>
                    <a:pt x="51312" y="10217"/>
                  </a:cubicBezTo>
                  <a:cubicBezTo>
                    <a:pt x="51255" y="10063"/>
                    <a:pt x="51178" y="9890"/>
                    <a:pt x="51101" y="9756"/>
                  </a:cubicBezTo>
                  <a:cubicBezTo>
                    <a:pt x="50909" y="9372"/>
                    <a:pt x="50736" y="9007"/>
                    <a:pt x="50678" y="8642"/>
                  </a:cubicBezTo>
                  <a:cubicBezTo>
                    <a:pt x="50640" y="8507"/>
                    <a:pt x="50621" y="8411"/>
                    <a:pt x="50621" y="8296"/>
                  </a:cubicBezTo>
                  <a:cubicBezTo>
                    <a:pt x="50621" y="8200"/>
                    <a:pt x="50640" y="8104"/>
                    <a:pt x="50678" y="8008"/>
                  </a:cubicBezTo>
                  <a:cubicBezTo>
                    <a:pt x="50698" y="7912"/>
                    <a:pt x="50736" y="7816"/>
                    <a:pt x="50813" y="7720"/>
                  </a:cubicBezTo>
                  <a:cubicBezTo>
                    <a:pt x="50871" y="7643"/>
                    <a:pt x="50909" y="7586"/>
                    <a:pt x="50967" y="7547"/>
                  </a:cubicBezTo>
                  <a:cubicBezTo>
                    <a:pt x="50986" y="7528"/>
                    <a:pt x="51024" y="7490"/>
                    <a:pt x="51063" y="7470"/>
                  </a:cubicBezTo>
                  <a:cubicBezTo>
                    <a:pt x="51082" y="7470"/>
                    <a:pt x="51101" y="7451"/>
                    <a:pt x="51120" y="7451"/>
                  </a:cubicBezTo>
                  <a:lnTo>
                    <a:pt x="51197" y="7451"/>
                  </a:lnTo>
                  <a:cubicBezTo>
                    <a:pt x="51216" y="7451"/>
                    <a:pt x="51255" y="7451"/>
                    <a:pt x="51293" y="7470"/>
                  </a:cubicBezTo>
                  <a:cubicBezTo>
                    <a:pt x="51351" y="7490"/>
                    <a:pt x="51408" y="7528"/>
                    <a:pt x="51447" y="7547"/>
                  </a:cubicBezTo>
                  <a:cubicBezTo>
                    <a:pt x="51466" y="7547"/>
                    <a:pt x="51466" y="7567"/>
                    <a:pt x="51485" y="7567"/>
                  </a:cubicBezTo>
                  <a:lnTo>
                    <a:pt x="51485" y="7586"/>
                  </a:lnTo>
                  <a:cubicBezTo>
                    <a:pt x="51562" y="7739"/>
                    <a:pt x="51600" y="7912"/>
                    <a:pt x="51677" y="8047"/>
                  </a:cubicBezTo>
                  <a:lnTo>
                    <a:pt x="51735" y="8143"/>
                  </a:lnTo>
                  <a:cubicBezTo>
                    <a:pt x="51792" y="8354"/>
                    <a:pt x="51888" y="8604"/>
                    <a:pt x="52042" y="8815"/>
                  </a:cubicBezTo>
                  <a:cubicBezTo>
                    <a:pt x="52138" y="8988"/>
                    <a:pt x="52253" y="9103"/>
                    <a:pt x="52407" y="9199"/>
                  </a:cubicBezTo>
                  <a:cubicBezTo>
                    <a:pt x="52560" y="9314"/>
                    <a:pt x="52752" y="9391"/>
                    <a:pt x="52983" y="9410"/>
                  </a:cubicBezTo>
                  <a:lnTo>
                    <a:pt x="53098" y="9410"/>
                  </a:lnTo>
                  <a:cubicBezTo>
                    <a:pt x="53386" y="9410"/>
                    <a:pt x="53674" y="9314"/>
                    <a:pt x="53905" y="9122"/>
                  </a:cubicBezTo>
                  <a:cubicBezTo>
                    <a:pt x="54097" y="8968"/>
                    <a:pt x="54250" y="8738"/>
                    <a:pt x="54366" y="8507"/>
                  </a:cubicBezTo>
                  <a:cubicBezTo>
                    <a:pt x="54462" y="8315"/>
                    <a:pt x="54519" y="8104"/>
                    <a:pt x="54558" y="7835"/>
                  </a:cubicBezTo>
                  <a:cubicBezTo>
                    <a:pt x="54615" y="7624"/>
                    <a:pt x="54615" y="7374"/>
                    <a:pt x="54634" y="7106"/>
                  </a:cubicBezTo>
                  <a:cubicBezTo>
                    <a:pt x="54634" y="6875"/>
                    <a:pt x="54615" y="6626"/>
                    <a:pt x="54577" y="6376"/>
                  </a:cubicBezTo>
                  <a:cubicBezTo>
                    <a:pt x="54538" y="6107"/>
                    <a:pt x="54481" y="5857"/>
                    <a:pt x="54385" y="5646"/>
                  </a:cubicBezTo>
                  <a:cubicBezTo>
                    <a:pt x="54289" y="5377"/>
                    <a:pt x="54154" y="5166"/>
                    <a:pt x="54001" y="4974"/>
                  </a:cubicBezTo>
                  <a:cubicBezTo>
                    <a:pt x="53905" y="4859"/>
                    <a:pt x="53809" y="4763"/>
                    <a:pt x="53693" y="4686"/>
                  </a:cubicBezTo>
                  <a:lnTo>
                    <a:pt x="53329" y="4475"/>
                  </a:lnTo>
                  <a:cubicBezTo>
                    <a:pt x="53117" y="4379"/>
                    <a:pt x="52906" y="4283"/>
                    <a:pt x="52599" y="4187"/>
                  </a:cubicBezTo>
                  <a:cubicBezTo>
                    <a:pt x="52119" y="4071"/>
                    <a:pt x="51581" y="3995"/>
                    <a:pt x="50928" y="3995"/>
                  </a:cubicBezTo>
                  <a:lnTo>
                    <a:pt x="50794" y="3995"/>
                  </a:lnTo>
                  <a:cubicBezTo>
                    <a:pt x="50294" y="3995"/>
                    <a:pt x="49757" y="4033"/>
                    <a:pt x="49238" y="4110"/>
                  </a:cubicBezTo>
                  <a:cubicBezTo>
                    <a:pt x="48662" y="4206"/>
                    <a:pt x="48124" y="4321"/>
                    <a:pt x="47664" y="4513"/>
                  </a:cubicBezTo>
                  <a:cubicBezTo>
                    <a:pt x="47433" y="4609"/>
                    <a:pt x="47222" y="4705"/>
                    <a:pt x="46991" y="4840"/>
                  </a:cubicBezTo>
                  <a:cubicBezTo>
                    <a:pt x="46780" y="4955"/>
                    <a:pt x="46569" y="5128"/>
                    <a:pt x="46300" y="5339"/>
                  </a:cubicBezTo>
                  <a:cubicBezTo>
                    <a:pt x="46262" y="5377"/>
                    <a:pt x="46185" y="5435"/>
                    <a:pt x="46127" y="5512"/>
                  </a:cubicBezTo>
                  <a:cubicBezTo>
                    <a:pt x="45647" y="5051"/>
                    <a:pt x="45071" y="4763"/>
                    <a:pt x="44495" y="4667"/>
                  </a:cubicBezTo>
                  <a:cubicBezTo>
                    <a:pt x="44457" y="4667"/>
                    <a:pt x="44380" y="4648"/>
                    <a:pt x="44341" y="4648"/>
                  </a:cubicBezTo>
                  <a:cubicBezTo>
                    <a:pt x="44284" y="4571"/>
                    <a:pt x="44245" y="4494"/>
                    <a:pt x="44207" y="4398"/>
                  </a:cubicBezTo>
                  <a:cubicBezTo>
                    <a:pt x="44092" y="4187"/>
                    <a:pt x="43957" y="3995"/>
                    <a:pt x="43804" y="3822"/>
                  </a:cubicBezTo>
                  <a:cubicBezTo>
                    <a:pt x="43631" y="3630"/>
                    <a:pt x="43420" y="3438"/>
                    <a:pt x="43151" y="3303"/>
                  </a:cubicBezTo>
                  <a:cubicBezTo>
                    <a:pt x="42728" y="3034"/>
                    <a:pt x="42190" y="2881"/>
                    <a:pt x="41614" y="2862"/>
                  </a:cubicBezTo>
                  <a:cubicBezTo>
                    <a:pt x="41518" y="2670"/>
                    <a:pt x="41422" y="2497"/>
                    <a:pt x="41307" y="2343"/>
                  </a:cubicBezTo>
                  <a:cubicBezTo>
                    <a:pt x="41038" y="1921"/>
                    <a:pt x="40712" y="1594"/>
                    <a:pt x="40347" y="1325"/>
                  </a:cubicBezTo>
                  <a:cubicBezTo>
                    <a:pt x="39963" y="1037"/>
                    <a:pt x="39483" y="864"/>
                    <a:pt x="38964" y="826"/>
                  </a:cubicBezTo>
                  <a:lnTo>
                    <a:pt x="38887" y="826"/>
                  </a:lnTo>
                  <a:cubicBezTo>
                    <a:pt x="38427" y="826"/>
                    <a:pt x="38043" y="1210"/>
                    <a:pt x="38043" y="1671"/>
                  </a:cubicBezTo>
                  <a:cubicBezTo>
                    <a:pt x="38043" y="2093"/>
                    <a:pt x="38350" y="2458"/>
                    <a:pt x="38811" y="2497"/>
                  </a:cubicBezTo>
                  <a:cubicBezTo>
                    <a:pt x="38907" y="2535"/>
                    <a:pt x="39003" y="2554"/>
                    <a:pt x="39118" y="2574"/>
                  </a:cubicBezTo>
                  <a:cubicBezTo>
                    <a:pt x="39214" y="2631"/>
                    <a:pt x="39348" y="2689"/>
                    <a:pt x="39406" y="2746"/>
                  </a:cubicBezTo>
                  <a:cubicBezTo>
                    <a:pt x="39540" y="2842"/>
                    <a:pt x="39656" y="2958"/>
                    <a:pt x="39752" y="3073"/>
                  </a:cubicBezTo>
                  <a:cubicBezTo>
                    <a:pt x="39790" y="3150"/>
                    <a:pt x="39848" y="3207"/>
                    <a:pt x="39886" y="3265"/>
                  </a:cubicBezTo>
                  <a:cubicBezTo>
                    <a:pt x="39348" y="3591"/>
                    <a:pt x="38887" y="4014"/>
                    <a:pt x="38619" y="4571"/>
                  </a:cubicBezTo>
                  <a:cubicBezTo>
                    <a:pt x="38311" y="5224"/>
                    <a:pt x="38235" y="5934"/>
                    <a:pt x="38446" y="6587"/>
                  </a:cubicBezTo>
                  <a:cubicBezTo>
                    <a:pt x="38580" y="6971"/>
                    <a:pt x="38811" y="7336"/>
                    <a:pt x="39099" y="7586"/>
                  </a:cubicBezTo>
                  <a:cubicBezTo>
                    <a:pt x="39406" y="7855"/>
                    <a:pt x="39790" y="8008"/>
                    <a:pt x="40174" y="8008"/>
                  </a:cubicBezTo>
                  <a:lnTo>
                    <a:pt x="40347" y="8008"/>
                  </a:lnTo>
                  <a:cubicBezTo>
                    <a:pt x="40635" y="7970"/>
                    <a:pt x="40942" y="7855"/>
                    <a:pt x="41192" y="7720"/>
                  </a:cubicBezTo>
                  <a:cubicBezTo>
                    <a:pt x="41192" y="7835"/>
                    <a:pt x="41211" y="7951"/>
                    <a:pt x="41211" y="8027"/>
                  </a:cubicBezTo>
                  <a:cubicBezTo>
                    <a:pt x="41230" y="8239"/>
                    <a:pt x="41307" y="8431"/>
                    <a:pt x="41403" y="8680"/>
                  </a:cubicBezTo>
                  <a:cubicBezTo>
                    <a:pt x="41422" y="8719"/>
                    <a:pt x="41461" y="8738"/>
                    <a:pt x="41480" y="8796"/>
                  </a:cubicBezTo>
                  <a:cubicBezTo>
                    <a:pt x="40616" y="8815"/>
                    <a:pt x="39732" y="9064"/>
                    <a:pt x="38830" y="9506"/>
                  </a:cubicBezTo>
                  <a:cubicBezTo>
                    <a:pt x="38734" y="9564"/>
                    <a:pt x="38619" y="9602"/>
                    <a:pt x="38523" y="9679"/>
                  </a:cubicBezTo>
                  <a:cubicBezTo>
                    <a:pt x="38427" y="9602"/>
                    <a:pt x="38311" y="9564"/>
                    <a:pt x="38215" y="9544"/>
                  </a:cubicBezTo>
                  <a:cubicBezTo>
                    <a:pt x="38139" y="9295"/>
                    <a:pt x="38043" y="9084"/>
                    <a:pt x="37927" y="8872"/>
                  </a:cubicBezTo>
                  <a:cubicBezTo>
                    <a:pt x="37678" y="8411"/>
                    <a:pt x="37294" y="8143"/>
                    <a:pt x="36890" y="8123"/>
                  </a:cubicBezTo>
                  <a:cubicBezTo>
                    <a:pt x="36775" y="7816"/>
                    <a:pt x="36621" y="7547"/>
                    <a:pt x="36487" y="7278"/>
                  </a:cubicBezTo>
                  <a:cubicBezTo>
                    <a:pt x="36372" y="7086"/>
                    <a:pt x="36276" y="6952"/>
                    <a:pt x="36180" y="6798"/>
                  </a:cubicBezTo>
                  <a:cubicBezTo>
                    <a:pt x="36180" y="6798"/>
                    <a:pt x="36180" y="6779"/>
                    <a:pt x="36141" y="6779"/>
                  </a:cubicBezTo>
                  <a:cubicBezTo>
                    <a:pt x="36045" y="6683"/>
                    <a:pt x="35853" y="6433"/>
                    <a:pt x="35527" y="6337"/>
                  </a:cubicBezTo>
                  <a:cubicBezTo>
                    <a:pt x="35431" y="6318"/>
                    <a:pt x="35316" y="6299"/>
                    <a:pt x="35220" y="6299"/>
                  </a:cubicBezTo>
                  <a:cubicBezTo>
                    <a:pt x="35162" y="6184"/>
                    <a:pt x="35085" y="6049"/>
                    <a:pt x="35047" y="5953"/>
                  </a:cubicBezTo>
                  <a:cubicBezTo>
                    <a:pt x="34893" y="5704"/>
                    <a:pt x="34759" y="5473"/>
                    <a:pt x="34586" y="5281"/>
                  </a:cubicBezTo>
                  <a:cubicBezTo>
                    <a:pt x="34490" y="5166"/>
                    <a:pt x="34375" y="5070"/>
                    <a:pt x="34279" y="4993"/>
                  </a:cubicBezTo>
                  <a:cubicBezTo>
                    <a:pt x="34125" y="4897"/>
                    <a:pt x="33971" y="4801"/>
                    <a:pt x="33799" y="4763"/>
                  </a:cubicBezTo>
                  <a:cubicBezTo>
                    <a:pt x="33683" y="4705"/>
                    <a:pt x="33530" y="4686"/>
                    <a:pt x="33338" y="4686"/>
                  </a:cubicBezTo>
                  <a:cubicBezTo>
                    <a:pt x="33299" y="4686"/>
                    <a:pt x="33222" y="4686"/>
                    <a:pt x="33146" y="4705"/>
                  </a:cubicBezTo>
                  <a:cubicBezTo>
                    <a:pt x="33069" y="4744"/>
                    <a:pt x="33011" y="4744"/>
                    <a:pt x="32934" y="4782"/>
                  </a:cubicBezTo>
                  <a:lnTo>
                    <a:pt x="32646" y="4494"/>
                  </a:lnTo>
                  <a:cubicBezTo>
                    <a:pt x="32493" y="4379"/>
                    <a:pt x="32377" y="4283"/>
                    <a:pt x="32281" y="4206"/>
                  </a:cubicBezTo>
                  <a:cubicBezTo>
                    <a:pt x="32109" y="4091"/>
                    <a:pt x="31955" y="3995"/>
                    <a:pt x="31801" y="3937"/>
                  </a:cubicBezTo>
                  <a:cubicBezTo>
                    <a:pt x="31667" y="3899"/>
                    <a:pt x="31513" y="3879"/>
                    <a:pt x="31379" y="3879"/>
                  </a:cubicBezTo>
                  <a:cubicBezTo>
                    <a:pt x="31244" y="3879"/>
                    <a:pt x="31110" y="3899"/>
                    <a:pt x="31014" y="3937"/>
                  </a:cubicBezTo>
                  <a:cubicBezTo>
                    <a:pt x="30822" y="3745"/>
                    <a:pt x="30649" y="3553"/>
                    <a:pt x="30438" y="3361"/>
                  </a:cubicBezTo>
                  <a:cubicBezTo>
                    <a:pt x="30265" y="3226"/>
                    <a:pt x="30092" y="3111"/>
                    <a:pt x="29939" y="2977"/>
                  </a:cubicBezTo>
                  <a:lnTo>
                    <a:pt x="29651" y="2842"/>
                  </a:lnTo>
                  <a:cubicBezTo>
                    <a:pt x="29478" y="2766"/>
                    <a:pt x="29324" y="2746"/>
                    <a:pt x="29132" y="2746"/>
                  </a:cubicBezTo>
                  <a:cubicBezTo>
                    <a:pt x="28825" y="2746"/>
                    <a:pt x="28518" y="2881"/>
                    <a:pt x="28306" y="3130"/>
                  </a:cubicBezTo>
                  <a:cubicBezTo>
                    <a:pt x="28153" y="3034"/>
                    <a:pt x="28037" y="2919"/>
                    <a:pt x="27884" y="2823"/>
                  </a:cubicBezTo>
                  <a:cubicBezTo>
                    <a:pt x="27577" y="2593"/>
                    <a:pt x="27212" y="2382"/>
                    <a:pt x="26828" y="2266"/>
                  </a:cubicBezTo>
                  <a:cubicBezTo>
                    <a:pt x="26712" y="2209"/>
                    <a:pt x="26578" y="2209"/>
                    <a:pt x="26444" y="2209"/>
                  </a:cubicBezTo>
                  <a:cubicBezTo>
                    <a:pt x="26328" y="2209"/>
                    <a:pt x="26213" y="2247"/>
                    <a:pt x="26098" y="2266"/>
                  </a:cubicBezTo>
                  <a:cubicBezTo>
                    <a:pt x="25810" y="2343"/>
                    <a:pt x="25560" y="2554"/>
                    <a:pt x="25387" y="2823"/>
                  </a:cubicBezTo>
                  <a:lnTo>
                    <a:pt x="25042" y="2593"/>
                  </a:lnTo>
                  <a:cubicBezTo>
                    <a:pt x="24869" y="2497"/>
                    <a:pt x="24696" y="2401"/>
                    <a:pt x="24562" y="2343"/>
                  </a:cubicBezTo>
                  <a:cubicBezTo>
                    <a:pt x="24370" y="2247"/>
                    <a:pt x="24178" y="2170"/>
                    <a:pt x="23986" y="2113"/>
                  </a:cubicBezTo>
                  <a:cubicBezTo>
                    <a:pt x="23851" y="2093"/>
                    <a:pt x="23736" y="2074"/>
                    <a:pt x="23640" y="2074"/>
                  </a:cubicBezTo>
                  <a:cubicBezTo>
                    <a:pt x="23505" y="2074"/>
                    <a:pt x="23371" y="2093"/>
                    <a:pt x="23237" y="2113"/>
                  </a:cubicBezTo>
                  <a:cubicBezTo>
                    <a:pt x="23045" y="2170"/>
                    <a:pt x="22853" y="2286"/>
                    <a:pt x="22699" y="2458"/>
                  </a:cubicBezTo>
                  <a:cubicBezTo>
                    <a:pt x="22507" y="2343"/>
                    <a:pt x="22296" y="2209"/>
                    <a:pt x="22084" y="2113"/>
                  </a:cubicBezTo>
                  <a:cubicBezTo>
                    <a:pt x="21892" y="2017"/>
                    <a:pt x="21681" y="1959"/>
                    <a:pt x="21489" y="1901"/>
                  </a:cubicBezTo>
                  <a:cubicBezTo>
                    <a:pt x="21393" y="1882"/>
                    <a:pt x="21297" y="1863"/>
                    <a:pt x="21201" y="1863"/>
                  </a:cubicBezTo>
                  <a:lnTo>
                    <a:pt x="21009" y="1863"/>
                  </a:lnTo>
                  <a:cubicBezTo>
                    <a:pt x="20913" y="1863"/>
                    <a:pt x="20836" y="1863"/>
                    <a:pt x="20759" y="1882"/>
                  </a:cubicBezTo>
                  <a:cubicBezTo>
                    <a:pt x="20394" y="1959"/>
                    <a:pt x="20106" y="2113"/>
                    <a:pt x="19914" y="2382"/>
                  </a:cubicBezTo>
                  <a:cubicBezTo>
                    <a:pt x="19895" y="2401"/>
                    <a:pt x="19876" y="2458"/>
                    <a:pt x="19857" y="2478"/>
                  </a:cubicBezTo>
                  <a:cubicBezTo>
                    <a:pt x="19665" y="2382"/>
                    <a:pt x="19473" y="2305"/>
                    <a:pt x="19281" y="2266"/>
                  </a:cubicBezTo>
                  <a:cubicBezTo>
                    <a:pt x="19012" y="2189"/>
                    <a:pt x="18762" y="2151"/>
                    <a:pt x="18532" y="2151"/>
                  </a:cubicBezTo>
                  <a:cubicBezTo>
                    <a:pt x="18436" y="2151"/>
                    <a:pt x="18320" y="2151"/>
                    <a:pt x="18186" y="2170"/>
                  </a:cubicBezTo>
                  <a:cubicBezTo>
                    <a:pt x="17994" y="2189"/>
                    <a:pt x="17802" y="2266"/>
                    <a:pt x="17668" y="2343"/>
                  </a:cubicBezTo>
                  <a:cubicBezTo>
                    <a:pt x="17495" y="2439"/>
                    <a:pt x="17322" y="2535"/>
                    <a:pt x="17187" y="2670"/>
                  </a:cubicBezTo>
                  <a:cubicBezTo>
                    <a:pt x="16938" y="2919"/>
                    <a:pt x="16803" y="3265"/>
                    <a:pt x="16784" y="3649"/>
                  </a:cubicBezTo>
                  <a:cubicBezTo>
                    <a:pt x="16784" y="3918"/>
                    <a:pt x="16823" y="4187"/>
                    <a:pt x="16919" y="4494"/>
                  </a:cubicBezTo>
                  <a:cubicBezTo>
                    <a:pt x="17015" y="4744"/>
                    <a:pt x="17130" y="4974"/>
                    <a:pt x="17303" y="5243"/>
                  </a:cubicBezTo>
                  <a:cubicBezTo>
                    <a:pt x="17399" y="5416"/>
                    <a:pt x="17514" y="5569"/>
                    <a:pt x="17668" y="5742"/>
                  </a:cubicBezTo>
                  <a:cubicBezTo>
                    <a:pt x="17610" y="5896"/>
                    <a:pt x="17610" y="6030"/>
                    <a:pt x="17648" y="6203"/>
                  </a:cubicBezTo>
                  <a:cubicBezTo>
                    <a:pt x="17668" y="6414"/>
                    <a:pt x="17744" y="6606"/>
                    <a:pt x="17802" y="6760"/>
                  </a:cubicBezTo>
                  <a:cubicBezTo>
                    <a:pt x="17975" y="7106"/>
                    <a:pt x="18186" y="7451"/>
                    <a:pt x="18378" y="7739"/>
                  </a:cubicBezTo>
                  <a:cubicBezTo>
                    <a:pt x="18378" y="7759"/>
                    <a:pt x="18416" y="7759"/>
                    <a:pt x="18416" y="7778"/>
                  </a:cubicBezTo>
                  <a:cubicBezTo>
                    <a:pt x="18340" y="7912"/>
                    <a:pt x="18263" y="8027"/>
                    <a:pt x="18244" y="8162"/>
                  </a:cubicBezTo>
                  <a:cubicBezTo>
                    <a:pt x="18167" y="8450"/>
                    <a:pt x="18244" y="8719"/>
                    <a:pt x="18263" y="8834"/>
                  </a:cubicBezTo>
                  <a:cubicBezTo>
                    <a:pt x="18320" y="9064"/>
                    <a:pt x="18416" y="9218"/>
                    <a:pt x="18455" y="9372"/>
                  </a:cubicBezTo>
                  <a:cubicBezTo>
                    <a:pt x="18532" y="9544"/>
                    <a:pt x="18628" y="9698"/>
                    <a:pt x="18743" y="9871"/>
                  </a:cubicBezTo>
                  <a:cubicBezTo>
                    <a:pt x="18801" y="9948"/>
                    <a:pt x="18820" y="9986"/>
                    <a:pt x="18858" y="10063"/>
                  </a:cubicBezTo>
                  <a:cubicBezTo>
                    <a:pt x="18839" y="10082"/>
                    <a:pt x="18820" y="10121"/>
                    <a:pt x="18762" y="10140"/>
                  </a:cubicBezTo>
                  <a:cubicBezTo>
                    <a:pt x="18609" y="10313"/>
                    <a:pt x="18474" y="10543"/>
                    <a:pt x="18455" y="10812"/>
                  </a:cubicBezTo>
                  <a:cubicBezTo>
                    <a:pt x="18436" y="11004"/>
                    <a:pt x="18436" y="11196"/>
                    <a:pt x="18474" y="11407"/>
                  </a:cubicBezTo>
                  <a:cubicBezTo>
                    <a:pt x="18513" y="11580"/>
                    <a:pt x="18551" y="11753"/>
                    <a:pt x="18628" y="11964"/>
                  </a:cubicBezTo>
                  <a:cubicBezTo>
                    <a:pt x="18705" y="12175"/>
                    <a:pt x="18801" y="12367"/>
                    <a:pt x="18897" y="12559"/>
                  </a:cubicBezTo>
                  <a:cubicBezTo>
                    <a:pt x="18858" y="12559"/>
                    <a:pt x="18858" y="12579"/>
                    <a:pt x="18839" y="12579"/>
                  </a:cubicBezTo>
                  <a:cubicBezTo>
                    <a:pt x="18609" y="12771"/>
                    <a:pt x="18436" y="13040"/>
                    <a:pt x="18378" y="13385"/>
                  </a:cubicBezTo>
                  <a:cubicBezTo>
                    <a:pt x="18359" y="13577"/>
                    <a:pt x="18359" y="13788"/>
                    <a:pt x="18416" y="14000"/>
                  </a:cubicBezTo>
                  <a:cubicBezTo>
                    <a:pt x="18455" y="14192"/>
                    <a:pt x="18513" y="14384"/>
                    <a:pt x="18609" y="14576"/>
                  </a:cubicBezTo>
                  <a:cubicBezTo>
                    <a:pt x="18705" y="14787"/>
                    <a:pt x="18801" y="15018"/>
                    <a:pt x="18916" y="15210"/>
                  </a:cubicBezTo>
                  <a:cubicBezTo>
                    <a:pt x="18820" y="15306"/>
                    <a:pt x="18743" y="15421"/>
                    <a:pt x="18705" y="15498"/>
                  </a:cubicBezTo>
                  <a:cubicBezTo>
                    <a:pt x="18628" y="15613"/>
                    <a:pt x="18609" y="15747"/>
                    <a:pt x="18570" y="15920"/>
                  </a:cubicBezTo>
                  <a:cubicBezTo>
                    <a:pt x="18551" y="16035"/>
                    <a:pt x="18570" y="16189"/>
                    <a:pt x="18609" y="16323"/>
                  </a:cubicBezTo>
                  <a:cubicBezTo>
                    <a:pt x="18647" y="16515"/>
                    <a:pt x="18705" y="16707"/>
                    <a:pt x="18801" y="16938"/>
                  </a:cubicBezTo>
                  <a:cubicBezTo>
                    <a:pt x="18897" y="17092"/>
                    <a:pt x="18993" y="17284"/>
                    <a:pt x="19108" y="17476"/>
                  </a:cubicBezTo>
                  <a:cubicBezTo>
                    <a:pt x="19223" y="17648"/>
                    <a:pt x="19338" y="17821"/>
                    <a:pt x="19492" y="17994"/>
                  </a:cubicBezTo>
                  <a:cubicBezTo>
                    <a:pt x="19415" y="18109"/>
                    <a:pt x="19377" y="18225"/>
                    <a:pt x="19338" y="18321"/>
                  </a:cubicBezTo>
                  <a:cubicBezTo>
                    <a:pt x="19300" y="18474"/>
                    <a:pt x="19300" y="18609"/>
                    <a:pt x="19319" y="18762"/>
                  </a:cubicBezTo>
                  <a:cubicBezTo>
                    <a:pt x="19338" y="18877"/>
                    <a:pt x="19377" y="18993"/>
                    <a:pt x="19415" y="19108"/>
                  </a:cubicBezTo>
                  <a:cubicBezTo>
                    <a:pt x="19492" y="19300"/>
                    <a:pt x="19607" y="19473"/>
                    <a:pt x="19703" y="19626"/>
                  </a:cubicBezTo>
                  <a:cubicBezTo>
                    <a:pt x="19799" y="19742"/>
                    <a:pt x="19914" y="19876"/>
                    <a:pt x="20068" y="20049"/>
                  </a:cubicBezTo>
                  <a:cubicBezTo>
                    <a:pt x="20337" y="20318"/>
                    <a:pt x="20625" y="20606"/>
                    <a:pt x="20971" y="20894"/>
                  </a:cubicBezTo>
                  <a:cubicBezTo>
                    <a:pt x="20932" y="21105"/>
                    <a:pt x="20932" y="21355"/>
                    <a:pt x="21009" y="21566"/>
                  </a:cubicBezTo>
                  <a:cubicBezTo>
                    <a:pt x="21067" y="21758"/>
                    <a:pt x="21163" y="21931"/>
                    <a:pt x="21297" y="22046"/>
                  </a:cubicBezTo>
                  <a:cubicBezTo>
                    <a:pt x="21412" y="22180"/>
                    <a:pt x="21527" y="22315"/>
                    <a:pt x="21623" y="22411"/>
                  </a:cubicBezTo>
                  <a:cubicBezTo>
                    <a:pt x="21892" y="22641"/>
                    <a:pt x="22180" y="22853"/>
                    <a:pt x="22411" y="23006"/>
                  </a:cubicBezTo>
                  <a:cubicBezTo>
                    <a:pt x="22468" y="23025"/>
                    <a:pt x="22507" y="23083"/>
                    <a:pt x="22564" y="23102"/>
                  </a:cubicBezTo>
                  <a:cubicBezTo>
                    <a:pt x="22545" y="23179"/>
                    <a:pt x="22507" y="23217"/>
                    <a:pt x="22488" y="23294"/>
                  </a:cubicBezTo>
                  <a:cubicBezTo>
                    <a:pt x="22372" y="23717"/>
                    <a:pt x="22315" y="24139"/>
                    <a:pt x="22315" y="24562"/>
                  </a:cubicBezTo>
                  <a:cubicBezTo>
                    <a:pt x="22315" y="24831"/>
                    <a:pt x="22372" y="25099"/>
                    <a:pt x="22411" y="25387"/>
                  </a:cubicBezTo>
                  <a:cubicBezTo>
                    <a:pt x="22257" y="25522"/>
                    <a:pt x="22084" y="25695"/>
                    <a:pt x="21912" y="25868"/>
                  </a:cubicBezTo>
                  <a:cubicBezTo>
                    <a:pt x="21796" y="25983"/>
                    <a:pt x="21700" y="26117"/>
                    <a:pt x="21585" y="26271"/>
                  </a:cubicBezTo>
                  <a:cubicBezTo>
                    <a:pt x="21451" y="26175"/>
                    <a:pt x="21335" y="26079"/>
                    <a:pt x="21239" y="25983"/>
                  </a:cubicBezTo>
                  <a:cubicBezTo>
                    <a:pt x="21047" y="25829"/>
                    <a:pt x="20855" y="25714"/>
                    <a:pt x="20663" y="25618"/>
                  </a:cubicBezTo>
                  <a:cubicBezTo>
                    <a:pt x="20433" y="25503"/>
                    <a:pt x="20183" y="25426"/>
                    <a:pt x="19972" y="25407"/>
                  </a:cubicBezTo>
                  <a:lnTo>
                    <a:pt x="19799" y="25407"/>
                  </a:lnTo>
                  <a:cubicBezTo>
                    <a:pt x="19722" y="25407"/>
                    <a:pt x="19626" y="25407"/>
                    <a:pt x="19530" y="25426"/>
                  </a:cubicBezTo>
                  <a:cubicBezTo>
                    <a:pt x="19377" y="25445"/>
                    <a:pt x="19223" y="25522"/>
                    <a:pt x="19050" y="25618"/>
                  </a:cubicBezTo>
                  <a:cubicBezTo>
                    <a:pt x="18935" y="25695"/>
                    <a:pt x="18820" y="25791"/>
                    <a:pt x="18724" y="25925"/>
                  </a:cubicBezTo>
                  <a:cubicBezTo>
                    <a:pt x="18628" y="26060"/>
                    <a:pt x="18551" y="26194"/>
                    <a:pt x="18474" y="26367"/>
                  </a:cubicBezTo>
                  <a:cubicBezTo>
                    <a:pt x="18416" y="26559"/>
                    <a:pt x="18359" y="26751"/>
                    <a:pt x="18340" y="27020"/>
                  </a:cubicBezTo>
                  <a:cubicBezTo>
                    <a:pt x="18320" y="27269"/>
                    <a:pt x="18320" y="27519"/>
                    <a:pt x="18378" y="27711"/>
                  </a:cubicBezTo>
                  <a:cubicBezTo>
                    <a:pt x="18455" y="27980"/>
                    <a:pt x="18570" y="28191"/>
                    <a:pt x="18743" y="28364"/>
                  </a:cubicBezTo>
                  <a:cubicBezTo>
                    <a:pt x="18839" y="28460"/>
                    <a:pt x="18916" y="28518"/>
                    <a:pt x="19031" y="28594"/>
                  </a:cubicBezTo>
                  <a:cubicBezTo>
                    <a:pt x="18724" y="28652"/>
                    <a:pt x="18436" y="28787"/>
                    <a:pt x="18186" y="28998"/>
                  </a:cubicBezTo>
                  <a:cubicBezTo>
                    <a:pt x="18032" y="29171"/>
                    <a:pt x="17879" y="29382"/>
                    <a:pt x="17783" y="29651"/>
                  </a:cubicBezTo>
                  <a:lnTo>
                    <a:pt x="17744" y="29651"/>
                  </a:lnTo>
                  <a:cubicBezTo>
                    <a:pt x="17572" y="29612"/>
                    <a:pt x="17379" y="29574"/>
                    <a:pt x="17187" y="29574"/>
                  </a:cubicBezTo>
                  <a:cubicBezTo>
                    <a:pt x="16976" y="29574"/>
                    <a:pt x="16784" y="29612"/>
                    <a:pt x="16554" y="29651"/>
                  </a:cubicBezTo>
                  <a:cubicBezTo>
                    <a:pt x="16227" y="29727"/>
                    <a:pt x="15920" y="29900"/>
                    <a:pt x="15594" y="30131"/>
                  </a:cubicBezTo>
                  <a:cubicBezTo>
                    <a:pt x="15209" y="30419"/>
                    <a:pt x="14883" y="30822"/>
                    <a:pt x="14576" y="31283"/>
                  </a:cubicBezTo>
                  <a:cubicBezTo>
                    <a:pt x="14576" y="31283"/>
                    <a:pt x="14576" y="31264"/>
                    <a:pt x="14537" y="31264"/>
                  </a:cubicBezTo>
                  <a:cubicBezTo>
                    <a:pt x="14211" y="30611"/>
                    <a:pt x="13827" y="30150"/>
                    <a:pt x="13347" y="29843"/>
                  </a:cubicBezTo>
                  <a:cubicBezTo>
                    <a:pt x="13174" y="29747"/>
                    <a:pt x="13039" y="29670"/>
                    <a:pt x="12905" y="29631"/>
                  </a:cubicBezTo>
                  <a:cubicBezTo>
                    <a:pt x="12713" y="29555"/>
                    <a:pt x="12521" y="29535"/>
                    <a:pt x="12387" y="29516"/>
                  </a:cubicBezTo>
                  <a:cubicBezTo>
                    <a:pt x="12310" y="29516"/>
                    <a:pt x="12233" y="29478"/>
                    <a:pt x="12175" y="29478"/>
                  </a:cubicBezTo>
                  <a:cubicBezTo>
                    <a:pt x="11906" y="29478"/>
                    <a:pt x="11618" y="29535"/>
                    <a:pt x="11350" y="29631"/>
                  </a:cubicBezTo>
                  <a:cubicBezTo>
                    <a:pt x="11042" y="29747"/>
                    <a:pt x="10754" y="29920"/>
                    <a:pt x="10543" y="30150"/>
                  </a:cubicBezTo>
                  <a:cubicBezTo>
                    <a:pt x="10351" y="30380"/>
                    <a:pt x="10178" y="30611"/>
                    <a:pt x="10025" y="30899"/>
                  </a:cubicBezTo>
                  <a:cubicBezTo>
                    <a:pt x="9813" y="31379"/>
                    <a:pt x="9717" y="31936"/>
                    <a:pt x="9717" y="32608"/>
                  </a:cubicBezTo>
                  <a:cubicBezTo>
                    <a:pt x="9717" y="32915"/>
                    <a:pt x="9736" y="33261"/>
                    <a:pt x="9794" y="33607"/>
                  </a:cubicBezTo>
                  <a:cubicBezTo>
                    <a:pt x="9679" y="33587"/>
                    <a:pt x="9544" y="33587"/>
                    <a:pt x="9448" y="33587"/>
                  </a:cubicBezTo>
                  <a:lnTo>
                    <a:pt x="9256" y="33587"/>
                  </a:lnTo>
                  <a:cubicBezTo>
                    <a:pt x="8949" y="33607"/>
                    <a:pt x="8680" y="33664"/>
                    <a:pt x="8431" y="33779"/>
                  </a:cubicBezTo>
                  <a:cubicBezTo>
                    <a:pt x="8277" y="33837"/>
                    <a:pt x="8143" y="33895"/>
                    <a:pt x="8008" y="33972"/>
                  </a:cubicBezTo>
                  <a:cubicBezTo>
                    <a:pt x="7855" y="34068"/>
                    <a:pt x="7720" y="34164"/>
                    <a:pt x="7605" y="34240"/>
                  </a:cubicBezTo>
                  <a:cubicBezTo>
                    <a:pt x="7144" y="34605"/>
                    <a:pt x="6818" y="35085"/>
                    <a:pt x="6626" y="35681"/>
                  </a:cubicBezTo>
                  <a:cubicBezTo>
                    <a:pt x="6568" y="35796"/>
                    <a:pt x="6549" y="35949"/>
                    <a:pt x="6529" y="36084"/>
                  </a:cubicBezTo>
                  <a:cubicBezTo>
                    <a:pt x="6165" y="35969"/>
                    <a:pt x="5761" y="35892"/>
                    <a:pt x="5377" y="35873"/>
                  </a:cubicBezTo>
                  <a:lnTo>
                    <a:pt x="5070" y="35873"/>
                  </a:lnTo>
                  <a:cubicBezTo>
                    <a:pt x="4071" y="35873"/>
                    <a:pt x="3073" y="36180"/>
                    <a:pt x="2228" y="36756"/>
                  </a:cubicBezTo>
                  <a:cubicBezTo>
                    <a:pt x="1537" y="37217"/>
                    <a:pt x="980" y="37831"/>
                    <a:pt x="596" y="38561"/>
                  </a:cubicBezTo>
                  <a:cubicBezTo>
                    <a:pt x="231" y="39233"/>
                    <a:pt x="39" y="39982"/>
                    <a:pt x="39" y="40770"/>
                  </a:cubicBezTo>
                  <a:lnTo>
                    <a:pt x="39" y="40866"/>
                  </a:lnTo>
                  <a:cubicBezTo>
                    <a:pt x="39" y="41038"/>
                    <a:pt x="19" y="41173"/>
                    <a:pt x="19" y="41346"/>
                  </a:cubicBezTo>
                  <a:cubicBezTo>
                    <a:pt x="0" y="41672"/>
                    <a:pt x="192" y="41999"/>
                    <a:pt x="519" y="42114"/>
                  </a:cubicBezTo>
                  <a:cubicBezTo>
                    <a:pt x="672" y="42152"/>
                    <a:pt x="845" y="42210"/>
                    <a:pt x="980" y="42248"/>
                  </a:cubicBezTo>
                  <a:cubicBezTo>
                    <a:pt x="1037" y="42287"/>
                    <a:pt x="1076" y="42287"/>
                    <a:pt x="1152" y="42287"/>
                  </a:cubicBezTo>
                  <a:cubicBezTo>
                    <a:pt x="2036" y="42479"/>
                    <a:pt x="2766" y="42594"/>
                    <a:pt x="3438" y="42709"/>
                  </a:cubicBezTo>
                  <a:lnTo>
                    <a:pt x="3687" y="42767"/>
                  </a:lnTo>
                  <a:cubicBezTo>
                    <a:pt x="4033" y="42805"/>
                    <a:pt x="4340" y="42882"/>
                    <a:pt x="4686" y="42920"/>
                  </a:cubicBezTo>
                  <a:cubicBezTo>
                    <a:pt x="5070" y="42978"/>
                    <a:pt x="5492" y="43055"/>
                    <a:pt x="5953" y="43093"/>
                  </a:cubicBezTo>
                  <a:cubicBezTo>
                    <a:pt x="7125" y="43247"/>
                    <a:pt x="8277" y="43285"/>
                    <a:pt x="9410" y="43285"/>
                  </a:cubicBezTo>
                  <a:cubicBezTo>
                    <a:pt x="9909" y="43285"/>
                    <a:pt x="10389" y="43266"/>
                    <a:pt x="10869" y="43247"/>
                  </a:cubicBezTo>
                  <a:cubicBezTo>
                    <a:pt x="12847" y="43400"/>
                    <a:pt x="14960" y="43497"/>
                    <a:pt x="17360" y="43573"/>
                  </a:cubicBezTo>
                  <a:cubicBezTo>
                    <a:pt x="19377" y="43650"/>
                    <a:pt x="21489" y="43669"/>
                    <a:pt x="23851" y="43669"/>
                  </a:cubicBezTo>
                  <a:cubicBezTo>
                    <a:pt x="26348" y="43669"/>
                    <a:pt x="28825" y="43650"/>
                    <a:pt x="30707" y="43593"/>
                  </a:cubicBezTo>
                  <a:cubicBezTo>
                    <a:pt x="32550" y="43573"/>
                    <a:pt x="34375" y="43535"/>
                    <a:pt x="36218" y="43477"/>
                  </a:cubicBezTo>
                  <a:cubicBezTo>
                    <a:pt x="38926" y="43439"/>
                    <a:pt x="41749" y="43362"/>
                    <a:pt x="44533" y="43343"/>
                  </a:cubicBezTo>
                  <a:cubicBezTo>
                    <a:pt x="45494" y="43343"/>
                    <a:pt x="46454" y="43304"/>
                    <a:pt x="47414" y="43304"/>
                  </a:cubicBezTo>
                  <a:cubicBezTo>
                    <a:pt x="48758" y="43304"/>
                    <a:pt x="50122" y="43304"/>
                    <a:pt x="51408" y="43343"/>
                  </a:cubicBezTo>
                  <a:cubicBezTo>
                    <a:pt x="52714" y="43362"/>
                    <a:pt x="53751" y="43381"/>
                    <a:pt x="54711" y="43439"/>
                  </a:cubicBezTo>
                  <a:cubicBezTo>
                    <a:pt x="55230" y="43458"/>
                    <a:pt x="55787" y="43497"/>
                    <a:pt x="56267" y="43535"/>
                  </a:cubicBezTo>
                  <a:lnTo>
                    <a:pt x="56536" y="43554"/>
                  </a:lnTo>
                  <a:cubicBezTo>
                    <a:pt x="57784" y="43650"/>
                    <a:pt x="59051" y="43746"/>
                    <a:pt x="60338" y="43765"/>
                  </a:cubicBezTo>
                  <a:lnTo>
                    <a:pt x="60914" y="43765"/>
                  </a:lnTo>
                  <a:cubicBezTo>
                    <a:pt x="62297" y="43765"/>
                    <a:pt x="63487" y="43669"/>
                    <a:pt x="64601" y="43477"/>
                  </a:cubicBezTo>
                  <a:cubicBezTo>
                    <a:pt x="65292" y="43362"/>
                    <a:pt x="65965" y="43170"/>
                    <a:pt x="66579" y="42920"/>
                  </a:cubicBezTo>
                  <a:cubicBezTo>
                    <a:pt x="66905" y="42805"/>
                    <a:pt x="67194" y="42671"/>
                    <a:pt x="67443" y="42536"/>
                  </a:cubicBezTo>
                  <a:cubicBezTo>
                    <a:pt x="67731" y="42402"/>
                    <a:pt x="68019" y="42210"/>
                    <a:pt x="68346" y="41999"/>
                  </a:cubicBezTo>
                  <a:cubicBezTo>
                    <a:pt x="68864" y="41615"/>
                    <a:pt x="69344" y="41134"/>
                    <a:pt x="69748" y="40520"/>
                  </a:cubicBezTo>
                  <a:cubicBezTo>
                    <a:pt x="69940" y="40270"/>
                    <a:pt x="70093" y="39982"/>
                    <a:pt x="70266" y="39617"/>
                  </a:cubicBezTo>
                  <a:cubicBezTo>
                    <a:pt x="70324" y="39425"/>
                    <a:pt x="70401" y="39252"/>
                    <a:pt x="70477" y="39060"/>
                  </a:cubicBezTo>
                  <a:cubicBezTo>
                    <a:pt x="70593" y="38676"/>
                    <a:pt x="70669" y="38292"/>
                    <a:pt x="70708" y="37985"/>
                  </a:cubicBezTo>
                  <a:cubicBezTo>
                    <a:pt x="70785" y="37543"/>
                    <a:pt x="70842" y="37102"/>
                    <a:pt x="70881" y="36641"/>
                  </a:cubicBezTo>
                  <a:cubicBezTo>
                    <a:pt x="71053" y="35681"/>
                    <a:pt x="71073" y="34682"/>
                    <a:pt x="71034" y="33549"/>
                  </a:cubicBezTo>
                  <a:cubicBezTo>
                    <a:pt x="70977" y="32397"/>
                    <a:pt x="70881" y="31283"/>
                    <a:pt x="70708" y="30227"/>
                  </a:cubicBezTo>
                  <a:cubicBezTo>
                    <a:pt x="70554" y="29113"/>
                    <a:pt x="70285" y="28114"/>
                    <a:pt x="69920" y="27212"/>
                  </a:cubicBezTo>
                  <a:cubicBezTo>
                    <a:pt x="69652" y="26540"/>
                    <a:pt x="69344" y="25964"/>
                    <a:pt x="68960" y="25483"/>
                  </a:cubicBezTo>
                  <a:cubicBezTo>
                    <a:pt x="68941" y="25445"/>
                    <a:pt x="68922" y="25426"/>
                    <a:pt x="68883" y="25387"/>
                  </a:cubicBezTo>
                  <a:cubicBezTo>
                    <a:pt x="69056" y="25042"/>
                    <a:pt x="69172" y="24735"/>
                    <a:pt x="69268" y="24447"/>
                  </a:cubicBezTo>
                  <a:cubicBezTo>
                    <a:pt x="69460" y="23851"/>
                    <a:pt x="69421" y="23313"/>
                    <a:pt x="69152" y="22910"/>
                  </a:cubicBezTo>
                  <a:cubicBezTo>
                    <a:pt x="69248" y="22776"/>
                    <a:pt x="69344" y="22641"/>
                    <a:pt x="69440" y="22507"/>
                  </a:cubicBezTo>
                  <a:cubicBezTo>
                    <a:pt x="69652" y="22200"/>
                    <a:pt x="69824" y="21912"/>
                    <a:pt x="69940" y="21643"/>
                  </a:cubicBezTo>
                  <a:cubicBezTo>
                    <a:pt x="70132" y="21259"/>
                    <a:pt x="70228" y="20913"/>
                    <a:pt x="70285" y="20567"/>
                  </a:cubicBezTo>
                  <a:cubicBezTo>
                    <a:pt x="70305" y="20337"/>
                    <a:pt x="70305" y="20145"/>
                    <a:pt x="70285" y="19991"/>
                  </a:cubicBezTo>
                  <a:cubicBezTo>
                    <a:pt x="70266" y="19761"/>
                    <a:pt x="70209" y="19550"/>
                    <a:pt x="70112" y="19358"/>
                  </a:cubicBezTo>
                  <a:cubicBezTo>
                    <a:pt x="70036" y="19146"/>
                    <a:pt x="69920" y="18973"/>
                    <a:pt x="69805" y="18801"/>
                  </a:cubicBezTo>
                  <a:cubicBezTo>
                    <a:pt x="69652" y="18647"/>
                    <a:pt x="69498" y="18474"/>
                    <a:pt x="69325" y="18359"/>
                  </a:cubicBezTo>
                  <a:cubicBezTo>
                    <a:pt x="69536" y="18071"/>
                    <a:pt x="69728" y="17783"/>
                    <a:pt x="69920" y="17456"/>
                  </a:cubicBezTo>
                  <a:cubicBezTo>
                    <a:pt x="70381" y="16688"/>
                    <a:pt x="70573" y="15997"/>
                    <a:pt x="70554" y="15325"/>
                  </a:cubicBezTo>
                  <a:cubicBezTo>
                    <a:pt x="70516" y="14922"/>
                    <a:pt x="70401" y="14518"/>
                    <a:pt x="70189" y="14134"/>
                  </a:cubicBezTo>
                  <a:cubicBezTo>
                    <a:pt x="69978" y="13712"/>
                    <a:pt x="69613" y="13424"/>
                    <a:pt x="69210" y="13270"/>
                  </a:cubicBezTo>
                  <a:cubicBezTo>
                    <a:pt x="69172" y="13270"/>
                    <a:pt x="69152" y="13232"/>
                    <a:pt x="69133" y="13232"/>
                  </a:cubicBezTo>
                  <a:lnTo>
                    <a:pt x="69152" y="13193"/>
                  </a:lnTo>
                  <a:cubicBezTo>
                    <a:pt x="69268" y="12963"/>
                    <a:pt x="69402" y="12771"/>
                    <a:pt x="69517" y="12559"/>
                  </a:cubicBezTo>
                  <a:cubicBezTo>
                    <a:pt x="69728" y="12156"/>
                    <a:pt x="69901" y="11753"/>
                    <a:pt x="70016" y="11369"/>
                  </a:cubicBezTo>
                  <a:cubicBezTo>
                    <a:pt x="70170" y="10889"/>
                    <a:pt x="70209" y="10409"/>
                    <a:pt x="70170" y="9929"/>
                  </a:cubicBezTo>
                  <a:cubicBezTo>
                    <a:pt x="70112" y="9410"/>
                    <a:pt x="69978" y="9007"/>
                    <a:pt x="69728" y="8642"/>
                  </a:cubicBezTo>
                  <a:cubicBezTo>
                    <a:pt x="69440" y="8258"/>
                    <a:pt x="69056" y="8008"/>
                    <a:pt x="68595" y="7931"/>
                  </a:cubicBezTo>
                  <a:cubicBezTo>
                    <a:pt x="68672" y="7663"/>
                    <a:pt x="68691" y="7394"/>
                    <a:pt x="68730" y="7144"/>
                  </a:cubicBezTo>
                  <a:cubicBezTo>
                    <a:pt x="68730" y="6952"/>
                    <a:pt x="68730" y="6760"/>
                    <a:pt x="68672" y="6549"/>
                  </a:cubicBezTo>
                  <a:cubicBezTo>
                    <a:pt x="68653" y="6318"/>
                    <a:pt x="68576" y="6126"/>
                    <a:pt x="68461" y="5915"/>
                  </a:cubicBezTo>
                  <a:cubicBezTo>
                    <a:pt x="68365" y="5723"/>
                    <a:pt x="68211" y="5550"/>
                    <a:pt x="68058" y="5377"/>
                  </a:cubicBezTo>
                  <a:cubicBezTo>
                    <a:pt x="67866" y="5224"/>
                    <a:pt x="67635" y="5070"/>
                    <a:pt x="67386" y="4974"/>
                  </a:cubicBezTo>
                  <a:cubicBezTo>
                    <a:pt x="67155" y="4897"/>
                    <a:pt x="66925" y="4859"/>
                    <a:pt x="66656" y="4859"/>
                  </a:cubicBezTo>
                  <a:cubicBezTo>
                    <a:pt x="66464" y="4859"/>
                    <a:pt x="66291" y="4878"/>
                    <a:pt x="66080" y="4936"/>
                  </a:cubicBezTo>
                  <a:cubicBezTo>
                    <a:pt x="65984" y="4955"/>
                    <a:pt x="65907" y="4974"/>
                    <a:pt x="65811" y="4993"/>
                  </a:cubicBezTo>
                  <a:cubicBezTo>
                    <a:pt x="65984" y="4456"/>
                    <a:pt x="66099" y="3975"/>
                    <a:pt x="66176" y="3515"/>
                  </a:cubicBezTo>
                  <a:cubicBezTo>
                    <a:pt x="66272" y="3015"/>
                    <a:pt x="66349" y="2305"/>
                    <a:pt x="66176" y="1633"/>
                  </a:cubicBezTo>
                  <a:cubicBezTo>
                    <a:pt x="66099" y="1325"/>
                    <a:pt x="65965" y="1018"/>
                    <a:pt x="65772" y="807"/>
                  </a:cubicBezTo>
                  <a:cubicBezTo>
                    <a:pt x="65561" y="538"/>
                    <a:pt x="65292" y="327"/>
                    <a:pt x="64985" y="173"/>
                  </a:cubicBezTo>
                  <a:cubicBezTo>
                    <a:pt x="64735" y="58"/>
                    <a:pt x="64467" y="0"/>
                    <a:pt x="64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66;p68"/>
            <p:cNvSpPr/>
            <p:nvPr/>
          </p:nvSpPr>
          <p:spPr>
            <a:xfrm>
              <a:off x="6525900" y="3708625"/>
              <a:ext cx="549725" cy="590550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39"/>
                    <a:pt x="3554" y="39"/>
                    <a:pt x="3515" y="39"/>
                  </a:cubicBezTo>
                  <a:lnTo>
                    <a:pt x="3400" y="39"/>
                  </a:lnTo>
                  <a:cubicBezTo>
                    <a:pt x="3227" y="59"/>
                    <a:pt x="3073" y="135"/>
                    <a:pt x="2977" y="251"/>
                  </a:cubicBezTo>
                  <a:cubicBezTo>
                    <a:pt x="2920" y="327"/>
                    <a:pt x="2881" y="423"/>
                    <a:pt x="2862" y="500"/>
                  </a:cubicBezTo>
                  <a:cubicBezTo>
                    <a:pt x="2843" y="577"/>
                    <a:pt x="2843" y="635"/>
                    <a:pt x="2843" y="731"/>
                  </a:cubicBezTo>
                  <a:cubicBezTo>
                    <a:pt x="2843" y="865"/>
                    <a:pt x="2843" y="980"/>
                    <a:pt x="2881" y="1115"/>
                  </a:cubicBezTo>
                  <a:cubicBezTo>
                    <a:pt x="2747" y="1000"/>
                    <a:pt x="2574" y="884"/>
                    <a:pt x="2344" y="731"/>
                  </a:cubicBezTo>
                  <a:cubicBezTo>
                    <a:pt x="2094" y="596"/>
                    <a:pt x="1825" y="481"/>
                    <a:pt x="1537" y="404"/>
                  </a:cubicBezTo>
                  <a:cubicBezTo>
                    <a:pt x="1345" y="347"/>
                    <a:pt x="1172" y="308"/>
                    <a:pt x="1019" y="308"/>
                  </a:cubicBezTo>
                  <a:cubicBezTo>
                    <a:pt x="942" y="308"/>
                    <a:pt x="865" y="308"/>
                    <a:pt x="788" y="327"/>
                  </a:cubicBezTo>
                  <a:cubicBezTo>
                    <a:pt x="673" y="347"/>
                    <a:pt x="558" y="385"/>
                    <a:pt x="462" y="423"/>
                  </a:cubicBezTo>
                  <a:cubicBezTo>
                    <a:pt x="366" y="481"/>
                    <a:pt x="270" y="539"/>
                    <a:pt x="193" y="615"/>
                  </a:cubicBezTo>
                  <a:cubicBezTo>
                    <a:pt x="59" y="769"/>
                    <a:pt x="1" y="980"/>
                    <a:pt x="1" y="1115"/>
                  </a:cubicBezTo>
                  <a:cubicBezTo>
                    <a:pt x="1" y="1288"/>
                    <a:pt x="20" y="1460"/>
                    <a:pt x="116" y="1691"/>
                  </a:cubicBezTo>
                  <a:cubicBezTo>
                    <a:pt x="193" y="1883"/>
                    <a:pt x="289" y="2075"/>
                    <a:pt x="443" y="2325"/>
                  </a:cubicBezTo>
                  <a:cubicBezTo>
                    <a:pt x="577" y="2555"/>
                    <a:pt x="769" y="2805"/>
                    <a:pt x="1019" y="3093"/>
                  </a:cubicBezTo>
                  <a:lnTo>
                    <a:pt x="1134" y="3208"/>
                  </a:lnTo>
                  <a:lnTo>
                    <a:pt x="1115" y="3208"/>
                  </a:lnTo>
                  <a:cubicBezTo>
                    <a:pt x="1038" y="3208"/>
                    <a:pt x="1000" y="3227"/>
                    <a:pt x="942" y="3285"/>
                  </a:cubicBezTo>
                  <a:cubicBezTo>
                    <a:pt x="846" y="3381"/>
                    <a:pt x="846" y="3496"/>
                    <a:pt x="865" y="3573"/>
                  </a:cubicBezTo>
                  <a:cubicBezTo>
                    <a:pt x="903" y="3688"/>
                    <a:pt x="942" y="3803"/>
                    <a:pt x="1000" y="3938"/>
                  </a:cubicBezTo>
                  <a:cubicBezTo>
                    <a:pt x="1134" y="4245"/>
                    <a:pt x="1326" y="4533"/>
                    <a:pt x="1518" y="4802"/>
                  </a:cubicBezTo>
                  <a:cubicBezTo>
                    <a:pt x="1687" y="5046"/>
                    <a:pt x="1875" y="5291"/>
                    <a:pt x="2063" y="5554"/>
                  </a:cubicBezTo>
                  <a:lnTo>
                    <a:pt x="2063" y="5554"/>
                  </a:lnTo>
                  <a:cubicBezTo>
                    <a:pt x="2054" y="5543"/>
                    <a:pt x="2038" y="5532"/>
                    <a:pt x="2017" y="5532"/>
                  </a:cubicBezTo>
                  <a:cubicBezTo>
                    <a:pt x="1960" y="5512"/>
                    <a:pt x="1902" y="5512"/>
                    <a:pt x="1864" y="5512"/>
                  </a:cubicBezTo>
                  <a:cubicBezTo>
                    <a:pt x="1787" y="5512"/>
                    <a:pt x="1729" y="5532"/>
                    <a:pt x="1672" y="5570"/>
                  </a:cubicBezTo>
                  <a:cubicBezTo>
                    <a:pt x="1576" y="5608"/>
                    <a:pt x="1499" y="5685"/>
                    <a:pt x="1480" y="5800"/>
                  </a:cubicBezTo>
                  <a:cubicBezTo>
                    <a:pt x="1441" y="5916"/>
                    <a:pt x="1480" y="6050"/>
                    <a:pt x="1499" y="6146"/>
                  </a:cubicBezTo>
                  <a:cubicBezTo>
                    <a:pt x="1537" y="6281"/>
                    <a:pt x="1595" y="6396"/>
                    <a:pt x="1633" y="6530"/>
                  </a:cubicBezTo>
                  <a:cubicBezTo>
                    <a:pt x="1710" y="6665"/>
                    <a:pt x="1787" y="6818"/>
                    <a:pt x="1883" y="6972"/>
                  </a:cubicBezTo>
                  <a:cubicBezTo>
                    <a:pt x="2075" y="7298"/>
                    <a:pt x="2286" y="7586"/>
                    <a:pt x="2478" y="7874"/>
                  </a:cubicBezTo>
                  <a:cubicBezTo>
                    <a:pt x="2550" y="7965"/>
                    <a:pt x="2589" y="8021"/>
                    <a:pt x="2656" y="8107"/>
                  </a:cubicBezTo>
                  <a:lnTo>
                    <a:pt x="2656" y="8107"/>
                  </a:lnTo>
                  <a:cubicBezTo>
                    <a:pt x="2631" y="8085"/>
                    <a:pt x="2586" y="8082"/>
                    <a:pt x="2555" y="8066"/>
                  </a:cubicBezTo>
                  <a:cubicBezTo>
                    <a:pt x="2401" y="8009"/>
                    <a:pt x="2267" y="7990"/>
                    <a:pt x="2171" y="7990"/>
                  </a:cubicBezTo>
                  <a:lnTo>
                    <a:pt x="2113" y="7990"/>
                  </a:lnTo>
                  <a:cubicBezTo>
                    <a:pt x="1998" y="7990"/>
                    <a:pt x="1902" y="8028"/>
                    <a:pt x="1806" y="8124"/>
                  </a:cubicBezTo>
                  <a:cubicBezTo>
                    <a:pt x="1729" y="8201"/>
                    <a:pt x="1710" y="8297"/>
                    <a:pt x="1691" y="8412"/>
                  </a:cubicBezTo>
                  <a:cubicBezTo>
                    <a:pt x="1672" y="8508"/>
                    <a:pt x="1691" y="8643"/>
                    <a:pt x="1710" y="8777"/>
                  </a:cubicBezTo>
                  <a:cubicBezTo>
                    <a:pt x="1729" y="8892"/>
                    <a:pt x="1787" y="9046"/>
                    <a:pt x="1825" y="9219"/>
                  </a:cubicBezTo>
                  <a:cubicBezTo>
                    <a:pt x="1960" y="9545"/>
                    <a:pt x="2113" y="9852"/>
                    <a:pt x="2267" y="10140"/>
                  </a:cubicBezTo>
                  <a:cubicBezTo>
                    <a:pt x="2363" y="10333"/>
                    <a:pt x="2478" y="10525"/>
                    <a:pt x="2593" y="10697"/>
                  </a:cubicBezTo>
                  <a:cubicBezTo>
                    <a:pt x="2478" y="10621"/>
                    <a:pt x="2344" y="10582"/>
                    <a:pt x="2190" y="10563"/>
                  </a:cubicBezTo>
                  <a:lnTo>
                    <a:pt x="2113" y="10563"/>
                  </a:lnTo>
                  <a:cubicBezTo>
                    <a:pt x="1998" y="10563"/>
                    <a:pt x="1883" y="10582"/>
                    <a:pt x="1787" y="10659"/>
                  </a:cubicBezTo>
                  <a:cubicBezTo>
                    <a:pt x="1672" y="10755"/>
                    <a:pt x="1614" y="10889"/>
                    <a:pt x="1595" y="10985"/>
                  </a:cubicBezTo>
                  <a:cubicBezTo>
                    <a:pt x="1576" y="11081"/>
                    <a:pt x="1595" y="11197"/>
                    <a:pt x="1614" y="11350"/>
                  </a:cubicBezTo>
                  <a:cubicBezTo>
                    <a:pt x="1633" y="11485"/>
                    <a:pt x="1691" y="11638"/>
                    <a:pt x="1748" y="11811"/>
                  </a:cubicBezTo>
                  <a:cubicBezTo>
                    <a:pt x="1902" y="12157"/>
                    <a:pt x="2113" y="12503"/>
                    <a:pt x="2286" y="12771"/>
                  </a:cubicBezTo>
                  <a:cubicBezTo>
                    <a:pt x="2363" y="12867"/>
                    <a:pt x="2401" y="12963"/>
                    <a:pt x="2478" y="13079"/>
                  </a:cubicBezTo>
                  <a:cubicBezTo>
                    <a:pt x="2459" y="13059"/>
                    <a:pt x="2459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29" y="13059"/>
                    <a:pt x="2190" y="13079"/>
                  </a:cubicBezTo>
                  <a:cubicBezTo>
                    <a:pt x="2094" y="13098"/>
                    <a:pt x="2056" y="13117"/>
                    <a:pt x="1979" y="13175"/>
                  </a:cubicBezTo>
                  <a:cubicBezTo>
                    <a:pt x="1902" y="13213"/>
                    <a:pt x="1864" y="13290"/>
                    <a:pt x="1825" y="13347"/>
                  </a:cubicBezTo>
                  <a:cubicBezTo>
                    <a:pt x="1806" y="13386"/>
                    <a:pt x="1787" y="13463"/>
                    <a:pt x="1787" y="13501"/>
                  </a:cubicBezTo>
                  <a:lnTo>
                    <a:pt x="1787" y="13693"/>
                  </a:lnTo>
                  <a:cubicBezTo>
                    <a:pt x="1806" y="13847"/>
                    <a:pt x="1864" y="13962"/>
                    <a:pt x="1921" y="14116"/>
                  </a:cubicBezTo>
                  <a:cubicBezTo>
                    <a:pt x="1998" y="14250"/>
                    <a:pt x="2094" y="14404"/>
                    <a:pt x="2190" y="14557"/>
                  </a:cubicBezTo>
                  <a:cubicBezTo>
                    <a:pt x="2401" y="14884"/>
                    <a:pt x="2651" y="15191"/>
                    <a:pt x="2939" y="15460"/>
                  </a:cubicBezTo>
                  <a:lnTo>
                    <a:pt x="3054" y="15575"/>
                  </a:lnTo>
                  <a:lnTo>
                    <a:pt x="3093" y="15614"/>
                  </a:lnTo>
                  <a:lnTo>
                    <a:pt x="2939" y="15614"/>
                  </a:lnTo>
                  <a:cubicBezTo>
                    <a:pt x="2881" y="15614"/>
                    <a:pt x="2805" y="15652"/>
                    <a:pt x="2747" y="15690"/>
                  </a:cubicBezTo>
                  <a:cubicBezTo>
                    <a:pt x="2670" y="15710"/>
                    <a:pt x="2613" y="15767"/>
                    <a:pt x="2593" y="15806"/>
                  </a:cubicBezTo>
                  <a:cubicBezTo>
                    <a:pt x="2555" y="15863"/>
                    <a:pt x="2517" y="15940"/>
                    <a:pt x="2517" y="15978"/>
                  </a:cubicBezTo>
                  <a:cubicBezTo>
                    <a:pt x="2517" y="16036"/>
                    <a:pt x="2497" y="16074"/>
                    <a:pt x="2517" y="16132"/>
                  </a:cubicBezTo>
                  <a:cubicBezTo>
                    <a:pt x="2517" y="16170"/>
                    <a:pt x="2555" y="16247"/>
                    <a:pt x="2574" y="16286"/>
                  </a:cubicBezTo>
                  <a:cubicBezTo>
                    <a:pt x="2613" y="16420"/>
                    <a:pt x="2689" y="16535"/>
                    <a:pt x="2766" y="16651"/>
                  </a:cubicBezTo>
                  <a:cubicBezTo>
                    <a:pt x="2843" y="16766"/>
                    <a:pt x="2939" y="16862"/>
                    <a:pt x="3073" y="17015"/>
                  </a:cubicBezTo>
                  <a:cubicBezTo>
                    <a:pt x="3323" y="17246"/>
                    <a:pt x="3573" y="17515"/>
                    <a:pt x="3918" y="17784"/>
                  </a:cubicBezTo>
                  <a:cubicBezTo>
                    <a:pt x="4034" y="17880"/>
                    <a:pt x="4149" y="17976"/>
                    <a:pt x="4283" y="18052"/>
                  </a:cubicBezTo>
                  <a:cubicBezTo>
                    <a:pt x="4322" y="18072"/>
                    <a:pt x="4379" y="18110"/>
                    <a:pt x="4399" y="18148"/>
                  </a:cubicBezTo>
                  <a:lnTo>
                    <a:pt x="4437" y="18168"/>
                  </a:lnTo>
                  <a:lnTo>
                    <a:pt x="4571" y="18244"/>
                  </a:lnTo>
                  <a:lnTo>
                    <a:pt x="4533" y="18244"/>
                  </a:lnTo>
                  <a:cubicBezTo>
                    <a:pt x="4495" y="18244"/>
                    <a:pt x="4475" y="18244"/>
                    <a:pt x="4437" y="18264"/>
                  </a:cubicBezTo>
                  <a:cubicBezTo>
                    <a:pt x="4399" y="18283"/>
                    <a:pt x="4341" y="18302"/>
                    <a:pt x="4322" y="18340"/>
                  </a:cubicBezTo>
                  <a:cubicBezTo>
                    <a:pt x="4245" y="18379"/>
                    <a:pt x="4226" y="18436"/>
                    <a:pt x="4207" y="18475"/>
                  </a:cubicBezTo>
                  <a:cubicBezTo>
                    <a:pt x="4149" y="18571"/>
                    <a:pt x="4187" y="18724"/>
                    <a:pt x="4207" y="18782"/>
                  </a:cubicBezTo>
                  <a:cubicBezTo>
                    <a:pt x="4226" y="18878"/>
                    <a:pt x="4303" y="18974"/>
                    <a:pt x="4341" y="19032"/>
                  </a:cubicBezTo>
                  <a:lnTo>
                    <a:pt x="4610" y="19301"/>
                  </a:lnTo>
                  <a:cubicBezTo>
                    <a:pt x="4859" y="19512"/>
                    <a:pt x="5109" y="19704"/>
                    <a:pt x="5340" y="19838"/>
                  </a:cubicBezTo>
                  <a:cubicBezTo>
                    <a:pt x="5839" y="20184"/>
                    <a:pt x="6396" y="20510"/>
                    <a:pt x="7087" y="20875"/>
                  </a:cubicBezTo>
                  <a:cubicBezTo>
                    <a:pt x="7298" y="20991"/>
                    <a:pt x="7510" y="21087"/>
                    <a:pt x="7740" y="21221"/>
                  </a:cubicBezTo>
                  <a:cubicBezTo>
                    <a:pt x="7702" y="21221"/>
                    <a:pt x="7682" y="21240"/>
                    <a:pt x="7644" y="21259"/>
                  </a:cubicBezTo>
                  <a:cubicBezTo>
                    <a:pt x="7567" y="21317"/>
                    <a:pt x="7548" y="21355"/>
                    <a:pt x="7490" y="21451"/>
                  </a:cubicBezTo>
                  <a:cubicBezTo>
                    <a:pt x="7452" y="21547"/>
                    <a:pt x="7452" y="21701"/>
                    <a:pt x="7490" y="21816"/>
                  </a:cubicBezTo>
                  <a:cubicBezTo>
                    <a:pt x="7548" y="21932"/>
                    <a:pt x="7644" y="22047"/>
                    <a:pt x="7740" y="22124"/>
                  </a:cubicBezTo>
                  <a:cubicBezTo>
                    <a:pt x="7855" y="22220"/>
                    <a:pt x="7990" y="22316"/>
                    <a:pt x="8124" y="22392"/>
                  </a:cubicBezTo>
                  <a:cubicBezTo>
                    <a:pt x="8258" y="22469"/>
                    <a:pt x="8412" y="22565"/>
                    <a:pt x="8566" y="22623"/>
                  </a:cubicBezTo>
                  <a:cubicBezTo>
                    <a:pt x="8854" y="22776"/>
                    <a:pt x="9180" y="22892"/>
                    <a:pt x="9583" y="23045"/>
                  </a:cubicBezTo>
                  <a:cubicBezTo>
                    <a:pt x="9852" y="23141"/>
                    <a:pt x="10083" y="23199"/>
                    <a:pt x="10294" y="23276"/>
                  </a:cubicBezTo>
                  <a:cubicBezTo>
                    <a:pt x="10448" y="23333"/>
                    <a:pt x="10563" y="23353"/>
                    <a:pt x="10717" y="23372"/>
                  </a:cubicBezTo>
                  <a:cubicBezTo>
                    <a:pt x="11043" y="23449"/>
                    <a:pt x="11408" y="23525"/>
                    <a:pt x="11773" y="23545"/>
                  </a:cubicBezTo>
                  <a:cubicBezTo>
                    <a:pt x="12214" y="23583"/>
                    <a:pt x="12675" y="23621"/>
                    <a:pt x="13136" y="23621"/>
                  </a:cubicBezTo>
                  <a:cubicBezTo>
                    <a:pt x="13347" y="23621"/>
                    <a:pt x="13559" y="23621"/>
                    <a:pt x="13751" y="23583"/>
                  </a:cubicBezTo>
                  <a:cubicBezTo>
                    <a:pt x="13981" y="23583"/>
                    <a:pt x="14173" y="23564"/>
                    <a:pt x="14384" y="23545"/>
                  </a:cubicBezTo>
                  <a:lnTo>
                    <a:pt x="15057" y="23545"/>
                  </a:lnTo>
                  <a:cubicBezTo>
                    <a:pt x="15325" y="23545"/>
                    <a:pt x="15556" y="23525"/>
                    <a:pt x="15825" y="23487"/>
                  </a:cubicBezTo>
                  <a:cubicBezTo>
                    <a:pt x="15844" y="23487"/>
                    <a:pt x="15901" y="23525"/>
                    <a:pt x="15921" y="23525"/>
                  </a:cubicBezTo>
                  <a:cubicBezTo>
                    <a:pt x="15959" y="23525"/>
                    <a:pt x="15997" y="23525"/>
                    <a:pt x="16036" y="23487"/>
                  </a:cubicBezTo>
                  <a:cubicBezTo>
                    <a:pt x="16535" y="23333"/>
                    <a:pt x="17054" y="23045"/>
                    <a:pt x="17572" y="22604"/>
                  </a:cubicBezTo>
                  <a:cubicBezTo>
                    <a:pt x="17975" y="22296"/>
                    <a:pt x="18360" y="21912"/>
                    <a:pt x="18724" y="21471"/>
                  </a:cubicBezTo>
                  <a:cubicBezTo>
                    <a:pt x="19397" y="20683"/>
                    <a:pt x="19973" y="19742"/>
                    <a:pt x="20472" y="18648"/>
                  </a:cubicBezTo>
                  <a:cubicBezTo>
                    <a:pt x="20933" y="17668"/>
                    <a:pt x="21298" y="16574"/>
                    <a:pt x="21567" y="15460"/>
                  </a:cubicBezTo>
                  <a:cubicBezTo>
                    <a:pt x="21682" y="14941"/>
                    <a:pt x="21778" y="14423"/>
                    <a:pt x="21855" y="13885"/>
                  </a:cubicBezTo>
                  <a:cubicBezTo>
                    <a:pt x="21893" y="13463"/>
                    <a:pt x="21951" y="12963"/>
                    <a:pt x="21970" y="12387"/>
                  </a:cubicBezTo>
                  <a:cubicBezTo>
                    <a:pt x="21989" y="11869"/>
                    <a:pt x="21989" y="11293"/>
                    <a:pt x="21951" y="10697"/>
                  </a:cubicBezTo>
                  <a:cubicBezTo>
                    <a:pt x="21874" y="10025"/>
                    <a:pt x="21759" y="9468"/>
                    <a:pt x="21528" y="8988"/>
                  </a:cubicBezTo>
                  <a:cubicBezTo>
                    <a:pt x="21490" y="8873"/>
                    <a:pt x="21413" y="8758"/>
                    <a:pt x="21336" y="8604"/>
                  </a:cubicBezTo>
                  <a:cubicBezTo>
                    <a:pt x="21298" y="8508"/>
                    <a:pt x="21221" y="8412"/>
                    <a:pt x="21182" y="8355"/>
                  </a:cubicBezTo>
                  <a:lnTo>
                    <a:pt x="21125" y="8278"/>
                  </a:lnTo>
                  <a:cubicBezTo>
                    <a:pt x="21029" y="8124"/>
                    <a:pt x="20894" y="7932"/>
                    <a:pt x="20741" y="7798"/>
                  </a:cubicBezTo>
                  <a:cubicBezTo>
                    <a:pt x="20626" y="7702"/>
                    <a:pt x="20510" y="7625"/>
                    <a:pt x="20376" y="7625"/>
                  </a:cubicBezTo>
                  <a:cubicBezTo>
                    <a:pt x="20337" y="7625"/>
                    <a:pt x="20280" y="7625"/>
                    <a:pt x="20241" y="7644"/>
                  </a:cubicBezTo>
                  <a:cubicBezTo>
                    <a:pt x="20184" y="7682"/>
                    <a:pt x="20165" y="7682"/>
                    <a:pt x="20145" y="7702"/>
                  </a:cubicBezTo>
                  <a:cubicBezTo>
                    <a:pt x="20145" y="7625"/>
                    <a:pt x="20126" y="7529"/>
                    <a:pt x="20088" y="7452"/>
                  </a:cubicBezTo>
                  <a:cubicBezTo>
                    <a:pt x="20030" y="7126"/>
                    <a:pt x="19896" y="6857"/>
                    <a:pt x="19781" y="6626"/>
                  </a:cubicBezTo>
                  <a:cubicBezTo>
                    <a:pt x="19704" y="6492"/>
                    <a:pt x="19550" y="6261"/>
                    <a:pt x="19301" y="6261"/>
                  </a:cubicBezTo>
                  <a:lnTo>
                    <a:pt x="19224" y="6261"/>
                  </a:lnTo>
                  <a:cubicBezTo>
                    <a:pt x="19108" y="6281"/>
                    <a:pt x="19012" y="6357"/>
                    <a:pt x="18916" y="6473"/>
                  </a:cubicBezTo>
                  <a:cubicBezTo>
                    <a:pt x="18897" y="6357"/>
                    <a:pt x="18840" y="6242"/>
                    <a:pt x="18820" y="6146"/>
                  </a:cubicBezTo>
                  <a:cubicBezTo>
                    <a:pt x="18686" y="5724"/>
                    <a:pt x="18513" y="5397"/>
                    <a:pt x="18340" y="5090"/>
                  </a:cubicBezTo>
                  <a:cubicBezTo>
                    <a:pt x="18244" y="4917"/>
                    <a:pt x="18167" y="4821"/>
                    <a:pt x="18110" y="4725"/>
                  </a:cubicBezTo>
                  <a:cubicBezTo>
                    <a:pt x="18033" y="4629"/>
                    <a:pt x="17937" y="4533"/>
                    <a:pt x="17783" y="4475"/>
                  </a:cubicBezTo>
                  <a:cubicBezTo>
                    <a:pt x="17764" y="4475"/>
                    <a:pt x="17745" y="4456"/>
                    <a:pt x="17726" y="4456"/>
                  </a:cubicBezTo>
                  <a:cubicBezTo>
                    <a:pt x="17630" y="4456"/>
                    <a:pt x="17534" y="4514"/>
                    <a:pt x="17457" y="4571"/>
                  </a:cubicBezTo>
                  <a:cubicBezTo>
                    <a:pt x="17399" y="4629"/>
                    <a:pt x="17380" y="4706"/>
                    <a:pt x="17361" y="4802"/>
                  </a:cubicBezTo>
                  <a:cubicBezTo>
                    <a:pt x="17303" y="4648"/>
                    <a:pt x="17265" y="4475"/>
                    <a:pt x="17188" y="4360"/>
                  </a:cubicBezTo>
                  <a:cubicBezTo>
                    <a:pt x="17092" y="4130"/>
                    <a:pt x="16996" y="3899"/>
                    <a:pt x="16900" y="3746"/>
                  </a:cubicBezTo>
                  <a:cubicBezTo>
                    <a:pt x="16785" y="3515"/>
                    <a:pt x="16689" y="3362"/>
                    <a:pt x="16535" y="3208"/>
                  </a:cubicBezTo>
                  <a:lnTo>
                    <a:pt x="16343" y="3016"/>
                  </a:lnTo>
                  <a:cubicBezTo>
                    <a:pt x="16286" y="2978"/>
                    <a:pt x="16190" y="2920"/>
                    <a:pt x="16055" y="2882"/>
                  </a:cubicBezTo>
                  <a:cubicBezTo>
                    <a:pt x="15997" y="2843"/>
                    <a:pt x="15921" y="2824"/>
                    <a:pt x="15844" y="2824"/>
                  </a:cubicBezTo>
                  <a:lnTo>
                    <a:pt x="15767" y="2824"/>
                  </a:lnTo>
                  <a:cubicBezTo>
                    <a:pt x="15671" y="2843"/>
                    <a:pt x="15575" y="2901"/>
                    <a:pt x="15537" y="2978"/>
                  </a:cubicBezTo>
                  <a:cubicBezTo>
                    <a:pt x="15460" y="3035"/>
                    <a:pt x="15441" y="3170"/>
                    <a:pt x="15441" y="3285"/>
                  </a:cubicBezTo>
                  <a:cubicBezTo>
                    <a:pt x="15421" y="3208"/>
                    <a:pt x="15345" y="3170"/>
                    <a:pt x="15287" y="3093"/>
                  </a:cubicBezTo>
                  <a:lnTo>
                    <a:pt x="15268" y="3074"/>
                  </a:lnTo>
                  <a:cubicBezTo>
                    <a:pt x="15076" y="2843"/>
                    <a:pt x="14864" y="2632"/>
                    <a:pt x="14653" y="2421"/>
                  </a:cubicBezTo>
                  <a:cubicBezTo>
                    <a:pt x="14519" y="2325"/>
                    <a:pt x="14423" y="2248"/>
                    <a:pt x="14327" y="2171"/>
                  </a:cubicBezTo>
                  <a:cubicBezTo>
                    <a:pt x="14231" y="2113"/>
                    <a:pt x="14135" y="2056"/>
                    <a:pt x="14039" y="2017"/>
                  </a:cubicBezTo>
                  <a:cubicBezTo>
                    <a:pt x="13981" y="1979"/>
                    <a:pt x="13904" y="1960"/>
                    <a:pt x="13847" y="1960"/>
                  </a:cubicBezTo>
                  <a:cubicBezTo>
                    <a:pt x="13808" y="1960"/>
                    <a:pt x="13751" y="1960"/>
                    <a:pt x="13712" y="1979"/>
                  </a:cubicBezTo>
                  <a:cubicBezTo>
                    <a:pt x="13655" y="2017"/>
                    <a:pt x="13616" y="2037"/>
                    <a:pt x="13559" y="2113"/>
                  </a:cubicBezTo>
                  <a:cubicBezTo>
                    <a:pt x="13520" y="2152"/>
                    <a:pt x="13501" y="2229"/>
                    <a:pt x="13501" y="2286"/>
                  </a:cubicBezTo>
                  <a:cubicBezTo>
                    <a:pt x="13501" y="2344"/>
                    <a:pt x="13463" y="2382"/>
                    <a:pt x="13463" y="2440"/>
                  </a:cubicBezTo>
                  <a:lnTo>
                    <a:pt x="13424" y="2344"/>
                  </a:lnTo>
                  <a:cubicBezTo>
                    <a:pt x="13117" y="1979"/>
                    <a:pt x="12771" y="1595"/>
                    <a:pt x="12406" y="126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9" y="884"/>
                  </a:lnTo>
                  <a:cubicBezTo>
                    <a:pt x="11773" y="865"/>
                    <a:pt x="11696" y="827"/>
                    <a:pt x="11619" y="827"/>
                  </a:cubicBezTo>
                  <a:cubicBezTo>
                    <a:pt x="11485" y="827"/>
                    <a:pt x="11350" y="904"/>
                    <a:pt x="11254" y="1019"/>
                  </a:cubicBezTo>
                  <a:cubicBezTo>
                    <a:pt x="11197" y="1153"/>
                    <a:pt x="11139" y="1288"/>
                    <a:pt x="11120" y="1480"/>
                  </a:cubicBezTo>
                  <a:lnTo>
                    <a:pt x="11120" y="1768"/>
                  </a:lnTo>
                  <a:cubicBezTo>
                    <a:pt x="10717" y="1364"/>
                    <a:pt x="10332" y="1057"/>
                    <a:pt x="9948" y="788"/>
                  </a:cubicBezTo>
                  <a:cubicBezTo>
                    <a:pt x="9699" y="615"/>
                    <a:pt x="9411" y="423"/>
                    <a:pt x="9084" y="347"/>
                  </a:cubicBezTo>
                  <a:cubicBezTo>
                    <a:pt x="9007" y="327"/>
                    <a:pt x="8950" y="327"/>
                    <a:pt x="8892" y="327"/>
                  </a:cubicBezTo>
                  <a:cubicBezTo>
                    <a:pt x="8835" y="327"/>
                    <a:pt x="8758" y="327"/>
                    <a:pt x="8719" y="347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4" y="711"/>
                    <a:pt x="8374" y="904"/>
                    <a:pt x="8374" y="1076"/>
                  </a:cubicBezTo>
                  <a:cubicBezTo>
                    <a:pt x="8374" y="1211"/>
                    <a:pt x="8412" y="1364"/>
                    <a:pt x="8431" y="1556"/>
                  </a:cubicBezTo>
                  <a:cubicBezTo>
                    <a:pt x="7970" y="1192"/>
                    <a:pt x="7548" y="884"/>
                    <a:pt x="7087" y="615"/>
                  </a:cubicBezTo>
                  <a:cubicBezTo>
                    <a:pt x="6933" y="519"/>
                    <a:pt x="6799" y="443"/>
                    <a:pt x="6645" y="385"/>
                  </a:cubicBezTo>
                  <a:cubicBezTo>
                    <a:pt x="6511" y="308"/>
                    <a:pt x="6357" y="251"/>
                    <a:pt x="6242" y="231"/>
                  </a:cubicBezTo>
                  <a:cubicBezTo>
                    <a:pt x="6165" y="212"/>
                    <a:pt x="6127" y="212"/>
                    <a:pt x="6050" y="212"/>
                  </a:cubicBezTo>
                  <a:cubicBezTo>
                    <a:pt x="5973" y="212"/>
                    <a:pt x="5935" y="212"/>
                    <a:pt x="5858" y="231"/>
                  </a:cubicBezTo>
                  <a:cubicBezTo>
                    <a:pt x="5743" y="251"/>
                    <a:pt x="5647" y="347"/>
                    <a:pt x="5589" y="481"/>
                  </a:cubicBezTo>
                  <a:cubicBezTo>
                    <a:pt x="5551" y="596"/>
                    <a:pt x="5532" y="769"/>
                    <a:pt x="5551" y="980"/>
                  </a:cubicBezTo>
                  <a:lnTo>
                    <a:pt x="5551" y="1019"/>
                  </a:lnTo>
                  <a:cubicBezTo>
                    <a:pt x="5455" y="923"/>
                    <a:pt x="5340" y="865"/>
                    <a:pt x="5205" y="788"/>
                  </a:cubicBezTo>
                  <a:cubicBezTo>
                    <a:pt x="4955" y="596"/>
                    <a:pt x="4571" y="385"/>
                    <a:pt x="4187" y="193"/>
                  </a:cubicBezTo>
                  <a:cubicBezTo>
                    <a:pt x="4014" y="116"/>
                    <a:pt x="3842" y="39"/>
                    <a:pt x="3707" y="20"/>
                  </a:cubicBezTo>
                  <a:cubicBezTo>
                    <a:pt x="3650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67;p68"/>
            <p:cNvSpPr/>
            <p:nvPr/>
          </p:nvSpPr>
          <p:spPr>
            <a:xfrm>
              <a:off x="6943100" y="413400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extrusionOk="0">
                  <a:moveTo>
                    <a:pt x="20" y="0"/>
                  </a:moveTo>
                  <a:cubicBezTo>
                    <a:pt x="1" y="20"/>
                    <a:pt x="1" y="20"/>
                    <a:pt x="20" y="2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68;p68"/>
            <p:cNvSpPr/>
            <p:nvPr/>
          </p:nvSpPr>
          <p:spPr>
            <a:xfrm>
              <a:off x="6556150" y="3737925"/>
              <a:ext cx="479475" cy="615200"/>
            </a:xfrm>
            <a:custGeom>
              <a:avLst/>
              <a:gdLst/>
              <a:ahLst/>
              <a:cxnLst/>
              <a:rect l="l" t="t" r="r" b="b"/>
              <a:pathLst>
                <a:path w="19179" h="24608" extrusionOk="0">
                  <a:moveTo>
                    <a:pt x="18993" y="9122"/>
                  </a:moveTo>
                  <a:cubicBezTo>
                    <a:pt x="18955" y="9122"/>
                    <a:pt x="18935" y="9161"/>
                    <a:pt x="18935" y="9199"/>
                  </a:cubicBezTo>
                  <a:cubicBezTo>
                    <a:pt x="18955" y="9449"/>
                    <a:pt x="18993" y="9698"/>
                    <a:pt x="19012" y="9967"/>
                  </a:cubicBezTo>
                  <a:cubicBezTo>
                    <a:pt x="19033" y="10661"/>
                    <a:pt x="19004" y="11361"/>
                    <a:pt x="18930" y="12060"/>
                  </a:cubicBezTo>
                  <a:lnTo>
                    <a:pt x="18930" y="12060"/>
                  </a:lnTo>
                  <a:cubicBezTo>
                    <a:pt x="19150" y="10993"/>
                    <a:pt x="19179" y="10077"/>
                    <a:pt x="19051" y="9161"/>
                  </a:cubicBezTo>
                  <a:cubicBezTo>
                    <a:pt x="19051" y="9141"/>
                    <a:pt x="19031" y="9122"/>
                    <a:pt x="18993" y="9122"/>
                  </a:cubicBezTo>
                  <a:close/>
                  <a:moveTo>
                    <a:pt x="18930" y="12060"/>
                  </a:moveTo>
                  <a:cubicBezTo>
                    <a:pt x="18919" y="12111"/>
                    <a:pt x="18908" y="12162"/>
                    <a:pt x="18897" y="12214"/>
                  </a:cubicBezTo>
                  <a:cubicBezTo>
                    <a:pt x="18842" y="12710"/>
                    <a:pt x="18752" y="13242"/>
                    <a:pt x="18660" y="13758"/>
                  </a:cubicBezTo>
                  <a:lnTo>
                    <a:pt x="18660" y="13758"/>
                  </a:lnTo>
                  <a:cubicBezTo>
                    <a:pt x="18779" y="13194"/>
                    <a:pt x="18870" y="12627"/>
                    <a:pt x="18930" y="12060"/>
                  </a:cubicBezTo>
                  <a:close/>
                  <a:moveTo>
                    <a:pt x="2824" y="0"/>
                  </a:moveTo>
                  <a:cubicBezTo>
                    <a:pt x="2804" y="0"/>
                    <a:pt x="2804" y="0"/>
                    <a:pt x="2785" y="20"/>
                  </a:cubicBezTo>
                  <a:cubicBezTo>
                    <a:pt x="2766" y="39"/>
                    <a:pt x="2766" y="96"/>
                    <a:pt x="2785" y="116"/>
                  </a:cubicBezTo>
                  <a:cubicBezTo>
                    <a:pt x="2997" y="308"/>
                    <a:pt x="3189" y="519"/>
                    <a:pt x="3361" y="769"/>
                  </a:cubicBezTo>
                  <a:lnTo>
                    <a:pt x="3361" y="730"/>
                  </a:lnTo>
                  <a:cubicBezTo>
                    <a:pt x="3496" y="922"/>
                    <a:pt x="3649" y="1114"/>
                    <a:pt x="3765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6" y="2324"/>
                    <a:pt x="4341" y="2727"/>
                    <a:pt x="4418" y="3111"/>
                  </a:cubicBezTo>
                  <a:cubicBezTo>
                    <a:pt x="3093" y="1959"/>
                    <a:pt x="1671" y="903"/>
                    <a:pt x="116" y="116"/>
                  </a:cubicBezTo>
                  <a:lnTo>
                    <a:pt x="78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54"/>
                    <a:pt x="1" y="212"/>
                    <a:pt x="39" y="231"/>
                  </a:cubicBezTo>
                  <a:cubicBezTo>
                    <a:pt x="1364" y="903"/>
                    <a:pt x="2593" y="1786"/>
                    <a:pt x="3726" y="2746"/>
                  </a:cubicBezTo>
                  <a:lnTo>
                    <a:pt x="4302" y="3265"/>
                  </a:lnTo>
                  <a:cubicBezTo>
                    <a:pt x="4149" y="3227"/>
                    <a:pt x="3976" y="3227"/>
                    <a:pt x="3841" y="3207"/>
                  </a:cubicBezTo>
                  <a:cubicBezTo>
                    <a:pt x="3630" y="3188"/>
                    <a:pt x="3438" y="3131"/>
                    <a:pt x="3208" y="3092"/>
                  </a:cubicBezTo>
                  <a:cubicBezTo>
                    <a:pt x="2632" y="2939"/>
                    <a:pt x="2094" y="2708"/>
                    <a:pt x="1556" y="2420"/>
                  </a:cubicBezTo>
                  <a:cubicBezTo>
                    <a:pt x="1422" y="2324"/>
                    <a:pt x="1268" y="2247"/>
                    <a:pt x="1134" y="2151"/>
                  </a:cubicBezTo>
                  <a:lnTo>
                    <a:pt x="1076" y="2151"/>
                  </a:lnTo>
                  <a:cubicBezTo>
                    <a:pt x="1057" y="2151"/>
                    <a:pt x="1057" y="2151"/>
                    <a:pt x="1038" y="2170"/>
                  </a:cubicBezTo>
                  <a:cubicBezTo>
                    <a:pt x="999" y="2209"/>
                    <a:pt x="999" y="2247"/>
                    <a:pt x="1038" y="2266"/>
                  </a:cubicBezTo>
                  <a:cubicBezTo>
                    <a:pt x="1268" y="2439"/>
                    <a:pt x="1518" y="2593"/>
                    <a:pt x="1767" y="2708"/>
                  </a:cubicBezTo>
                  <a:cubicBezTo>
                    <a:pt x="2056" y="2843"/>
                    <a:pt x="2344" y="2996"/>
                    <a:pt x="2632" y="3092"/>
                  </a:cubicBezTo>
                  <a:cubicBezTo>
                    <a:pt x="2920" y="3207"/>
                    <a:pt x="3208" y="3303"/>
                    <a:pt x="3534" y="3380"/>
                  </a:cubicBezTo>
                  <a:cubicBezTo>
                    <a:pt x="3822" y="3457"/>
                    <a:pt x="4130" y="3495"/>
                    <a:pt x="4437" y="3515"/>
                  </a:cubicBezTo>
                  <a:cubicBezTo>
                    <a:pt x="4456" y="3515"/>
                    <a:pt x="4494" y="3515"/>
                    <a:pt x="4514" y="3495"/>
                  </a:cubicBezTo>
                  <a:cubicBezTo>
                    <a:pt x="5186" y="4148"/>
                    <a:pt x="5839" y="4820"/>
                    <a:pt x="6453" y="5512"/>
                  </a:cubicBezTo>
                  <a:cubicBezTo>
                    <a:pt x="6856" y="5973"/>
                    <a:pt x="7240" y="6434"/>
                    <a:pt x="7625" y="6914"/>
                  </a:cubicBezTo>
                  <a:lnTo>
                    <a:pt x="7529" y="6914"/>
                  </a:lnTo>
                  <a:cubicBezTo>
                    <a:pt x="7433" y="6914"/>
                    <a:pt x="7317" y="6875"/>
                    <a:pt x="7221" y="687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9" y="6568"/>
                  </a:cubicBezTo>
                  <a:cubicBezTo>
                    <a:pt x="4917" y="6453"/>
                    <a:pt x="4494" y="6299"/>
                    <a:pt x="4053" y="6146"/>
                  </a:cubicBezTo>
                  <a:cubicBezTo>
                    <a:pt x="3841" y="6050"/>
                    <a:pt x="3630" y="5954"/>
                    <a:pt x="3438" y="5857"/>
                  </a:cubicBezTo>
                  <a:cubicBezTo>
                    <a:pt x="3208" y="5761"/>
                    <a:pt x="3016" y="5627"/>
                    <a:pt x="2804" y="5512"/>
                  </a:cubicBezTo>
                  <a:cubicBezTo>
                    <a:pt x="2516" y="5339"/>
                    <a:pt x="2228" y="5147"/>
                    <a:pt x="1940" y="4955"/>
                  </a:cubicBezTo>
                  <a:lnTo>
                    <a:pt x="1902" y="4955"/>
                  </a:lnTo>
                  <a:cubicBezTo>
                    <a:pt x="1863" y="4955"/>
                    <a:pt x="1863" y="4955"/>
                    <a:pt x="1844" y="4993"/>
                  </a:cubicBezTo>
                  <a:cubicBezTo>
                    <a:pt x="1825" y="5013"/>
                    <a:pt x="1825" y="5051"/>
                    <a:pt x="1844" y="5089"/>
                  </a:cubicBezTo>
                  <a:cubicBezTo>
                    <a:pt x="2248" y="5377"/>
                    <a:pt x="2689" y="5627"/>
                    <a:pt x="3150" y="5896"/>
                  </a:cubicBezTo>
                  <a:lnTo>
                    <a:pt x="3861" y="6261"/>
                  </a:lnTo>
                  <a:cubicBezTo>
                    <a:pt x="3976" y="6299"/>
                    <a:pt x="4110" y="6376"/>
                    <a:pt x="4226" y="6434"/>
                  </a:cubicBezTo>
                  <a:cubicBezTo>
                    <a:pt x="4360" y="6472"/>
                    <a:pt x="4494" y="6549"/>
                    <a:pt x="4629" y="6587"/>
                  </a:cubicBezTo>
                  <a:cubicBezTo>
                    <a:pt x="4878" y="6683"/>
                    <a:pt x="5128" y="6779"/>
                    <a:pt x="5397" y="6875"/>
                  </a:cubicBezTo>
                  <a:cubicBezTo>
                    <a:pt x="5666" y="6971"/>
                    <a:pt x="5935" y="7048"/>
                    <a:pt x="6223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59"/>
                    <a:pt x="7240" y="7259"/>
                    <a:pt x="7375" y="7259"/>
                  </a:cubicBezTo>
                  <a:lnTo>
                    <a:pt x="7567" y="7259"/>
                  </a:lnTo>
                  <a:cubicBezTo>
                    <a:pt x="7625" y="725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9" y="8162"/>
                    <a:pt x="8854" y="8642"/>
                  </a:cubicBezTo>
                  <a:cubicBezTo>
                    <a:pt x="9161" y="9064"/>
                    <a:pt x="9487" y="9525"/>
                    <a:pt x="9795" y="9986"/>
                  </a:cubicBezTo>
                  <a:lnTo>
                    <a:pt x="10371" y="10850"/>
                  </a:lnTo>
                  <a:lnTo>
                    <a:pt x="9641" y="10850"/>
                  </a:lnTo>
                  <a:cubicBezTo>
                    <a:pt x="9314" y="10850"/>
                    <a:pt x="8969" y="10812"/>
                    <a:pt x="8662" y="10793"/>
                  </a:cubicBezTo>
                  <a:cubicBezTo>
                    <a:pt x="8009" y="10716"/>
                    <a:pt x="7394" y="10601"/>
                    <a:pt x="6741" y="10466"/>
                  </a:cubicBezTo>
                  <a:cubicBezTo>
                    <a:pt x="6261" y="10332"/>
                    <a:pt x="5781" y="10178"/>
                    <a:pt x="5301" y="9986"/>
                  </a:cubicBezTo>
                  <a:cubicBezTo>
                    <a:pt x="4821" y="9794"/>
                    <a:pt x="4360" y="9564"/>
                    <a:pt x="3918" y="9314"/>
                  </a:cubicBezTo>
                  <a:cubicBezTo>
                    <a:pt x="3342" y="8968"/>
                    <a:pt x="2804" y="8604"/>
                    <a:pt x="2305" y="8181"/>
                  </a:cubicBezTo>
                  <a:lnTo>
                    <a:pt x="2286" y="8162"/>
                  </a:lnTo>
                  <a:cubicBezTo>
                    <a:pt x="2248" y="8162"/>
                    <a:pt x="2228" y="8162"/>
                    <a:pt x="2228" y="8181"/>
                  </a:cubicBezTo>
                  <a:cubicBezTo>
                    <a:pt x="2209" y="8200"/>
                    <a:pt x="2209" y="8258"/>
                    <a:pt x="2228" y="8277"/>
                  </a:cubicBezTo>
                  <a:cubicBezTo>
                    <a:pt x="2708" y="8680"/>
                    <a:pt x="3246" y="9064"/>
                    <a:pt x="3765" y="9372"/>
                  </a:cubicBezTo>
                  <a:cubicBezTo>
                    <a:pt x="4033" y="9545"/>
                    <a:pt x="4322" y="9698"/>
                    <a:pt x="4610" y="9833"/>
                  </a:cubicBezTo>
                  <a:cubicBezTo>
                    <a:pt x="4898" y="9986"/>
                    <a:pt x="5186" y="10121"/>
                    <a:pt x="5493" y="10236"/>
                  </a:cubicBezTo>
                  <a:cubicBezTo>
                    <a:pt x="6703" y="10716"/>
                    <a:pt x="7951" y="11042"/>
                    <a:pt x="9238" y="11158"/>
                  </a:cubicBezTo>
                  <a:cubicBezTo>
                    <a:pt x="9449" y="11177"/>
                    <a:pt x="9699" y="11196"/>
                    <a:pt x="9910" y="11196"/>
                  </a:cubicBezTo>
                  <a:cubicBezTo>
                    <a:pt x="10121" y="11196"/>
                    <a:pt x="10371" y="11196"/>
                    <a:pt x="10582" y="11177"/>
                  </a:cubicBezTo>
                  <a:cubicBezTo>
                    <a:pt x="10966" y="11811"/>
                    <a:pt x="11350" y="12425"/>
                    <a:pt x="11696" y="13059"/>
                  </a:cubicBezTo>
                  <a:cubicBezTo>
                    <a:pt x="11926" y="13462"/>
                    <a:pt x="12137" y="13885"/>
                    <a:pt x="12368" y="14326"/>
                  </a:cubicBezTo>
                  <a:lnTo>
                    <a:pt x="12272" y="14326"/>
                  </a:lnTo>
                  <a:cubicBezTo>
                    <a:pt x="12137" y="14326"/>
                    <a:pt x="12041" y="14345"/>
                    <a:pt x="11926" y="14345"/>
                  </a:cubicBezTo>
                  <a:cubicBezTo>
                    <a:pt x="11715" y="14365"/>
                    <a:pt x="11504" y="14365"/>
                    <a:pt x="11273" y="14365"/>
                  </a:cubicBezTo>
                  <a:cubicBezTo>
                    <a:pt x="10774" y="14365"/>
                    <a:pt x="10255" y="14326"/>
                    <a:pt x="9737" y="14269"/>
                  </a:cubicBezTo>
                  <a:cubicBezTo>
                    <a:pt x="9218" y="14211"/>
                    <a:pt x="8662" y="14115"/>
                    <a:pt x="8143" y="13961"/>
                  </a:cubicBezTo>
                  <a:cubicBezTo>
                    <a:pt x="6933" y="13654"/>
                    <a:pt x="5762" y="13193"/>
                    <a:pt x="4686" y="12579"/>
                  </a:cubicBezTo>
                  <a:cubicBezTo>
                    <a:pt x="4053" y="12214"/>
                    <a:pt x="3438" y="11772"/>
                    <a:pt x="2900" y="11292"/>
                  </a:cubicBezTo>
                  <a:lnTo>
                    <a:pt x="2881" y="11273"/>
                  </a:lnTo>
                  <a:cubicBezTo>
                    <a:pt x="2862" y="11273"/>
                    <a:pt x="2824" y="11273"/>
                    <a:pt x="2824" y="11292"/>
                  </a:cubicBezTo>
                  <a:cubicBezTo>
                    <a:pt x="2804" y="11331"/>
                    <a:pt x="2804" y="11369"/>
                    <a:pt x="2824" y="11388"/>
                  </a:cubicBezTo>
                  <a:cubicBezTo>
                    <a:pt x="3688" y="12156"/>
                    <a:pt x="4706" y="12790"/>
                    <a:pt x="5762" y="13289"/>
                  </a:cubicBezTo>
                  <a:cubicBezTo>
                    <a:pt x="6319" y="13558"/>
                    <a:pt x="6914" y="13789"/>
                    <a:pt x="7490" y="13981"/>
                  </a:cubicBezTo>
                  <a:cubicBezTo>
                    <a:pt x="7778" y="14077"/>
                    <a:pt x="8085" y="14173"/>
                    <a:pt x="8373" y="14249"/>
                  </a:cubicBezTo>
                  <a:cubicBezTo>
                    <a:pt x="8662" y="14326"/>
                    <a:pt x="8969" y="14403"/>
                    <a:pt x="9257" y="14461"/>
                  </a:cubicBezTo>
                  <a:cubicBezTo>
                    <a:pt x="9814" y="14595"/>
                    <a:pt x="10390" y="14653"/>
                    <a:pt x="10947" y="14710"/>
                  </a:cubicBezTo>
                  <a:cubicBezTo>
                    <a:pt x="11235" y="14730"/>
                    <a:pt x="11504" y="14730"/>
                    <a:pt x="11792" y="14730"/>
                  </a:cubicBezTo>
                  <a:cubicBezTo>
                    <a:pt x="11926" y="14730"/>
                    <a:pt x="12080" y="14730"/>
                    <a:pt x="12214" y="14710"/>
                  </a:cubicBezTo>
                  <a:cubicBezTo>
                    <a:pt x="12291" y="14710"/>
                    <a:pt x="12368" y="14710"/>
                    <a:pt x="12406" y="14691"/>
                  </a:cubicBezTo>
                  <a:cubicBezTo>
                    <a:pt x="12464" y="14691"/>
                    <a:pt x="12483" y="14691"/>
                    <a:pt x="12521" y="14653"/>
                  </a:cubicBezTo>
                  <a:cubicBezTo>
                    <a:pt x="12886" y="15402"/>
                    <a:pt x="13194" y="16151"/>
                    <a:pt x="13482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70" y="17725"/>
                    <a:pt x="13808" y="17860"/>
                    <a:pt x="13847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4"/>
                    <a:pt x="12963" y="17994"/>
                    <a:pt x="12771" y="17994"/>
                  </a:cubicBezTo>
                  <a:cubicBezTo>
                    <a:pt x="11926" y="17994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3" y="15978"/>
                  </a:cubicBezTo>
                  <a:cubicBezTo>
                    <a:pt x="5378" y="15498"/>
                    <a:pt x="4590" y="14979"/>
                    <a:pt x="3841" y="14403"/>
                  </a:cubicBezTo>
                  <a:lnTo>
                    <a:pt x="3784" y="14403"/>
                  </a:lnTo>
                  <a:cubicBezTo>
                    <a:pt x="3765" y="14403"/>
                    <a:pt x="3765" y="14403"/>
                    <a:pt x="3745" y="14422"/>
                  </a:cubicBezTo>
                  <a:cubicBezTo>
                    <a:pt x="3726" y="14442"/>
                    <a:pt x="3726" y="14499"/>
                    <a:pt x="3745" y="14518"/>
                  </a:cubicBezTo>
                  <a:cubicBezTo>
                    <a:pt x="4725" y="15286"/>
                    <a:pt x="5762" y="15978"/>
                    <a:pt x="6856" y="16554"/>
                  </a:cubicBezTo>
                  <a:cubicBezTo>
                    <a:pt x="7433" y="16861"/>
                    <a:pt x="8047" y="17149"/>
                    <a:pt x="8662" y="17418"/>
                  </a:cubicBezTo>
                  <a:lnTo>
                    <a:pt x="9603" y="17783"/>
                  </a:lnTo>
                  <a:lnTo>
                    <a:pt x="10544" y="18071"/>
                  </a:lnTo>
                  <a:cubicBezTo>
                    <a:pt x="11120" y="18205"/>
                    <a:pt x="11696" y="18340"/>
                    <a:pt x="12272" y="18378"/>
                  </a:cubicBezTo>
                  <a:cubicBezTo>
                    <a:pt x="12560" y="18397"/>
                    <a:pt x="12848" y="18397"/>
                    <a:pt x="13136" y="18397"/>
                  </a:cubicBezTo>
                  <a:cubicBezTo>
                    <a:pt x="13270" y="18397"/>
                    <a:pt x="13424" y="18397"/>
                    <a:pt x="13558" y="18378"/>
                  </a:cubicBezTo>
                  <a:cubicBezTo>
                    <a:pt x="13635" y="18378"/>
                    <a:pt x="13712" y="18359"/>
                    <a:pt x="13770" y="18359"/>
                  </a:cubicBezTo>
                  <a:cubicBezTo>
                    <a:pt x="13827" y="18359"/>
                    <a:pt x="13904" y="18340"/>
                    <a:pt x="13943" y="18340"/>
                  </a:cubicBezTo>
                  <a:cubicBezTo>
                    <a:pt x="14039" y="18628"/>
                    <a:pt x="14115" y="18916"/>
                    <a:pt x="14192" y="19204"/>
                  </a:cubicBezTo>
                  <a:cubicBezTo>
                    <a:pt x="14327" y="19742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3" y="20894"/>
                    <a:pt x="14288" y="20932"/>
                    <a:pt x="14154" y="20952"/>
                  </a:cubicBezTo>
                  <a:lnTo>
                    <a:pt x="13731" y="21028"/>
                  </a:lnTo>
                  <a:cubicBezTo>
                    <a:pt x="13424" y="21067"/>
                    <a:pt x="13136" y="21086"/>
                    <a:pt x="12810" y="21086"/>
                  </a:cubicBezTo>
                  <a:cubicBezTo>
                    <a:pt x="12406" y="21086"/>
                    <a:pt x="11984" y="21067"/>
                    <a:pt x="11561" y="20990"/>
                  </a:cubicBezTo>
                  <a:cubicBezTo>
                    <a:pt x="11139" y="20932"/>
                    <a:pt x="10697" y="20856"/>
                    <a:pt x="10294" y="20740"/>
                  </a:cubicBezTo>
                  <a:cubicBezTo>
                    <a:pt x="9679" y="20567"/>
                    <a:pt x="9046" y="20375"/>
                    <a:pt x="8470" y="20126"/>
                  </a:cubicBezTo>
                  <a:lnTo>
                    <a:pt x="8450" y="20126"/>
                  </a:lnTo>
                  <a:cubicBezTo>
                    <a:pt x="8431" y="20126"/>
                    <a:pt x="8393" y="20164"/>
                    <a:pt x="8393" y="20183"/>
                  </a:cubicBezTo>
                  <a:cubicBezTo>
                    <a:pt x="8373" y="20203"/>
                    <a:pt x="8393" y="20260"/>
                    <a:pt x="8431" y="20260"/>
                  </a:cubicBezTo>
                  <a:cubicBezTo>
                    <a:pt x="8911" y="20452"/>
                    <a:pt x="9410" y="20644"/>
                    <a:pt x="9891" y="20798"/>
                  </a:cubicBezTo>
                  <a:cubicBezTo>
                    <a:pt x="10409" y="20971"/>
                    <a:pt x="10966" y="21124"/>
                    <a:pt x="11504" y="21240"/>
                  </a:cubicBezTo>
                  <a:cubicBezTo>
                    <a:pt x="12041" y="21336"/>
                    <a:pt x="12598" y="21412"/>
                    <a:pt x="13155" y="21412"/>
                  </a:cubicBezTo>
                  <a:cubicBezTo>
                    <a:pt x="13654" y="21412"/>
                    <a:pt x="14154" y="21374"/>
                    <a:pt x="14672" y="21240"/>
                  </a:cubicBezTo>
                  <a:cubicBezTo>
                    <a:pt x="14768" y="21662"/>
                    <a:pt x="14864" y="22123"/>
                    <a:pt x="14922" y="22584"/>
                  </a:cubicBezTo>
                  <a:lnTo>
                    <a:pt x="15076" y="23448"/>
                  </a:lnTo>
                  <a:cubicBezTo>
                    <a:pt x="15114" y="23736"/>
                    <a:pt x="15172" y="24024"/>
                    <a:pt x="15191" y="24312"/>
                  </a:cubicBezTo>
                  <a:cubicBezTo>
                    <a:pt x="15191" y="24408"/>
                    <a:pt x="15268" y="24504"/>
                    <a:pt x="15344" y="24543"/>
                  </a:cubicBezTo>
                  <a:cubicBezTo>
                    <a:pt x="15388" y="24586"/>
                    <a:pt x="15452" y="24607"/>
                    <a:pt x="15523" y="24607"/>
                  </a:cubicBezTo>
                  <a:cubicBezTo>
                    <a:pt x="15546" y="24607"/>
                    <a:pt x="15570" y="24605"/>
                    <a:pt x="15594" y="24600"/>
                  </a:cubicBezTo>
                  <a:cubicBezTo>
                    <a:pt x="15690" y="24581"/>
                    <a:pt x="15767" y="24523"/>
                    <a:pt x="15844" y="24447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78"/>
                  </a:lnTo>
                  <a:cubicBezTo>
                    <a:pt x="15786" y="23486"/>
                    <a:pt x="15767" y="23333"/>
                    <a:pt x="15748" y="23141"/>
                  </a:cubicBezTo>
                  <a:cubicBezTo>
                    <a:pt x="15690" y="22776"/>
                    <a:pt x="15632" y="22411"/>
                    <a:pt x="15556" y="22085"/>
                  </a:cubicBezTo>
                  <a:cubicBezTo>
                    <a:pt x="15479" y="21720"/>
                    <a:pt x="15402" y="21355"/>
                    <a:pt x="15306" y="21028"/>
                  </a:cubicBezTo>
                  <a:lnTo>
                    <a:pt x="15498" y="20836"/>
                  </a:lnTo>
                  <a:cubicBezTo>
                    <a:pt x="15594" y="20740"/>
                    <a:pt x="15690" y="20644"/>
                    <a:pt x="15767" y="20510"/>
                  </a:cubicBezTo>
                  <a:cubicBezTo>
                    <a:pt x="15940" y="20318"/>
                    <a:pt x="16074" y="20126"/>
                    <a:pt x="16228" y="19915"/>
                  </a:cubicBezTo>
                  <a:cubicBezTo>
                    <a:pt x="16535" y="19492"/>
                    <a:pt x="16804" y="19031"/>
                    <a:pt x="17034" y="18551"/>
                  </a:cubicBezTo>
                  <a:cubicBezTo>
                    <a:pt x="17303" y="18052"/>
                    <a:pt x="17514" y="17533"/>
                    <a:pt x="17745" y="17034"/>
                  </a:cubicBezTo>
                  <a:cubicBezTo>
                    <a:pt x="17841" y="16765"/>
                    <a:pt x="17937" y="16515"/>
                    <a:pt x="18033" y="16227"/>
                  </a:cubicBezTo>
                  <a:cubicBezTo>
                    <a:pt x="18129" y="15959"/>
                    <a:pt x="18187" y="15671"/>
                    <a:pt x="18263" y="15402"/>
                  </a:cubicBezTo>
                  <a:cubicBezTo>
                    <a:pt x="18417" y="14883"/>
                    <a:pt x="18532" y="14345"/>
                    <a:pt x="18647" y="13827"/>
                  </a:cubicBezTo>
                  <a:cubicBezTo>
                    <a:pt x="18651" y="13804"/>
                    <a:pt x="18656" y="13781"/>
                    <a:pt x="18660" y="13758"/>
                  </a:cubicBezTo>
                  <a:lnTo>
                    <a:pt x="18660" y="13758"/>
                  </a:lnTo>
                  <a:cubicBezTo>
                    <a:pt x="18649" y="13807"/>
                    <a:pt x="18639" y="13855"/>
                    <a:pt x="18628" y="13904"/>
                  </a:cubicBezTo>
                  <a:lnTo>
                    <a:pt x="18628" y="13865"/>
                  </a:lnTo>
                  <a:cubicBezTo>
                    <a:pt x="18551" y="14211"/>
                    <a:pt x="18455" y="14557"/>
                    <a:pt x="18359" y="14902"/>
                  </a:cubicBezTo>
                  <a:cubicBezTo>
                    <a:pt x="18263" y="15229"/>
                    <a:pt x="18148" y="15575"/>
                    <a:pt x="18033" y="15920"/>
                  </a:cubicBezTo>
                  <a:cubicBezTo>
                    <a:pt x="17783" y="16554"/>
                    <a:pt x="17495" y="17207"/>
                    <a:pt x="17188" y="17841"/>
                  </a:cubicBezTo>
                  <a:cubicBezTo>
                    <a:pt x="16746" y="18628"/>
                    <a:pt x="16266" y="19358"/>
                    <a:pt x="15652" y="20049"/>
                  </a:cubicBezTo>
                  <a:cubicBezTo>
                    <a:pt x="15575" y="20107"/>
                    <a:pt x="15498" y="20203"/>
                    <a:pt x="15402" y="20279"/>
                  </a:cubicBezTo>
                  <a:lnTo>
                    <a:pt x="15344" y="20356"/>
                  </a:lnTo>
                  <a:cubicBezTo>
                    <a:pt x="15287" y="20183"/>
                    <a:pt x="15248" y="20011"/>
                    <a:pt x="15191" y="19819"/>
                  </a:cubicBezTo>
                  <a:cubicBezTo>
                    <a:pt x="15056" y="19242"/>
                    <a:pt x="14864" y="18686"/>
                    <a:pt x="14672" y="18148"/>
                  </a:cubicBezTo>
                  <a:cubicBezTo>
                    <a:pt x="14691" y="18148"/>
                    <a:pt x="14730" y="18109"/>
                    <a:pt x="14768" y="18090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29"/>
                    <a:pt x="15191" y="17514"/>
                    <a:pt x="15268" y="17380"/>
                  </a:cubicBezTo>
                  <a:cubicBezTo>
                    <a:pt x="15402" y="17130"/>
                    <a:pt x="15556" y="16861"/>
                    <a:pt x="15671" y="16612"/>
                  </a:cubicBezTo>
                  <a:cubicBezTo>
                    <a:pt x="15920" y="16074"/>
                    <a:pt x="16113" y="15498"/>
                    <a:pt x="16247" y="14941"/>
                  </a:cubicBezTo>
                  <a:cubicBezTo>
                    <a:pt x="16324" y="14653"/>
                    <a:pt x="16362" y="14365"/>
                    <a:pt x="16420" y="14077"/>
                  </a:cubicBezTo>
                  <a:cubicBezTo>
                    <a:pt x="16458" y="13789"/>
                    <a:pt x="16516" y="13481"/>
                    <a:pt x="16535" y="13193"/>
                  </a:cubicBezTo>
                  <a:cubicBezTo>
                    <a:pt x="16612" y="12598"/>
                    <a:pt x="16631" y="12003"/>
                    <a:pt x="16631" y="11388"/>
                  </a:cubicBezTo>
                  <a:cubicBezTo>
                    <a:pt x="16631" y="10332"/>
                    <a:pt x="16535" y="9314"/>
                    <a:pt x="16401" y="8277"/>
                  </a:cubicBezTo>
                  <a:cubicBezTo>
                    <a:pt x="16247" y="7298"/>
                    <a:pt x="16036" y="6299"/>
                    <a:pt x="15786" y="5339"/>
                  </a:cubicBezTo>
                  <a:cubicBezTo>
                    <a:pt x="15786" y="5320"/>
                    <a:pt x="15767" y="5301"/>
                    <a:pt x="15748" y="5301"/>
                  </a:cubicBezTo>
                  <a:lnTo>
                    <a:pt x="15728" y="5301"/>
                  </a:lnTo>
                  <a:cubicBezTo>
                    <a:pt x="15690" y="5301"/>
                    <a:pt x="15671" y="5339"/>
                    <a:pt x="15671" y="5377"/>
                  </a:cubicBezTo>
                  <a:cubicBezTo>
                    <a:pt x="15920" y="6261"/>
                    <a:pt x="16074" y="7202"/>
                    <a:pt x="16209" y="8104"/>
                  </a:cubicBezTo>
                  <a:cubicBezTo>
                    <a:pt x="16247" y="8508"/>
                    <a:pt x="16305" y="8892"/>
                    <a:pt x="16324" y="9314"/>
                  </a:cubicBezTo>
                  <a:cubicBezTo>
                    <a:pt x="16343" y="9717"/>
                    <a:pt x="16362" y="10121"/>
                    <a:pt x="16362" y="10524"/>
                  </a:cubicBezTo>
                  <a:cubicBezTo>
                    <a:pt x="16362" y="10946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1"/>
                  </a:cubicBezTo>
                  <a:lnTo>
                    <a:pt x="16228" y="12963"/>
                  </a:lnTo>
                  <a:cubicBezTo>
                    <a:pt x="16151" y="13462"/>
                    <a:pt x="16055" y="13961"/>
                    <a:pt x="15940" y="14442"/>
                  </a:cubicBezTo>
                  <a:cubicBezTo>
                    <a:pt x="15863" y="14691"/>
                    <a:pt x="15824" y="14922"/>
                    <a:pt x="15728" y="15133"/>
                  </a:cubicBezTo>
                  <a:cubicBezTo>
                    <a:pt x="15652" y="15382"/>
                    <a:pt x="15556" y="15594"/>
                    <a:pt x="15460" y="15805"/>
                  </a:cubicBezTo>
                  <a:lnTo>
                    <a:pt x="15460" y="15786"/>
                  </a:lnTo>
                  <a:cubicBezTo>
                    <a:pt x="15460" y="15786"/>
                    <a:pt x="15460" y="15805"/>
                    <a:pt x="15440" y="15805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57"/>
                    <a:pt x="14768" y="17111"/>
                    <a:pt x="14672" y="17284"/>
                  </a:cubicBezTo>
                  <a:cubicBezTo>
                    <a:pt x="14595" y="17399"/>
                    <a:pt x="14519" y="17495"/>
                    <a:pt x="14442" y="17610"/>
                  </a:cubicBezTo>
                  <a:cubicBezTo>
                    <a:pt x="14211" y="16957"/>
                    <a:pt x="13943" y="16323"/>
                    <a:pt x="13674" y="15671"/>
                  </a:cubicBezTo>
                  <a:cubicBezTo>
                    <a:pt x="13482" y="15210"/>
                    <a:pt x="13270" y="14787"/>
                    <a:pt x="13059" y="14345"/>
                  </a:cubicBezTo>
                  <a:cubicBezTo>
                    <a:pt x="13059" y="14326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5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8" y="11580"/>
                    <a:pt x="13578" y="11388"/>
                    <a:pt x="13578" y="11235"/>
                  </a:cubicBezTo>
                  <a:cubicBezTo>
                    <a:pt x="13616" y="10870"/>
                    <a:pt x="13616" y="10524"/>
                    <a:pt x="13616" y="10178"/>
                  </a:cubicBezTo>
                  <a:cubicBezTo>
                    <a:pt x="13578" y="8776"/>
                    <a:pt x="13366" y="7355"/>
                    <a:pt x="13040" y="6011"/>
                  </a:cubicBezTo>
                  <a:cubicBezTo>
                    <a:pt x="12714" y="4724"/>
                    <a:pt x="12310" y="3457"/>
                    <a:pt x="11811" y="2209"/>
                  </a:cubicBezTo>
                  <a:cubicBezTo>
                    <a:pt x="11811" y="2170"/>
                    <a:pt x="11792" y="2151"/>
                    <a:pt x="11753" y="2151"/>
                  </a:cubicBezTo>
                  <a:lnTo>
                    <a:pt x="11734" y="2151"/>
                  </a:lnTo>
                  <a:cubicBezTo>
                    <a:pt x="11715" y="2151"/>
                    <a:pt x="11696" y="2209"/>
                    <a:pt x="11696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2"/>
                    <a:pt x="13290" y="9084"/>
                    <a:pt x="13328" y="9813"/>
                  </a:cubicBezTo>
                  <a:cubicBezTo>
                    <a:pt x="13328" y="10178"/>
                    <a:pt x="13328" y="10505"/>
                    <a:pt x="13290" y="10870"/>
                  </a:cubicBezTo>
                  <a:cubicBezTo>
                    <a:pt x="13270" y="11196"/>
                    <a:pt x="13251" y="11561"/>
                    <a:pt x="13194" y="11907"/>
                  </a:cubicBezTo>
                  <a:cubicBezTo>
                    <a:pt x="13155" y="12291"/>
                    <a:pt x="13078" y="12675"/>
                    <a:pt x="12982" y="13020"/>
                  </a:cubicBezTo>
                  <a:lnTo>
                    <a:pt x="12771" y="13827"/>
                  </a:lnTo>
                  <a:cubicBezTo>
                    <a:pt x="12752" y="13789"/>
                    <a:pt x="12752" y="13750"/>
                    <a:pt x="12714" y="13731"/>
                  </a:cubicBezTo>
                  <a:cubicBezTo>
                    <a:pt x="12406" y="13174"/>
                    <a:pt x="12099" y="12617"/>
                    <a:pt x="11753" y="12060"/>
                  </a:cubicBezTo>
                  <a:cubicBezTo>
                    <a:pt x="11465" y="11580"/>
                    <a:pt x="11158" y="11100"/>
                    <a:pt x="10851" y="10658"/>
                  </a:cubicBezTo>
                  <a:cubicBezTo>
                    <a:pt x="10851" y="10620"/>
                    <a:pt x="10870" y="10620"/>
                    <a:pt x="10870" y="10601"/>
                  </a:cubicBezTo>
                  <a:cubicBezTo>
                    <a:pt x="10928" y="10294"/>
                    <a:pt x="10947" y="9948"/>
                    <a:pt x="10947" y="9641"/>
                  </a:cubicBezTo>
                  <a:cubicBezTo>
                    <a:pt x="10947" y="9314"/>
                    <a:pt x="10947" y="8988"/>
                    <a:pt x="10928" y="8661"/>
                  </a:cubicBezTo>
                  <a:cubicBezTo>
                    <a:pt x="10889" y="8316"/>
                    <a:pt x="10870" y="7989"/>
                    <a:pt x="10832" y="7682"/>
                  </a:cubicBezTo>
                  <a:cubicBezTo>
                    <a:pt x="10793" y="7509"/>
                    <a:pt x="10774" y="7355"/>
                    <a:pt x="10755" y="7202"/>
                  </a:cubicBezTo>
                  <a:cubicBezTo>
                    <a:pt x="10736" y="7029"/>
                    <a:pt x="10678" y="6856"/>
                    <a:pt x="10659" y="6664"/>
                  </a:cubicBezTo>
                  <a:cubicBezTo>
                    <a:pt x="10582" y="6338"/>
                    <a:pt x="10505" y="5992"/>
                    <a:pt x="10409" y="5665"/>
                  </a:cubicBezTo>
                  <a:cubicBezTo>
                    <a:pt x="10313" y="5320"/>
                    <a:pt x="10217" y="4993"/>
                    <a:pt x="10121" y="4667"/>
                  </a:cubicBezTo>
                  <a:cubicBezTo>
                    <a:pt x="9929" y="4033"/>
                    <a:pt x="9699" y="3399"/>
                    <a:pt x="9449" y="2746"/>
                  </a:cubicBezTo>
                  <a:cubicBezTo>
                    <a:pt x="9218" y="2151"/>
                    <a:pt x="8950" y="1556"/>
                    <a:pt x="8662" y="961"/>
                  </a:cubicBezTo>
                  <a:cubicBezTo>
                    <a:pt x="8662" y="922"/>
                    <a:pt x="8642" y="922"/>
                    <a:pt x="8623" y="922"/>
                  </a:cubicBezTo>
                  <a:lnTo>
                    <a:pt x="8585" y="922"/>
                  </a:lnTo>
                  <a:cubicBezTo>
                    <a:pt x="8566" y="961"/>
                    <a:pt x="8566" y="980"/>
                    <a:pt x="8566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19"/>
                    <a:pt x="9699" y="3707"/>
                    <a:pt x="9929" y="4532"/>
                  </a:cubicBezTo>
                  <a:cubicBezTo>
                    <a:pt x="10063" y="4955"/>
                    <a:pt x="10179" y="5377"/>
                    <a:pt x="10275" y="5800"/>
                  </a:cubicBezTo>
                  <a:cubicBezTo>
                    <a:pt x="10371" y="6242"/>
                    <a:pt x="10447" y="6664"/>
                    <a:pt x="10505" y="7106"/>
                  </a:cubicBezTo>
                  <a:cubicBezTo>
                    <a:pt x="10544" y="7355"/>
                    <a:pt x="10582" y="7643"/>
                    <a:pt x="10582" y="7912"/>
                  </a:cubicBezTo>
                  <a:cubicBezTo>
                    <a:pt x="10601" y="8200"/>
                    <a:pt x="10640" y="8488"/>
                    <a:pt x="10640" y="8776"/>
                  </a:cubicBezTo>
                  <a:cubicBezTo>
                    <a:pt x="10640" y="9257"/>
                    <a:pt x="10601" y="9717"/>
                    <a:pt x="10563" y="10178"/>
                  </a:cubicBezTo>
                  <a:lnTo>
                    <a:pt x="9699" y="8949"/>
                  </a:lnTo>
                  <a:cubicBezTo>
                    <a:pt x="9142" y="8200"/>
                    <a:pt x="8585" y="7451"/>
                    <a:pt x="7989" y="6760"/>
                  </a:cubicBezTo>
                  <a:cubicBezTo>
                    <a:pt x="7970" y="6491"/>
                    <a:pt x="7970" y="6242"/>
                    <a:pt x="7913" y="5992"/>
                  </a:cubicBezTo>
                  <a:cubicBezTo>
                    <a:pt x="7893" y="5704"/>
                    <a:pt x="7855" y="5435"/>
                    <a:pt x="7778" y="5147"/>
                  </a:cubicBezTo>
                  <a:cubicBezTo>
                    <a:pt x="7759" y="5032"/>
                    <a:pt x="7721" y="4897"/>
                    <a:pt x="7682" y="4763"/>
                  </a:cubicBezTo>
                  <a:cubicBezTo>
                    <a:pt x="7663" y="4628"/>
                    <a:pt x="7605" y="4475"/>
                    <a:pt x="7567" y="4340"/>
                  </a:cubicBezTo>
                  <a:cubicBezTo>
                    <a:pt x="7490" y="4072"/>
                    <a:pt x="7394" y="3803"/>
                    <a:pt x="7298" y="3553"/>
                  </a:cubicBezTo>
                  <a:cubicBezTo>
                    <a:pt x="7202" y="3284"/>
                    <a:pt x="7106" y="3035"/>
                    <a:pt x="6991" y="2785"/>
                  </a:cubicBezTo>
                  <a:cubicBezTo>
                    <a:pt x="6856" y="2516"/>
                    <a:pt x="6741" y="2266"/>
                    <a:pt x="6626" y="2036"/>
                  </a:cubicBezTo>
                  <a:cubicBezTo>
                    <a:pt x="6357" y="1537"/>
                    <a:pt x="6050" y="1057"/>
                    <a:pt x="5704" y="576"/>
                  </a:cubicBezTo>
                  <a:cubicBezTo>
                    <a:pt x="5685" y="538"/>
                    <a:pt x="5685" y="538"/>
                    <a:pt x="5666" y="538"/>
                  </a:cubicBezTo>
                  <a:lnTo>
                    <a:pt x="5647" y="538"/>
                  </a:lnTo>
                  <a:cubicBezTo>
                    <a:pt x="5608" y="576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1"/>
                    <a:pt x="7125" y="3553"/>
                    <a:pt x="7240" y="3995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299"/>
                  </a:cubicBezTo>
                  <a:cubicBezTo>
                    <a:pt x="7490" y="6165"/>
                    <a:pt x="7375" y="6011"/>
                    <a:pt x="7240" y="5896"/>
                  </a:cubicBezTo>
                  <a:cubicBezTo>
                    <a:pt x="6434" y="4993"/>
                    <a:pt x="5589" y="4129"/>
                    <a:pt x="4686" y="3303"/>
                  </a:cubicBezTo>
                  <a:lnTo>
                    <a:pt x="4706" y="3284"/>
                  </a:lnTo>
                  <a:lnTo>
                    <a:pt x="4706" y="3207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6" y="1748"/>
                    <a:pt x="4053" y="1479"/>
                  </a:cubicBezTo>
                  <a:cubicBezTo>
                    <a:pt x="3976" y="1345"/>
                    <a:pt x="3880" y="1210"/>
                    <a:pt x="3784" y="1076"/>
                  </a:cubicBezTo>
                  <a:cubicBezTo>
                    <a:pt x="3726" y="961"/>
                    <a:pt x="3630" y="826"/>
                    <a:pt x="3534" y="711"/>
                  </a:cubicBezTo>
                  <a:cubicBezTo>
                    <a:pt x="3342" y="480"/>
                    <a:pt x="3112" y="231"/>
                    <a:pt x="2881" y="20"/>
                  </a:cubicBezTo>
                  <a:cubicBezTo>
                    <a:pt x="2862" y="20"/>
                    <a:pt x="2862" y="0"/>
                    <a:pt x="2824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69;p68"/>
            <p:cNvSpPr/>
            <p:nvPr/>
          </p:nvSpPr>
          <p:spPr>
            <a:xfrm>
              <a:off x="7423200" y="3664000"/>
              <a:ext cx="410975" cy="763825"/>
            </a:xfrm>
            <a:custGeom>
              <a:avLst/>
              <a:gdLst/>
              <a:ahLst/>
              <a:cxnLst/>
              <a:rect l="l" t="t" r="r" b="b"/>
              <a:pathLst>
                <a:path w="16439" h="30553" extrusionOk="0">
                  <a:moveTo>
                    <a:pt x="10716" y="0"/>
                  </a:moveTo>
                  <a:cubicBezTo>
                    <a:pt x="10524" y="19"/>
                    <a:pt x="10332" y="96"/>
                    <a:pt x="10140" y="211"/>
                  </a:cubicBezTo>
                  <a:cubicBezTo>
                    <a:pt x="9967" y="307"/>
                    <a:pt x="9813" y="461"/>
                    <a:pt x="9621" y="634"/>
                  </a:cubicBezTo>
                  <a:cubicBezTo>
                    <a:pt x="9429" y="826"/>
                    <a:pt x="9295" y="1037"/>
                    <a:pt x="9180" y="1210"/>
                  </a:cubicBezTo>
                  <a:cubicBezTo>
                    <a:pt x="8911" y="1594"/>
                    <a:pt x="8661" y="1997"/>
                    <a:pt x="8412" y="2573"/>
                  </a:cubicBezTo>
                  <a:cubicBezTo>
                    <a:pt x="8181" y="3034"/>
                    <a:pt x="7970" y="3553"/>
                    <a:pt x="7759" y="4129"/>
                  </a:cubicBezTo>
                  <a:lnTo>
                    <a:pt x="7739" y="4186"/>
                  </a:lnTo>
                  <a:lnTo>
                    <a:pt x="7701" y="4244"/>
                  </a:lnTo>
                  <a:cubicBezTo>
                    <a:pt x="7663" y="4014"/>
                    <a:pt x="7586" y="3764"/>
                    <a:pt x="7547" y="3553"/>
                  </a:cubicBezTo>
                  <a:cubicBezTo>
                    <a:pt x="7451" y="3265"/>
                    <a:pt x="7355" y="2996"/>
                    <a:pt x="7221" y="2785"/>
                  </a:cubicBezTo>
                  <a:cubicBezTo>
                    <a:pt x="7106" y="2554"/>
                    <a:pt x="6971" y="2362"/>
                    <a:pt x="6798" y="2208"/>
                  </a:cubicBezTo>
                  <a:cubicBezTo>
                    <a:pt x="6722" y="2132"/>
                    <a:pt x="6626" y="2093"/>
                    <a:pt x="6530" y="2036"/>
                  </a:cubicBezTo>
                  <a:cubicBezTo>
                    <a:pt x="6434" y="1997"/>
                    <a:pt x="6318" y="1978"/>
                    <a:pt x="6203" y="1978"/>
                  </a:cubicBezTo>
                  <a:lnTo>
                    <a:pt x="6146" y="1978"/>
                  </a:lnTo>
                  <a:cubicBezTo>
                    <a:pt x="5953" y="1978"/>
                    <a:pt x="5742" y="2036"/>
                    <a:pt x="5512" y="2208"/>
                  </a:cubicBezTo>
                  <a:cubicBezTo>
                    <a:pt x="5281" y="2381"/>
                    <a:pt x="5070" y="2612"/>
                    <a:pt x="4820" y="2957"/>
                  </a:cubicBezTo>
                  <a:cubicBezTo>
                    <a:pt x="4667" y="3188"/>
                    <a:pt x="4513" y="3476"/>
                    <a:pt x="4398" y="3841"/>
                  </a:cubicBezTo>
                  <a:cubicBezTo>
                    <a:pt x="4244" y="4282"/>
                    <a:pt x="4148" y="4724"/>
                    <a:pt x="4110" y="5339"/>
                  </a:cubicBezTo>
                  <a:cubicBezTo>
                    <a:pt x="4072" y="5819"/>
                    <a:pt x="4072" y="6337"/>
                    <a:pt x="4148" y="6933"/>
                  </a:cubicBezTo>
                  <a:cubicBezTo>
                    <a:pt x="4206" y="7297"/>
                    <a:pt x="4244" y="7681"/>
                    <a:pt x="4321" y="8046"/>
                  </a:cubicBezTo>
                  <a:cubicBezTo>
                    <a:pt x="4244" y="7931"/>
                    <a:pt x="4168" y="7797"/>
                    <a:pt x="4072" y="7701"/>
                  </a:cubicBezTo>
                  <a:cubicBezTo>
                    <a:pt x="3956" y="7547"/>
                    <a:pt x="3822" y="7374"/>
                    <a:pt x="3630" y="7221"/>
                  </a:cubicBezTo>
                  <a:cubicBezTo>
                    <a:pt x="3438" y="7067"/>
                    <a:pt x="3246" y="6990"/>
                    <a:pt x="3073" y="6971"/>
                  </a:cubicBezTo>
                  <a:cubicBezTo>
                    <a:pt x="3035" y="6971"/>
                    <a:pt x="2977" y="6933"/>
                    <a:pt x="2900" y="6933"/>
                  </a:cubicBezTo>
                  <a:cubicBezTo>
                    <a:pt x="2843" y="6933"/>
                    <a:pt x="2785" y="6933"/>
                    <a:pt x="2746" y="6971"/>
                  </a:cubicBezTo>
                  <a:lnTo>
                    <a:pt x="2708" y="6971"/>
                  </a:lnTo>
                  <a:cubicBezTo>
                    <a:pt x="2612" y="6990"/>
                    <a:pt x="2516" y="7009"/>
                    <a:pt x="2420" y="7086"/>
                  </a:cubicBezTo>
                  <a:cubicBezTo>
                    <a:pt x="2190" y="7221"/>
                    <a:pt x="1998" y="7489"/>
                    <a:pt x="1902" y="7681"/>
                  </a:cubicBezTo>
                  <a:cubicBezTo>
                    <a:pt x="1786" y="7874"/>
                    <a:pt x="1709" y="8085"/>
                    <a:pt x="1652" y="8334"/>
                  </a:cubicBezTo>
                  <a:cubicBezTo>
                    <a:pt x="1613" y="8526"/>
                    <a:pt x="1613" y="8718"/>
                    <a:pt x="1613" y="8949"/>
                  </a:cubicBezTo>
                  <a:cubicBezTo>
                    <a:pt x="1613" y="9141"/>
                    <a:pt x="1633" y="9371"/>
                    <a:pt x="1652" y="9602"/>
                  </a:cubicBezTo>
                  <a:cubicBezTo>
                    <a:pt x="1729" y="10044"/>
                    <a:pt x="1825" y="10524"/>
                    <a:pt x="1998" y="11023"/>
                  </a:cubicBezTo>
                  <a:cubicBezTo>
                    <a:pt x="2113" y="11388"/>
                    <a:pt x="2266" y="11772"/>
                    <a:pt x="2420" y="12118"/>
                  </a:cubicBezTo>
                  <a:cubicBezTo>
                    <a:pt x="2382" y="12098"/>
                    <a:pt x="2305" y="12079"/>
                    <a:pt x="2266" y="12079"/>
                  </a:cubicBezTo>
                  <a:lnTo>
                    <a:pt x="2132" y="12079"/>
                  </a:lnTo>
                  <a:cubicBezTo>
                    <a:pt x="2074" y="12079"/>
                    <a:pt x="2017" y="12079"/>
                    <a:pt x="1940" y="12098"/>
                  </a:cubicBezTo>
                  <a:cubicBezTo>
                    <a:pt x="1825" y="12118"/>
                    <a:pt x="1729" y="12194"/>
                    <a:pt x="1652" y="12271"/>
                  </a:cubicBezTo>
                  <a:cubicBezTo>
                    <a:pt x="1556" y="12348"/>
                    <a:pt x="1498" y="12463"/>
                    <a:pt x="1441" y="12540"/>
                  </a:cubicBezTo>
                  <a:cubicBezTo>
                    <a:pt x="1364" y="12674"/>
                    <a:pt x="1306" y="12847"/>
                    <a:pt x="1268" y="12962"/>
                  </a:cubicBezTo>
                  <a:cubicBezTo>
                    <a:pt x="1153" y="13366"/>
                    <a:pt x="1172" y="13846"/>
                    <a:pt x="1345" y="14422"/>
                  </a:cubicBezTo>
                  <a:cubicBezTo>
                    <a:pt x="1517" y="14979"/>
                    <a:pt x="1786" y="15536"/>
                    <a:pt x="2017" y="15958"/>
                  </a:cubicBezTo>
                  <a:cubicBezTo>
                    <a:pt x="2209" y="16323"/>
                    <a:pt x="2420" y="16688"/>
                    <a:pt x="2650" y="17053"/>
                  </a:cubicBezTo>
                  <a:lnTo>
                    <a:pt x="2670" y="17072"/>
                  </a:lnTo>
                  <a:lnTo>
                    <a:pt x="2689" y="17110"/>
                  </a:lnTo>
                  <a:lnTo>
                    <a:pt x="2746" y="17187"/>
                  </a:lnTo>
                  <a:cubicBezTo>
                    <a:pt x="2612" y="17091"/>
                    <a:pt x="2497" y="16995"/>
                    <a:pt x="2401" y="16918"/>
                  </a:cubicBezTo>
                  <a:cubicBezTo>
                    <a:pt x="2017" y="16669"/>
                    <a:pt x="1709" y="16496"/>
                    <a:pt x="1402" y="16438"/>
                  </a:cubicBezTo>
                  <a:cubicBezTo>
                    <a:pt x="1325" y="16438"/>
                    <a:pt x="1268" y="16419"/>
                    <a:pt x="1210" y="16419"/>
                  </a:cubicBezTo>
                  <a:cubicBezTo>
                    <a:pt x="1114" y="16419"/>
                    <a:pt x="1018" y="16438"/>
                    <a:pt x="941" y="16477"/>
                  </a:cubicBezTo>
                  <a:cubicBezTo>
                    <a:pt x="788" y="16515"/>
                    <a:pt x="673" y="16592"/>
                    <a:pt x="557" y="16707"/>
                  </a:cubicBezTo>
                  <a:cubicBezTo>
                    <a:pt x="404" y="16861"/>
                    <a:pt x="346" y="17053"/>
                    <a:pt x="269" y="17206"/>
                  </a:cubicBezTo>
                  <a:cubicBezTo>
                    <a:pt x="173" y="17475"/>
                    <a:pt x="116" y="17763"/>
                    <a:pt x="116" y="17975"/>
                  </a:cubicBezTo>
                  <a:cubicBezTo>
                    <a:pt x="0" y="19165"/>
                    <a:pt x="192" y="20433"/>
                    <a:pt x="692" y="21758"/>
                  </a:cubicBezTo>
                  <a:cubicBezTo>
                    <a:pt x="730" y="21815"/>
                    <a:pt x="749" y="21873"/>
                    <a:pt x="769" y="21950"/>
                  </a:cubicBezTo>
                  <a:cubicBezTo>
                    <a:pt x="749" y="21988"/>
                    <a:pt x="749" y="22046"/>
                    <a:pt x="769" y="22084"/>
                  </a:cubicBezTo>
                  <a:cubicBezTo>
                    <a:pt x="845" y="22295"/>
                    <a:pt x="884" y="22526"/>
                    <a:pt x="941" y="22756"/>
                  </a:cubicBezTo>
                  <a:cubicBezTo>
                    <a:pt x="1018" y="23044"/>
                    <a:pt x="1076" y="23352"/>
                    <a:pt x="1172" y="23640"/>
                  </a:cubicBezTo>
                  <a:cubicBezTo>
                    <a:pt x="1364" y="24293"/>
                    <a:pt x="1537" y="24850"/>
                    <a:pt x="1729" y="25368"/>
                  </a:cubicBezTo>
                  <a:cubicBezTo>
                    <a:pt x="1940" y="26002"/>
                    <a:pt x="2209" y="26597"/>
                    <a:pt x="2497" y="27154"/>
                  </a:cubicBezTo>
                  <a:cubicBezTo>
                    <a:pt x="2785" y="27730"/>
                    <a:pt x="3092" y="28229"/>
                    <a:pt x="3457" y="28690"/>
                  </a:cubicBezTo>
                  <a:cubicBezTo>
                    <a:pt x="3649" y="28959"/>
                    <a:pt x="3860" y="29170"/>
                    <a:pt x="4052" y="29362"/>
                  </a:cubicBezTo>
                  <a:cubicBezTo>
                    <a:pt x="4244" y="29554"/>
                    <a:pt x="4475" y="29727"/>
                    <a:pt x="4724" y="29919"/>
                  </a:cubicBezTo>
                  <a:cubicBezTo>
                    <a:pt x="5185" y="30227"/>
                    <a:pt x="5723" y="30438"/>
                    <a:pt x="6242" y="30515"/>
                  </a:cubicBezTo>
                  <a:cubicBezTo>
                    <a:pt x="6434" y="30534"/>
                    <a:pt x="6626" y="30553"/>
                    <a:pt x="6818" y="30553"/>
                  </a:cubicBezTo>
                  <a:cubicBezTo>
                    <a:pt x="6933" y="30553"/>
                    <a:pt x="7029" y="30553"/>
                    <a:pt x="7163" y="30534"/>
                  </a:cubicBezTo>
                  <a:cubicBezTo>
                    <a:pt x="7509" y="30515"/>
                    <a:pt x="7931" y="30419"/>
                    <a:pt x="8335" y="30303"/>
                  </a:cubicBezTo>
                  <a:cubicBezTo>
                    <a:pt x="8700" y="30169"/>
                    <a:pt x="9084" y="30015"/>
                    <a:pt x="9506" y="29785"/>
                  </a:cubicBezTo>
                  <a:cubicBezTo>
                    <a:pt x="9852" y="29631"/>
                    <a:pt x="10197" y="29382"/>
                    <a:pt x="10582" y="29113"/>
                  </a:cubicBezTo>
                  <a:cubicBezTo>
                    <a:pt x="11254" y="28671"/>
                    <a:pt x="11907" y="28095"/>
                    <a:pt x="12579" y="27423"/>
                  </a:cubicBezTo>
                  <a:cubicBezTo>
                    <a:pt x="12848" y="27154"/>
                    <a:pt x="13116" y="26866"/>
                    <a:pt x="13424" y="26520"/>
                  </a:cubicBezTo>
                  <a:lnTo>
                    <a:pt x="13443" y="26501"/>
                  </a:lnTo>
                  <a:cubicBezTo>
                    <a:pt x="13616" y="26309"/>
                    <a:pt x="13789" y="26117"/>
                    <a:pt x="13923" y="25925"/>
                  </a:cubicBezTo>
                  <a:cubicBezTo>
                    <a:pt x="14173" y="25618"/>
                    <a:pt x="14403" y="25253"/>
                    <a:pt x="14614" y="24869"/>
                  </a:cubicBezTo>
                  <a:cubicBezTo>
                    <a:pt x="14806" y="24542"/>
                    <a:pt x="15075" y="24062"/>
                    <a:pt x="15248" y="23524"/>
                  </a:cubicBezTo>
                  <a:cubicBezTo>
                    <a:pt x="15325" y="23236"/>
                    <a:pt x="15382" y="22852"/>
                    <a:pt x="15190" y="22583"/>
                  </a:cubicBezTo>
                  <a:cubicBezTo>
                    <a:pt x="15094" y="22468"/>
                    <a:pt x="14979" y="22372"/>
                    <a:pt x="14845" y="22334"/>
                  </a:cubicBezTo>
                  <a:cubicBezTo>
                    <a:pt x="14883" y="22276"/>
                    <a:pt x="14902" y="22238"/>
                    <a:pt x="14960" y="22161"/>
                  </a:cubicBezTo>
                  <a:lnTo>
                    <a:pt x="15133" y="21911"/>
                  </a:lnTo>
                  <a:cubicBezTo>
                    <a:pt x="15248" y="21758"/>
                    <a:pt x="15363" y="21566"/>
                    <a:pt x="15478" y="21393"/>
                  </a:cubicBezTo>
                  <a:cubicBezTo>
                    <a:pt x="15670" y="21105"/>
                    <a:pt x="15824" y="20855"/>
                    <a:pt x="15939" y="20625"/>
                  </a:cubicBezTo>
                  <a:cubicBezTo>
                    <a:pt x="16093" y="20317"/>
                    <a:pt x="16189" y="20049"/>
                    <a:pt x="16208" y="19780"/>
                  </a:cubicBezTo>
                  <a:cubicBezTo>
                    <a:pt x="16227" y="19645"/>
                    <a:pt x="16227" y="19492"/>
                    <a:pt x="16208" y="19376"/>
                  </a:cubicBezTo>
                  <a:cubicBezTo>
                    <a:pt x="16189" y="19223"/>
                    <a:pt x="16151" y="19069"/>
                    <a:pt x="16093" y="18916"/>
                  </a:cubicBezTo>
                  <a:cubicBezTo>
                    <a:pt x="16035" y="18781"/>
                    <a:pt x="15959" y="18647"/>
                    <a:pt x="15863" y="18551"/>
                  </a:cubicBezTo>
                  <a:cubicBezTo>
                    <a:pt x="15767" y="18436"/>
                    <a:pt x="15670" y="18339"/>
                    <a:pt x="15536" y="18263"/>
                  </a:cubicBezTo>
                  <a:cubicBezTo>
                    <a:pt x="15440" y="18224"/>
                    <a:pt x="15325" y="18167"/>
                    <a:pt x="15190" y="18147"/>
                  </a:cubicBezTo>
                  <a:cubicBezTo>
                    <a:pt x="15133" y="18128"/>
                    <a:pt x="15056" y="18128"/>
                    <a:pt x="14979" y="18128"/>
                  </a:cubicBezTo>
                  <a:lnTo>
                    <a:pt x="14806" y="18128"/>
                  </a:lnTo>
                  <a:cubicBezTo>
                    <a:pt x="14768" y="18128"/>
                    <a:pt x="14749" y="18128"/>
                    <a:pt x="14691" y="18147"/>
                  </a:cubicBezTo>
                  <a:lnTo>
                    <a:pt x="14768" y="18032"/>
                  </a:lnTo>
                  <a:cubicBezTo>
                    <a:pt x="14864" y="17917"/>
                    <a:pt x="14960" y="17763"/>
                    <a:pt x="15056" y="17629"/>
                  </a:cubicBezTo>
                  <a:cubicBezTo>
                    <a:pt x="15344" y="17245"/>
                    <a:pt x="15632" y="16822"/>
                    <a:pt x="15901" y="16419"/>
                  </a:cubicBezTo>
                  <a:cubicBezTo>
                    <a:pt x="16285" y="15805"/>
                    <a:pt x="16439" y="15228"/>
                    <a:pt x="16419" y="14691"/>
                  </a:cubicBezTo>
                  <a:cubicBezTo>
                    <a:pt x="16400" y="14403"/>
                    <a:pt x="16323" y="14095"/>
                    <a:pt x="16151" y="13807"/>
                  </a:cubicBezTo>
                  <a:cubicBezTo>
                    <a:pt x="16016" y="13558"/>
                    <a:pt x="15805" y="13366"/>
                    <a:pt x="15555" y="13270"/>
                  </a:cubicBezTo>
                  <a:cubicBezTo>
                    <a:pt x="15440" y="13231"/>
                    <a:pt x="15325" y="13212"/>
                    <a:pt x="15171" y="13212"/>
                  </a:cubicBezTo>
                  <a:cubicBezTo>
                    <a:pt x="15056" y="13212"/>
                    <a:pt x="14941" y="13231"/>
                    <a:pt x="14806" y="13251"/>
                  </a:cubicBezTo>
                  <a:cubicBezTo>
                    <a:pt x="14710" y="13270"/>
                    <a:pt x="14614" y="13308"/>
                    <a:pt x="14499" y="13347"/>
                  </a:cubicBezTo>
                  <a:cubicBezTo>
                    <a:pt x="14672" y="12962"/>
                    <a:pt x="14883" y="12578"/>
                    <a:pt x="15094" y="12214"/>
                  </a:cubicBezTo>
                  <a:lnTo>
                    <a:pt x="15459" y="11580"/>
                  </a:lnTo>
                  <a:cubicBezTo>
                    <a:pt x="15651" y="11196"/>
                    <a:pt x="15805" y="10850"/>
                    <a:pt x="15920" y="10524"/>
                  </a:cubicBezTo>
                  <a:cubicBezTo>
                    <a:pt x="16035" y="10140"/>
                    <a:pt x="16093" y="9755"/>
                    <a:pt x="16035" y="9371"/>
                  </a:cubicBezTo>
                  <a:cubicBezTo>
                    <a:pt x="16016" y="9007"/>
                    <a:pt x="15901" y="8699"/>
                    <a:pt x="15728" y="8450"/>
                  </a:cubicBezTo>
                  <a:cubicBezTo>
                    <a:pt x="15555" y="8219"/>
                    <a:pt x="15325" y="8066"/>
                    <a:pt x="15037" y="8027"/>
                  </a:cubicBezTo>
                  <a:cubicBezTo>
                    <a:pt x="14960" y="7989"/>
                    <a:pt x="14883" y="7989"/>
                    <a:pt x="14806" y="7989"/>
                  </a:cubicBezTo>
                  <a:cubicBezTo>
                    <a:pt x="14614" y="7989"/>
                    <a:pt x="14403" y="8046"/>
                    <a:pt x="14192" y="8142"/>
                  </a:cubicBezTo>
                  <a:cubicBezTo>
                    <a:pt x="14173" y="8162"/>
                    <a:pt x="14134" y="8162"/>
                    <a:pt x="14096" y="8181"/>
                  </a:cubicBezTo>
                  <a:cubicBezTo>
                    <a:pt x="14211" y="7931"/>
                    <a:pt x="14288" y="7681"/>
                    <a:pt x="14384" y="7451"/>
                  </a:cubicBezTo>
                  <a:cubicBezTo>
                    <a:pt x="14480" y="7105"/>
                    <a:pt x="14557" y="6798"/>
                    <a:pt x="14557" y="6510"/>
                  </a:cubicBezTo>
                  <a:cubicBezTo>
                    <a:pt x="14557" y="6356"/>
                    <a:pt x="14557" y="6222"/>
                    <a:pt x="14518" y="6068"/>
                  </a:cubicBezTo>
                  <a:cubicBezTo>
                    <a:pt x="14499" y="5934"/>
                    <a:pt x="14461" y="5819"/>
                    <a:pt x="14384" y="5665"/>
                  </a:cubicBezTo>
                  <a:cubicBezTo>
                    <a:pt x="14326" y="5550"/>
                    <a:pt x="14230" y="5454"/>
                    <a:pt x="14134" y="5358"/>
                  </a:cubicBezTo>
                  <a:cubicBezTo>
                    <a:pt x="14019" y="5262"/>
                    <a:pt x="13885" y="5166"/>
                    <a:pt x="13712" y="5089"/>
                  </a:cubicBezTo>
                  <a:cubicBezTo>
                    <a:pt x="13558" y="5051"/>
                    <a:pt x="13424" y="5012"/>
                    <a:pt x="13251" y="5012"/>
                  </a:cubicBezTo>
                  <a:cubicBezTo>
                    <a:pt x="13136" y="5012"/>
                    <a:pt x="12982" y="5051"/>
                    <a:pt x="12848" y="5070"/>
                  </a:cubicBezTo>
                  <a:cubicBezTo>
                    <a:pt x="12732" y="5089"/>
                    <a:pt x="12598" y="5147"/>
                    <a:pt x="12444" y="5204"/>
                  </a:cubicBezTo>
                  <a:cubicBezTo>
                    <a:pt x="12271" y="5281"/>
                    <a:pt x="12118" y="5358"/>
                    <a:pt x="11964" y="5454"/>
                  </a:cubicBezTo>
                  <a:cubicBezTo>
                    <a:pt x="11695" y="5588"/>
                    <a:pt x="11446" y="5780"/>
                    <a:pt x="11138" y="6068"/>
                  </a:cubicBezTo>
                  <a:lnTo>
                    <a:pt x="11119" y="6107"/>
                  </a:lnTo>
                  <a:cubicBezTo>
                    <a:pt x="11254" y="5665"/>
                    <a:pt x="11446" y="5166"/>
                    <a:pt x="11619" y="4609"/>
                  </a:cubicBezTo>
                  <a:cubicBezTo>
                    <a:pt x="11830" y="3918"/>
                    <a:pt x="11983" y="3341"/>
                    <a:pt x="12079" y="2804"/>
                  </a:cubicBezTo>
                  <a:cubicBezTo>
                    <a:pt x="12156" y="2362"/>
                    <a:pt x="12214" y="1786"/>
                    <a:pt x="12099" y="1210"/>
                  </a:cubicBezTo>
                  <a:cubicBezTo>
                    <a:pt x="12060" y="979"/>
                    <a:pt x="11964" y="787"/>
                    <a:pt x="11830" y="634"/>
                  </a:cubicBezTo>
                  <a:cubicBezTo>
                    <a:pt x="11695" y="442"/>
                    <a:pt x="11503" y="288"/>
                    <a:pt x="11311" y="211"/>
                  </a:cubicBezTo>
                  <a:cubicBezTo>
                    <a:pt x="11158" y="19"/>
                    <a:pt x="11004" y="0"/>
                    <a:pt x="10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70;p68"/>
            <p:cNvSpPr/>
            <p:nvPr/>
          </p:nvSpPr>
          <p:spPr>
            <a:xfrm>
              <a:off x="7660850" y="39558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9" y="1"/>
                  </a:moveTo>
                  <a:lnTo>
                    <a:pt x="19" y="1"/>
                  </a:lnTo>
                  <a:cubicBezTo>
                    <a:pt x="0" y="1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61A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71;p68"/>
            <p:cNvSpPr/>
            <p:nvPr/>
          </p:nvSpPr>
          <p:spPr>
            <a:xfrm>
              <a:off x="7478875" y="3697125"/>
              <a:ext cx="308725" cy="832425"/>
            </a:xfrm>
            <a:custGeom>
              <a:avLst/>
              <a:gdLst/>
              <a:ahLst/>
              <a:cxnLst/>
              <a:rect l="l" t="t" r="r" b="b"/>
              <a:pathLst>
                <a:path w="12349" h="33297" extrusionOk="0">
                  <a:moveTo>
                    <a:pt x="8758" y="0"/>
                  </a:moveTo>
                  <a:cubicBezTo>
                    <a:pt x="8739" y="0"/>
                    <a:pt x="8719" y="19"/>
                    <a:pt x="8700" y="38"/>
                  </a:cubicBezTo>
                  <a:cubicBezTo>
                    <a:pt x="8335" y="999"/>
                    <a:pt x="7970" y="1959"/>
                    <a:pt x="7663" y="2957"/>
                  </a:cubicBezTo>
                  <a:cubicBezTo>
                    <a:pt x="7356" y="3937"/>
                    <a:pt x="7068" y="4916"/>
                    <a:pt x="6799" y="5896"/>
                  </a:cubicBezTo>
                  <a:cubicBezTo>
                    <a:pt x="6530" y="6894"/>
                    <a:pt x="6300" y="7854"/>
                    <a:pt x="6069" y="8834"/>
                  </a:cubicBezTo>
                  <a:cubicBezTo>
                    <a:pt x="5973" y="8661"/>
                    <a:pt x="5858" y="8469"/>
                    <a:pt x="5762" y="8296"/>
                  </a:cubicBezTo>
                  <a:cubicBezTo>
                    <a:pt x="5532" y="7874"/>
                    <a:pt x="5340" y="7413"/>
                    <a:pt x="5167" y="6952"/>
                  </a:cubicBezTo>
                  <a:cubicBezTo>
                    <a:pt x="5090" y="6741"/>
                    <a:pt x="4994" y="6510"/>
                    <a:pt x="4956" y="6260"/>
                  </a:cubicBezTo>
                  <a:cubicBezTo>
                    <a:pt x="4879" y="6030"/>
                    <a:pt x="4821" y="5780"/>
                    <a:pt x="4763" y="5550"/>
                  </a:cubicBezTo>
                  <a:cubicBezTo>
                    <a:pt x="4629" y="4974"/>
                    <a:pt x="4533" y="4398"/>
                    <a:pt x="4475" y="3822"/>
                  </a:cubicBezTo>
                  <a:cubicBezTo>
                    <a:pt x="4399" y="3245"/>
                    <a:pt x="4379" y="2669"/>
                    <a:pt x="4322" y="2093"/>
                  </a:cubicBezTo>
                  <a:cubicBezTo>
                    <a:pt x="4322" y="2055"/>
                    <a:pt x="4303" y="2036"/>
                    <a:pt x="4283" y="2036"/>
                  </a:cubicBezTo>
                  <a:cubicBezTo>
                    <a:pt x="4245" y="2036"/>
                    <a:pt x="4226" y="2055"/>
                    <a:pt x="4226" y="2112"/>
                  </a:cubicBezTo>
                  <a:cubicBezTo>
                    <a:pt x="4245" y="2420"/>
                    <a:pt x="4245" y="2708"/>
                    <a:pt x="4283" y="3015"/>
                  </a:cubicBezTo>
                  <a:lnTo>
                    <a:pt x="4341" y="3956"/>
                  </a:lnTo>
                  <a:cubicBezTo>
                    <a:pt x="4379" y="4263"/>
                    <a:pt x="4418" y="4609"/>
                    <a:pt x="4475" y="4916"/>
                  </a:cubicBezTo>
                  <a:cubicBezTo>
                    <a:pt x="4514" y="5223"/>
                    <a:pt x="4571" y="5569"/>
                    <a:pt x="4610" y="5876"/>
                  </a:cubicBezTo>
                  <a:cubicBezTo>
                    <a:pt x="4687" y="6184"/>
                    <a:pt x="4725" y="6491"/>
                    <a:pt x="4821" y="6817"/>
                  </a:cubicBezTo>
                  <a:cubicBezTo>
                    <a:pt x="4898" y="7125"/>
                    <a:pt x="4994" y="7413"/>
                    <a:pt x="5109" y="7720"/>
                  </a:cubicBezTo>
                  <a:cubicBezTo>
                    <a:pt x="5205" y="8008"/>
                    <a:pt x="5359" y="8296"/>
                    <a:pt x="5493" y="8584"/>
                  </a:cubicBezTo>
                  <a:cubicBezTo>
                    <a:pt x="5647" y="8853"/>
                    <a:pt x="5781" y="9141"/>
                    <a:pt x="6012" y="9371"/>
                  </a:cubicBezTo>
                  <a:cubicBezTo>
                    <a:pt x="5820" y="10236"/>
                    <a:pt x="5647" y="11138"/>
                    <a:pt x="5474" y="12002"/>
                  </a:cubicBezTo>
                  <a:cubicBezTo>
                    <a:pt x="5263" y="13155"/>
                    <a:pt x="5090" y="14326"/>
                    <a:pt x="4917" y="15478"/>
                  </a:cubicBezTo>
                  <a:cubicBezTo>
                    <a:pt x="4802" y="15286"/>
                    <a:pt x="4667" y="15113"/>
                    <a:pt x="4514" y="14940"/>
                  </a:cubicBezTo>
                  <a:cubicBezTo>
                    <a:pt x="4303" y="14652"/>
                    <a:pt x="4091" y="14364"/>
                    <a:pt x="3899" y="14076"/>
                  </a:cubicBezTo>
                  <a:cubicBezTo>
                    <a:pt x="3515" y="13500"/>
                    <a:pt x="3150" y="12924"/>
                    <a:pt x="2805" y="12310"/>
                  </a:cubicBezTo>
                  <a:cubicBezTo>
                    <a:pt x="2209" y="11177"/>
                    <a:pt x="1729" y="9948"/>
                    <a:pt x="1441" y="8699"/>
                  </a:cubicBezTo>
                  <a:cubicBezTo>
                    <a:pt x="1403" y="8546"/>
                    <a:pt x="1364" y="8354"/>
                    <a:pt x="1326" y="8181"/>
                  </a:cubicBezTo>
                  <a:cubicBezTo>
                    <a:pt x="1326" y="8162"/>
                    <a:pt x="1307" y="8123"/>
                    <a:pt x="1268" y="8123"/>
                  </a:cubicBezTo>
                  <a:cubicBezTo>
                    <a:pt x="1249" y="8123"/>
                    <a:pt x="1230" y="8162"/>
                    <a:pt x="1230" y="8200"/>
                  </a:cubicBezTo>
                  <a:cubicBezTo>
                    <a:pt x="1345" y="8872"/>
                    <a:pt x="1518" y="9525"/>
                    <a:pt x="1729" y="10178"/>
                  </a:cubicBezTo>
                  <a:cubicBezTo>
                    <a:pt x="1941" y="10812"/>
                    <a:pt x="2190" y="11445"/>
                    <a:pt x="2478" y="12060"/>
                  </a:cubicBezTo>
                  <a:cubicBezTo>
                    <a:pt x="2766" y="12694"/>
                    <a:pt x="3074" y="13289"/>
                    <a:pt x="3419" y="13865"/>
                  </a:cubicBezTo>
                  <a:cubicBezTo>
                    <a:pt x="3573" y="14153"/>
                    <a:pt x="3765" y="14441"/>
                    <a:pt x="3938" y="14748"/>
                  </a:cubicBezTo>
                  <a:cubicBezTo>
                    <a:pt x="4130" y="15037"/>
                    <a:pt x="4303" y="15325"/>
                    <a:pt x="4514" y="15613"/>
                  </a:cubicBezTo>
                  <a:cubicBezTo>
                    <a:pt x="4610" y="15766"/>
                    <a:pt x="4725" y="15881"/>
                    <a:pt x="4859" y="16035"/>
                  </a:cubicBezTo>
                  <a:cubicBezTo>
                    <a:pt x="4763" y="16726"/>
                    <a:pt x="4667" y="17418"/>
                    <a:pt x="4591" y="18109"/>
                  </a:cubicBezTo>
                  <a:cubicBezTo>
                    <a:pt x="4533" y="18493"/>
                    <a:pt x="4514" y="18858"/>
                    <a:pt x="4475" y="19242"/>
                  </a:cubicBezTo>
                  <a:lnTo>
                    <a:pt x="4437" y="19223"/>
                  </a:lnTo>
                  <a:cubicBezTo>
                    <a:pt x="4322" y="19108"/>
                    <a:pt x="4226" y="18954"/>
                    <a:pt x="4111" y="18839"/>
                  </a:cubicBezTo>
                  <a:cubicBezTo>
                    <a:pt x="3899" y="18570"/>
                    <a:pt x="3669" y="18301"/>
                    <a:pt x="3477" y="18013"/>
                  </a:cubicBezTo>
                  <a:cubicBezTo>
                    <a:pt x="3093" y="17475"/>
                    <a:pt x="2747" y="16899"/>
                    <a:pt x="2401" y="16285"/>
                  </a:cubicBezTo>
                  <a:cubicBezTo>
                    <a:pt x="2171" y="15843"/>
                    <a:pt x="1921" y="15363"/>
                    <a:pt x="1710" y="14844"/>
                  </a:cubicBezTo>
                  <a:cubicBezTo>
                    <a:pt x="1710" y="14825"/>
                    <a:pt x="1691" y="14806"/>
                    <a:pt x="1633" y="14806"/>
                  </a:cubicBezTo>
                  <a:lnTo>
                    <a:pt x="1614" y="14806"/>
                  </a:lnTo>
                  <a:cubicBezTo>
                    <a:pt x="1595" y="14825"/>
                    <a:pt x="1556" y="14844"/>
                    <a:pt x="1556" y="14902"/>
                  </a:cubicBezTo>
                  <a:lnTo>
                    <a:pt x="2133" y="16189"/>
                  </a:lnTo>
                  <a:cubicBezTo>
                    <a:pt x="2363" y="16630"/>
                    <a:pt x="2574" y="17034"/>
                    <a:pt x="2805" y="17437"/>
                  </a:cubicBezTo>
                  <a:cubicBezTo>
                    <a:pt x="3054" y="17859"/>
                    <a:pt x="3285" y="18244"/>
                    <a:pt x="3554" y="18628"/>
                  </a:cubicBezTo>
                  <a:cubicBezTo>
                    <a:pt x="3707" y="18820"/>
                    <a:pt x="3823" y="19012"/>
                    <a:pt x="3957" y="19204"/>
                  </a:cubicBezTo>
                  <a:cubicBezTo>
                    <a:pt x="4091" y="19357"/>
                    <a:pt x="4226" y="19530"/>
                    <a:pt x="4379" y="19703"/>
                  </a:cubicBezTo>
                  <a:cubicBezTo>
                    <a:pt x="4207" y="21258"/>
                    <a:pt x="4053" y="22814"/>
                    <a:pt x="3919" y="24389"/>
                  </a:cubicBezTo>
                  <a:cubicBezTo>
                    <a:pt x="3899" y="24542"/>
                    <a:pt x="3861" y="24734"/>
                    <a:pt x="3861" y="24907"/>
                  </a:cubicBezTo>
                  <a:lnTo>
                    <a:pt x="3726" y="24773"/>
                  </a:lnTo>
                  <a:cubicBezTo>
                    <a:pt x="3611" y="24638"/>
                    <a:pt x="3458" y="24504"/>
                    <a:pt x="3342" y="24350"/>
                  </a:cubicBezTo>
                  <a:cubicBezTo>
                    <a:pt x="3150" y="24158"/>
                    <a:pt x="2978" y="23947"/>
                    <a:pt x="2786" y="23736"/>
                  </a:cubicBezTo>
                  <a:lnTo>
                    <a:pt x="2209" y="23006"/>
                  </a:lnTo>
                  <a:cubicBezTo>
                    <a:pt x="1825" y="22526"/>
                    <a:pt x="1518" y="21988"/>
                    <a:pt x="1230" y="21451"/>
                  </a:cubicBezTo>
                  <a:lnTo>
                    <a:pt x="1230" y="21470"/>
                  </a:lnTo>
                  <a:cubicBezTo>
                    <a:pt x="769" y="20606"/>
                    <a:pt x="385" y="19684"/>
                    <a:pt x="174" y="18724"/>
                  </a:cubicBezTo>
                  <a:cubicBezTo>
                    <a:pt x="155" y="18628"/>
                    <a:pt x="116" y="18532"/>
                    <a:pt x="116" y="18436"/>
                  </a:cubicBezTo>
                  <a:cubicBezTo>
                    <a:pt x="116" y="18397"/>
                    <a:pt x="97" y="18378"/>
                    <a:pt x="59" y="18378"/>
                  </a:cubicBezTo>
                  <a:cubicBezTo>
                    <a:pt x="20" y="18378"/>
                    <a:pt x="1" y="18397"/>
                    <a:pt x="1" y="18455"/>
                  </a:cubicBezTo>
                  <a:cubicBezTo>
                    <a:pt x="59" y="18743"/>
                    <a:pt x="116" y="19050"/>
                    <a:pt x="193" y="19338"/>
                  </a:cubicBezTo>
                  <a:cubicBezTo>
                    <a:pt x="270" y="19645"/>
                    <a:pt x="385" y="19972"/>
                    <a:pt x="481" y="20260"/>
                  </a:cubicBezTo>
                  <a:cubicBezTo>
                    <a:pt x="692" y="20874"/>
                    <a:pt x="980" y="21470"/>
                    <a:pt x="1307" y="22046"/>
                  </a:cubicBezTo>
                  <a:cubicBezTo>
                    <a:pt x="1460" y="22334"/>
                    <a:pt x="1633" y="22660"/>
                    <a:pt x="1806" y="22948"/>
                  </a:cubicBezTo>
                  <a:cubicBezTo>
                    <a:pt x="1902" y="23083"/>
                    <a:pt x="1979" y="23236"/>
                    <a:pt x="2075" y="23352"/>
                  </a:cubicBezTo>
                  <a:lnTo>
                    <a:pt x="2363" y="23774"/>
                  </a:lnTo>
                  <a:cubicBezTo>
                    <a:pt x="2555" y="24043"/>
                    <a:pt x="2747" y="24312"/>
                    <a:pt x="2958" y="24542"/>
                  </a:cubicBezTo>
                  <a:cubicBezTo>
                    <a:pt x="3150" y="24792"/>
                    <a:pt x="3362" y="25022"/>
                    <a:pt x="3611" y="25272"/>
                  </a:cubicBezTo>
                  <a:cubicBezTo>
                    <a:pt x="3669" y="25349"/>
                    <a:pt x="3746" y="25387"/>
                    <a:pt x="3823" y="25464"/>
                  </a:cubicBezTo>
                  <a:cubicBezTo>
                    <a:pt x="3669" y="26789"/>
                    <a:pt x="3515" y="28076"/>
                    <a:pt x="3285" y="29401"/>
                  </a:cubicBezTo>
                  <a:cubicBezTo>
                    <a:pt x="3189" y="29977"/>
                    <a:pt x="3093" y="30534"/>
                    <a:pt x="2978" y="31110"/>
                  </a:cubicBezTo>
                  <a:cubicBezTo>
                    <a:pt x="2939" y="31398"/>
                    <a:pt x="2862" y="31686"/>
                    <a:pt x="2786" y="31974"/>
                  </a:cubicBezTo>
                  <a:cubicBezTo>
                    <a:pt x="2709" y="32262"/>
                    <a:pt x="2651" y="32550"/>
                    <a:pt x="2593" y="32838"/>
                  </a:cubicBezTo>
                  <a:cubicBezTo>
                    <a:pt x="2574" y="32934"/>
                    <a:pt x="2574" y="33030"/>
                    <a:pt x="2613" y="33126"/>
                  </a:cubicBezTo>
                  <a:cubicBezTo>
                    <a:pt x="2670" y="33184"/>
                    <a:pt x="2747" y="33261"/>
                    <a:pt x="2843" y="33280"/>
                  </a:cubicBezTo>
                  <a:cubicBezTo>
                    <a:pt x="2880" y="33291"/>
                    <a:pt x="2919" y="33297"/>
                    <a:pt x="2956" y="33297"/>
                  </a:cubicBezTo>
                  <a:cubicBezTo>
                    <a:pt x="3111" y="33297"/>
                    <a:pt x="3254" y="33204"/>
                    <a:pt x="3285" y="33050"/>
                  </a:cubicBezTo>
                  <a:cubicBezTo>
                    <a:pt x="3438" y="32550"/>
                    <a:pt x="3534" y="32013"/>
                    <a:pt x="3650" y="31513"/>
                  </a:cubicBezTo>
                  <a:lnTo>
                    <a:pt x="3938" y="29919"/>
                  </a:lnTo>
                  <a:cubicBezTo>
                    <a:pt x="4091" y="28959"/>
                    <a:pt x="4207" y="28037"/>
                    <a:pt x="4322" y="27077"/>
                  </a:cubicBezTo>
                  <a:cubicBezTo>
                    <a:pt x="4591" y="26943"/>
                    <a:pt x="4859" y="26808"/>
                    <a:pt x="5109" y="26655"/>
                  </a:cubicBezTo>
                  <a:cubicBezTo>
                    <a:pt x="5397" y="26520"/>
                    <a:pt x="5666" y="26347"/>
                    <a:pt x="5935" y="26175"/>
                  </a:cubicBezTo>
                  <a:cubicBezTo>
                    <a:pt x="6204" y="26021"/>
                    <a:pt x="6453" y="25829"/>
                    <a:pt x="6703" y="25637"/>
                  </a:cubicBezTo>
                  <a:cubicBezTo>
                    <a:pt x="6972" y="25445"/>
                    <a:pt x="7202" y="25253"/>
                    <a:pt x="7452" y="25022"/>
                  </a:cubicBezTo>
                  <a:cubicBezTo>
                    <a:pt x="8431" y="24197"/>
                    <a:pt x="9296" y="23256"/>
                    <a:pt x="10140" y="22295"/>
                  </a:cubicBezTo>
                  <a:cubicBezTo>
                    <a:pt x="10832" y="21470"/>
                    <a:pt x="11504" y="20644"/>
                    <a:pt x="12195" y="19799"/>
                  </a:cubicBezTo>
                  <a:cubicBezTo>
                    <a:pt x="12214" y="19780"/>
                    <a:pt x="12195" y="19722"/>
                    <a:pt x="12176" y="19722"/>
                  </a:cubicBezTo>
                  <a:lnTo>
                    <a:pt x="12157" y="19722"/>
                  </a:lnTo>
                  <a:cubicBezTo>
                    <a:pt x="12118" y="19722"/>
                    <a:pt x="12099" y="19722"/>
                    <a:pt x="12099" y="19741"/>
                  </a:cubicBezTo>
                  <a:cubicBezTo>
                    <a:pt x="11523" y="20471"/>
                    <a:pt x="10947" y="21162"/>
                    <a:pt x="10352" y="21854"/>
                  </a:cubicBezTo>
                  <a:cubicBezTo>
                    <a:pt x="9756" y="22526"/>
                    <a:pt x="9142" y="23179"/>
                    <a:pt x="8508" y="23813"/>
                  </a:cubicBezTo>
                  <a:cubicBezTo>
                    <a:pt x="7855" y="24427"/>
                    <a:pt x="7164" y="25022"/>
                    <a:pt x="6415" y="25541"/>
                  </a:cubicBezTo>
                  <a:cubicBezTo>
                    <a:pt x="6050" y="25771"/>
                    <a:pt x="5685" y="25983"/>
                    <a:pt x="5301" y="26213"/>
                  </a:cubicBezTo>
                  <a:lnTo>
                    <a:pt x="4725" y="26501"/>
                  </a:lnTo>
                  <a:cubicBezTo>
                    <a:pt x="4610" y="26539"/>
                    <a:pt x="4495" y="26597"/>
                    <a:pt x="4399" y="26636"/>
                  </a:cubicBezTo>
                  <a:cubicBezTo>
                    <a:pt x="4514" y="25387"/>
                    <a:pt x="4629" y="24120"/>
                    <a:pt x="4725" y="22872"/>
                  </a:cubicBezTo>
                  <a:cubicBezTo>
                    <a:pt x="4744" y="22641"/>
                    <a:pt x="4936" y="22545"/>
                    <a:pt x="5148" y="22449"/>
                  </a:cubicBezTo>
                  <a:cubicBezTo>
                    <a:pt x="5416" y="22295"/>
                    <a:pt x="5647" y="22123"/>
                    <a:pt x="5916" y="21969"/>
                  </a:cubicBezTo>
                  <a:cubicBezTo>
                    <a:pt x="6415" y="21623"/>
                    <a:pt x="6876" y="21239"/>
                    <a:pt x="7298" y="20836"/>
                  </a:cubicBezTo>
                  <a:cubicBezTo>
                    <a:pt x="8220" y="19991"/>
                    <a:pt x="9007" y="19050"/>
                    <a:pt x="9776" y="18090"/>
                  </a:cubicBezTo>
                  <a:cubicBezTo>
                    <a:pt x="10659" y="16995"/>
                    <a:pt x="11466" y="15824"/>
                    <a:pt x="12330" y="14691"/>
                  </a:cubicBezTo>
                  <a:cubicBezTo>
                    <a:pt x="12349" y="14672"/>
                    <a:pt x="12330" y="14614"/>
                    <a:pt x="12291" y="14614"/>
                  </a:cubicBezTo>
                  <a:lnTo>
                    <a:pt x="12272" y="14614"/>
                  </a:lnTo>
                  <a:cubicBezTo>
                    <a:pt x="12253" y="14614"/>
                    <a:pt x="12234" y="14614"/>
                    <a:pt x="12234" y="14633"/>
                  </a:cubicBezTo>
                  <a:cubicBezTo>
                    <a:pt x="11235" y="15939"/>
                    <a:pt x="10256" y="17283"/>
                    <a:pt x="9200" y="18512"/>
                  </a:cubicBezTo>
                  <a:cubicBezTo>
                    <a:pt x="8239" y="19607"/>
                    <a:pt x="7202" y="20644"/>
                    <a:pt x="5993" y="21451"/>
                  </a:cubicBezTo>
                  <a:cubicBezTo>
                    <a:pt x="5839" y="21547"/>
                    <a:pt x="5724" y="21623"/>
                    <a:pt x="5570" y="21719"/>
                  </a:cubicBezTo>
                  <a:cubicBezTo>
                    <a:pt x="5436" y="21815"/>
                    <a:pt x="5263" y="21892"/>
                    <a:pt x="5128" y="21988"/>
                  </a:cubicBezTo>
                  <a:cubicBezTo>
                    <a:pt x="4956" y="22084"/>
                    <a:pt x="4763" y="22161"/>
                    <a:pt x="4591" y="22257"/>
                  </a:cubicBezTo>
                  <a:lnTo>
                    <a:pt x="4744" y="20452"/>
                  </a:lnTo>
                  <a:lnTo>
                    <a:pt x="4956" y="17994"/>
                  </a:lnTo>
                  <a:cubicBezTo>
                    <a:pt x="5224" y="17859"/>
                    <a:pt x="5455" y="17667"/>
                    <a:pt x="5724" y="17495"/>
                  </a:cubicBezTo>
                  <a:cubicBezTo>
                    <a:pt x="5993" y="17303"/>
                    <a:pt x="6223" y="17091"/>
                    <a:pt x="6473" y="16880"/>
                  </a:cubicBezTo>
                  <a:cubicBezTo>
                    <a:pt x="6703" y="16650"/>
                    <a:pt x="6953" y="16419"/>
                    <a:pt x="7183" y="16208"/>
                  </a:cubicBezTo>
                  <a:cubicBezTo>
                    <a:pt x="7433" y="15958"/>
                    <a:pt x="7644" y="15728"/>
                    <a:pt x="7855" y="15478"/>
                  </a:cubicBezTo>
                  <a:cubicBezTo>
                    <a:pt x="8066" y="15248"/>
                    <a:pt x="8297" y="14979"/>
                    <a:pt x="8508" y="14729"/>
                  </a:cubicBezTo>
                  <a:cubicBezTo>
                    <a:pt x="8719" y="14480"/>
                    <a:pt x="8911" y="14230"/>
                    <a:pt x="9123" y="13961"/>
                  </a:cubicBezTo>
                  <a:cubicBezTo>
                    <a:pt x="9545" y="13443"/>
                    <a:pt x="9891" y="12905"/>
                    <a:pt x="10275" y="12348"/>
                  </a:cubicBezTo>
                  <a:cubicBezTo>
                    <a:pt x="10793" y="11580"/>
                    <a:pt x="11273" y="10831"/>
                    <a:pt x="11715" y="10044"/>
                  </a:cubicBezTo>
                  <a:cubicBezTo>
                    <a:pt x="11754" y="10024"/>
                    <a:pt x="11715" y="9986"/>
                    <a:pt x="11696" y="9986"/>
                  </a:cubicBezTo>
                  <a:lnTo>
                    <a:pt x="11677" y="9986"/>
                  </a:lnTo>
                  <a:cubicBezTo>
                    <a:pt x="11658" y="9986"/>
                    <a:pt x="11619" y="9986"/>
                    <a:pt x="11619" y="10005"/>
                  </a:cubicBezTo>
                  <a:cubicBezTo>
                    <a:pt x="10697" y="11561"/>
                    <a:pt x="9660" y="13097"/>
                    <a:pt x="8451" y="14499"/>
                  </a:cubicBezTo>
                  <a:cubicBezTo>
                    <a:pt x="7913" y="15113"/>
                    <a:pt x="7337" y="15728"/>
                    <a:pt x="6703" y="16266"/>
                  </a:cubicBezTo>
                  <a:cubicBezTo>
                    <a:pt x="6396" y="16534"/>
                    <a:pt x="6050" y="16803"/>
                    <a:pt x="5724" y="17034"/>
                  </a:cubicBezTo>
                  <a:lnTo>
                    <a:pt x="5224" y="17399"/>
                  </a:lnTo>
                  <a:cubicBezTo>
                    <a:pt x="5167" y="17418"/>
                    <a:pt x="5128" y="17475"/>
                    <a:pt x="5052" y="17495"/>
                  </a:cubicBezTo>
                  <a:cubicBezTo>
                    <a:pt x="5090" y="16995"/>
                    <a:pt x="5148" y="16458"/>
                    <a:pt x="5224" y="15958"/>
                  </a:cubicBezTo>
                  <a:cubicBezTo>
                    <a:pt x="5359" y="14787"/>
                    <a:pt x="5512" y="13615"/>
                    <a:pt x="5666" y="12463"/>
                  </a:cubicBezTo>
                  <a:cubicBezTo>
                    <a:pt x="5704" y="12463"/>
                    <a:pt x="5724" y="12425"/>
                    <a:pt x="5762" y="12406"/>
                  </a:cubicBezTo>
                  <a:cubicBezTo>
                    <a:pt x="6031" y="12233"/>
                    <a:pt x="6281" y="12022"/>
                    <a:pt x="6511" y="11810"/>
                  </a:cubicBezTo>
                  <a:cubicBezTo>
                    <a:pt x="6626" y="11714"/>
                    <a:pt x="6722" y="11599"/>
                    <a:pt x="6818" y="11503"/>
                  </a:cubicBezTo>
                  <a:cubicBezTo>
                    <a:pt x="6953" y="11369"/>
                    <a:pt x="7049" y="11253"/>
                    <a:pt x="7164" y="11138"/>
                  </a:cubicBezTo>
                  <a:cubicBezTo>
                    <a:pt x="7375" y="10889"/>
                    <a:pt x="7567" y="10658"/>
                    <a:pt x="7759" y="10389"/>
                  </a:cubicBezTo>
                  <a:cubicBezTo>
                    <a:pt x="7951" y="10120"/>
                    <a:pt x="8143" y="9890"/>
                    <a:pt x="8316" y="9621"/>
                  </a:cubicBezTo>
                  <a:cubicBezTo>
                    <a:pt x="8681" y="9083"/>
                    <a:pt x="9007" y="8546"/>
                    <a:pt x="9353" y="8008"/>
                  </a:cubicBezTo>
                  <a:cubicBezTo>
                    <a:pt x="9680" y="7470"/>
                    <a:pt x="9987" y="6913"/>
                    <a:pt x="10333" y="6376"/>
                  </a:cubicBezTo>
                  <a:cubicBezTo>
                    <a:pt x="10505" y="6107"/>
                    <a:pt x="10640" y="5876"/>
                    <a:pt x="10813" y="5608"/>
                  </a:cubicBezTo>
                  <a:cubicBezTo>
                    <a:pt x="10832" y="5588"/>
                    <a:pt x="10813" y="5550"/>
                    <a:pt x="10793" y="5550"/>
                  </a:cubicBezTo>
                  <a:lnTo>
                    <a:pt x="10755" y="5550"/>
                  </a:lnTo>
                  <a:cubicBezTo>
                    <a:pt x="10736" y="5550"/>
                    <a:pt x="10717" y="5550"/>
                    <a:pt x="10717" y="5569"/>
                  </a:cubicBezTo>
                  <a:cubicBezTo>
                    <a:pt x="10448" y="5972"/>
                    <a:pt x="10179" y="6376"/>
                    <a:pt x="9929" y="6817"/>
                  </a:cubicBezTo>
                  <a:cubicBezTo>
                    <a:pt x="9660" y="7240"/>
                    <a:pt x="9392" y="7662"/>
                    <a:pt x="9123" y="8066"/>
                  </a:cubicBezTo>
                  <a:cubicBezTo>
                    <a:pt x="8873" y="8469"/>
                    <a:pt x="8585" y="8911"/>
                    <a:pt x="8297" y="9295"/>
                  </a:cubicBezTo>
                  <a:lnTo>
                    <a:pt x="7855" y="9871"/>
                  </a:lnTo>
                  <a:cubicBezTo>
                    <a:pt x="7702" y="10063"/>
                    <a:pt x="7548" y="10255"/>
                    <a:pt x="7394" y="10408"/>
                  </a:cubicBezTo>
                  <a:lnTo>
                    <a:pt x="7375" y="10447"/>
                  </a:lnTo>
                  <a:cubicBezTo>
                    <a:pt x="7260" y="10581"/>
                    <a:pt x="7106" y="10735"/>
                    <a:pt x="6991" y="10869"/>
                  </a:cubicBezTo>
                  <a:lnTo>
                    <a:pt x="6530" y="11330"/>
                  </a:lnTo>
                  <a:cubicBezTo>
                    <a:pt x="6300" y="11541"/>
                    <a:pt x="6031" y="11753"/>
                    <a:pt x="5781" y="11945"/>
                  </a:cubicBezTo>
                  <a:lnTo>
                    <a:pt x="5858" y="11445"/>
                  </a:lnTo>
                  <a:lnTo>
                    <a:pt x="5858" y="11503"/>
                  </a:lnTo>
                  <a:cubicBezTo>
                    <a:pt x="5993" y="10793"/>
                    <a:pt x="6108" y="10120"/>
                    <a:pt x="6223" y="9429"/>
                  </a:cubicBezTo>
                  <a:cubicBezTo>
                    <a:pt x="6242" y="9410"/>
                    <a:pt x="6261" y="9391"/>
                    <a:pt x="6261" y="9352"/>
                  </a:cubicBezTo>
                  <a:lnTo>
                    <a:pt x="6261" y="9256"/>
                  </a:lnTo>
                  <a:cubicBezTo>
                    <a:pt x="6492" y="8181"/>
                    <a:pt x="6722" y="7086"/>
                    <a:pt x="6991" y="5992"/>
                  </a:cubicBezTo>
                  <a:cubicBezTo>
                    <a:pt x="7202" y="5800"/>
                    <a:pt x="7394" y="5569"/>
                    <a:pt x="7586" y="5319"/>
                  </a:cubicBezTo>
                  <a:cubicBezTo>
                    <a:pt x="7778" y="5089"/>
                    <a:pt x="7951" y="4820"/>
                    <a:pt x="8124" y="4532"/>
                  </a:cubicBezTo>
                  <a:cubicBezTo>
                    <a:pt x="8451" y="4014"/>
                    <a:pt x="8739" y="3457"/>
                    <a:pt x="9046" y="2919"/>
                  </a:cubicBezTo>
                  <a:cubicBezTo>
                    <a:pt x="9084" y="2900"/>
                    <a:pt x="9046" y="2861"/>
                    <a:pt x="9027" y="2861"/>
                  </a:cubicBezTo>
                  <a:lnTo>
                    <a:pt x="9007" y="2861"/>
                  </a:lnTo>
                  <a:cubicBezTo>
                    <a:pt x="8988" y="2861"/>
                    <a:pt x="8950" y="2861"/>
                    <a:pt x="8950" y="2881"/>
                  </a:cubicBezTo>
                  <a:cubicBezTo>
                    <a:pt x="8700" y="3303"/>
                    <a:pt x="8451" y="3726"/>
                    <a:pt x="8182" y="4148"/>
                  </a:cubicBezTo>
                  <a:cubicBezTo>
                    <a:pt x="8066" y="4359"/>
                    <a:pt x="7932" y="4551"/>
                    <a:pt x="7778" y="4743"/>
                  </a:cubicBezTo>
                  <a:cubicBezTo>
                    <a:pt x="7644" y="4974"/>
                    <a:pt x="7471" y="5166"/>
                    <a:pt x="7298" y="5358"/>
                  </a:cubicBezTo>
                  <a:lnTo>
                    <a:pt x="7318" y="5319"/>
                  </a:lnTo>
                  <a:lnTo>
                    <a:pt x="7318" y="5319"/>
                  </a:lnTo>
                  <a:cubicBezTo>
                    <a:pt x="7260" y="5396"/>
                    <a:pt x="7202" y="5473"/>
                    <a:pt x="7126" y="5550"/>
                  </a:cubicBezTo>
                  <a:lnTo>
                    <a:pt x="7126" y="5550"/>
                  </a:lnTo>
                  <a:cubicBezTo>
                    <a:pt x="7356" y="4647"/>
                    <a:pt x="7606" y="3764"/>
                    <a:pt x="7874" y="2900"/>
                  </a:cubicBezTo>
                  <a:cubicBezTo>
                    <a:pt x="8163" y="1959"/>
                    <a:pt x="8508" y="1037"/>
                    <a:pt x="8835" y="96"/>
                  </a:cubicBezTo>
                  <a:cubicBezTo>
                    <a:pt x="8873" y="77"/>
                    <a:pt x="8835" y="19"/>
                    <a:pt x="8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72;p68"/>
            <p:cNvSpPr/>
            <p:nvPr/>
          </p:nvSpPr>
          <p:spPr>
            <a:xfrm>
              <a:off x="7733325" y="42401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20"/>
                    <a:pt x="1" y="20"/>
                    <a:pt x="1" y="0"/>
                  </a:cubicBezTo>
                  <a:cubicBezTo>
                    <a:pt x="1" y="2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1A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73;p68"/>
            <p:cNvSpPr/>
            <p:nvPr/>
          </p:nvSpPr>
          <p:spPr>
            <a:xfrm>
              <a:off x="7480325" y="3893950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12" y="1"/>
                  </a:moveTo>
                  <a:cubicBezTo>
                    <a:pt x="97" y="1"/>
                    <a:pt x="1" y="77"/>
                    <a:pt x="1" y="193"/>
                  </a:cubicBezTo>
                  <a:cubicBezTo>
                    <a:pt x="1" y="289"/>
                    <a:pt x="77" y="404"/>
                    <a:pt x="193" y="404"/>
                  </a:cubicBezTo>
                  <a:cubicBezTo>
                    <a:pt x="308" y="404"/>
                    <a:pt x="404" y="327"/>
                    <a:pt x="404" y="212"/>
                  </a:cubicBezTo>
                  <a:cubicBezTo>
                    <a:pt x="404" y="116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74;p68"/>
            <p:cNvSpPr/>
            <p:nvPr/>
          </p:nvSpPr>
          <p:spPr>
            <a:xfrm>
              <a:off x="7485125" y="3865625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35" y="1"/>
                  </a:moveTo>
                  <a:cubicBezTo>
                    <a:pt x="77" y="1"/>
                    <a:pt x="1" y="58"/>
                    <a:pt x="1" y="116"/>
                  </a:cubicBezTo>
                  <a:cubicBezTo>
                    <a:pt x="1" y="193"/>
                    <a:pt x="39" y="269"/>
                    <a:pt x="116" y="269"/>
                  </a:cubicBezTo>
                  <a:cubicBezTo>
                    <a:pt x="193" y="269"/>
                    <a:pt x="269" y="212"/>
                    <a:pt x="269" y="154"/>
                  </a:cubicBezTo>
                  <a:cubicBezTo>
                    <a:pt x="269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75;p68"/>
            <p:cNvSpPr/>
            <p:nvPr/>
          </p:nvSpPr>
          <p:spPr>
            <a:xfrm>
              <a:off x="7498100" y="387235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2"/>
                    <a:pt x="96" y="192"/>
                  </a:cubicBezTo>
                  <a:cubicBezTo>
                    <a:pt x="154" y="192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876;p68"/>
            <p:cNvSpPr/>
            <p:nvPr/>
          </p:nvSpPr>
          <p:spPr>
            <a:xfrm>
              <a:off x="7498100" y="3855075"/>
              <a:ext cx="5300" cy="5300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115" y="0"/>
                  </a:moveTo>
                  <a:cubicBezTo>
                    <a:pt x="77" y="0"/>
                    <a:pt x="0" y="38"/>
                    <a:pt x="0" y="96"/>
                  </a:cubicBezTo>
                  <a:cubicBezTo>
                    <a:pt x="0" y="134"/>
                    <a:pt x="58" y="211"/>
                    <a:pt x="96" y="211"/>
                  </a:cubicBezTo>
                  <a:cubicBezTo>
                    <a:pt x="154" y="211"/>
                    <a:pt x="211" y="154"/>
                    <a:pt x="211" y="115"/>
                  </a:cubicBezTo>
                  <a:cubicBezTo>
                    <a:pt x="211" y="58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877;p68"/>
            <p:cNvSpPr/>
            <p:nvPr/>
          </p:nvSpPr>
          <p:spPr>
            <a:xfrm>
              <a:off x="7518725" y="3896350"/>
              <a:ext cx="7725" cy="7700"/>
            </a:xfrm>
            <a:custGeom>
              <a:avLst/>
              <a:gdLst/>
              <a:ahLst/>
              <a:cxnLst/>
              <a:rect l="l" t="t" r="r" b="b"/>
              <a:pathLst>
                <a:path w="309" h="308" extrusionOk="0">
                  <a:moveTo>
                    <a:pt x="174" y="1"/>
                  </a:moveTo>
                  <a:cubicBezTo>
                    <a:pt x="97" y="1"/>
                    <a:pt x="20" y="39"/>
                    <a:pt x="1" y="135"/>
                  </a:cubicBezTo>
                  <a:cubicBezTo>
                    <a:pt x="1" y="231"/>
                    <a:pt x="78" y="308"/>
                    <a:pt x="135" y="308"/>
                  </a:cubicBezTo>
                  <a:cubicBezTo>
                    <a:pt x="231" y="308"/>
                    <a:pt x="308" y="231"/>
                    <a:pt x="308" y="173"/>
                  </a:cubicBezTo>
                  <a:cubicBezTo>
                    <a:pt x="308" y="77"/>
                    <a:pt x="231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878;p68"/>
            <p:cNvSpPr/>
            <p:nvPr/>
          </p:nvSpPr>
          <p:spPr>
            <a:xfrm>
              <a:off x="7553300" y="3815225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97" y="19"/>
                    <a:pt x="1" y="96"/>
                    <a:pt x="1" y="192"/>
                  </a:cubicBezTo>
                  <a:cubicBezTo>
                    <a:pt x="1" y="288"/>
                    <a:pt x="77" y="384"/>
                    <a:pt x="193" y="384"/>
                  </a:cubicBezTo>
                  <a:cubicBezTo>
                    <a:pt x="289" y="384"/>
                    <a:pt x="385" y="307"/>
                    <a:pt x="385" y="192"/>
                  </a:cubicBezTo>
                  <a:cubicBezTo>
                    <a:pt x="385" y="96"/>
                    <a:pt x="327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879;p68"/>
            <p:cNvSpPr/>
            <p:nvPr/>
          </p:nvSpPr>
          <p:spPr>
            <a:xfrm>
              <a:off x="7543700" y="3781600"/>
              <a:ext cx="10575" cy="10125"/>
            </a:xfrm>
            <a:custGeom>
              <a:avLst/>
              <a:gdLst/>
              <a:ahLst/>
              <a:cxnLst/>
              <a:rect l="l" t="t" r="r" b="b"/>
              <a:pathLst>
                <a:path w="423" h="405" extrusionOk="0">
                  <a:moveTo>
                    <a:pt x="212" y="1"/>
                  </a:moveTo>
                  <a:cubicBezTo>
                    <a:pt x="135" y="1"/>
                    <a:pt x="39" y="78"/>
                    <a:pt x="0" y="193"/>
                  </a:cubicBezTo>
                  <a:cubicBezTo>
                    <a:pt x="0" y="308"/>
                    <a:pt x="96" y="404"/>
                    <a:pt x="193" y="404"/>
                  </a:cubicBezTo>
                  <a:cubicBezTo>
                    <a:pt x="327" y="404"/>
                    <a:pt x="423" y="347"/>
                    <a:pt x="423" y="212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880;p68"/>
            <p:cNvSpPr/>
            <p:nvPr/>
          </p:nvSpPr>
          <p:spPr>
            <a:xfrm>
              <a:off x="7560500" y="3762400"/>
              <a:ext cx="6275" cy="6275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35" y="1"/>
                  </a:moveTo>
                  <a:cubicBezTo>
                    <a:pt x="58" y="20"/>
                    <a:pt x="1" y="78"/>
                    <a:pt x="1" y="116"/>
                  </a:cubicBezTo>
                  <a:cubicBezTo>
                    <a:pt x="1" y="193"/>
                    <a:pt x="58" y="250"/>
                    <a:pt x="135" y="250"/>
                  </a:cubicBezTo>
                  <a:cubicBezTo>
                    <a:pt x="193" y="250"/>
                    <a:pt x="250" y="193"/>
                    <a:pt x="250" y="116"/>
                  </a:cubicBezTo>
                  <a:cubicBezTo>
                    <a:pt x="250" y="58"/>
                    <a:pt x="193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881;p68"/>
            <p:cNvSpPr/>
            <p:nvPr/>
          </p:nvSpPr>
          <p:spPr>
            <a:xfrm>
              <a:off x="7563875" y="3738875"/>
              <a:ext cx="8175" cy="8675"/>
            </a:xfrm>
            <a:custGeom>
              <a:avLst/>
              <a:gdLst/>
              <a:ahLst/>
              <a:cxnLst/>
              <a:rect l="l" t="t" r="r" b="b"/>
              <a:pathLst>
                <a:path w="327" h="347" extrusionOk="0">
                  <a:moveTo>
                    <a:pt x="154" y="1"/>
                  </a:moveTo>
                  <a:cubicBezTo>
                    <a:pt x="58" y="1"/>
                    <a:pt x="0" y="78"/>
                    <a:pt x="0" y="174"/>
                  </a:cubicBezTo>
                  <a:cubicBezTo>
                    <a:pt x="0" y="270"/>
                    <a:pt x="58" y="346"/>
                    <a:pt x="154" y="346"/>
                  </a:cubicBezTo>
                  <a:cubicBezTo>
                    <a:pt x="250" y="346"/>
                    <a:pt x="326" y="270"/>
                    <a:pt x="326" y="174"/>
                  </a:cubicBezTo>
                  <a:cubicBezTo>
                    <a:pt x="326" y="78"/>
                    <a:pt x="250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882;p68"/>
            <p:cNvSpPr/>
            <p:nvPr/>
          </p:nvSpPr>
          <p:spPr>
            <a:xfrm>
              <a:off x="7644525" y="3742625"/>
              <a:ext cx="8175" cy="7800"/>
            </a:xfrm>
            <a:custGeom>
              <a:avLst/>
              <a:gdLst/>
              <a:ahLst/>
              <a:cxnLst/>
              <a:rect l="l" t="t" r="r" b="b"/>
              <a:pathLst>
                <a:path w="327" h="312" extrusionOk="0">
                  <a:moveTo>
                    <a:pt x="137" y="1"/>
                  </a:moveTo>
                  <a:cubicBezTo>
                    <a:pt x="58" y="1"/>
                    <a:pt x="0" y="55"/>
                    <a:pt x="0" y="139"/>
                  </a:cubicBezTo>
                  <a:cubicBezTo>
                    <a:pt x="0" y="235"/>
                    <a:pt x="77" y="312"/>
                    <a:pt x="154" y="312"/>
                  </a:cubicBezTo>
                  <a:cubicBezTo>
                    <a:pt x="231" y="312"/>
                    <a:pt x="327" y="235"/>
                    <a:pt x="327" y="177"/>
                  </a:cubicBezTo>
                  <a:cubicBezTo>
                    <a:pt x="327" y="81"/>
                    <a:pt x="250" y="4"/>
                    <a:pt x="173" y="4"/>
                  </a:cubicBezTo>
                  <a:cubicBezTo>
                    <a:pt x="161" y="2"/>
                    <a:pt x="149" y="1"/>
                    <a:pt x="13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883;p68"/>
            <p:cNvSpPr/>
            <p:nvPr/>
          </p:nvSpPr>
          <p:spPr>
            <a:xfrm>
              <a:off x="7657475" y="3714875"/>
              <a:ext cx="5800" cy="6275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16" y="1"/>
                  </a:moveTo>
                  <a:cubicBezTo>
                    <a:pt x="58" y="1"/>
                    <a:pt x="1" y="58"/>
                    <a:pt x="1" y="135"/>
                  </a:cubicBezTo>
                  <a:cubicBezTo>
                    <a:pt x="1" y="193"/>
                    <a:pt x="39" y="250"/>
                    <a:pt x="116" y="250"/>
                  </a:cubicBezTo>
                  <a:cubicBezTo>
                    <a:pt x="193" y="250"/>
                    <a:pt x="231" y="193"/>
                    <a:pt x="231" y="135"/>
                  </a:cubicBezTo>
                  <a:cubicBezTo>
                    <a:pt x="231" y="58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884;p68"/>
            <p:cNvSpPr/>
            <p:nvPr/>
          </p:nvSpPr>
          <p:spPr>
            <a:xfrm>
              <a:off x="7670450" y="3700475"/>
              <a:ext cx="3850" cy="3875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77" y="0"/>
                  </a:moveTo>
                  <a:cubicBezTo>
                    <a:pt x="58" y="0"/>
                    <a:pt x="0" y="39"/>
                    <a:pt x="0" y="77"/>
                  </a:cubicBezTo>
                  <a:cubicBezTo>
                    <a:pt x="0" y="135"/>
                    <a:pt x="19" y="154"/>
                    <a:pt x="77" y="154"/>
                  </a:cubicBezTo>
                  <a:cubicBezTo>
                    <a:pt x="115" y="154"/>
                    <a:pt x="154" y="135"/>
                    <a:pt x="154" y="77"/>
                  </a:cubicBezTo>
                  <a:cubicBezTo>
                    <a:pt x="154" y="39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885;p68"/>
            <p:cNvSpPr/>
            <p:nvPr/>
          </p:nvSpPr>
          <p:spPr>
            <a:xfrm>
              <a:off x="7465925" y="4110950"/>
              <a:ext cx="5775" cy="627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6" y="1"/>
                  </a:moveTo>
                  <a:cubicBezTo>
                    <a:pt x="77" y="1"/>
                    <a:pt x="0" y="58"/>
                    <a:pt x="0" y="135"/>
                  </a:cubicBezTo>
                  <a:cubicBezTo>
                    <a:pt x="0" y="193"/>
                    <a:pt x="39" y="250"/>
                    <a:pt x="116" y="250"/>
                  </a:cubicBezTo>
                  <a:cubicBezTo>
                    <a:pt x="193" y="250"/>
                    <a:pt x="231" y="193"/>
                    <a:pt x="231" y="135"/>
                  </a:cubicBezTo>
                  <a:cubicBezTo>
                    <a:pt x="231" y="58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886;p68"/>
            <p:cNvSpPr/>
            <p:nvPr/>
          </p:nvSpPr>
          <p:spPr>
            <a:xfrm>
              <a:off x="7488975" y="4120550"/>
              <a:ext cx="10575" cy="10600"/>
            </a:xfrm>
            <a:custGeom>
              <a:avLst/>
              <a:gdLst/>
              <a:ahLst/>
              <a:cxnLst/>
              <a:rect l="l" t="t" r="r" b="b"/>
              <a:pathLst>
                <a:path w="423" h="424" extrusionOk="0">
                  <a:moveTo>
                    <a:pt x="231" y="1"/>
                  </a:moveTo>
                  <a:cubicBezTo>
                    <a:pt x="96" y="1"/>
                    <a:pt x="0" y="77"/>
                    <a:pt x="0" y="193"/>
                  </a:cubicBezTo>
                  <a:cubicBezTo>
                    <a:pt x="0" y="289"/>
                    <a:pt x="77" y="423"/>
                    <a:pt x="212" y="423"/>
                  </a:cubicBezTo>
                  <a:cubicBezTo>
                    <a:pt x="327" y="423"/>
                    <a:pt x="423" y="346"/>
                    <a:pt x="423" y="231"/>
                  </a:cubicBezTo>
                  <a:cubicBezTo>
                    <a:pt x="423" y="135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887;p68"/>
            <p:cNvSpPr/>
            <p:nvPr/>
          </p:nvSpPr>
          <p:spPr>
            <a:xfrm>
              <a:off x="7480800" y="4052325"/>
              <a:ext cx="11550" cy="11600"/>
            </a:xfrm>
            <a:custGeom>
              <a:avLst/>
              <a:gdLst/>
              <a:ahLst/>
              <a:cxnLst/>
              <a:rect l="l" t="t" r="r" b="b"/>
              <a:pathLst>
                <a:path w="462" h="464" extrusionOk="0">
                  <a:moveTo>
                    <a:pt x="217" y="0"/>
                  </a:moveTo>
                  <a:cubicBezTo>
                    <a:pt x="100" y="0"/>
                    <a:pt x="18" y="91"/>
                    <a:pt x="1" y="214"/>
                  </a:cubicBezTo>
                  <a:cubicBezTo>
                    <a:pt x="1" y="329"/>
                    <a:pt x="97" y="464"/>
                    <a:pt x="212" y="464"/>
                  </a:cubicBezTo>
                  <a:cubicBezTo>
                    <a:pt x="327" y="464"/>
                    <a:pt x="462" y="368"/>
                    <a:pt x="462" y="233"/>
                  </a:cubicBezTo>
                  <a:cubicBezTo>
                    <a:pt x="462" y="118"/>
                    <a:pt x="366" y="3"/>
                    <a:pt x="250" y="3"/>
                  </a:cubicBezTo>
                  <a:cubicBezTo>
                    <a:pt x="239" y="1"/>
                    <a:pt x="228" y="0"/>
                    <a:pt x="21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888;p68"/>
            <p:cNvSpPr/>
            <p:nvPr/>
          </p:nvSpPr>
          <p:spPr>
            <a:xfrm>
              <a:off x="7473125" y="4001975"/>
              <a:ext cx="8200" cy="8175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54" y="0"/>
                  </a:moveTo>
                  <a:cubicBezTo>
                    <a:pt x="97" y="20"/>
                    <a:pt x="1" y="77"/>
                    <a:pt x="1" y="173"/>
                  </a:cubicBezTo>
                  <a:cubicBezTo>
                    <a:pt x="1" y="269"/>
                    <a:pt x="77" y="327"/>
                    <a:pt x="154" y="327"/>
                  </a:cubicBezTo>
                  <a:cubicBezTo>
                    <a:pt x="250" y="327"/>
                    <a:pt x="327" y="269"/>
                    <a:pt x="327" y="173"/>
                  </a:cubicBezTo>
                  <a:cubicBezTo>
                    <a:pt x="327" y="77"/>
                    <a:pt x="250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889;p68"/>
            <p:cNvSpPr/>
            <p:nvPr/>
          </p:nvSpPr>
          <p:spPr>
            <a:xfrm>
              <a:off x="7488975" y="4019725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54" y="1"/>
                  </a:moveTo>
                  <a:cubicBezTo>
                    <a:pt x="77" y="1"/>
                    <a:pt x="0" y="59"/>
                    <a:pt x="0" y="135"/>
                  </a:cubicBezTo>
                  <a:cubicBezTo>
                    <a:pt x="0" y="193"/>
                    <a:pt x="58" y="270"/>
                    <a:pt x="135" y="270"/>
                  </a:cubicBezTo>
                  <a:cubicBezTo>
                    <a:pt x="212" y="270"/>
                    <a:pt x="269" y="231"/>
                    <a:pt x="269" y="155"/>
                  </a:cubicBezTo>
                  <a:cubicBezTo>
                    <a:pt x="269" y="78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890;p68"/>
            <p:cNvSpPr/>
            <p:nvPr/>
          </p:nvSpPr>
          <p:spPr>
            <a:xfrm>
              <a:off x="7511050" y="4036550"/>
              <a:ext cx="5800" cy="6250"/>
            </a:xfrm>
            <a:custGeom>
              <a:avLst/>
              <a:gdLst/>
              <a:ahLst/>
              <a:cxnLst/>
              <a:rect l="l" t="t" r="r" b="b"/>
              <a:pathLst>
                <a:path w="232" h="250" extrusionOk="0">
                  <a:moveTo>
                    <a:pt x="116" y="0"/>
                  </a:moveTo>
                  <a:cubicBezTo>
                    <a:pt x="58" y="0"/>
                    <a:pt x="1" y="58"/>
                    <a:pt x="1" y="134"/>
                  </a:cubicBezTo>
                  <a:cubicBezTo>
                    <a:pt x="1" y="192"/>
                    <a:pt x="39" y="250"/>
                    <a:pt x="116" y="250"/>
                  </a:cubicBezTo>
                  <a:cubicBezTo>
                    <a:pt x="193" y="250"/>
                    <a:pt x="231" y="192"/>
                    <a:pt x="231" y="134"/>
                  </a:cubicBezTo>
                  <a:cubicBezTo>
                    <a:pt x="231" y="58"/>
                    <a:pt x="193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891;p68"/>
            <p:cNvSpPr/>
            <p:nvPr/>
          </p:nvSpPr>
          <p:spPr>
            <a:xfrm>
              <a:off x="7734775" y="3908350"/>
              <a:ext cx="11550" cy="11550"/>
            </a:xfrm>
            <a:custGeom>
              <a:avLst/>
              <a:gdLst/>
              <a:ahLst/>
              <a:cxnLst/>
              <a:rect l="l" t="t" r="r" b="b"/>
              <a:pathLst>
                <a:path w="462" h="462" extrusionOk="0">
                  <a:moveTo>
                    <a:pt x="231" y="1"/>
                  </a:moveTo>
                  <a:cubicBezTo>
                    <a:pt x="116" y="1"/>
                    <a:pt x="20" y="97"/>
                    <a:pt x="0" y="212"/>
                  </a:cubicBezTo>
                  <a:cubicBezTo>
                    <a:pt x="0" y="327"/>
                    <a:pt x="97" y="462"/>
                    <a:pt x="212" y="462"/>
                  </a:cubicBezTo>
                  <a:cubicBezTo>
                    <a:pt x="327" y="462"/>
                    <a:pt x="423" y="366"/>
                    <a:pt x="461" y="231"/>
                  </a:cubicBezTo>
                  <a:cubicBezTo>
                    <a:pt x="461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892;p68"/>
            <p:cNvSpPr/>
            <p:nvPr/>
          </p:nvSpPr>
          <p:spPr>
            <a:xfrm>
              <a:off x="7745325" y="3876675"/>
              <a:ext cx="9150" cy="8650"/>
            </a:xfrm>
            <a:custGeom>
              <a:avLst/>
              <a:gdLst/>
              <a:ahLst/>
              <a:cxnLst/>
              <a:rect l="l" t="t" r="r" b="b"/>
              <a:pathLst>
                <a:path w="366" h="346" extrusionOk="0">
                  <a:moveTo>
                    <a:pt x="193" y="0"/>
                  </a:moveTo>
                  <a:cubicBezTo>
                    <a:pt x="97" y="0"/>
                    <a:pt x="1" y="58"/>
                    <a:pt x="1" y="154"/>
                  </a:cubicBezTo>
                  <a:cubicBezTo>
                    <a:pt x="1" y="250"/>
                    <a:pt x="78" y="346"/>
                    <a:pt x="174" y="346"/>
                  </a:cubicBezTo>
                  <a:cubicBezTo>
                    <a:pt x="270" y="346"/>
                    <a:pt x="366" y="288"/>
                    <a:pt x="366" y="192"/>
                  </a:cubicBezTo>
                  <a:cubicBezTo>
                    <a:pt x="366" y="96"/>
                    <a:pt x="289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893;p68"/>
            <p:cNvSpPr/>
            <p:nvPr/>
          </p:nvSpPr>
          <p:spPr>
            <a:xfrm>
              <a:off x="7758775" y="3901150"/>
              <a:ext cx="7700" cy="7700"/>
            </a:xfrm>
            <a:custGeom>
              <a:avLst/>
              <a:gdLst/>
              <a:ahLst/>
              <a:cxnLst/>
              <a:rect l="l" t="t" r="r" b="b"/>
              <a:pathLst>
                <a:path w="308" h="308" extrusionOk="0">
                  <a:moveTo>
                    <a:pt x="174" y="1"/>
                  </a:moveTo>
                  <a:cubicBezTo>
                    <a:pt x="77" y="1"/>
                    <a:pt x="1" y="77"/>
                    <a:pt x="1" y="135"/>
                  </a:cubicBezTo>
                  <a:cubicBezTo>
                    <a:pt x="1" y="212"/>
                    <a:pt x="77" y="308"/>
                    <a:pt x="135" y="308"/>
                  </a:cubicBezTo>
                  <a:cubicBezTo>
                    <a:pt x="212" y="308"/>
                    <a:pt x="308" y="269"/>
                    <a:pt x="308" y="173"/>
                  </a:cubicBezTo>
                  <a:cubicBezTo>
                    <a:pt x="308" y="97"/>
                    <a:pt x="231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894;p68"/>
            <p:cNvSpPr/>
            <p:nvPr/>
          </p:nvSpPr>
          <p:spPr>
            <a:xfrm>
              <a:off x="7783275" y="3885300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2" y="1"/>
                  </a:moveTo>
                  <a:cubicBezTo>
                    <a:pt x="96" y="1"/>
                    <a:pt x="0" y="78"/>
                    <a:pt x="0" y="193"/>
                  </a:cubicBezTo>
                  <a:cubicBezTo>
                    <a:pt x="0" y="289"/>
                    <a:pt x="77" y="385"/>
                    <a:pt x="192" y="385"/>
                  </a:cubicBezTo>
                  <a:cubicBezTo>
                    <a:pt x="288" y="385"/>
                    <a:pt x="384" y="327"/>
                    <a:pt x="384" y="193"/>
                  </a:cubicBezTo>
                  <a:cubicBezTo>
                    <a:pt x="384" y="97"/>
                    <a:pt x="307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895;p68"/>
            <p:cNvSpPr/>
            <p:nvPr/>
          </p:nvSpPr>
          <p:spPr>
            <a:xfrm>
              <a:off x="7698300" y="3862750"/>
              <a:ext cx="11050" cy="11550"/>
            </a:xfrm>
            <a:custGeom>
              <a:avLst/>
              <a:gdLst/>
              <a:ahLst/>
              <a:cxnLst/>
              <a:rect l="l" t="t" r="r" b="b"/>
              <a:pathLst>
                <a:path w="442" h="462" extrusionOk="0">
                  <a:moveTo>
                    <a:pt x="230" y="0"/>
                  </a:moveTo>
                  <a:cubicBezTo>
                    <a:pt x="115" y="0"/>
                    <a:pt x="0" y="77"/>
                    <a:pt x="0" y="212"/>
                  </a:cubicBezTo>
                  <a:cubicBezTo>
                    <a:pt x="0" y="327"/>
                    <a:pt x="96" y="461"/>
                    <a:pt x="211" y="461"/>
                  </a:cubicBezTo>
                  <a:cubicBezTo>
                    <a:pt x="326" y="461"/>
                    <a:pt x="442" y="365"/>
                    <a:pt x="442" y="231"/>
                  </a:cubicBezTo>
                  <a:cubicBezTo>
                    <a:pt x="442" y="116"/>
                    <a:pt x="346" y="0"/>
                    <a:pt x="23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896;p68"/>
            <p:cNvSpPr/>
            <p:nvPr/>
          </p:nvSpPr>
          <p:spPr>
            <a:xfrm>
              <a:off x="7715575" y="3824825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0"/>
                  </a:moveTo>
                  <a:cubicBezTo>
                    <a:pt x="96" y="0"/>
                    <a:pt x="0" y="58"/>
                    <a:pt x="0" y="173"/>
                  </a:cubicBezTo>
                  <a:cubicBezTo>
                    <a:pt x="0" y="269"/>
                    <a:pt x="77" y="365"/>
                    <a:pt x="173" y="365"/>
                  </a:cubicBezTo>
                  <a:cubicBezTo>
                    <a:pt x="269" y="365"/>
                    <a:pt x="365" y="288"/>
                    <a:pt x="365" y="192"/>
                  </a:cubicBezTo>
                  <a:cubicBezTo>
                    <a:pt x="365" y="96"/>
                    <a:pt x="288" y="0"/>
                    <a:pt x="19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897;p68"/>
            <p:cNvSpPr/>
            <p:nvPr/>
          </p:nvSpPr>
          <p:spPr>
            <a:xfrm>
              <a:off x="7735250" y="3810900"/>
              <a:ext cx="8200" cy="8650"/>
            </a:xfrm>
            <a:custGeom>
              <a:avLst/>
              <a:gdLst/>
              <a:ahLst/>
              <a:cxnLst/>
              <a:rect l="l" t="t" r="r" b="b"/>
              <a:pathLst>
                <a:path w="328" h="346" extrusionOk="0">
                  <a:moveTo>
                    <a:pt x="174" y="0"/>
                  </a:moveTo>
                  <a:cubicBezTo>
                    <a:pt x="78" y="39"/>
                    <a:pt x="1" y="77"/>
                    <a:pt x="1" y="173"/>
                  </a:cubicBezTo>
                  <a:cubicBezTo>
                    <a:pt x="1" y="269"/>
                    <a:pt x="78" y="346"/>
                    <a:pt x="174" y="346"/>
                  </a:cubicBezTo>
                  <a:cubicBezTo>
                    <a:pt x="270" y="346"/>
                    <a:pt x="327" y="269"/>
                    <a:pt x="327" y="173"/>
                  </a:cubicBezTo>
                  <a:cubicBezTo>
                    <a:pt x="327" y="77"/>
                    <a:pt x="27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898;p68"/>
            <p:cNvSpPr/>
            <p:nvPr/>
          </p:nvSpPr>
          <p:spPr>
            <a:xfrm>
              <a:off x="6109675" y="4172875"/>
              <a:ext cx="1737475" cy="548300"/>
            </a:xfrm>
            <a:custGeom>
              <a:avLst/>
              <a:gdLst/>
              <a:ahLst/>
              <a:cxnLst/>
              <a:rect l="l" t="t" r="r" b="b"/>
              <a:pathLst>
                <a:path w="69499" h="21932" extrusionOk="0">
                  <a:moveTo>
                    <a:pt x="37467" y="1"/>
                  </a:moveTo>
                  <a:cubicBezTo>
                    <a:pt x="37255" y="1"/>
                    <a:pt x="37044" y="1"/>
                    <a:pt x="36814" y="20"/>
                  </a:cubicBezTo>
                  <a:cubicBezTo>
                    <a:pt x="36276" y="78"/>
                    <a:pt x="35719" y="174"/>
                    <a:pt x="35162" y="327"/>
                  </a:cubicBezTo>
                  <a:cubicBezTo>
                    <a:pt x="34068" y="673"/>
                    <a:pt x="33050" y="1230"/>
                    <a:pt x="32262" y="1940"/>
                  </a:cubicBezTo>
                  <a:cubicBezTo>
                    <a:pt x="31802" y="2363"/>
                    <a:pt x="31437" y="2843"/>
                    <a:pt x="31149" y="3342"/>
                  </a:cubicBezTo>
                  <a:cubicBezTo>
                    <a:pt x="31014" y="2824"/>
                    <a:pt x="30803" y="2401"/>
                    <a:pt x="30515" y="1998"/>
                  </a:cubicBezTo>
                  <a:cubicBezTo>
                    <a:pt x="30361" y="1806"/>
                    <a:pt x="30227" y="1633"/>
                    <a:pt x="30092" y="1480"/>
                  </a:cubicBezTo>
                  <a:cubicBezTo>
                    <a:pt x="29958" y="1345"/>
                    <a:pt x="29804" y="1230"/>
                    <a:pt x="29612" y="1095"/>
                  </a:cubicBezTo>
                  <a:cubicBezTo>
                    <a:pt x="29478" y="999"/>
                    <a:pt x="29324" y="903"/>
                    <a:pt x="29190" y="865"/>
                  </a:cubicBezTo>
                  <a:cubicBezTo>
                    <a:pt x="28998" y="769"/>
                    <a:pt x="28825" y="711"/>
                    <a:pt x="28691" y="692"/>
                  </a:cubicBezTo>
                  <a:cubicBezTo>
                    <a:pt x="28556" y="673"/>
                    <a:pt x="28441" y="673"/>
                    <a:pt x="28345" y="673"/>
                  </a:cubicBezTo>
                  <a:lnTo>
                    <a:pt x="28230" y="673"/>
                  </a:lnTo>
                  <a:cubicBezTo>
                    <a:pt x="28134" y="673"/>
                    <a:pt x="28038" y="692"/>
                    <a:pt x="27961" y="711"/>
                  </a:cubicBezTo>
                  <a:cubicBezTo>
                    <a:pt x="27884" y="750"/>
                    <a:pt x="27788" y="769"/>
                    <a:pt x="27730" y="807"/>
                  </a:cubicBezTo>
                  <a:cubicBezTo>
                    <a:pt x="27577" y="865"/>
                    <a:pt x="27462" y="961"/>
                    <a:pt x="27346" y="1076"/>
                  </a:cubicBezTo>
                  <a:cubicBezTo>
                    <a:pt x="27212" y="1172"/>
                    <a:pt x="27116" y="1326"/>
                    <a:pt x="27020" y="1460"/>
                  </a:cubicBezTo>
                  <a:cubicBezTo>
                    <a:pt x="26828" y="1768"/>
                    <a:pt x="26732" y="2152"/>
                    <a:pt x="26693" y="2670"/>
                  </a:cubicBezTo>
                  <a:cubicBezTo>
                    <a:pt x="26425" y="2248"/>
                    <a:pt x="26136" y="1864"/>
                    <a:pt x="25829" y="1537"/>
                  </a:cubicBezTo>
                  <a:cubicBezTo>
                    <a:pt x="25656" y="1345"/>
                    <a:pt x="25445" y="1172"/>
                    <a:pt x="25234" y="999"/>
                  </a:cubicBezTo>
                  <a:cubicBezTo>
                    <a:pt x="25042" y="865"/>
                    <a:pt x="24850" y="750"/>
                    <a:pt x="24600" y="673"/>
                  </a:cubicBezTo>
                  <a:cubicBezTo>
                    <a:pt x="24427" y="596"/>
                    <a:pt x="24274" y="577"/>
                    <a:pt x="24101" y="577"/>
                  </a:cubicBezTo>
                  <a:cubicBezTo>
                    <a:pt x="23813" y="577"/>
                    <a:pt x="23544" y="654"/>
                    <a:pt x="23333" y="807"/>
                  </a:cubicBezTo>
                  <a:cubicBezTo>
                    <a:pt x="23218" y="884"/>
                    <a:pt x="23141" y="961"/>
                    <a:pt x="23064" y="1057"/>
                  </a:cubicBezTo>
                  <a:cubicBezTo>
                    <a:pt x="22968" y="1153"/>
                    <a:pt x="22891" y="1268"/>
                    <a:pt x="22833" y="1384"/>
                  </a:cubicBezTo>
                  <a:cubicBezTo>
                    <a:pt x="22680" y="1633"/>
                    <a:pt x="22565" y="1921"/>
                    <a:pt x="22469" y="2305"/>
                  </a:cubicBezTo>
                  <a:cubicBezTo>
                    <a:pt x="22373" y="2670"/>
                    <a:pt x="22315" y="3016"/>
                    <a:pt x="22315" y="3362"/>
                  </a:cubicBezTo>
                  <a:cubicBezTo>
                    <a:pt x="22315" y="3688"/>
                    <a:pt x="22392" y="4034"/>
                    <a:pt x="22507" y="4398"/>
                  </a:cubicBezTo>
                  <a:cubicBezTo>
                    <a:pt x="22776" y="5263"/>
                    <a:pt x="23275" y="5954"/>
                    <a:pt x="23909" y="6761"/>
                  </a:cubicBezTo>
                  <a:cubicBezTo>
                    <a:pt x="23832" y="6741"/>
                    <a:pt x="23736" y="6741"/>
                    <a:pt x="23640" y="6741"/>
                  </a:cubicBezTo>
                  <a:lnTo>
                    <a:pt x="23602" y="6741"/>
                  </a:lnTo>
                  <a:cubicBezTo>
                    <a:pt x="23352" y="6741"/>
                    <a:pt x="23122" y="6818"/>
                    <a:pt x="22853" y="6914"/>
                  </a:cubicBezTo>
                  <a:cubicBezTo>
                    <a:pt x="22641" y="7010"/>
                    <a:pt x="22449" y="7125"/>
                    <a:pt x="22219" y="7317"/>
                  </a:cubicBezTo>
                  <a:cubicBezTo>
                    <a:pt x="22065" y="7471"/>
                    <a:pt x="21912" y="7606"/>
                    <a:pt x="21739" y="7817"/>
                  </a:cubicBezTo>
                  <a:cubicBezTo>
                    <a:pt x="21585" y="8047"/>
                    <a:pt x="21412" y="8278"/>
                    <a:pt x="21297" y="8527"/>
                  </a:cubicBezTo>
                  <a:cubicBezTo>
                    <a:pt x="21144" y="8777"/>
                    <a:pt x="21009" y="9065"/>
                    <a:pt x="20875" y="9391"/>
                  </a:cubicBezTo>
                  <a:lnTo>
                    <a:pt x="20779" y="9295"/>
                  </a:lnTo>
                  <a:cubicBezTo>
                    <a:pt x="20625" y="9123"/>
                    <a:pt x="20433" y="8950"/>
                    <a:pt x="20183" y="8758"/>
                  </a:cubicBezTo>
                  <a:cubicBezTo>
                    <a:pt x="19799" y="8450"/>
                    <a:pt x="19396" y="8258"/>
                    <a:pt x="19031" y="8162"/>
                  </a:cubicBezTo>
                  <a:cubicBezTo>
                    <a:pt x="18916" y="8143"/>
                    <a:pt x="18762" y="8105"/>
                    <a:pt x="18647" y="8105"/>
                  </a:cubicBezTo>
                  <a:cubicBezTo>
                    <a:pt x="18570" y="8105"/>
                    <a:pt x="18513" y="8105"/>
                    <a:pt x="18436" y="8143"/>
                  </a:cubicBezTo>
                  <a:cubicBezTo>
                    <a:pt x="18263" y="8162"/>
                    <a:pt x="18090" y="8258"/>
                    <a:pt x="17975" y="8374"/>
                  </a:cubicBezTo>
                  <a:cubicBezTo>
                    <a:pt x="17860" y="8489"/>
                    <a:pt x="17764" y="8662"/>
                    <a:pt x="17706" y="8873"/>
                  </a:cubicBezTo>
                  <a:cubicBezTo>
                    <a:pt x="17668" y="9065"/>
                    <a:pt x="17668" y="9315"/>
                    <a:pt x="17687" y="9583"/>
                  </a:cubicBezTo>
                  <a:cubicBezTo>
                    <a:pt x="17418" y="9391"/>
                    <a:pt x="17168" y="9238"/>
                    <a:pt x="16880" y="9161"/>
                  </a:cubicBezTo>
                  <a:cubicBezTo>
                    <a:pt x="16746" y="9142"/>
                    <a:pt x="16631" y="9123"/>
                    <a:pt x="16496" y="9123"/>
                  </a:cubicBezTo>
                  <a:cubicBezTo>
                    <a:pt x="16343" y="9123"/>
                    <a:pt x="16208" y="9142"/>
                    <a:pt x="16055" y="9161"/>
                  </a:cubicBezTo>
                  <a:cubicBezTo>
                    <a:pt x="15824" y="9219"/>
                    <a:pt x="15575" y="9334"/>
                    <a:pt x="15363" y="9526"/>
                  </a:cubicBezTo>
                  <a:cubicBezTo>
                    <a:pt x="14922" y="9872"/>
                    <a:pt x="14576" y="10313"/>
                    <a:pt x="14288" y="10928"/>
                  </a:cubicBezTo>
                  <a:cubicBezTo>
                    <a:pt x="14115" y="11254"/>
                    <a:pt x="14000" y="11619"/>
                    <a:pt x="13865" y="11984"/>
                  </a:cubicBezTo>
                  <a:lnTo>
                    <a:pt x="13865" y="11946"/>
                  </a:lnTo>
                  <a:cubicBezTo>
                    <a:pt x="13654" y="11312"/>
                    <a:pt x="13462" y="10851"/>
                    <a:pt x="13251" y="10409"/>
                  </a:cubicBezTo>
                  <a:cubicBezTo>
                    <a:pt x="12963" y="9891"/>
                    <a:pt x="12656" y="9507"/>
                    <a:pt x="12291" y="9257"/>
                  </a:cubicBezTo>
                  <a:cubicBezTo>
                    <a:pt x="12195" y="9199"/>
                    <a:pt x="12079" y="9142"/>
                    <a:pt x="11983" y="9123"/>
                  </a:cubicBezTo>
                  <a:cubicBezTo>
                    <a:pt x="11849" y="9065"/>
                    <a:pt x="11734" y="9046"/>
                    <a:pt x="11619" y="9046"/>
                  </a:cubicBezTo>
                  <a:lnTo>
                    <a:pt x="11503" y="9046"/>
                  </a:lnTo>
                  <a:cubicBezTo>
                    <a:pt x="11331" y="9046"/>
                    <a:pt x="11138" y="9103"/>
                    <a:pt x="10946" y="9142"/>
                  </a:cubicBezTo>
                  <a:cubicBezTo>
                    <a:pt x="10735" y="9219"/>
                    <a:pt x="10543" y="9353"/>
                    <a:pt x="10390" y="9507"/>
                  </a:cubicBezTo>
                  <a:cubicBezTo>
                    <a:pt x="10255" y="9641"/>
                    <a:pt x="10121" y="9814"/>
                    <a:pt x="10063" y="10025"/>
                  </a:cubicBezTo>
                  <a:cubicBezTo>
                    <a:pt x="9890" y="10409"/>
                    <a:pt x="9813" y="10889"/>
                    <a:pt x="9794" y="11465"/>
                  </a:cubicBezTo>
                  <a:cubicBezTo>
                    <a:pt x="9794" y="11926"/>
                    <a:pt x="9833" y="12426"/>
                    <a:pt x="9967" y="13059"/>
                  </a:cubicBezTo>
                  <a:cubicBezTo>
                    <a:pt x="9986" y="13232"/>
                    <a:pt x="10025" y="13386"/>
                    <a:pt x="10063" y="13559"/>
                  </a:cubicBezTo>
                  <a:cubicBezTo>
                    <a:pt x="10025" y="13539"/>
                    <a:pt x="10005" y="13539"/>
                    <a:pt x="9986" y="13520"/>
                  </a:cubicBezTo>
                  <a:cubicBezTo>
                    <a:pt x="9621" y="13290"/>
                    <a:pt x="9199" y="13194"/>
                    <a:pt x="8776" y="13194"/>
                  </a:cubicBezTo>
                  <a:lnTo>
                    <a:pt x="8642" y="13194"/>
                  </a:lnTo>
                  <a:cubicBezTo>
                    <a:pt x="8392" y="13232"/>
                    <a:pt x="8181" y="13271"/>
                    <a:pt x="7989" y="13347"/>
                  </a:cubicBezTo>
                  <a:cubicBezTo>
                    <a:pt x="7874" y="13386"/>
                    <a:pt x="7778" y="13443"/>
                    <a:pt x="7682" y="13482"/>
                  </a:cubicBezTo>
                  <a:cubicBezTo>
                    <a:pt x="7567" y="13559"/>
                    <a:pt x="7471" y="13635"/>
                    <a:pt x="7375" y="13712"/>
                  </a:cubicBezTo>
                  <a:cubicBezTo>
                    <a:pt x="7029" y="13962"/>
                    <a:pt x="6760" y="14346"/>
                    <a:pt x="6626" y="14807"/>
                  </a:cubicBezTo>
                  <a:cubicBezTo>
                    <a:pt x="6568" y="14960"/>
                    <a:pt x="6530" y="15114"/>
                    <a:pt x="6510" y="15345"/>
                  </a:cubicBezTo>
                  <a:cubicBezTo>
                    <a:pt x="6472" y="15498"/>
                    <a:pt x="6472" y="15671"/>
                    <a:pt x="6472" y="15863"/>
                  </a:cubicBezTo>
                  <a:cubicBezTo>
                    <a:pt x="6472" y="15940"/>
                    <a:pt x="6510" y="16036"/>
                    <a:pt x="6510" y="16113"/>
                  </a:cubicBezTo>
                  <a:cubicBezTo>
                    <a:pt x="6357" y="16017"/>
                    <a:pt x="6184" y="15921"/>
                    <a:pt x="6050" y="15844"/>
                  </a:cubicBezTo>
                  <a:cubicBezTo>
                    <a:pt x="5608" y="15633"/>
                    <a:pt x="5128" y="15498"/>
                    <a:pt x="4609" y="15479"/>
                  </a:cubicBezTo>
                  <a:lnTo>
                    <a:pt x="4340" y="15479"/>
                  </a:lnTo>
                  <a:cubicBezTo>
                    <a:pt x="3495" y="15479"/>
                    <a:pt x="2631" y="15748"/>
                    <a:pt x="1921" y="16247"/>
                  </a:cubicBezTo>
                  <a:cubicBezTo>
                    <a:pt x="1345" y="16650"/>
                    <a:pt x="845" y="17188"/>
                    <a:pt x="519" y="17783"/>
                  </a:cubicBezTo>
                  <a:cubicBezTo>
                    <a:pt x="212" y="18379"/>
                    <a:pt x="39" y="19051"/>
                    <a:pt x="77" y="19781"/>
                  </a:cubicBezTo>
                  <a:lnTo>
                    <a:pt x="39" y="19781"/>
                  </a:lnTo>
                  <a:cubicBezTo>
                    <a:pt x="39" y="19953"/>
                    <a:pt x="20" y="20107"/>
                    <a:pt x="0" y="20280"/>
                  </a:cubicBezTo>
                  <a:cubicBezTo>
                    <a:pt x="173" y="20338"/>
                    <a:pt x="308" y="20376"/>
                    <a:pt x="481" y="20434"/>
                  </a:cubicBezTo>
                  <a:cubicBezTo>
                    <a:pt x="1249" y="20587"/>
                    <a:pt x="2017" y="20741"/>
                    <a:pt x="2785" y="20856"/>
                  </a:cubicBezTo>
                  <a:cubicBezTo>
                    <a:pt x="3188" y="20933"/>
                    <a:pt x="3591" y="21010"/>
                    <a:pt x="4033" y="21048"/>
                  </a:cubicBezTo>
                  <a:cubicBezTo>
                    <a:pt x="4436" y="21106"/>
                    <a:pt x="4840" y="21163"/>
                    <a:pt x="5281" y="21221"/>
                  </a:cubicBezTo>
                  <a:cubicBezTo>
                    <a:pt x="6448" y="21360"/>
                    <a:pt x="7624" y="21418"/>
                    <a:pt x="8803" y="21418"/>
                  </a:cubicBezTo>
                  <a:cubicBezTo>
                    <a:pt x="9255" y="21418"/>
                    <a:pt x="9707" y="21410"/>
                    <a:pt x="10159" y="21394"/>
                  </a:cubicBezTo>
                  <a:cubicBezTo>
                    <a:pt x="12118" y="21547"/>
                    <a:pt x="14249" y="21643"/>
                    <a:pt x="16650" y="21739"/>
                  </a:cubicBezTo>
                  <a:cubicBezTo>
                    <a:pt x="18647" y="21816"/>
                    <a:pt x="20779" y="21835"/>
                    <a:pt x="23141" y="21835"/>
                  </a:cubicBezTo>
                  <a:cubicBezTo>
                    <a:pt x="25637" y="21835"/>
                    <a:pt x="28114" y="21816"/>
                    <a:pt x="29977" y="21778"/>
                  </a:cubicBezTo>
                  <a:cubicBezTo>
                    <a:pt x="31821" y="21739"/>
                    <a:pt x="33645" y="21701"/>
                    <a:pt x="35508" y="21643"/>
                  </a:cubicBezTo>
                  <a:cubicBezTo>
                    <a:pt x="38235" y="21605"/>
                    <a:pt x="41038" y="21528"/>
                    <a:pt x="43804" y="21509"/>
                  </a:cubicBezTo>
                  <a:cubicBezTo>
                    <a:pt x="44764" y="21509"/>
                    <a:pt x="45724" y="21490"/>
                    <a:pt x="46684" y="21490"/>
                  </a:cubicBezTo>
                  <a:cubicBezTo>
                    <a:pt x="48086" y="21490"/>
                    <a:pt x="49430" y="21509"/>
                    <a:pt x="50717" y="21509"/>
                  </a:cubicBezTo>
                  <a:cubicBezTo>
                    <a:pt x="51984" y="21528"/>
                    <a:pt x="53041" y="21547"/>
                    <a:pt x="54039" y="21605"/>
                  </a:cubicBezTo>
                  <a:cubicBezTo>
                    <a:pt x="54558" y="21624"/>
                    <a:pt x="55115" y="21643"/>
                    <a:pt x="55614" y="21701"/>
                  </a:cubicBezTo>
                  <a:lnTo>
                    <a:pt x="55691" y="21701"/>
                  </a:lnTo>
                  <a:lnTo>
                    <a:pt x="55883" y="21720"/>
                  </a:lnTo>
                  <a:cubicBezTo>
                    <a:pt x="57131" y="21816"/>
                    <a:pt x="58398" y="21912"/>
                    <a:pt x="59647" y="21931"/>
                  </a:cubicBezTo>
                  <a:lnTo>
                    <a:pt x="60223" y="21931"/>
                  </a:lnTo>
                  <a:cubicBezTo>
                    <a:pt x="61548" y="21931"/>
                    <a:pt x="62719" y="21835"/>
                    <a:pt x="63756" y="21643"/>
                  </a:cubicBezTo>
                  <a:cubicBezTo>
                    <a:pt x="64409" y="21528"/>
                    <a:pt x="65024" y="21355"/>
                    <a:pt x="65619" y="21125"/>
                  </a:cubicBezTo>
                  <a:cubicBezTo>
                    <a:pt x="65907" y="21010"/>
                    <a:pt x="66176" y="20875"/>
                    <a:pt x="66426" y="20760"/>
                  </a:cubicBezTo>
                  <a:cubicBezTo>
                    <a:pt x="66656" y="20645"/>
                    <a:pt x="66925" y="20472"/>
                    <a:pt x="67213" y="20261"/>
                  </a:cubicBezTo>
                  <a:cubicBezTo>
                    <a:pt x="67674" y="19915"/>
                    <a:pt x="68096" y="19493"/>
                    <a:pt x="68442" y="18993"/>
                  </a:cubicBezTo>
                  <a:cubicBezTo>
                    <a:pt x="68596" y="18763"/>
                    <a:pt x="68730" y="18513"/>
                    <a:pt x="68864" y="18187"/>
                  </a:cubicBezTo>
                  <a:cubicBezTo>
                    <a:pt x="68941" y="18033"/>
                    <a:pt x="68980" y="17879"/>
                    <a:pt x="69056" y="17745"/>
                  </a:cubicBezTo>
                  <a:cubicBezTo>
                    <a:pt x="69172" y="17399"/>
                    <a:pt x="69229" y="17034"/>
                    <a:pt x="69268" y="16746"/>
                  </a:cubicBezTo>
                  <a:cubicBezTo>
                    <a:pt x="69345" y="16343"/>
                    <a:pt x="69402" y="15921"/>
                    <a:pt x="69441" y="15460"/>
                  </a:cubicBezTo>
                  <a:cubicBezTo>
                    <a:pt x="69460" y="14557"/>
                    <a:pt x="69498" y="13597"/>
                    <a:pt x="69441" y="12483"/>
                  </a:cubicBezTo>
                  <a:cubicBezTo>
                    <a:pt x="69421" y="11389"/>
                    <a:pt x="69306" y="10275"/>
                    <a:pt x="69133" y="9238"/>
                  </a:cubicBezTo>
                  <a:cubicBezTo>
                    <a:pt x="68960" y="8162"/>
                    <a:pt x="68730" y="7221"/>
                    <a:pt x="68384" y="6357"/>
                  </a:cubicBezTo>
                  <a:cubicBezTo>
                    <a:pt x="68154" y="5762"/>
                    <a:pt x="67885" y="5263"/>
                    <a:pt x="67520" y="4802"/>
                  </a:cubicBezTo>
                  <a:cubicBezTo>
                    <a:pt x="67367" y="4610"/>
                    <a:pt x="67194" y="4418"/>
                    <a:pt x="66963" y="4245"/>
                  </a:cubicBezTo>
                  <a:cubicBezTo>
                    <a:pt x="66790" y="4110"/>
                    <a:pt x="66579" y="3995"/>
                    <a:pt x="66349" y="3899"/>
                  </a:cubicBezTo>
                  <a:cubicBezTo>
                    <a:pt x="66118" y="3822"/>
                    <a:pt x="65888" y="3765"/>
                    <a:pt x="65619" y="3746"/>
                  </a:cubicBezTo>
                  <a:lnTo>
                    <a:pt x="65581" y="3746"/>
                  </a:lnTo>
                  <a:cubicBezTo>
                    <a:pt x="65331" y="3746"/>
                    <a:pt x="65101" y="3803"/>
                    <a:pt x="64832" y="3861"/>
                  </a:cubicBezTo>
                  <a:cubicBezTo>
                    <a:pt x="64448" y="3995"/>
                    <a:pt x="64083" y="4149"/>
                    <a:pt x="63699" y="4437"/>
                  </a:cubicBezTo>
                  <a:cubicBezTo>
                    <a:pt x="63718" y="4014"/>
                    <a:pt x="63699" y="3630"/>
                    <a:pt x="63660" y="3265"/>
                  </a:cubicBezTo>
                  <a:cubicBezTo>
                    <a:pt x="63603" y="3054"/>
                    <a:pt x="63564" y="2862"/>
                    <a:pt x="63468" y="2651"/>
                  </a:cubicBezTo>
                  <a:cubicBezTo>
                    <a:pt x="63372" y="2478"/>
                    <a:pt x="63238" y="2305"/>
                    <a:pt x="63084" y="2171"/>
                  </a:cubicBezTo>
                  <a:cubicBezTo>
                    <a:pt x="62950" y="2075"/>
                    <a:pt x="62815" y="1998"/>
                    <a:pt x="62642" y="1940"/>
                  </a:cubicBezTo>
                  <a:cubicBezTo>
                    <a:pt x="62527" y="1921"/>
                    <a:pt x="62412" y="1902"/>
                    <a:pt x="62278" y="1902"/>
                  </a:cubicBezTo>
                  <a:cubicBezTo>
                    <a:pt x="62220" y="1902"/>
                    <a:pt x="62124" y="1902"/>
                    <a:pt x="62047" y="1921"/>
                  </a:cubicBezTo>
                  <a:cubicBezTo>
                    <a:pt x="61586" y="1979"/>
                    <a:pt x="61183" y="2171"/>
                    <a:pt x="60876" y="2325"/>
                  </a:cubicBezTo>
                  <a:cubicBezTo>
                    <a:pt x="60396" y="2593"/>
                    <a:pt x="59935" y="2901"/>
                    <a:pt x="59570" y="3189"/>
                  </a:cubicBezTo>
                  <a:cubicBezTo>
                    <a:pt x="59167" y="3515"/>
                    <a:pt x="58763" y="3861"/>
                    <a:pt x="58302" y="4322"/>
                  </a:cubicBezTo>
                  <a:cubicBezTo>
                    <a:pt x="57918" y="4687"/>
                    <a:pt x="57534" y="5090"/>
                    <a:pt x="57169" y="5493"/>
                  </a:cubicBezTo>
                  <a:lnTo>
                    <a:pt x="57150" y="5532"/>
                  </a:lnTo>
                  <a:lnTo>
                    <a:pt x="57131" y="5551"/>
                  </a:lnTo>
                  <a:cubicBezTo>
                    <a:pt x="57131" y="5455"/>
                    <a:pt x="57150" y="5378"/>
                    <a:pt x="57150" y="5282"/>
                  </a:cubicBezTo>
                  <a:cubicBezTo>
                    <a:pt x="57189" y="4610"/>
                    <a:pt x="57131" y="3938"/>
                    <a:pt x="56977" y="3323"/>
                  </a:cubicBezTo>
                  <a:cubicBezTo>
                    <a:pt x="56843" y="2689"/>
                    <a:pt x="56574" y="2171"/>
                    <a:pt x="56190" y="1710"/>
                  </a:cubicBezTo>
                  <a:cubicBezTo>
                    <a:pt x="55998" y="1499"/>
                    <a:pt x="55748" y="1307"/>
                    <a:pt x="55499" y="1134"/>
                  </a:cubicBezTo>
                  <a:cubicBezTo>
                    <a:pt x="55230" y="961"/>
                    <a:pt x="54923" y="865"/>
                    <a:pt x="54558" y="788"/>
                  </a:cubicBezTo>
                  <a:cubicBezTo>
                    <a:pt x="54385" y="769"/>
                    <a:pt x="54250" y="750"/>
                    <a:pt x="54078" y="750"/>
                  </a:cubicBezTo>
                  <a:cubicBezTo>
                    <a:pt x="52676" y="750"/>
                    <a:pt x="51524" y="1710"/>
                    <a:pt x="50986" y="2286"/>
                  </a:cubicBezTo>
                  <a:cubicBezTo>
                    <a:pt x="50467" y="2785"/>
                    <a:pt x="50045" y="3381"/>
                    <a:pt x="49699" y="4053"/>
                  </a:cubicBezTo>
                  <a:cubicBezTo>
                    <a:pt x="49680" y="4110"/>
                    <a:pt x="49661" y="4187"/>
                    <a:pt x="49622" y="4226"/>
                  </a:cubicBezTo>
                  <a:lnTo>
                    <a:pt x="49622" y="4206"/>
                  </a:lnTo>
                  <a:cubicBezTo>
                    <a:pt x="49450" y="3669"/>
                    <a:pt x="49200" y="3169"/>
                    <a:pt x="48893" y="2709"/>
                  </a:cubicBezTo>
                  <a:cubicBezTo>
                    <a:pt x="48739" y="2497"/>
                    <a:pt x="48585" y="2305"/>
                    <a:pt x="48413" y="2113"/>
                  </a:cubicBezTo>
                  <a:cubicBezTo>
                    <a:pt x="48240" y="1940"/>
                    <a:pt x="48048" y="1748"/>
                    <a:pt x="47817" y="1556"/>
                  </a:cubicBezTo>
                  <a:cubicBezTo>
                    <a:pt x="47452" y="1268"/>
                    <a:pt x="47011" y="1019"/>
                    <a:pt x="46511" y="827"/>
                  </a:cubicBezTo>
                  <a:cubicBezTo>
                    <a:pt x="46089" y="654"/>
                    <a:pt x="45628" y="558"/>
                    <a:pt x="45167" y="558"/>
                  </a:cubicBezTo>
                  <a:cubicBezTo>
                    <a:pt x="44726" y="558"/>
                    <a:pt x="44265" y="654"/>
                    <a:pt x="43861" y="865"/>
                  </a:cubicBezTo>
                  <a:cubicBezTo>
                    <a:pt x="43458" y="1057"/>
                    <a:pt x="43112" y="1364"/>
                    <a:pt x="42767" y="1806"/>
                  </a:cubicBezTo>
                  <a:cubicBezTo>
                    <a:pt x="42632" y="1998"/>
                    <a:pt x="42498" y="2209"/>
                    <a:pt x="42383" y="2478"/>
                  </a:cubicBezTo>
                  <a:cubicBezTo>
                    <a:pt x="42306" y="2613"/>
                    <a:pt x="42267" y="2766"/>
                    <a:pt x="42210" y="2920"/>
                  </a:cubicBezTo>
                  <a:cubicBezTo>
                    <a:pt x="42191" y="2824"/>
                    <a:pt x="42152" y="2766"/>
                    <a:pt x="42133" y="2670"/>
                  </a:cubicBezTo>
                  <a:cubicBezTo>
                    <a:pt x="41941" y="2209"/>
                    <a:pt x="41615" y="1748"/>
                    <a:pt x="41230" y="1364"/>
                  </a:cubicBezTo>
                  <a:cubicBezTo>
                    <a:pt x="40904" y="1038"/>
                    <a:pt x="40462" y="750"/>
                    <a:pt x="39963" y="500"/>
                  </a:cubicBezTo>
                  <a:cubicBezTo>
                    <a:pt x="39502" y="289"/>
                    <a:pt x="39022" y="174"/>
                    <a:pt x="38446" y="78"/>
                  </a:cubicBezTo>
                  <a:cubicBezTo>
                    <a:pt x="38139" y="20"/>
                    <a:pt x="37812" y="1"/>
                    <a:pt x="374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899;p68"/>
            <p:cNvSpPr/>
            <p:nvPr/>
          </p:nvSpPr>
          <p:spPr>
            <a:xfrm>
              <a:off x="6629125" y="4295775"/>
              <a:ext cx="209350" cy="210325"/>
            </a:xfrm>
            <a:custGeom>
              <a:avLst/>
              <a:gdLst/>
              <a:ahLst/>
              <a:cxnLst/>
              <a:rect l="l" t="t" r="r" b="b"/>
              <a:pathLst>
                <a:path w="8374" h="8413" extrusionOk="0">
                  <a:moveTo>
                    <a:pt x="4494" y="1"/>
                  </a:moveTo>
                  <a:cubicBezTo>
                    <a:pt x="3976" y="1"/>
                    <a:pt x="3496" y="59"/>
                    <a:pt x="2939" y="97"/>
                  </a:cubicBezTo>
                  <a:cubicBezTo>
                    <a:pt x="2920" y="78"/>
                    <a:pt x="2881" y="78"/>
                    <a:pt x="2862" y="78"/>
                  </a:cubicBezTo>
                  <a:cubicBezTo>
                    <a:pt x="2824" y="78"/>
                    <a:pt x="2766" y="97"/>
                    <a:pt x="2747" y="97"/>
                  </a:cubicBezTo>
                  <a:cubicBezTo>
                    <a:pt x="2689" y="135"/>
                    <a:pt x="2689" y="174"/>
                    <a:pt x="2670" y="231"/>
                  </a:cubicBezTo>
                  <a:cubicBezTo>
                    <a:pt x="2632" y="347"/>
                    <a:pt x="2574" y="481"/>
                    <a:pt x="2497" y="635"/>
                  </a:cubicBezTo>
                  <a:cubicBezTo>
                    <a:pt x="2459" y="731"/>
                    <a:pt x="2382" y="827"/>
                    <a:pt x="2305" y="923"/>
                  </a:cubicBezTo>
                  <a:cubicBezTo>
                    <a:pt x="2209" y="1057"/>
                    <a:pt x="2113" y="1211"/>
                    <a:pt x="2055" y="1345"/>
                  </a:cubicBezTo>
                  <a:cubicBezTo>
                    <a:pt x="1902" y="1614"/>
                    <a:pt x="1787" y="1883"/>
                    <a:pt x="1671" y="2152"/>
                  </a:cubicBezTo>
                  <a:lnTo>
                    <a:pt x="1537" y="2382"/>
                  </a:lnTo>
                  <a:cubicBezTo>
                    <a:pt x="1326" y="2862"/>
                    <a:pt x="1114" y="3342"/>
                    <a:pt x="846" y="3803"/>
                  </a:cubicBezTo>
                  <a:cubicBezTo>
                    <a:pt x="634" y="4187"/>
                    <a:pt x="385" y="4495"/>
                    <a:pt x="154" y="4783"/>
                  </a:cubicBezTo>
                  <a:cubicBezTo>
                    <a:pt x="58" y="4840"/>
                    <a:pt x="1" y="4936"/>
                    <a:pt x="39" y="5032"/>
                  </a:cubicBezTo>
                  <a:cubicBezTo>
                    <a:pt x="231" y="5570"/>
                    <a:pt x="519" y="6108"/>
                    <a:pt x="903" y="6607"/>
                  </a:cubicBezTo>
                  <a:cubicBezTo>
                    <a:pt x="1268" y="7106"/>
                    <a:pt x="1748" y="7548"/>
                    <a:pt x="2267" y="7855"/>
                  </a:cubicBezTo>
                  <a:cubicBezTo>
                    <a:pt x="2824" y="8201"/>
                    <a:pt x="3381" y="8393"/>
                    <a:pt x="3957" y="8412"/>
                  </a:cubicBezTo>
                  <a:lnTo>
                    <a:pt x="4110" y="8412"/>
                  </a:lnTo>
                  <a:cubicBezTo>
                    <a:pt x="4341" y="8412"/>
                    <a:pt x="4590" y="8393"/>
                    <a:pt x="4802" y="8316"/>
                  </a:cubicBezTo>
                  <a:cubicBezTo>
                    <a:pt x="4955" y="8259"/>
                    <a:pt x="5070" y="8239"/>
                    <a:pt x="5186" y="8201"/>
                  </a:cubicBezTo>
                  <a:cubicBezTo>
                    <a:pt x="5339" y="8143"/>
                    <a:pt x="5474" y="8047"/>
                    <a:pt x="5570" y="8009"/>
                  </a:cubicBezTo>
                  <a:cubicBezTo>
                    <a:pt x="6011" y="7759"/>
                    <a:pt x="6395" y="7394"/>
                    <a:pt x="6780" y="6895"/>
                  </a:cubicBezTo>
                  <a:cubicBezTo>
                    <a:pt x="6914" y="6703"/>
                    <a:pt x="7029" y="6511"/>
                    <a:pt x="7164" y="6319"/>
                  </a:cubicBezTo>
                  <a:cubicBezTo>
                    <a:pt x="7298" y="6338"/>
                    <a:pt x="7413" y="6377"/>
                    <a:pt x="7548" y="6377"/>
                  </a:cubicBezTo>
                  <a:cubicBezTo>
                    <a:pt x="7682" y="6377"/>
                    <a:pt x="7778" y="6338"/>
                    <a:pt x="7893" y="6319"/>
                  </a:cubicBezTo>
                  <a:cubicBezTo>
                    <a:pt x="8085" y="6281"/>
                    <a:pt x="8239" y="6127"/>
                    <a:pt x="831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39" y="5244"/>
                    <a:pt x="8181" y="5148"/>
                    <a:pt x="8124" y="5052"/>
                  </a:cubicBezTo>
                  <a:cubicBezTo>
                    <a:pt x="8066" y="4956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32" y="4687"/>
                  </a:cubicBezTo>
                  <a:cubicBezTo>
                    <a:pt x="8028" y="4399"/>
                    <a:pt x="8085" y="4111"/>
                    <a:pt x="8143" y="3803"/>
                  </a:cubicBezTo>
                  <a:cubicBezTo>
                    <a:pt x="8239" y="3208"/>
                    <a:pt x="8162" y="2593"/>
                    <a:pt x="7970" y="2075"/>
                  </a:cubicBezTo>
                  <a:cubicBezTo>
                    <a:pt x="7893" y="1864"/>
                    <a:pt x="7778" y="1672"/>
                    <a:pt x="7644" y="1441"/>
                  </a:cubicBezTo>
                  <a:cubicBezTo>
                    <a:pt x="7509" y="1249"/>
                    <a:pt x="7356" y="1096"/>
                    <a:pt x="7106" y="90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32" y="1"/>
                    <a:pt x="4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900;p68"/>
            <p:cNvSpPr/>
            <p:nvPr/>
          </p:nvSpPr>
          <p:spPr>
            <a:xfrm>
              <a:off x="6628650" y="4347150"/>
              <a:ext cx="210300" cy="159900"/>
            </a:xfrm>
            <a:custGeom>
              <a:avLst/>
              <a:gdLst/>
              <a:ahLst/>
              <a:cxnLst/>
              <a:rect l="l" t="t" r="r" b="b"/>
              <a:pathLst>
                <a:path w="8412" h="6396" extrusionOk="0">
                  <a:moveTo>
                    <a:pt x="8066" y="1"/>
                  </a:moveTo>
                  <a:lnTo>
                    <a:pt x="7989" y="39"/>
                  </a:lnTo>
                  <a:cubicBezTo>
                    <a:pt x="8028" y="147"/>
                    <a:pt x="8062" y="257"/>
                    <a:pt x="8090" y="369"/>
                  </a:cubicBezTo>
                  <a:lnTo>
                    <a:pt x="8090" y="369"/>
                  </a:lnTo>
                  <a:cubicBezTo>
                    <a:pt x="8087" y="246"/>
                    <a:pt x="8079" y="123"/>
                    <a:pt x="8066" y="1"/>
                  </a:cubicBezTo>
                  <a:close/>
                  <a:moveTo>
                    <a:pt x="8090" y="369"/>
                  </a:moveTo>
                  <a:cubicBezTo>
                    <a:pt x="8101" y="789"/>
                    <a:pt x="8055" y="1209"/>
                    <a:pt x="7951" y="1595"/>
                  </a:cubicBezTo>
                  <a:cubicBezTo>
                    <a:pt x="7836" y="2132"/>
                    <a:pt x="7605" y="2612"/>
                    <a:pt x="7317" y="3035"/>
                  </a:cubicBezTo>
                  <a:cubicBezTo>
                    <a:pt x="7163" y="3285"/>
                    <a:pt x="7010" y="3477"/>
                    <a:pt x="6818" y="3649"/>
                  </a:cubicBezTo>
                  <a:cubicBezTo>
                    <a:pt x="6626" y="3842"/>
                    <a:pt x="6414" y="3995"/>
                    <a:pt x="6203" y="4149"/>
                  </a:cubicBezTo>
                  <a:cubicBezTo>
                    <a:pt x="5723" y="4456"/>
                    <a:pt x="5185" y="4648"/>
                    <a:pt x="4667" y="4725"/>
                  </a:cubicBezTo>
                  <a:cubicBezTo>
                    <a:pt x="4494" y="4744"/>
                    <a:pt x="4321" y="4763"/>
                    <a:pt x="4129" y="4763"/>
                  </a:cubicBezTo>
                  <a:cubicBezTo>
                    <a:pt x="4033" y="4763"/>
                    <a:pt x="3937" y="4763"/>
                    <a:pt x="3841" y="4744"/>
                  </a:cubicBezTo>
                  <a:cubicBezTo>
                    <a:pt x="3553" y="4725"/>
                    <a:pt x="3284" y="4667"/>
                    <a:pt x="3035" y="4610"/>
                  </a:cubicBezTo>
                  <a:cubicBezTo>
                    <a:pt x="2766" y="4533"/>
                    <a:pt x="2497" y="4418"/>
                    <a:pt x="2286" y="4283"/>
                  </a:cubicBezTo>
                  <a:cubicBezTo>
                    <a:pt x="2036" y="4168"/>
                    <a:pt x="1806" y="4034"/>
                    <a:pt x="1594" y="3861"/>
                  </a:cubicBezTo>
                  <a:cubicBezTo>
                    <a:pt x="1114" y="3496"/>
                    <a:pt x="673" y="3035"/>
                    <a:pt x="346" y="2536"/>
                  </a:cubicBezTo>
                  <a:lnTo>
                    <a:pt x="308" y="2555"/>
                  </a:lnTo>
                  <a:cubicBezTo>
                    <a:pt x="269" y="2632"/>
                    <a:pt x="193" y="2708"/>
                    <a:pt x="154" y="2747"/>
                  </a:cubicBezTo>
                  <a:cubicBezTo>
                    <a:pt x="58" y="2805"/>
                    <a:pt x="0" y="2901"/>
                    <a:pt x="20" y="3016"/>
                  </a:cubicBezTo>
                  <a:cubicBezTo>
                    <a:pt x="212" y="3573"/>
                    <a:pt x="500" y="4130"/>
                    <a:pt x="884" y="4610"/>
                  </a:cubicBezTo>
                  <a:cubicBezTo>
                    <a:pt x="1268" y="5109"/>
                    <a:pt x="1748" y="5531"/>
                    <a:pt x="2267" y="5858"/>
                  </a:cubicBezTo>
                  <a:cubicBezTo>
                    <a:pt x="2804" y="6184"/>
                    <a:pt x="3380" y="6376"/>
                    <a:pt x="3956" y="6396"/>
                  </a:cubicBezTo>
                  <a:lnTo>
                    <a:pt x="4110" y="6396"/>
                  </a:lnTo>
                  <a:cubicBezTo>
                    <a:pt x="4340" y="6396"/>
                    <a:pt x="4590" y="6376"/>
                    <a:pt x="4801" y="6300"/>
                  </a:cubicBezTo>
                  <a:cubicBezTo>
                    <a:pt x="4955" y="6261"/>
                    <a:pt x="5070" y="6242"/>
                    <a:pt x="5185" y="6184"/>
                  </a:cubicBezTo>
                  <a:cubicBezTo>
                    <a:pt x="5339" y="6146"/>
                    <a:pt x="5473" y="6050"/>
                    <a:pt x="5570" y="5992"/>
                  </a:cubicBezTo>
                  <a:cubicBezTo>
                    <a:pt x="6011" y="5762"/>
                    <a:pt x="6395" y="5397"/>
                    <a:pt x="6799" y="4898"/>
                  </a:cubicBezTo>
                  <a:cubicBezTo>
                    <a:pt x="6933" y="4706"/>
                    <a:pt x="7067" y="4514"/>
                    <a:pt x="7183" y="4322"/>
                  </a:cubicBezTo>
                  <a:cubicBezTo>
                    <a:pt x="7298" y="4341"/>
                    <a:pt x="7413" y="4360"/>
                    <a:pt x="7567" y="4360"/>
                  </a:cubicBezTo>
                  <a:cubicBezTo>
                    <a:pt x="7682" y="4360"/>
                    <a:pt x="7797" y="4341"/>
                    <a:pt x="7932" y="4322"/>
                  </a:cubicBezTo>
                  <a:cubicBezTo>
                    <a:pt x="8124" y="4264"/>
                    <a:pt x="8258" y="4130"/>
                    <a:pt x="8335" y="3938"/>
                  </a:cubicBezTo>
                  <a:cubicBezTo>
                    <a:pt x="8412" y="3765"/>
                    <a:pt x="8412" y="3573"/>
                    <a:pt x="8316" y="3323"/>
                  </a:cubicBezTo>
                  <a:cubicBezTo>
                    <a:pt x="8277" y="3227"/>
                    <a:pt x="8239" y="3131"/>
                    <a:pt x="8143" y="3016"/>
                  </a:cubicBezTo>
                  <a:cubicBezTo>
                    <a:pt x="8085" y="2920"/>
                    <a:pt x="8028" y="2843"/>
                    <a:pt x="7893" y="2747"/>
                  </a:cubicBezTo>
                  <a:cubicBezTo>
                    <a:pt x="7932" y="2728"/>
                    <a:pt x="7932" y="2689"/>
                    <a:pt x="7951" y="2651"/>
                  </a:cubicBezTo>
                  <a:cubicBezTo>
                    <a:pt x="8047" y="2363"/>
                    <a:pt x="8124" y="2075"/>
                    <a:pt x="8162" y="1768"/>
                  </a:cubicBezTo>
                  <a:cubicBezTo>
                    <a:pt x="8239" y="1292"/>
                    <a:pt x="8205" y="816"/>
                    <a:pt x="8090" y="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901;p68"/>
            <p:cNvSpPr/>
            <p:nvPr/>
          </p:nvSpPr>
          <p:spPr>
            <a:xfrm>
              <a:off x="6564325" y="4278975"/>
              <a:ext cx="163725" cy="171900"/>
            </a:xfrm>
            <a:custGeom>
              <a:avLst/>
              <a:gdLst/>
              <a:ahLst/>
              <a:cxnLst/>
              <a:rect l="l" t="t" r="r" b="b"/>
              <a:pathLst>
                <a:path w="6549" h="6876" extrusionOk="0">
                  <a:moveTo>
                    <a:pt x="5281" y="1"/>
                  </a:moveTo>
                  <a:cubicBezTo>
                    <a:pt x="5166" y="1"/>
                    <a:pt x="5032" y="1"/>
                    <a:pt x="4859" y="58"/>
                  </a:cubicBezTo>
                  <a:cubicBezTo>
                    <a:pt x="4359" y="174"/>
                    <a:pt x="3879" y="481"/>
                    <a:pt x="3457" y="961"/>
                  </a:cubicBezTo>
                  <a:cubicBezTo>
                    <a:pt x="3265" y="1172"/>
                    <a:pt x="3111" y="1441"/>
                    <a:pt x="2881" y="1748"/>
                  </a:cubicBezTo>
                  <a:cubicBezTo>
                    <a:pt x="2842" y="1844"/>
                    <a:pt x="2766" y="1940"/>
                    <a:pt x="2727" y="2036"/>
                  </a:cubicBezTo>
                  <a:cubicBezTo>
                    <a:pt x="2381" y="1691"/>
                    <a:pt x="2093" y="1441"/>
                    <a:pt x="1805" y="1230"/>
                  </a:cubicBezTo>
                  <a:cubicBezTo>
                    <a:pt x="1633" y="1115"/>
                    <a:pt x="1498" y="1019"/>
                    <a:pt x="1325" y="942"/>
                  </a:cubicBezTo>
                  <a:cubicBezTo>
                    <a:pt x="1172" y="865"/>
                    <a:pt x="1018" y="827"/>
                    <a:pt x="864" y="788"/>
                  </a:cubicBezTo>
                  <a:lnTo>
                    <a:pt x="788" y="788"/>
                  </a:lnTo>
                  <a:cubicBezTo>
                    <a:pt x="749" y="788"/>
                    <a:pt x="692" y="788"/>
                    <a:pt x="653" y="827"/>
                  </a:cubicBezTo>
                  <a:cubicBezTo>
                    <a:pt x="576" y="846"/>
                    <a:pt x="499" y="865"/>
                    <a:pt x="403" y="923"/>
                  </a:cubicBezTo>
                  <a:cubicBezTo>
                    <a:pt x="365" y="942"/>
                    <a:pt x="307" y="980"/>
                    <a:pt x="250" y="1057"/>
                  </a:cubicBezTo>
                  <a:cubicBezTo>
                    <a:pt x="192" y="1115"/>
                    <a:pt x="154" y="1211"/>
                    <a:pt x="115" y="1307"/>
                  </a:cubicBezTo>
                  <a:cubicBezTo>
                    <a:pt x="77" y="1422"/>
                    <a:pt x="58" y="1556"/>
                    <a:pt x="19" y="1748"/>
                  </a:cubicBezTo>
                  <a:cubicBezTo>
                    <a:pt x="0" y="1921"/>
                    <a:pt x="19" y="2075"/>
                    <a:pt x="58" y="2190"/>
                  </a:cubicBezTo>
                  <a:cubicBezTo>
                    <a:pt x="96" y="2325"/>
                    <a:pt x="154" y="2421"/>
                    <a:pt x="211" y="2517"/>
                  </a:cubicBezTo>
                  <a:cubicBezTo>
                    <a:pt x="288" y="2613"/>
                    <a:pt x="403" y="2670"/>
                    <a:pt x="538" y="2709"/>
                  </a:cubicBezTo>
                  <a:cubicBezTo>
                    <a:pt x="749" y="2785"/>
                    <a:pt x="960" y="2805"/>
                    <a:pt x="1152" y="2805"/>
                  </a:cubicBezTo>
                  <a:lnTo>
                    <a:pt x="1268" y="2805"/>
                  </a:lnTo>
                  <a:cubicBezTo>
                    <a:pt x="1421" y="2805"/>
                    <a:pt x="1556" y="2805"/>
                    <a:pt x="1690" y="2785"/>
                  </a:cubicBezTo>
                  <a:cubicBezTo>
                    <a:pt x="1805" y="2785"/>
                    <a:pt x="1921" y="2766"/>
                    <a:pt x="2036" y="2766"/>
                  </a:cubicBezTo>
                  <a:lnTo>
                    <a:pt x="2305" y="2766"/>
                  </a:lnTo>
                  <a:cubicBezTo>
                    <a:pt x="2285" y="2785"/>
                    <a:pt x="2266" y="2843"/>
                    <a:pt x="2266" y="2862"/>
                  </a:cubicBezTo>
                  <a:cubicBezTo>
                    <a:pt x="2074" y="3265"/>
                    <a:pt x="1921" y="3650"/>
                    <a:pt x="1805" y="4034"/>
                  </a:cubicBezTo>
                  <a:cubicBezTo>
                    <a:pt x="1690" y="4475"/>
                    <a:pt x="1613" y="4859"/>
                    <a:pt x="1613" y="5205"/>
                  </a:cubicBezTo>
                  <a:cubicBezTo>
                    <a:pt x="1613" y="5397"/>
                    <a:pt x="1633" y="5570"/>
                    <a:pt x="1690" y="5724"/>
                  </a:cubicBezTo>
                  <a:cubicBezTo>
                    <a:pt x="1729" y="5877"/>
                    <a:pt x="1805" y="6050"/>
                    <a:pt x="1901" y="6204"/>
                  </a:cubicBezTo>
                  <a:cubicBezTo>
                    <a:pt x="2074" y="6492"/>
                    <a:pt x="2381" y="6703"/>
                    <a:pt x="2766" y="6799"/>
                  </a:cubicBezTo>
                  <a:lnTo>
                    <a:pt x="3054" y="6876"/>
                  </a:lnTo>
                  <a:lnTo>
                    <a:pt x="3073" y="687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30" y="6453"/>
                  </a:lnTo>
                  <a:cubicBezTo>
                    <a:pt x="3860" y="6261"/>
                    <a:pt x="4110" y="6031"/>
                    <a:pt x="4340" y="5820"/>
                  </a:cubicBezTo>
                  <a:cubicBezTo>
                    <a:pt x="4571" y="5589"/>
                    <a:pt x="4763" y="5359"/>
                    <a:pt x="4955" y="5090"/>
                  </a:cubicBezTo>
                  <a:cubicBezTo>
                    <a:pt x="5166" y="4783"/>
                    <a:pt x="5377" y="4437"/>
                    <a:pt x="5569" y="4110"/>
                  </a:cubicBezTo>
                  <a:cubicBezTo>
                    <a:pt x="5742" y="3765"/>
                    <a:pt x="5915" y="3438"/>
                    <a:pt x="6030" y="3093"/>
                  </a:cubicBezTo>
                  <a:lnTo>
                    <a:pt x="6030" y="3131"/>
                  </a:lnTo>
                  <a:cubicBezTo>
                    <a:pt x="6145" y="2843"/>
                    <a:pt x="6241" y="2517"/>
                    <a:pt x="6318" y="2209"/>
                  </a:cubicBezTo>
                  <a:cubicBezTo>
                    <a:pt x="6414" y="1883"/>
                    <a:pt x="6491" y="1518"/>
                    <a:pt x="6529" y="1153"/>
                  </a:cubicBezTo>
                  <a:cubicBezTo>
                    <a:pt x="6549" y="961"/>
                    <a:pt x="6549" y="788"/>
                    <a:pt x="6549" y="596"/>
                  </a:cubicBezTo>
                  <a:lnTo>
                    <a:pt x="6549" y="500"/>
                  </a:lnTo>
                  <a:lnTo>
                    <a:pt x="6529" y="481"/>
                  </a:lnTo>
                  <a:cubicBezTo>
                    <a:pt x="6261" y="270"/>
                    <a:pt x="5973" y="116"/>
                    <a:pt x="5684" y="58"/>
                  </a:cubicBezTo>
                  <a:cubicBezTo>
                    <a:pt x="5569" y="20"/>
                    <a:pt x="5435" y="1"/>
                    <a:pt x="5281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902;p68"/>
            <p:cNvSpPr/>
            <p:nvPr/>
          </p:nvSpPr>
          <p:spPr>
            <a:xfrm>
              <a:off x="6617125" y="4383175"/>
              <a:ext cx="25475" cy="51275"/>
            </a:xfrm>
            <a:custGeom>
              <a:avLst/>
              <a:gdLst/>
              <a:ahLst/>
              <a:cxnLst/>
              <a:rect l="l" t="t" r="r" b="b"/>
              <a:pathLst>
                <a:path w="1019" h="2051" extrusionOk="0">
                  <a:moveTo>
                    <a:pt x="58" y="0"/>
                  </a:moveTo>
                  <a:cubicBezTo>
                    <a:pt x="39" y="0"/>
                    <a:pt x="1" y="19"/>
                    <a:pt x="1" y="58"/>
                  </a:cubicBezTo>
                  <a:cubicBezTo>
                    <a:pt x="1" y="250"/>
                    <a:pt x="39" y="423"/>
                    <a:pt x="58" y="595"/>
                  </a:cubicBezTo>
                  <a:lnTo>
                    <a:pt x="135" y="883"/>
                  </a:lnTo>
                  <a:cubicBezTo>
                    <a:pt x="154" y="979"/>
                    <a:pt x="193" y="1075"/>
                    <a:pt x="231" y="1152"/>
                  </a:cubicBezTo>
                  <a:cubicBezTo>
                    <a:pt x="365" y="1479"/>
                    <a:pt x="577" y="1786"/>
                    <a:pt x="865" y="2036"/>
                  </a:cubicBezTo>
                  <a:cubicBezTo>
                    <a:pt x="884" y="2045"/>
                    <a:pt x="903" y="2050"/>
                    <a:pt x="925" y="2050"/>
                  </a:cubicBezTo>
                  <a:cubicBezTo>
                    <a:pt x="946" y="2050"/>
                    <a:pt x="970" y="2045"/>
                    <a:pt x="999" y="2036"/>
                  </a:cubicBezTo>
                  <a:cubicBezTo>
                    <a:pt x="1018" y="2016"/>
                    <a:pt x="1018" y="1959"/>
                    <a:pt x="999" y="1920"/>
                  </a:cubicBezTo>
                  <a:cubicBezTo>
                    <a:pt x="903" y="1844"/>
                    <a:pt x="807" y="1767"/>
                    <a:pt x="730" y="1671"/>
                  </a:cubicBezTo>
                  <a:lnTo>
                    <a:pt x="730" y="1690"/>
                  </a:lnTo>
                  <a:cubicBezTo>
                    <a:pt x="654" y="1632"/>
                    <a:pt x="615" y="1556"/>
                    <a:pt x="558" y="1479"/>
                  </a:cubicBezTo>
                  <a:cubicBezTo>
                    <a:pt x="519" y="1383"/>
                    <a:pt x="442" y="1306"/>
                    <a:pt x="385" y="1210"/>
                  </a:cubicBezTo>
                  <a:cubicBezTo>
                    <a:pt x="289" y="999"/>
                    <a:pt x="231" y="807"/>
                    <a:pt x="173" y="576"/>
                  </a:cubicBezTo>
                  <a:lnTo>
                    <a:pt x="173" y="595"/>
                  </a:lnTo>
                  <a:cubicBezTo>
                    <a:pt x="154" y="423"/>
                    <a:pt x="135" y="250"/>
                    <a:pt x="135" y="58"/>
                  </a:cubicBezTo>
                  <a:cubicBezTo>
                    <a:pt x="135" y="19"/>
                    <a:pt x="77" y="0"/>
                    <a:pt x="5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903;p68"/>
            <p:cNvSpPr/>
            <p:nvPr/>
          </p:nvSpPr>
          <p:spPr>
            <a:xfrm>
              <a:off x="6633450" y="4354350"/>
              <a:ext cx="34600" cy="58600"/>
            </a:xfrm>
            <a:custGeom>
              <a:avLst/>
              <a:gdLst/>
              <a:ahLst/>
              <a:cxnLst/>
              <a:rect l="l" t="t" r="r" b="b"/>
              <a:pathLst>
                <a:path w="1384" h="2344" extrusionOk="0">
                  <a:moveTo>
                    <a:pt x="58" y="1"/>
                  </a:moveTo>
                  <a:cubicBezTo>
                    <a:pt x="20" y="1"/>
                    <a:pt x="1" y="20"/>
                    <a:pt x="1" y="58"/>
                  </a:cubicBezTo>
                  <a:cubicBezTo>
                    <a:pt x="20" y="289"/>
                    <a:pt x="77" y="500"/>
                    <a:pt x="154" y="692"/>
                  </a:cubicBezTo>
                  <a:cubicBezTo>
                    <a:pt x="212" y="903"/>
                    <a:pt x="308" y="1115"/>
                    <a:pt x="404" y="1307"/>
                  </a:cubicBezTo>
                  <a:cubicBezTo>
                    <a:pt x="538" y="1537"/>
                    <a:pt x="653" y="1729"/>
                    <a:pt x="788" y="1883"/>
                  </a:cubicBezTo>
                  <a:cubicBezTo>
                    <a:pt x="941" y="2056"/>
                    <a:pt x="1076" y="2209"/>
                    <a:pt x="1268" y="2324"/>
                  </a:cubicBezTo>
                  <a:cubicBezTo>
                    <a:pt x="1306" y="2324"/>
                    <a:pt x="1306" y="2344"/>
                    <a:pt x="1326" y="2344"/>
                  </a:cubicBezTo>
                  <a:cubicBezTo>
                    <a:pt x="1345" y="2344"/>
                    <a:pt x="1345" y="2344"/>
                    <a:pt x="1364" y="2324"/>
                  </a:cubicBezTo>
                  <a:cubicBezTo>
                    <a:pt x="1383" y="2305"/>
                    <a:pt x="1383" y="2248"/>
                    <a:pt x="1364" y="2228"/>
                  </a:cubicBezTo>
                  <a:cubicBezTo>
                    <a:pt x="1230" y="2132"/>
                    <a:pt x="1076" y="2017"/>
                    <a:pt x="961" y="1864"/>
                  </a:cubicBezTo>
                  <a:cubicBezTo>
                    <a:pt x="865" y="1748"/>
                    <a:pt x="769" y="1652"/>
                    <a:pt x="692" y="1537"/>
                  </a:cubicBezTo>
                  <a:cubicBezTo>
                    <a:pt x="596" y="1383"/>
                    <a:pt x="538" y="1268"/>
                    <a:pt x="461" y="1115"/>
                  </a:cubicBezTo>
                  <a:lnTo>
                    <a:pt x="461" y="1153"/>
                  </a:lnTo>
                  <a:cubicBezTo>
                    <a:pt x="385" y="999"/>
                    <a:pt x="308" y="865"/>
                    <a:pt x="269" y="711"/>
                  </a:cubicBezTo>
                  <a:cubicBezTo>
                    <a:pt x="212" y="577"/>
                    <a:pt x="173" y="423"/>
                    <a:pt x="135" y="289"/>
                  </a:cubicBezTo>
                  <a:lnTo>
                    <a:pt x="135" y="308"/>
                  </a:lnTo>
                  <a:cubicBezTo>
                    <a:pt x="116" y="231"/>
                    <a:pt x="116" y="154"/>
                    <a:pt x="116" y="116"/>
                  </a:cubicBezTo>
                  <a:cubicBezTo>
                    <a:pt x="116" y="20"/>
                    <a:pt x="97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904;p68"/>
            <p:cNvSpPr/>
            <p:nvPr/>
          </p:nvSpPr>
          <p:spPr>
            <a:xfrm>
              <a:off x="6654575" y="4318825"/>
              <a:ext cx="32200" cy="60400"/>
            </a:xfrm>
            <a:custGeom>
              <a:avLst/>
              <a:gdLst/>
              <a:ahLst/>
              <a:cxnLst/>
              <a:rect l="l" t="t" r="r" b="b"/>
              <a:pathLst>
                <a:path w="1288" h="2416" extrusionOk="0">
                  <a:moveTo>
                    <a:pt x="77" y="1"/>
                  </a:moveTo>
                  <a:cubicBezTo>
                    <a:pt x="39" y="1"/>
                    <a:pt x="39" y="1"/>
                    <a:pt x="20" y="20"/>
                  </a:cubicBezTo>
                  <a:cubicBezTo>
                    <a:pt x="20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2" y="942"/>
                    <a:pt x="289" y="1153"/>
                    <a:pt x="385" y="1364"/>
                  </a:cubicBezTo>
                  <a:cubicBezTo>
                    <a:pt x="577" y="1768"/>
                    <a:pt x="845" y="2132"/>
                    <a:pt x="1172" y="2401"/>
                  </a:cubicBezTo>
                  <a:cubicBezTo>
                    <a:pt x="1181" y="2411"/>
                    <a:pt x="1201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4"/>
                    <a:pt x="1268" y="2305"/>
                  </a:cubicBezTo>
                  <a:cubicBezTo>
                    <a:pt x="1172" y="2209"/>
                    <a:pt x="1057" y="2113"/>
                    <a:pt x="980" y="2017"/>
                  </a:cubicBezTo>
                  <a:cubicBezTo>
                    <a:pt x="884" y="1902"/>
                    <a:pt x="788" y="1806"/>
                    <a:pt x="711" y="1671"/>
                  </a:cubicBezTo>
                  <a:cubicBezTo>
                    <a:pt x="615" y="1556"/>
                    <a:pt x="557" y="1422"/>
                    <a:pt x="500" y="1287"/>
                  </a:cubicBezTo>
                  <a:lnTo>
                    <a:pt x="500" y="1326"/>
                  </a:lnTo>
                  <a:cubicBezTo>
                    <a:pt x="308" y="942"/>
                    <a:pt x="193" y="558"/>
                    <a:pt x="116" y="135"/>
                  </a:cubicBezTo>
                  <a:lnTo>
                    <a:pt x="116" y="116"/>
                  </a:lnTo>
                  <a:cubicBezTo>
                    <a:pt x="116" y="97"/>
                    <a:pt x="116" y="97"/>
                    <a:pt x="96" y="78"/>
                  </a:cubicBezTo>
                  <a:cubicBezTo>
                    <a:pt x="96" y="20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905;p68"/>
            <p:cNvSpPr/>
            <p:nvPr/>
          </p:nvSpPr>
          <p:spPr>
            <a:xfrm>
              <a:off x="6680500" y="4290025"/>
              <a:ext cx="26900" cy="47325"/>
            </a:xfrm>
            <a:custGeom>
              <a:avLst/>
              <a:gdLst/>
              <a:ahLst/>
              <a:cxnLst/>
              <a:rect l="l" t="t" r="r" b="b"/>
              <a:pathLst>
                <a:path w="1076" h="1893" extrusionOk="0">
                  <a:moveTo>
                    <a:pt x="58" y="1"/>
                  </a:moveTo>
                  <a:cubicBezTo>
                    <a:pt x="39" y="1"/>
                    <a:pt x="0" y="20"/>
                    <a:pt x="20" y="77"/>
                  </a:cubicBezTo>
                  <a:cubicBezTo>
                    <a:pt x="39" y="231"/>
                    <a:pt x="96" y="404"/>
                    <a:pt x="135" y="557"/>
                  </a:cubicBezTo>
                  <a:cubicBezTo>
                    <a:pt x="193" y="711"/>
                    <a:pt x="250" y="884"/>
                    <a:pt x="346" y="1057"/>
                  </a:cubicBezTo>
                  <a:cubicBezTo>
                    <a:pt x="500" y="1364"/>
                    <a:pt x="692" y="1633"/>
                    <a:pt x="961" y="1863"/>
                  </a:cubicBezTo>
                  <a:cubicBezTo>
                    <a:pt x="970" y="1883"/>
                    <a:pt x="985" y="1892"/>
                    <a:pt x="1001" y="1892"/>
                  </a:cubicBezTo>
                  <a:cubicBezTo>
                    <a:pt x="1018" y="1892"/>
                    <a:pt x="1037" y="1883"/>
                    <a:pt x="1057" y="1863"/>
                  </a:cubicBezTo>
                  <a:cubicBezTo>
                    <a:pt x="1076" y="1844"/>
                    <a:pt x="1076" y="1806"/>
                    <a:pt x="1057" y="1767"/>
                  </a:cubicBezTo>
                  <a:cubicBezTo>
                    <a:pt x="999" y="1729"/>
                    <a:pt x="961" y="1671"/>
                    <a:pt x="903" y="1594"/>
                  </a:cubicBezTo>
                  <a:lnTo>
                    <a:pt x="903" y="1633"/>
                  </a:lnTo>
                  <a:cubicBezTo>
                    <a:pt x="826" y="1537"/>
                    <a:pt x="730" y="1441"/>
                    <a:pt x="673" y="1345"/>
                  </a:cubicBezTo>
                  <a:lnTo>
                    <a:pt x="442" y="980"/>
                  </a:lnTo>
                  <a:lnTo>
                    <a:pt x="442" y="999"/>
                  </a:lnTo>
                  <a:cubicBezTo>
                    <a:pt x="385" y="884"/>
                    <a:pt x="327" y="730"/>
                    <a:pt x="289" y="615"/>
                  </a:cubicBezTo>
                  <a:cubicBezTo>
                    <a:pt x="231" y="500"/>
                    <a:pt x="212" y="346"/>
                    <a:pt x="154" y="231"/>
                  </a:cubicBezTo>
                  <a:cubicBezTo>
                    <a:pt x="154" y="193"/>
                    <a:pt x="135" y="135"/>
                    <a:pt x="135" y="116"/>
                  </a:cubicBezTo>
                  <a:cubicBezTo>
                    <a:pt x="135" y="97"/>
                    <a:pt x="135" y="97"/>
                    <a:pt x="116" y="58"/>
                  </a:cubicBezTo>
                  <a:cubicBezTo>
                    <a:pt x="116" y="1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906;p68"/>
            <p:cNvSpPr/>
            <p:nvPr/>
          </p:nvSpPr>
          <p:spPr>
            <a:xfrm>
              <a:off x="6704500" y="4289550"/>
              <a:ext cx="13000" cy="20675"/>
            </a:xfrm>
            <a:custGeom>
              <a:avLst/>
              <a:gdLst/>
              <a:ahLst/>
              <a:cxnLst/>
              <a:rect l="l" t="t" r="r" b="b"/>
              <a:pathLst>
                <a:path w="520" h="827" extrusionOk="0">
                  <a:moveTo>
                    <a:pt x="39" y="0"/>
                  </a:moveTo>
                  <a:cubicBezTo>
                    <a:pt x="20" y="0"/>
                    <a:pt x="1" y="39"/>
                    <a:pt x="1" y="58"/>
                  </a:cubicBezTo>
                  <a:cubicBezTo>
                    <a:pt x="39" y="173"/>
                    <a:pt x="116" y="308"/>
                    <a:pt x="154" y="423"/>
                  </a:cubicBezTo>
                  <a:cubicBezTo>
                    <a:pt x="231" y="576"/>
                    <a:pt x="327" y="692"/>
                    <a:pt x="423" y="807"/>
                  </a:cubicBezTo>
                  <a:cubicBezTo>
                    <a:pt x="442" y="826"/>
                    <a:pt x="481" y="826"/>
                    <a:pt x="500" y="826"/>
                  </a:cubicBezTo>
                  <a:cubicBezTo>
                    <a:pt x="519" y="807"/>
                    <a:pt x="519" y="788"/>
                    <a:pt x="519" y="768"/>
                  </a:cubicBezTo>
                  <a:cubicBezTo>
                    <a:pt x="481" y="692"/>
                    <a:pt x="404" y="596"/>
                    <a:pt x="346" y="519"/>
                  </a:cubicBezTo>
                  <a:cubicBezTo>
                    <a:pt x="289" y="423"/>
                    <a:pt x="231" y="327"/>
                    <a:pt x="193" y="231"/>
                  </a:cubicBezTo>
                  <a:lnTo>
                    <a:pt x="193" y="250"/>
                  </a:lnTo>
                  <a:cubicBezTo>
                    <a:pt x="154" y="192"/>
                    <a:pt x="116" y="135"/>
                    <a:pt x="97" y="58"/>
                  </a:cubicBezTo>
                  <a:cubicBezTo>
                    <a:pt x="97" y="20"/>
                    <a:pt x="58" y="0"/>
                    <a:pt x="39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907;p68"/>
            <p:cNvSpPr/>
            <p:nvPr/>
          </p:nvSpPr>
          <p:spPr>
            <a:xfrm>
              <a:off x="6619525" y="4395175"/>
              <a:ext cx="54750" cy="31225"/>
            </a:xfrm>
            <a:custGeom>
              <a:avLst/>
              <a:gdLst/>
              <a:ahLst/>
              <a:cxnLst/>
              <a:rect l="l" t="t" r="r" b="b"/>
              <a:pathLst>
                <a:path w="2190" h="1249" extrusionOk="0">
                  <a:moveTo>
                    <a:pt x="2113" y="0"/>
                  </a:moveTo>
                  <a:cubicBezTo>
                    <a:pt x="2113" y="0"/>
                    <a:pt x="2094" y="0"/>
                    <a:pt x="2094" y="19"/>
                  </a:cubicBezTo>
                  <a:cubicBezTo>
                    <a:pt x="1998" y="135"/>
                    <a:pt x="1883" y="231"/>
                    <a:pt x="1767" y="346"/>
                  </a:cubicBezTo>
                  <a:cubicBezTo>
                    <a:pt x="1633" y="442"/>
                    <a:pt x="1498" y="538"/>
                    <a:pt x="1345" y="615"/>
                  </a:cubicBezTo>
                  <a:cubicBezTo>
                    <a:pt x="1210" y="711"/>
                    <a:pt x="1038" y="787"/>
                    <a:pt x="865" y="864"/>
                  </a:cubicBezTo>
                  <a:cubicBezTo>
                    <a:pt x="615" y="980"/>
                    <a:pt x="346" y="1056"/>
                    <a:pt x="58" y="1114"/>
                  </a:cubicBezTo>
                  <a:cubicBezTo>
                    <a:pt x="39" y="1114"/>
                    <a:pt x="1" y="1172"/>
                    <a:pt x="1" y="1191"/>
                  </a:cubicBezTo>
                  <a:cubicBezTo>
                    <a:pt x="1" y="1210"/>
                    <a:pt x="58" y="1248"/>
                    <a:pt x="77" y="1248"/>
                  </a:cubicBezTo>
                  <a:cubicBezTo>
                    <a:pt x="462" y="1152"/>
                    <a:pt x="826" y="1018"/>
                    <a:pt x="1191" y="826"/>
                  </a:cubicBezTo>
                  <a:cubicBezTo>
                    <a:pt x="1537" y="634"/>
                    <a:pt x="1883" y="403"/>
                    <a:pt x="2171" y="115"/>
                  </a:cubicBezTo>
                  <a:cubicBezTo>
                    <a:pt x="2190" y="96"/>
                    <a:pt x="2190" y="39"/>
                    <a:pt x="2171" y="19"/>
                  </a:cubicBezTo>
                  <a:cubicBezTo>
                    <a:pt x="2171" y="19"/>
                    <a:pt x="2151" y="0"/>
                    <a:pt x="2113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908;p68"/>
            <p:cNvSpPr/>
            <p:nvPr/>
          </p:nvSpPr>
          <p:spPr>
            <a:xfrm>
              <a:off x="6628175" y="4349825"/>
              <a:ext cx="67225" cy="42475"/>
            </a:xfrm>
            <a:custGeom>
              <a:avLst/>
              <a:gdLst/>
              <a:ahLst/>
              <a:cxnLst/>
              <a:rect l="l" t="t" r="r" b="b"/>
              <a:pathLst>
                <a:path w="2689" h="1699" extrusionOk="0">
                  <a:moveTo>
                    <a:pt x="2593" y="0"/>
                  </a:moveTo>
                  <a:cubicBezTo>
                    <a:pt x="2582" y="0"/>
                    <a:pt x="2574" y="9"/>
                    <a:pt x="2574" y="9"/>
                  </a:cubicBezTo>
                  <a:cubicBezTo>
                    <a:pt x="2478" y="124"/>
                    <a:pt x="2382" y="220"/>
                    <a:pt x="2286" y="316"/>
                  </a:cubicBezTo>
                  <a:cubicBezTo>
                    <a:pt x="2151" y="431"/>
                    <a:pt x="2055" y="528"/>
                    <a:pt x="1940" y="624"/>
                  </a:cubicBezTo>
                  <a:cubicBezTo>
                    <a:pt x="1556" y="931"/>
                    <a:pt x="1133" y="1180"/>
                    <a:pt x="672" y="1372"/>
                  </a:cubicBezTo>
                  <a:cubicBezTo>
                    <a:pt x="461" y="1468"/>
                    <a:pt x="269" y="1545"/>
                    <a:pt x="39" y="1584"/>
                  </a:cubicBezTo>
                  <a:cubicBezTo>
                    <a:pt x="19" y="1584"/>
                    <a:pt x="0" y="1641"/>
                    <a:pt x="0" y="1661"/>
                  </a:cubicBezTo>
                  <a:cubicBezTo>
                    <a:pt x="0" y="1680"/>
                    <a:pt x="39" y="1699"/>
                    <a:pt x="77" y="1699"/>
                  </a:cubicBezTo>
                  <a:cubicBezTo>
                    <a:pt x="557" y="1564"/>
                    <a:pt x="1037" y="1372"/>
                    <a:pt x="1460" y="1104"/>
                  </a:cubicBezTo>
                  <a:cubicBezTo>
                    <a:pt x="1671" y="988"/>
                    <a:pt x="1901" y="816"/>
                    <a:pt x="2113" y="681"/>
                  </a:cubicBezTo>
                  <a:cubicBezTo>
                    <a:pt x="2324" y="508"/>
                    <a:pt x="2516" y="316"/>
                    <a:pt x="2670" y="124"/>
                  </a:cubicBezTo>
                  <a:cubicBezTo>
                    <a:pt x="2689" y="105"/>
                    <a:pt x="2689" y="105"/>
                    <a:pt x="2689" y="86"/>
                  </a:cubicBezTo>
                  <a:cubicBezTo>
                    <a:pt x="2689" y="47"/>
                    <a:pt x="2689" y="28"/>
                    <a:pt x="2670" y="28"/>
                  </a:cubicBezTo>
                  <a:cubicBezTo>
                    <a:pt x="2631" y="9"/>
                    <a:pt x="2631" y="9"/>
                    <a:pt x="2612" y="9"/>
                  </a:cubicBezTo>
                  <a:cubicBezTo>
                    <a:pt x="2606" y="3"/>
                    <a:pt x="2599" y="0"/>
                    <a:pt x="2593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909;p68"/>
            <p:cNvSpPr/>
            <p:nvPr/>
          </p:nvSpPr>
          <p:spPr>
            <a:xfrm>
              <a:off x="6652175" y="4293025"/>
              <a:ext cx="68200" cy="49825"/>
            </a:xfrm>
            <a:custGeom>
              <a:avLst/>
              <a:gdLst/>
              <a:ahLst/>
              <a:cxnLst/>
              <a:rect l="l" t="t" r="r" b="b"/>
              <a:pathLst>
                <a:path w="2728" h="1993" extrusionOk="0">
                  <a:moveTo>
                    <a:pt x="2420" y="207"/>
                  </a:moveTo>
                  <a:cubicBezTo>
                    <a:pt x="2409" y="207"/>
                    <a:pt x="2404" y="220"/>
                    <a:pt x="2402" y="231"/>
                  </a:cubicBezTo>
                  <a:lnTo>
                    <a:pt x="2402" y="231"/>
                  </a:lnTo>
                  <a:cubicBezTo>
                    <a:pt x="2408" y="223"/>
                    <a:pt x="2414" y="215"/>
                    <a:pt x="2420" y="207"/>
                  </a:cubicBezTo>
                  <a:close/>
                  <a:moveTo>
                    <a:pt x="2610" y="1"/>
                  </a:moveTo>
                  <a:cubicBezTo>
                    <a:pt x="2607" y="1"/>
                    <a:pt x="2603" y="5"/>
                    <a:pt x="2593" y="15"/>
                  </a:cubicBezTo>
                  <a:cubicBezTo>
                    <a:pt x="2574" y="15"/>
                    <a:pt x="2535" y="53"/>
                    <a:pt x="2516" y="73"/>
                  </a:cubicBezTo>
                  <a:cubicBezTo>
                    <a:pt x="2478" y="111"/>
                    <a:pt x="2439" y="188"/>
                    <a:pt x="2401" y="245"/>
                  </a:cubicBezTo>
                  <a:cubicBezTo>
                    <a:pt x="2401" y="245"/>
                    <a:pt x="2401" y="239"/>
                    <a:pt x="2402" y="231"/>
                  </a:cubicBezTo>
                  <a:lnTo>
                    <a:pt x="2402" y="231"/>
                  </a:lnTo>
                  <a:cubicBezTo>
                    <a:pt x="2194" y="509"/>
                    <a:pt x="1932" y="751"/>
                    <a:pt x="1652" y="956"/>
                  </a:cubicBezTo>
                  <a:lnTo>
                    <a:pt x="1671" y="937"/>
                  </a:lnTo>
                  <a:lnTo>
                    <a:pt x="1671" y="937"/>
                  </a:lnTo>
                  <a:cubicBezTo>
                    <a:pt x="1268" y="1244"/>
                    <a:pt x="807" y="1532"/>
                    <a:pt x="327" y="1743"/>
                  </a:cubicBezTo>
                  <a:lnTo>
                    <a:pt x="346" y="1743"/>
                  </a:lnTo>
                  <a:cubicBezTo>
                    <a:pt x="250" y="1801"/>
                    <a:pt x="135" y="1820"/>
                    <a:pt x="39" y="1878"/>
                  </a:cubicBezTo>
                  <a:cubicBezTo>
                    <a:pt x="20" y="1897"/>
                    <a:pt x="0" y="1916"/>
                    <a:pt x="0" y="1935"/>
                  </a:cubicBezTo>
                  <a:cubicBezTo>
                    <a:pt x="0" y="1974"/>
                    <a:pt x="39" y="1993"/>
                    <a:pt x="77" y="1993"/>
                  </a:cubicBezTo>
                  <a:cubicBezTo>
                    <a:pt x="577" y="1820"/>
                    <a:pt x="1057" y="1551"/>
                    <a:pt x="1518" y="1263"/>
                  </a:cubicBezTo>
                  <a:cubicBezTo>
                    <a:pt x="1729" y="1129"/>
                    <a:pt x="1959" y="956"/>
                    <a:pt x="2151" y="764"/>
                  </a:cubicBezTo>
                  <a:cubicBezTo>
                    <a:pt x="2343" y="591"/>
                    <a:pt x="2535" y="399"/>
                    <a:pt x="2708" y="188"/>
                  </a:cubicBezTo>
                  <a:cubicBezTo>
                    <a:pt x="2727" y="169"/>
                    <a:pt x="2727" y="149"/>
                    <a:pt x="2708" y="111"/>
                  </a:cubicBezTo>
                  <a:cubicBezTo>
                    <a:pt x="2708" y="92"/>
                    <a:pt x="2689" y="73"/>
                    <a:pt x="2670" y="53"/>
                  </a:cubicBezTo>
                  <a:cubicBezTo>
                    <a:pt x="2631" y="53"/>
                    <a:pt x="2631" y="15"/>
                    <a:pt x="2612" y="15"/>
                  </a:cubicBezTo>
                  <a:cubicBezTo>
                    <a:pt x="2612" y="5"/>
                    <a:pt x="2612" y="1"/>
                    <a:pt x="2610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910;p68"/>
            <p:cNvSpPr/>
            <p:nvPr/>
          </p:nvSpPr>
          <p:spPr>
            <a:xfrm>
              <a:off x="6573450" y="4304700"/>
              <a:ext cx="11050" cy="34200"/>
            </a:xfrm>
            <a:custGeom>
              <a:avLst/>
              <a:gdLst/>
              <a:ahLst/>
              <a:cxnLst/>
              <a:rect l="l" t="t" r="r" b="b"/>
              <a:pathLst>
                <a:path w="442" h="1368" extrusionOk="0">
                  <a:moveTo>
                    <a:pt x="291" y="1"/>
                  </a:moveTo>
                  <a:cubicBezTo>
                    <a:pt x="256" y="1"/>
                    <a:pt x="238" y="14"/>
                    <a:pt x="211" y="28"/>
                  </a:cubicBezTo>
                  <a:cubicBezTo>
                    <a:pt x="192" y="66"/>
                    <a:pt x="173" y="105"/>
                    <a:pt x="192" y="124"/>
                  </a:cubicBezTo>
                  <a:cubicBezTo>
                    <a:pt x="211" y="201"/>
                    <a:pt x="231" y="297"/>
                    <a:pt x="269" y="374"/>
                  </a:cubicBezTo>
                  <a:cubicBezTo>
                    <a:pt x="269" y="412"/>
                    <a:pt x="269" y="489"/>
                    <a:pt x="288" y="547"/>
                  </a:cubicBezTo>
                  <a:cubicBezTo>
                    <a:pt x="288" y="604"/>
                    <a:pt x="288" y="662"/>
                    <a:pt x="269" y="739"/>
                  </a:cubicBezTo>
                  <a:lnTo>
                    <a:pt x="269" y="700"/>
                  </a:lnTo>
                  <a:lnTo>
                    <a:pt x="192" y="988"/>
                  </a:lnTo>
                  <a:lnTo>
                    <a:pt x="192" y="969"/>
                  </a:lnTo>
                  <a:cubicBezTo>
                    <a:pt x="173" y="1046"/>
                    <a:pt x="115" y="1142"/>
                    <a:pt x="77" y="1219"/>
                  </a:cubicBezTo>
                  <a:lnTo>
                    <a:pt x="19" y="1257"/>
                  </a:lnTo>
                  <a:cubicBezTo>
                    <a:pt x="0" y="1276"/>
                    <a:pt x="0" y="1315"/>
                    <a:pt x="19" y="1353"/>
                  </a:cubicBezTo>
                  <a:cubicBezTo>
                    <a:pt x="38" y="1363"/>
                    <a:pt x="58" y="1368"/>
                    <a:pt x="74" y="1368"/>
                  </a:cubicBezTo>
                  <a:cubicBezTo>
                    <a:pt x="91" y="1368"/>
                    <a:pt x="106" y="1363"/>
                    <a:pt x="115" y="1353"/>
                  </a:cubicBezTo>
                  <a:cubicBezTo>
                    <a:pt x="154" y="1334"/>
                    <a:pt x="173" y="1276"/>
                    <a:pt x="192" y="1257"/>
                  </a:cubicBezTo>
                  <a:cubicBezTo>
                    <a:pt x="250" y="1219"/>
                    <a:pt x="269" y="1142"/>
                    <a:pt x="288" y="1084"/>
                  </a:cubicBezTo>
                  <a:cubicBezTo>
                    <a:pt x="346" y="988"/>
                    <a:pt x="365" y="892"/>
                    <a:pt x="384" y="796"/>
                  </a:cubicBezTo>
                  <a:cubicBezTo>
                    <a:pt x="403" y="700"/>
                    <a:pt x="403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4" y="9"/>
                    <a:pt x="346" y="9"/>
                  </a:cubicBezTo>
                  <a:cubicBezTo>
                    <a:pt x="323" y="3"/>
                    <a:pt x="306" y="1"/>
                    <a:pt x="291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911;p68"/>
            <p:cNvSpPr/>
            <p:nvPr/>
          </p:nvSpPr>
          <p:spPr>
            <a:xfrm>
              <a:off x="6734750" y="4307800"/>
              <a:ext cx="60025" cy="34100"/>
            </a:xfrm>
            <a:custGeom>
              <a:avLst/>
              <a:gdLst/>
              <a:ahLst/>
              <a:cxnLst/>
              <a:rect l="l" t="t" r="r" b="b"/>
              <a:pathLst>
                <a:path w="2401" h="1364" extrusionOk="0">
                  <a:moveTo>
                    <a:pt x="557" y="0"/>
                  </a:moveTo>
                  <a:cubicBezTo>
                    <a:pt x="442" y="0"/>
                    <a:pt x="346" y="58"/>
                    <a:pt x="250" y="96"/>
                  </a:cubicBezTo>
                  <a:cubicBezTo>
                    <a:pt x="173" y="154"/>
                    <a:pt x="96" y="192"/>
                    <a:pt x="58" y="288"/>
                  </a:cubicBezTo>
                  <a:cubicBezTo>
                    <a:pt x="0" y="365"/>
                    <a:pt x="0" y="461"/>
                    <a:pt x="39" y="538"/>
                  </a:cubicBezTo>
                  <a:cubicBezTo>
                    <a:pt x="58" y="653"/>
                    <a:pt x="173" y="768"/>
                    <a:pt x="269" y="845"/>
                  </a:cubicBezTo>
                  <a:cubicBezTo>
                    <a:pt x="404" y="941"/>
                    <a:pt x="557" y="1037"/>
                    <a:pt x="730" y="1114"/>
                  </a:cubicBezTo>
                  <a:cubicBezTo>
                    <a:pt x="884" y="1172"/>
                    <a:pt x="1095" y="1248"/>
                    <a:pt x="1287" y="1306"/>
                  </a:cubicBezTo>
                  <a:cubicBezTo>
                    <a:pt x="1441" y="1344"/>
                    <a:pt x="1614" y="1364"/>
                    <a:pt x="1786" y="1364"/>
                  </a:cubicBezTo>
                  <a:cubicBezTo>
                    <a:pt x="1863" y="1364"/>
                    <a:pt x="1921" y="1364"/>
                    <a:pt x="1998" y="1344"/>
                  </a:cubicBezTo>
                  <a:cubicBezTo>
                    <a:pt x="2055" y="1325"/>
                    <a:pt x="2094" y="1325"/>
                    <a:pt x="2151" y="1306"/>
                  </a:cubicBezTo>
                  <a:cubicBezTo>
                    <a:pt x="2170" y="1268"/>
                    <a:pt x="2209" y="1268"/>
                    <a:pt x="2247" y="1248"/>
                  </a:cubicBezTo>
                  <a:cubicBezTo>
                    <a:pt x="2286" y="1229"/>
                    <a:pt x="2343" y="1172"/>
                    <a:pt x="2363" y="1114"/>
                  </a:cubicBezTo>
                  <a:cubicBezTo>
                    <a:pt x="2382" y="1037"/>
                    <a:pt x="2401" y="979"/>
                    <a:pt x="2382" y="922"/>
                  </a:cubicBezTo>
                  <a:cubicBezTo>
                    <a:pt x="2382" y="845"/>
                    <a:pt x="2343" y="787"/>
                    <a:pt x="2305" y="730"/>
                  </a:cubicBezTo>
                  <a:cubicBezTo>
                    <a:pt x="2286" y="672"/>
                    <a:pt x="2228" y="634"/>
                    <a:pt x="2190" y="576"/>
                  </a:cubicBezTo>
                  <a:cubicBezTo>
                    <a:pt x="2151" y="538"/>
                    <a:pt x="2094" y="480"/>
                    <a:pt x="2017" y="442"/>
                  </a:cubicBezTo>
                  <a:cubicBezTo>
                    <a:pt x="1959" y="384"/>
                    <a:pt x="1882" y="346"/>
                    <a:pt x="1806" y="307"/>
                  </a:cubicBezTo>
                  <a:cubicBezTo>
                    <a:pt x="1710" y="269"/>
                    <a:pt x="1633" y="250"/>
                    <a:pt x="1537" y="192"/>
                  </a:cubicBezTo>
                  <a:cubicBezTo>
                    <a:pt x="1326" y="115"/>
                    <a:pt x="1114" y="58"/>
                    <a:pt x="865" y="19"/>
                  </a:cubicBezTo>
                  <a:cubicBezTo>
                    <a:pt x="788" y="19"/>
                    <a:pt x="730" y="0"/>
                    <a:pt x="65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912;p68"/>
            <p:cNvSpPr/>
            <p:nvPr/>
          </p:nvSpPr>
          <p:spPr>
            <a:xfrm>
              <a:off x="6795725" y="4333725"/>
              <a:ext cx="15375" cy="16325"/>
            </a:xfrm>
            <a:custGeom>
              <a:avLst/>
              <a:gdLst/>
              <a:ahLst/>
              <a:cxnLst/>
              <a:rect l="l" t="t" r="r" b="b"/>
              <a:pathLst>
                <a:path w="615" h="653" extrusionOk="0">
                  <a:moveTo>
                    <a:pt x="192" y="0"/>
                  </a:moveTo>
                  <a:cubicBezTo>
                    <a:pt x="154" y="0"/>
                    <a:pt x="135" y="0"/>
                    <a:pt x="96" y="19"/>
                  </a:cubicBezTo>
                  <a:cubicBezTo>
                    <a:pt x="20" y="77"/>
                    <a:pt x="0" y="154"/>
                    <a:pt x="0" y="211"/>
                  </a:cubicBezTo>
                  <a:cubicBezTo>
                    <a:pt x="0" y="307"/>
                    <a:pt x="20" y="384"/>
                    <a:pt x="96" y="461"/>
                  </a:cubicBezTo>
                  <a:cubicBezTo>
                    <a:pt x="154" y="519"/>
                    <a:pt x="231" y="595"/>
                    <a:pt x="327" y="634"/>
                  </a:cubicBezTo>
                  <a:cubicBezTo>
                    <a:pt x="346" y="634"/>
                    <a:pt x="346" y="634"/>
                    <a:pt x="365" y="653"/>
                  </a:cubicBezTo>
                  <a:lnTo>
                    <a:pt x="480" y="653"/>
                  </a:lnTo>
                  <a:cubicBezTo>
                    <a:pt x="500" y="653"/>
                    <a:pt x="519" y="634"/>
                    <a:pt x="519" y="634"/>
                  </a:cubicBezTo>
                  <a:cubicBezTo>
                    <a:pt x="538" y="595"/>
                    <a:pt x="557" y="576"/>
                    <a:pt x="596" y="538"/>
                  </a:cubicBezTo>
                  <a:cubicBezTo>
                    <a:pt x="615" y="480"/>
                    <a:pt x="615" y="442"/>
                    <a:pt x="615" y="384"/>
                  </a:cubicBezTo>
                  <a:cubicBezTo>
                    <a:pt x="615" y="327"/>
                    <a:pt x="596" y="269"/>
                    <a:pt x="576" y="211"/>
                  </a:cubicBezTo>
                  <a:cubicBezTo>
                    <a:pt x="538" y="173"/>
                    <a:pt x="480" y="115"/>
                    <a:pt x="423" y="77"/>
                  </a:cubicBezTo>
                  <a:cubicBezTo>
                    <a:pt x="346" y="19"/>
                    <a:pt x="288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913;p68"/>
            <p:cNvSpPr/>
            <p:nvPr/>
          </p:nvSpPr>
          <p:spPr>
            <a:xfrm>
              <a:off x="7445275" y="4139275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1"/>
                  </a:moveTo>
                  <a:cubicBezTo>
                    <a:pt x="97" y="1"/>
                    <a:pt x="1" y="77"/>
                    <a:pt x="1" y="193"/>
                  </a:cubicBezTo>
                  <a:cubicBezTo>
                    <a:pt x="1" y="289"/>
                    <a:pt x="7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7"/>
                    <a:pt x="327" y="1"/>
                    <a:pt x="19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914;p68"/>
            <p:cNvSpPr/>
            <p:nvPr/>
          </p:nvSpPr>
          <p:spPr>
            <a:xfrm>
              <a:off x="7442875" y="4105200"/>
              <a:ext cx="5300" cy="5300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135" y="0"/>
                  </a:moveTo>
                  <a:cubicBezTo>
                    <a:pt x="58" y="0"/>
                    <a:pt x="1" y="19"/>
                    <a:pt x="1" y="96"/>
                  </a:cubicBezTo>
                  <a:cubicBezTo>
                    <a:pt x="1" y="135"/>
                    <a:pt x="58" y="211"/>
                    <a:pt x="97" y="211"/>
                  </a:cubicBezTo>
                  <a:cubicBezTo>
                    <a:pt x="154" y="211"/>
                    <a:pt x="212" y="173"/>
                    <a:pt x="212" y="115"/>
                  </a:cubicBezTo>
                  <a:cubicBezTo>
                    <a:pt x="212" y="77"/>
                    <a:pt x="174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915;p68"/>
            <p:cNvSpPr/>
            <p:nvPr/>
          </p:nvSpPr>
          <p:spPr>
            <a:xfrm>
              <a:off x="7057850" y="3683200"/>
              <a:ext cx="209825" cy="195350"/>
            </a:xfrm>
            <a:custGeom>
              <a:avLst/>
              <a:gdLst/>
              <a:ahLst/>
              <a:cxnLst/>
              <a:rect l="l" t="t" r="r" b="b"/>
              <a:pathLst>
                <a:path w="8393" h="7814" extrusionOk="0">
                  <a:moveTo>
                    <a:pt x="2247" y="2689"/>
                  </a:moveTo>
                  <a:cubicBezTo>
                    <a:pt x="2286" y="2804"/>
                    <a:pt x="2305" y="2900"/>
                    <a:pt x="2305" y="3034"/>
                  </a:cubicBezTo>
                  <a:lnTo>
                    <a:pt x="2305" y="2977"/>
                  </a:lnTo>
                  <a:cubicBezTo>
                    <a:pt x="2324" y="3188"/>
                    <a:pt x="2343" y="3380"/>
                    <a:pt x="2343" y="3610"/>
                  </a:cubicBezTo>
                  <a:cubicBezTo>
                    <a:pt x="2343" y="3841"/>
                    <a:pt x="2343" y="4052"/>
                    <a:pt x="2324" y="4302"/>
                  </a:cubicBezTo>
                  <a:cubicBezTo>
                    <a:pt x="2305" y="4475"/>
                    <a:pt x="2247" y="4667"/>
                    <a:pt x="2190" y="4820"/>
                  </a:cubicBezTo>
                  <a:cubicBezTo>
                    <a:pt x="2132" y="4916"/>
                    <a:pt x="2113" y="4993"/>
                    <a:pt x="2036" y="5070"/>
                  </a:cubicBezTo>
                  <a:cubicBezTo>
                    <a:pt x="1998" y="5108"/>
                    <a:pt x="1959" y="5166"/>
                    <a:pt x="1921" y="5185"/>
                  </a:cubicBezTo>
                  <a:cubicBezTo>
                    <a:pt x="1863" y="5243"/>
                    <a:pt x="1806" y="5262"/>
                    <a:pt x="1729" y="5281"/>
                  </a:cubicBezTo>
                  <a:lnTo>
                    <a:pt x="1518" y="5358"/>
                  </a:lnTo>
                  <a:lnTo>
                    <a:pt x="1364" y="5358"/>
                  </a:lnTo>
                  <a:cubicBezTo>
                    <a:pt x="1326" y="5358"/>
                    <a:pt x="1268" y="5320"/>
                    <a:pt x="1229" y="5300"/>
                  </a:cubicBezTo>
                  <a:cubicBezTo>
                    <a:pt x="1172" y="5281"/>
                    <a:pt x="1133" y="5262"/>
                    <a:pt x="1095" y="5224"/>
                  </a:cubicBezTo>
                  <a:lnTo>
                    <a:pt x="961" y="5089"/>
                  </a:lnTo>
                  <a:cubicBezTo>
                    <a:pt x="903" y="5012"/>
                    <a:pt x="865" y="4935"/>
                    <a:pt x="845" y="4878"/>
                  </a:cubicBezTo>
                  <a:cubicBezTo>
                    <a:pt x="788" y="4782"/>
                    <a:pt x="769" y="4667"/>
                    <a:pt x="749" y="4571"/>
                  </a:cubicBezTo>
                  <a:cubicBezTo>
                    <a:pt x="711" y="4417"/>
                    <a:pt x="711" y="4302"/>
                    <a:pt x="749" y="4148"/>
                  </a:cubicBezTo>
                  <a:cubicBezTo>
                    <a:pt x="769" y="4014"/>
                    <a:pt x="807" y="3860"/>
                    <a:pt x="865" y="3726"/>
                  </a:cubicBezTo>
                  <a:cubicBezTo>
                    <a:pt x="903" y="3610"/>
                    <a:pt x="980" y="3476"/>
                    <a:pt x="1076" y="3361"/>
                  </a:cubicBezTo>
                  <a:cubicBezTo>
                    <a:pt x="1172" y="3265"/>
                    <a:pt x="1268" y="3150"/>
                    <a:pt x="1364" y="3073"/>
                  </a:cubicBezTo>
                  <a:cubicBezTo>
                    <a:pt x="1518" y="2977"/>
                    <a:pt x="1652" y="2881"/>
                    <a:pt x="1806" y="2804"/>
                  </a:cubicBezTo>
                  <a:cubicBezTo>
                    <a:pt x="1940" y="2765"/>
                    <a:pt x="2113" y="2708"/>
                    <a:pt x="2247" y="2689"/>
                  </a:cubicBezTo>
                  <a:close/>
                  <a:moveTo>
                    <a:pt x="4705" y="4628"/>
                  </a:moveTo>
                  <a:cubicBezTo>
                    <a:pt x="4782" y="4859"/>
                    <a:pt x="4821" y="5070"/>
                    <a:pt x="4840" y="5281"/>
                  </a:cubicBezTo>
                  <a:cubicBezTo>
                    <a:pt x="4878" y="5492"/>
                    <a:pt x="4878" y="5723"/>
                    <a:pt x="4840" y="5953"/>
                  </a:cubicBezTo>
                  <a:cubicBezTo>
                    <a:pt x="4821" y="6069"/>
                    <a:pt x="4801" y="6165"/>
                    <a:pt x="4744" y="6299"/>
                  </a:cubicBezTo>
                  <a:cubicBezTo>
                    <a:pt x="4725" y="6357"/>
                    <a:pt x="4686" y="6414"/>
                    <a:pt x="4648" y="6453"/>
                  </a:cubicBezTo>
                  <a:cubicBezTo>
                    <a:pt x="4629" y="6510"/>
                    <a:pt x="4590" y="6529"/>
                    <a:pt x="4533" y="6587"/>
                  </a:cubicBezTo>
                  <a:cubicBezTo>
                    <a:pt x="4494" y="6606"/>
                    <a:pt x="4436" y="6645"/>
                    <a:pt x="4398" y="6683"/>
                  </a:cubicBezTo>
                  <a:cubicBezTo>
                    <a:pt x="4340" y="6702"/>
                    <a:pt x="4302" y="6702"/>
                    <a:pt x="4244" y="6721"/>
                  </a:cubicBezTo>
                  <a:lnTo>
                    <a:pt x="4168" y="6721"/>
                  </a:lnTo>
                  <a:cubicBezTo>
                    <a:pt x="4148" y="6721"/>
                    <a:pt x="4148" y="6721"/>
                    <a:pt x="4129" y="6702"/>
                  </a:cubicBezTo>
                  <a:cubicBezTo>
                    <a:pt x="4110" y="6702"/>
                    <a:pt x="4110" y="6683"/>
                    <a:pt x="4072" y="6683"/>
                  </a:cubicBezTo>
                  <a:lnTo>
                    <a:pt x="4033" y="6625"/>
                  </a:lnTo>
                  <a:cubicBezTo>
                    <a:pt x="4014" y="6587"/>
                    <a:pt x="3976" y="6529"/>
                    <a:pt x="3956" y="6510"/>
                  </a:cubicBezTo>
                  <a:cubicBezTo>
                    <a:pt x="3937" y="6414"/>
                    <a:pt x="3918" y="6337"/>
                    <a:pt x="3880" y="6241"/>
                  </a:cubicBezTo>
                  <a:cubicBezTo>
                    <a:pt x="3860" y="6107"/>
                    <a:pt x="3860" y="5953"/>
                    <a:pt x="3880" y="5819"/>
                  </a:cubicBezTo>
                  <a:cubicBezTo>
                    <a:pt x="3918" y="5665"/>
                    <a:pt x="3956" y="5492"/>
                    <a:pt x="4014" y="5358"/>
                  </a:cubicBezTo>
                  <a:cubicBezTo>
                    <a:pt x="4052" y="5243"/>
                    <a:pt x="4129" y="5108"/>
                    <a:pt x="4206" y="5012"/>
                  </a:cubicBezTo>
                  <a:lnTo>
                    <a:pt x="4417" y="4801"/>
                  </a:lnTo>
                  <a:cubicBezTo>
                    <a:pt x="4494" y="4763"/>
                    <a:pt x="4590" y="4705"/>
                    <a:pt x="4648" y="4667"/>
                  </a:cubicBezTo>
                  <a:cubicBezTo>
                    <a:pt x="4648" y="4628"/>
                    <a:pt x="4686" y="4628"/>
                    <a:pt x="4705" y="4628"/>
                  </a:cubicBezTo>
                  <a:close/>
                  <a:moveTo>
                    <a:pt x="77" y="0"/>
                  </a:moveTo>
                  <a:cubicBezTo>
                    <a:pt x="39" y="19"/>
                    <a:pt x="0" y="96"/>
                    <a:pt x="0" y="154"/>
                  </a:cubicBezTo>
                  <a:cubicBezTo>
                    <a:pt x="0" y="211"/>
                    <a:pt x="39" y="269"/>
                    <a:pt x="116" y="269"/>
                  </a:cubicBezTo>
                  <a:lnTo>
                    <a:pt x="173" y="269"/>
                  </a:lnTo>
                  <a:cubicBezTo>
                    <a:pt x="327" y="288"/>
                    <a:pt x="481" y="346"/>
                    <a:pt x="653" y="384"/>
                  </a:cubicBezTo>
                  <a:cubicBezTo>
                    <a:pt x="807" y="461"/>
                    <a:pt x="961" y="557"/>
                    <a:pt x="1095" y="653"/>
                  </a:cubicBezTo>
                  <a:cubicBezTo>
                    <a:pt x="1268" y="788"/>
                    <a:pt x="1422" y="941"/>
                    <a:pt x="1556" y="1114"/>
                  </a:cubicBezTo>
                  <a:cubicBezTo>
                    <a:pt x="1748" y="1344"/>
                    <a:pt x="1902" y="1632"/>
                    <a:pt x="2017" y="1901"/>
                  </a:cubicBezTo>
                  <a:cubicBezTo>
                    <a:pt x="2036" y="1959"/>
                    <a:pt x="2055" y="2036"/>
                    <a:pt x="2113" y="2113"/>
                  </a:cubicBezTo>
                  <a:cubicBezTo>
                    <a:pt x="1441" y="2285"/>
                    <a:pt x="807" y="2708"/>
                    <a:pt x="500" y="3342"/>
                  </a:cubicBezTo>
                  <a:cubicBezTo>
                    <a:pt x="289" y="3783"/>
                    <a:pt x="212" y="4340"/>
                    <a:pt x="365" y="4820"/>
                  </a:cubicBezTo>
                  <a:cubicBezTo>
                    <a:pt x="423" y="5070"/>
                    <a:pt x="577" y="5300"/>
                    <a:pt x="788" y="5473"/>
                  </a:cubicBezTo>
                  <a:cubicBezTo>
                    <a:pt x="942" y="5612"/>
                    <a:pt x="1146" y="5701"/>
                    <a:pt x="1359" y="5701"/>
                  </a:cubicBezTo>
                  <a:cubicBezTo>
                    <a:pt x="1412" y="5701"/>
                    <a:pt x="1465" y="5696"/>
                    <a:pt x="1518" y="5684"/>
                  </a:cubicBezTo>
                  <a:cubicBezTo>
                    <a:pt x="1767" y="5665"/>
                    <a:pt x="2055" y="5531"/>
                    <a:pt x="2247" y="5339"/>
                  </a:cubicBezTo>
                  <a:cubicBezTo>
                    <a:pt x="2420" y="5166"/>
                    <a:pt x="2516" y="4916"/>
                    <a:pt x="2593" y="4705"/>
                  </a:cubicBezTo>
                  <a:cubicBezTo>
                    <a:pt x="2670" y="4475"/>
                    <a:pt x="2670" y="4206"/>
                    <a:pt x="2689" y="3956"/>
                  </a:cubicBezTo>
                  <a:cubicBezTo>
                    <a:pt x="2689" y="3745"/>
                    <a:pt x="2689" y="3514"/>
                    <a:pt x="2670" y="3284"/>
                  </a:cubicBezTo>
                  <a:cubicBezTo>
                    <a:pt x="2631" y="3054"/>
                    <a:pt x="2612" y="2842"/>
                    <a:pt x="2574" y="2612"/>
                  </a:cubicBezTo>
                  <a:lnTo>
                    <a:pt x="2977" y="2612"/>
                  </a:lnTo>
                  <a:cubicBezTo>
                    <a:pt x="3150" y="2650"/>
                    <a:pt x="3342" y="2689"/>
                    <a:pt x="3476" y="2765"/>
                  </a:cubicBezTo>
                  <a:cubicBezTo>
                    <a:pt x="3592" y="2804"/>
                    <a:pt x="3726" y="2881"/>
                    <a:pt x="3822" y="2958"/>
                  </a:cubicBezTo>
                  <a:cubicBezTo>
                    <a:pt x="3918" y="3034"/>
                    <a:pt x="4014" y="3130"/>
                    <a:pt x="4072" y="3226"/>
                  </a:cubicBezTo>
                  <a:cubicBezTo>
                    <a:pt x="4225" y="3438"/>
                    <a:pt x="4360" y="3649"/>
                    <a:pt x="4456" y="3899"/>
                  </a:cubicBezTo>
                  <a:cubicBezTo>
                    <a:pt x="4398" y="3918"/>
                    <a:pt x="4321" y="3956"/>
                    <a:pt x="4244" y="3995"/>
                  </a:cubicBezTo>
                  <a:cubicBezTo>
                    <a:pt x="4072" y="4091"/>
                    <a:pt x="3937" y="4206"/>
                    <a:pt x="3784" y="4321"/>
                  </a:cubicBezTo>
                  <a:cubicBezTo>
                    <a:pt x="3668" y="4436"/>
                    <a:pt x="3553" y="4609"/>
                    <a:pt x="3457" y="4782"/>
                  </a:cubicBezTo>
                  <a:cubicBezTo>
                    <a:pt x="3284" y="5089"/>
                    <a:pt x="3188" y="5454"/>
                    <a:pt x="3169" y="5838"/>
                  </a:cubicBezTo>
                  <a:cubicBezTo>
                    <a:pt x="3150" y="6011"/>
                    <a:pt x="3169" y="6165"/>
                    <a:pt x="3188" y="6337"/>
                  </a:cubicBezTo>
                  <a:cubicBezTo>
                    <a:pt x="3207" y="6510"/>
                    <a:pt x="3265" y="6645"/>
                    <a:pt x="3342" y="6798"/>
                  </a:cubicBezTo>
                  <a:cubicBezTo>
                    <a:pt x="3457" y="7067"/>
                    <a:pt x="3688" y="7298"/>
                    <a:pt x="4014" y="7374"/>
                  </a:cubicBezTo>
                  <a:cubicBezTo>
                    <a:pt x="4087" y="7393"/>
                    <a:pt x="4161" y="7401"/>
                    <a:pt x="4234" y="7401"/>
                  </a:cubicBezTo>
                  <a:cubicBezTo>
                    <a:pt x="4547" y="7401"/>
                    <a:pt x="4856" y="7246"/>
                    <a:pt x="5089" y="7029"/>
                  </a:cubicBezTo>
                  <a:cubicBezTo>
                    <a:pt x="5166" y="6971"/>
                    <a:pt x="5224" y="6856"/>
                    <a:pt x="5301" y="6798"/>
                  </a:cubicBezTo>
                  <a:cubicBezTo>
                    <a:pt x="5377" y="6702"/>
                    <a:pt x="5416" y="6606"/>
                    <a:pt x="5454" y="6491"/>
                  </a:cubicBezTo>
                  <a:cubicBezTo>
                    <a:pt x="5512" y="6299"/>
                    <a:pt x="5570" y="6069"/>
                    <a:pt x="5570" y="5857"/>
                  </a:cubicBezTo>
                  <a:cubicBezTo>
                    <a:pt x="5589" y="5627"/>
                    <a:pt x="5570" y="5377"/>
                    <a:pt x="5512" y="5166"/>
                  </a:cubicBezTo>
                  <a:cubicBezTo>
                    <a:pt x="5493" y="4955"/>
                    <a:pt x="5454" y="4743"/>
                    <a:pt x="5377" y="4532"/>
                  </a:cubicBezTo>
                  <a:lnTo>
                    <a:pt x="5377" y="4532"/>
                  </a:lnTo>
                  <a:cubicBezTo>
                    <a:pt x="5512" y="4571"/>
                    <a:pt x="5666" y="4609"/>
                    <a:pt x="5781" y="4667"/>
                  </a:cubicBezTo>
                  <a:cubicBezTo>
                    <a:pt x="5954" y="4724"/>
                    <a:pt x="6088" y="4820"/>
                    <a:pt x="6242" y="4916"/>
                  </a:cubicBezTo>
                  <a:cubicBezTo>
                    <a:pt x="6434" y="5089"/>
                    <a:pt x="6626" y="5262"/>
                    <a:pt x="6760" y="5473"/>
                  </a:cubicBezTo>
                  <a:cubicBezTo>
                    <a:pt x="7010" y="5800"/>
                    <a:pt x="7221" y="6165"/>
                    <a:pt x="7375" y="6529"/>
                  </a:cubicBezTo>
                  <a:cubicBezTo>
                    <a:pt x="7509" y="6856"/>
                    <a:pt x="7605" y="7202"/>
                    <a:pt x="7701" y="7566"/>
                  </a:cubicBezTo>
                  <a:cubicBezTo>
                    <a:pt x="7747" y="7721"/>
                    <a:pt x="7894" y="7813"/>
                    <a:pt x="8039" y="7813"/>
                  </a:cubicBezTo>
                  <a:cubicBezTo>
                    <a:pt x="8074" y="7813"/>
                    <a:pt x="8109" y="7808"/>
                    <a:pt x="8143" y="7797"/>
                  </a:cubicBezTo>
                  <a:cubicBezTo>
                    <a:pt x="8239" y="7778"/>
                    <a:pt x="8296" y="7720"/>
                    <a:pt x="8354" y="7624"/>
                  </a:cubicBezTo>
                  <a:cubicBezTo>
                    <a:pt x="8392" y="7528"/>
                    <a:pt x="8392" y="7470"/>
                    <a:pt x="8373" y="7374"/>
                  </a:cubicBezTo>
                  <a:cubicBezTo>
                    <a:pt x="8277" y="6856"/>
                    <a:pt x="8104" y="6376"/>
                    <a:pt x="7874" y="5896"/>
                  </a:cubicBezTo>
                  <a:cubicBezTo>
                    <a:pt x="7624" y="5416"/>
                    <a:pt x="7336" y="4974"/>
                    <a:pt x="6952" y="4590"/>
                  </a:cubicBezTo>
                  <a:cubicBezTo>
                    <a:pt x="6568" y="4206"/>
                    <a:pt x="6088" y="3918"/>
                    <a:pt x="5570" y="3822"/>
                  </a:cubicBezTo>
                  <a:cubicBezTo>
                    <a:pt x="5416" y="3783"/>
                    <a:pt x="5281" y="3764"/>
                    <a:pt x="5128" y="3764"/>
                  </a:cubicBezTo>
                  <a:lnTo>
                    <a:pt x="5032" y="3764"/>
                  </a:lnTo>
                  <a:cubicBezTo>
                    <a:pt x="4936" y="3572"/>
                    <a:pt x="4840" y="3380"/>
                    <a:pt x="4744" y="3207"/>
                  </a:cubicBezTo>
                  <a:cubicBezTo>
                    <a:pt x="4648" y="3054"/>
                    <a:pt x="4533" y="2881"/>
                    <a:pt x="4417" y="2727"/>
                  </a:cubicBezTo>
                  <a:cubicBezTo>
                    <a:pt x="4264" y="2593"/>
                    <a:pt x="4110" y="2439"/>
                    <a:pt x="3937" y="2343"/>
                  </a:cubicBezTo>
                  <a:cubicBezTo>
                    <a:pt x="3585" y="2132"/>
                    <a:pt x="3168" y="2033"/>
                    <a:pt x="2746" y="2033"/>
                  </a:cubicBezTo>
                  <a:cubicBezTo>
                    <a:pt x="2708" y="2033"/>
                    <a:pt x="2670" y="2034"/>
                    <a:pt x="2631" y="2036"/>
                  </a:cubicBezTo>
                  <a:cubicBezTo>
                    <a:pt x="2535" y="2036"/>
                    <a:pt x="2420" y="2036"/>
                    <a:pt x="2324" y="2055"/>
                  </a:cubicBezTo>
                  <a:cubicBezTo>
                    <a:pt x="2209" y="1748"/>
                    <a:pt x="2055" y="1460"/>
                    <a:pt x="1902" y="1191"/>
                  </a:cubicBezTo>
                  <a:cubicBezTo>
                    <a:pt x="1671" y="884"/>
                    <a:pt x="1441" y="595"/>
                    <a:pt x="1133" y="384"/>
                  </a:cubicBezTo>
                  <a:cubicBezTo>
                    <a:pt x="807" y="173"/>
                    <a:pt x="461" y="39"/>
                    <a:pt x="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916;p68"/>
            <p:cNvSpPr/>
            <p:nvPr/>
          </p:nvSpPr>
          <p:spPr>
            <a:xfrm>
              <a:off x="7211000" y="3761925"/>
              <a:ext cx="225675" cy="250625"/>
            </a:xfrm>
            <a:custGeom>
              <a:avLst/>
              <a:gdLst/>
              <a:ahLst/>
              <a:cxnLst/>
              <a:rect l="l" t="t" r="r" b="b"/>
              <a:pathLst>
                <a:path w="9027" h="10025" extrusionOk="0">
                  <a:moveTo>
                    <a:pt x="5954" y="1"/>
                  </a:moveTo>
                  <a:lnTo>
                    <a:pt x="5896" y="39"/>
                  </a:lnTo>
                  <a:cubicBezTo>
                    <a:pt x="5435" y="39"/>
                    <a:pt x="4936" y="97"/>
                    <a:pt x="4456" y="173"/>
                  </a:cubicBezTo>
                  <a:cubicBezTo>
                    <a:pt x="3937" y="269"/>
                    <a:pt x="3457" y="385"/>
                    <a:pt x="3035" y="519"/>
                  </a:cubicBezTo>
                  <a:cubicBezTo>
                    <a:pt x="2843" y="596"/>
                    <a:pt x="2650" y="692"/>
                    <a:pt x="2458" y="788"/>
                  </a:cubicBezTo>
                  <a:cubicBezTo>
                    <a:pt x="2305" y="884"/>
                    <a:pt x="2113" y="1038"/>
                    <a:pt x="1882" y="1191"/>
                  </a:cubicBezTo>
                  <a:cubicBezTo>
                    <a:pt x="1498" y="1556"/>
                    <a:pt x="1172" y="1998"/>
                    <a:pt x="884" y="2497"/>
                  </a:cubicBezTo>
                  <a:cubicBezTo>
                    <a:pt x="634" y="2958"/>
                    <a:pt x="442" y="3457"/>
                    <a:pt x="308" y="4053"/>
                  </a:cubicBezTo>
                  <a:cubicBezTo>
                    <a:pt x="192" y="4533"/>
                    <a:pt x="116" y="5070"/>
                    <a:pt x="96" y="5646"/>
                  </a:cubicBezTo>
                  <a:lnTo>
                    <a:pt x="96" y="5896"/>
                  </a:lnTo>
                  <a:cubicBezTo>
                    <a:pt x="58" y="5973"/>
                    <a:pt x="39" y="6069"/>
                    <a:pt x="39" y="6165"/>
                  </a:cubicBezTo>
                  <a:cubicBezTo>
                    <a:pt x="20" y="6338"/>
                    <a:pt x="0" y="6511"/>
                    <a:pt x="0" y="6741"/>
                  </a:cubicBezTo>
                  <a:cubicBezTo>
                    <a:pt x="0" y="7087"/>
                    <a:pt x="39" y="7413"/>
                    <a:pt x="135" y="7816"/>
                  </a:cubicBezTo>
                  <a:cubicBezTo>
                    <a:pt x="231" y="8239"/>
                    <a:pt x="423" y="8623"/>
                    <a:pt x="673" y="8911"/>
                  </a:cubicBezTo>
                  <a:cubicBezTo>
                    <a:pt x="1114" y="9449"/>
                    <a:pt x="1786" y="9833"/>
                    <a:pt x="2554" y="9986"/>
                  </a:cubicBezTo>
                  <a:cubicBezTo>
                    <a:pt x="2747" y="10006"/>
                    <a:pt x="2977" y="10025"/>
                    <a:pt x="3169" y="10025"/>
                  </a:cubicBezTo>
                  <a:cubicBezTo>
                    <a:pt x="3323" y="10025"/>
                    <a:pt x="3495" y="10025"/>
                    <a:pt x="3668" y="10006"/>
                  </a:cubicBezTo>
                  <a:cubicBezTo>
                    <a:pt x="4033" y="9967"/>
                    <a:pt x="4379" y="9871"/>
                    <a:pt x="4705" y="9698"/>
                  </a:cubicBezTo>
                  <a:cubicBezTo>
                    <a:pt x="5032" y="9526"/>
                    <a:pt x="5320" y="9314"/>
                    <a:pt x="5569" y="9045"/>
                  </a:cubicBezTo>
                  <a:cubicBezTo>
                    <a:pt x="5685" y="8930"/>
                    <a:pt x="5781" y="8777"/>
                    <a:pt x="5877" y="8623"/>
                  </a:cubicBezTo>
                  <a:cubicBezTo>
                    <a:pt x="5954" y="8469"/>
                    <a:pt x="6011" y="8297"/>
                    <a:pt x="6088" y="8085"/>
                  </a:cubicBezTo>
                  <a:cubicBezTo>
                    <a:pt x="6165" y="7855"/>
                    <a:pt x="6184" y="7605"/>
                    <a:pt x="6184" y="7298"/>
                  </a:cubicBezTo>
                  <a:cubicBezTo>
                    <a:pt x="6184" y="6991"/>
                    <a:pt x="6107" y="6626"/>
                    <a:pt x="5973" y="6242"/>
                  </a:cubicBezTo>
                  <a:cubicBezTo>
                    <a:pt x="5877" y="5954"/>
                    <a:pt x="5723" y="5685"/>
                    <a:pt x="5608" y="5416"/>
                  </a:cubicBezTo>
                  <a:cubicBezTo>
                    <a:pt x="5416" y="5013"/>
                    <a:pt x="5224" y="4609"/>
                    <a:pt x="5128" y="4149"/>
                  </a:cubicBezTo>
                  <a:cubicBezTo>
                    <a:pt x="5089" y="3957"/>
                    <a:pt x="5089" y="3764"/>
                    <a:pt x="5089" y="3592"/>
                  </a:cubicBezTo>
                  <a:cubicBezTo>
                    <a:pt x="5089" y="3438"/>
                    <a:pt x="5128" y="3284"/>
                    <a:pt x="5147" y="3150"/>
                  </a:cubicBezTo>
                  <a:cubicBezTo>
                    <a:pt x="5205" y="2977"/>
                    <a:pt x="5281" y="2823"/>
                    <a:pt x="5377" y="2670"/>
                  </a:cubicBezTo>
                  <a:cubicBezTo>
                    <a:pt x="5435" y="2535"/>
                    <a:pt x="5531" y="2439"/>
                    <a:pt x="5627" y="2343"/>
                  </a:cubicBezTo>
                  <a:cubicBezTo>
                    <a:pt x="5704" y="2286"/>
                    <a:pt x="5800" y="2209"/>
                    <a:pt x="5896" y="2151"/>
                  </a:cubicBezTo>
                  <a:cubicBezTo>
                    <a:pt x="5973" y="2132"/>
                    <a:pt x="6050" y="2094"/>
                    <a:pt x="6146" y="2094"/>
                  </a:cubicBezTo>
                  <a:cubicBezTo>
                    <a:pt x="6203" y="2055"/>
                    <a:pt x="6299" y="2055"/>
                    <a:pt x="6395" y="2055"/>
                  </a:cubicBezTo>
                  <a:cubicBezTo>
                    <a:pt x="6491" y="2055"/>
                    <a:pt x="6587" y="2094"/>
                    <a:pt x="6664" y="2113"/>
                  </a:cubicBezTo>
                  <a:cubicBezTo>
                    <a:pt x="6779" y="2151"/>
                    <a:pt x="6875" y="2209"/>
                    <a:pt x="7010" y="2286"/>
                  </a:cubicBezTo>
                  <a:cubicBezTo>
                    <a:pt x="7067" y="2324"/>
                    <a:pt x="7125" y="2382"/>
                    <a:pt x="7202" y="2420"/>
                  </a:cubicBezTo>
                  <a:cubicBezTo>
                    <a:pt x="7240" y="2478"/>
                    <a:pt x="7259" y="2516"/>
                    <a:pt x="7317" y="2593"/>
                  </a:cubicBezTo>
                  <a:cubicBezTo>
                    <a:pt x="7413" y="2766"/>
                    <a:pt x="7490" y="2958"/>
                    <a:pt x="7528" y="3150"/>
                  </a:cubicBezTo>
                  <a:lnTo>
                    <a:pt x="7547" y="3208"/>
                  </a:lnTo>
                  <a:lnTo>
                    <a:pt x="7547" y="3246"/>
                  </a:lnTo>
                  <a:cubicBezTo>
                    <a:pt x="7624" y="3438"/>
                    <a:pt x="7701" y="3630"/>
                    <a:pt x="7797" y="3784"/>
                  </a:cubicBezTo>
                  <a:cubicBezTo>
                    <a:pt x="7835" y="3860"/>
                    <a:pt x="7893" y="3937"/>
                    <a:pt x="7931" y="3957"/>
                  </a:cubicBezTo>
                  <a:cubicBezTo>
                    <a:pt x="8008" y="4014"/>
                    <a:pt x="8085" y="4033"/>
                    <a:pt x="8181" y="4033"/>
                  </a:cubicBezTo>
                  <a:lnTo>
                    <a:pt x="8220" y="4033"/>
                  </a:lnTo>
                  <a:cubicBezTo>
                    <a:pt x="8354" y="4033"/>
                    <a:pt x="8469" y="3976"/>
                    <a:pt x="8565" y="3918"/>
                  </a:cubicBezTo>
                  <a:cubicBezTo>
                    <a:pt x="8661" y="3822"/>
                    <a:pt x="8757" y="3688"/>
                    <a:pt x="8834" y="3534"/>
                  </a:cubicBezTo>
                  <a:cubicBezTo>
                    <a:pt x="8892" y="3380"/>
                    <a:pt x="8949" y="3208"/>
                    <a:pt x="8968" y="2996"/>
                  </a:cubicBezTo>
                  <a:cubicBezTo>
                    <a:pt x="8988" y="2804"/>
                    <a:pt x="9026" y="2612"/>
                    <a:pt x="9026" y="2382"/>
                  </a:cubicBezTo>
                  <a:cubicBezTo>
                    <a:pt x="9026" y="2190"/>
                    <a:pt x="8988" y="1959"/>
                    <a:pt x="8968" y="1748"/>
                  </a:cubicBezTo>
                  <a:cubicBezTo>
                    <a:pt x="8949" y="1537"/>
                    <a:pt x="8892" y="1345"/>
                    <a:pt x="8834" y="1172"/>
                  </a:cubicBezTo>
                  <a:cubicBezTo>
                    <a:pt x="8757" y="980"/>
                    <a:pt x="8661" y="846"/>
                    <a:pt x="8565" y="711"/>
                  </a:cubicBezTo>
                  <a:lnTo>
                    <a:pt x="8392" y="557"/>
                  </a:lnTo>
                  <a:cubicBezTo>
                    <a:pt x="8316" y="500"/>
                    <a:pt x="8220" y="423"/>
                    <a:pt x="8104" y="385"/>
                  </a:cubicBezTo>
                  <a:cubicBezTo>
                    <a:pt x="7931" y="289"/>
                    <a:pt x="7739" y="231"/>
                    <a:pt x="7490" y="173"/>
                  </a:cubicBezTo>
                  <a:cubicBezTo>
                    <a:pt x="7067" y="39"/>
                    <a:pt x="6587" y="1"/>
                    <a:pt x="6011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917;p68"/>
            <p:cNvSpPr/>
            <p:nvPr/>
          </p:nvSpPr>
          <p:spPr>
            <a:xfrm>
              <a:off x="7306050" y="3790725"/>
              <a:ext cx="110450" cy="168425"/>
            </a:xfrm>
            <a:custGeom>
              <a:avLst/>
              <a:gdLst/>
              <a:ahLst/>
              <a:cxnLst/>
              <a:rect l="l" t="t" r="r" b="b"/>
              <a:pathLst>
                <a:path w="4418" h="6737" extrusionOk="0">
                  <a:moveTo>
                    <a:pt x="3707" y="693"/>
                  </a:moveTo>
                  <a:cubicBezTo>
                    <a:pt x="3707" y="711"/>
                    <a:pt x="3726" y="711"/>
                    <a:pt x="3726" y="711"/>
                  </a:cubicBezTo>
                  <a:cubicBezTo>
                    <a:pt x="3720" y="705"/>
                    <a:pt x="3713" y="699"/>
                    <a:pt x="3707" y="693"/>
                  </a:cubicBezTo>
                  <a:close/>
                  <a:moveTo>
                    <a:pt x="2267" y="1"/>
                  </a:moveTo>
                  <a:cubicBezTo>
                    <a:pt x="1998" y="1"/>
                    <a:pt x="1729" y="78"/>
                    <a:pt x="1479" y="135"/>
                  </a:cubicBezTo>
                  <a:cubicBezTo>
                    <a:pt x="1249" y="212"/>
                    <a:pt x="1038" y="308"/>
                    <a:pt x="865" y="423"/>
                  </a:cubicBezTo>
                  <a:cubicBezTo>
                    <a:pt x="769" y="481"/>
                    <a:pt x="711" y="558"/>
                    <a:pt x="634" y="615"/>
                  </a:cubicBezTo>
                  <a:cubicBezTo>
                    <a:pt x="558" y="692"/>
                    <a:pt x="481" y="769"/>
                    <a:pt x="423" y="865"/>
                  </a:cubicBezTo>
                  <a:cubicBezTo>
                    <a:pt x="289" y="999"/>
                    <a:pt x="193" y="1172"/>
                    <a:pt x="154" y="1345"/>
                  </a:cubicBezTo>
                  <a:cubicBezTo>
                    <a:pt x="78" y="1518"/>
                    <a:pt x="58" y="1710"/>
                    <a:pt x="39" y="1902"/>
                  </a:cubicBezTo>
                  <a:cubicBezTo>
                    <a:pt x="1" y="2094"/>
                    <a:pt x="1" y="2305"/>
                    <a:pt x="39" y="2497"/>
                  </a:cubicBezTo>
                  <a:cubicBezTo>
                    <a:pt x="58" y="2901"/>
                    <a:pt x="174" y="3304"/>
                    <a:pt x="289" y="3688"/>
                  </a:cubicBezTo>
                  <a:cubicBezTo>
                    <a:pt x="558" y="4514"/>
                    <a:pt x="961" y="5282"/>
                    <a:pt x="1326" y="6050"/>
                  </a:cubicBezTo>
                  <a:lnTo>
                    <a:pt x="1614" y="6626"/>
                  </a:lnTo>
                  <a:cubicBezTo>
                    <a:pt x="1657" y="6697"/>
                    <a:pt x="1742" y="6737"/>
                    <a:pt x="1822" y="6737"/>
                  </a:cubicBezTo>
                  <a:cubicBezTo>
                    <a:pt x="1850" y="6737"/>
                    <a:pt x="1877" y="6732"/>
                    <a:pt x="1902" y="6722"/>
                  </a:cubicBezTo>
                  <a:cubicBezTo>
                    <a:pt x="1959" y="6684"/>
                    <a:pt x="1998" y="6645"/>
                    <a:pt x="2017" y="6607"/>
                  </a:cubicBezTo>
                  <a:lnTo>
                    <a:pt x="2017" y="6549"/>
                  </a:lnTo>
                  <a:cubicBezTo>
                    <a:pt x="2017" y="6492"/>
                    <a:pt x="2017" y="6472"/>
                    <a:pt x="1998" y="6453"/>
                  </a:cubicBezTo>
                  <a:cubicBezTo>
                    <a:pt x="1921" y="6261"/>
                    <a:pt x="1825" y="6050"/>
                    <a:pt x="1729" y="5858"/>
                  </a:cubicBezTo>
                  <a:cubicBezTo>
                    <a:pt x="1633" y="5608"/>
                    <a:pt x="1518" y="5397"/>
                    <a:pt x="1403" y="5167"/>
                  </a:cubicBezTo>
                  <a:cubicBezTo>
                    <a:pt x="1158" y="4658"/>
                    <a:pt x="950" y="4150"/>
                    <a:pt x="761" y="3623"/>
                  </a:cubicBezTo>
                  <a:lnTo>
                    <a:pt x="761" y="3623"/>
                  </a:lnTo>
                  <a:cubicBezTo>
                    <a:pt x="630" y="3191"/>
                    <a:pt x="518" y="2776"/>
                    <a:pt x="462" y="2324"/>
                  </a:cubicBezTo>
                  <a:cubicBezTo>
                    <a:pt x="442" y="2113"/>
                    <a:pt x="462" y="1902"/>
                    <a:pt x="481" y="1671"/>
                  </a:cubicBezTo>
                  <a:cubicBezTo>
                    <a:pt x="519" y="1537"/>
                    <a:pt x="558" y="1403"/>
                    <a:pt x="615" y="1287"/>
                  </a:cubicBezTo>
                  <a:cubicBezTo>
                    <a:pt x="654" y="1191"/>
                    <a:pt x="730" y="1076"/>
                    <a:pt x="807" y="999"/>
                  </a:cubicBezTo>
                  <a:cubicBezTo>
                    <a:pt x="903" y="903"/>
                    <a:pt x="1018" y="807"/>
                    <a:pt x="1134" y="711"/>
                  </a:cubicBezTo>
                  <a:cubicBezTo>
                    <a:pt x="1326" y="596"/>
                    <a:pt x="1518" y="500"/>
                    <a:pt x="1710" y="423"/>
                  </a:cubicBezTo>
                  <a:cubicBezTo>
                    <a:pt x="1806" y="404"/>
                    <a:pt x="1902" y="346"/>
                    <a:pt x="1998" y="346"/>
                  </a:cubicBezTo>
                  <a:cubicBezTo>
                    <a:pt x="2113" y="327"/>
                    <a:pt x="2209" y="308"/>
                    <a:pt x="2324" y="308"/>
                  </a:cubicBezTo>
                  <a:cubicBezTo>
                    <a:pt x="2516" y="308"/>
                    <a:pt x="2728" y="308"/>
                    <a:pt x="2900" y="327"/>
                  </a:cubicBezTo>
                  <a:lnTo>
                    <a:pt x="2881" y="327"/>
                  </a:lnTo>
                  <a:cubicBezTo>
                    <a:pt x="3035" y="346"/>
                    <a:pt x="3169" y="404"/>
                    <a:pt x="3323" y="481"/>
                  </a:cubicBezTo>
                  <a:lnTo>
                    <a:pt x="3361" y="481"/>
                  </a:lnTo>
                  <a:cubicBezTo>
                    <a:pt x="3505" y="535"/>
                    <a:pt x="3615" y="605"/>
                    <a:pt x="3707" y="693"/>
                  </a:cubicBezTo>
                  <a:lnTo>
                    <a:pt x="3707" y="693"/>
                  </a:lnTo>
                  <a:cubicBezTo>
                    <a:pt x="3707" y="692"/>
                    <a:pt x="3707" y="692"/>
                    <a:pt x="3707" y="692"/>
                  </a:cubicBezTo>
                  <a:lnTo>
                    <a:pt x="3707" y="692"/>
                  </a:lnTo>
                  <a:cubicBezTo>
                    <a:pt x="3822" y="788"/>
                    <a:pt x="3918" y="903"/>
                    <a:pt x="4014" y="1057"/>
                  </a:cubicBezTo>
                  <a:lnTo>
                    <a:pt x="4014" y="1019"/>
                  </a:lnTo>
                  <a:cubicBezTo>
                    <a:pt x="4110" y="1172"/>
                    <a:pt x="4168" y="1287"/>
                    <a:pt x="4225" y="1460"/>
                  </a:cubicBezTo>
                  <a:lnTo>
                    <a:pt x="4225" y="1441"/>
                  </a:lnTo>
                  <a:cubicBezTo>
                    <a:pt x="4245" y="1537"/>
                    <a:pt x="4283" y="1652"/>
                    <a:pt x="4302" y="1768"/>
                  </a:cubicBezTo>
                  <a:cubicBezTo>
                    <a:pt x="4302" y="1787"/>
                    <a:pt x="4341" y="1825"/>
                    <a:pt x="4379" y="1825"/>
                  </a:cubicBezTo>
                  <a:cubicBezTo>
                    <a:pt x="4398" y="1825"/>
                    <a:pt x="4418" y="1768"/>
                    <a:pt x="4418" y="1748"/>
                  </a:cubicBezTo>
                  <a:cubicBezTo>
                    <a:pt x="4379" y="1479"/>
                    <a:pt x="4302" y="1249"/>
                    <a:pt x="4187" y="999"/>
                  </a:cubicBezTo>
                  <a:cubicBezTo>
                    <a:pt x="4053" y="788"/>
                    <a:pt x="3918" y="596"/>
                    <a:pt x="3726" y="442"/>
                  </a:cubicBezTo>
                  <a:cubicBezTo>
                    <a:pt x="3534" y="289"/>
                    <a:pt x="3323" y="193"/>
                    <a:pt x="3073" y="97"/>
                  </a:cubicBezTo>
                  <a:cubicBezTo>
                    <a:pt x="2958" y="39"/>
                    <a:pt x="2843" y="20"/>
                    <a:pt x="2728" y="20"/>
                  </a:cubicBezTo>
                  <a:cubicBezTo>
                    <a:pt x="2632" y="1"/>
                    <a:pt x="2516" y="1"/>
                    <a:pt x="2401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918;p68"/>
            <p:cNvSpPr/>
            <p:nvPr/>
          </p:nvSpPr>
          <p:spPr>
            <a:xfrm>
              <a:off x="7242200" y="3778250"/>
              <a:ext cx="74450" cy="147000"/>
            </a:xfrm>
            <a:custGeom>
              <a:avLst/>
              <a:gdLst/>
              <a:ahLst/>
              <a:cxnLst/>
              <a:rect l="l" t="t" r="r" b="b"/>
              <a:pathLst>
                <a:path w="2978" h="5880" extrusionOk="0">
                  <a:moveTo>
                    <a:pt x="2881" y="0"/>
                  </a:moveTo>
                  <a:cubicBezTo>
                    <a:pt x="2363" y="135"/>
                    <a:pt x="1883" y="308"/>
                    <a:pt x="1460" y="596"/>
                  </a:cubicBezTo>
                  <a:cubicBezTo>
                    <a:pt x="1268" y="711"/>
                    <a:pt x="1095" y="865"/>
                    <a:pt x="961" y="999"/>
                  </a:cubicBezTo>
                  <a:cubicBezTo>
                    <a:pt x="807" y="1153"/>
                    <a:pt x="673" y="1306"/>
                    <a:pt x="558" y="1498"/>
                  </a:cubicBezTo>
                  <a:cubicBezTo>
                    <a:pt x="442" y="1690"/>
                    <a:pt x="366" y="1882"/>
                    <a:pt x="269" y="2074"/>
                  </a:cubicBezTo>
                  <a:cubicBezTo>
                    <a:pt x="212" y="2267"/>
                    <a:pt x="154" y="2497"/>
                    <a:pt x="116" y="2708"/>
                  </a:cubicBezTo>
                  <a:cubicBezTo>
                    <a:pt x="20" y="3188"/>
                    <a:pt x="1" y="3649"/>
                    <a:pt x="20" y="4129"/>
                  </a:cubicBezTo>
                  <a:cubicBezTo>
                    <a:pt x="20" y="4379"/>
                    <a:pt x="39" y="4648"/>
                    <a:pt x="58" y="4917"/>
                  </a:cubicBezTo>
                  <a:cubicBezTo>
                    <a:pt x="97" y="5185"/>
                    <a:pt x="116" y="5435"/>
                    <a:pt x="154" y="5723"/>
                  </a:cubicBezTo>
                  <a:cubicBezTo>
                    <a:pt x="189" y="5809"/>
                    <a:pt x="254" y="5880"/>
                    <a:pt x="336" y="5880"/>
                  </a:cubicBezTo>
                  <a:cubicBezTo>
                    <a:pt x="346" y="5880"/>
                    <a:pt x="355" y="5879"/>
                    <a:pt x="366" y="5877"/>
                  </a:cubicBezTo>
                  <a:cubicBezTo>
                    <a:pt x="423" y="5877"/>
                    <a:pt x="462" y="5819"/>
                    <a:pt x="500" y="5800"/>
                  </a:cubicBezTo>
                  <a:cubicBezTo>
                    <a:pt x="519" y="5762"/>
                    <a:pt x="519" y="5704"/>
                    <a:pt x="519" y="5666"/>
                  </a:cubicBezTo>
                  <a:cubicBezTo>
                    <a:pt x="500" y="5320"/>
                    <a:pt x="442" y="5013"/>
                    <a:pt x="423" y="4667"/>
                  </a:cubicBezTo>
                  <a:cubicBezTo>
                    <a:pt x="385" y="3995"/>
                    <a:pt x="385" y="3323"/>
                    <a:pt x="500" y="2689"/>
                  </a:cubicBezTo>
                  <a:cubicBezTo>
                    <a:pt x="577" y="2363"/>
                    <a:pt x="634" y="2055"/>
                    <a:pt x="788" y="1748"/>
                  </a:cubicBezTo>
                  <a:cubicBezTo>
                    <a:pt x="903" y="1537"/>
                    <a:pt x="1018" y="1306"/>
                    <a:pt x="1191" y="1153"/>
                  </a:cubicBezTo>
                  <a:cubicBezTo>
                    <a:pt x="1383" y="922"/>
                    <a:pt x="1575" y="769"/>
                    <a:pt x="1825" y="596"/>
                  </a:cubicBezTo>
                  <a:cubicBezTo>
                    <a:pt x="2113" y="404"/>
                    <a:pt x="2420" y="250"/>
                    <a:pt x="2728" y="154"/>
                  </a:cubicBezTo>
                  <a:cubicBezTo>
                    <a:pt x="2804" y="135"/>
                    <a:pt x="2881" y="116"/>
                    <a:pt x="2920" y="97"/>
                  </a:cubicBezTo>
                  <a:cubicBezTo>
                    <a:pt x="2939" y="97"/>
                    <a:pt x="2977" y="39"/>
                    <a:pt x="2977" y="20"/>
                  </a:cubicBezTo>
                  <a:cubicBezTo>
                    <a:pt x="2920" y="20"/>
                    <a:pt x="2900" y="0"/>
                    <a:pt x="288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919;p68"/>
            <p:cNvSpPr/>
            <p:nvPr/>
          </p:nvSpPr>
          <p:spPr>
            <a:xfrm>
              <a:off x="7275800" y="3805125"/>
              <a:ext cx="18650" cy="32600"/>
            </a:xfrm>
            <a:custGeom>
              <a:avLst/>
              <a:gdLst/>
              <a:ahLst/>
              <a:cxnLst/>
              <a:rect l="l" t="t" r="r" b="b"/>
              <a:pathLst>
                <a:path w="746" h="1304" extrusionOk="0">
                  <a:moveTo>
                    <a:pt x="711" y="1"/>
                  </a:moveTo>
                  <a:cubicBezTo>
                    <a:pt x="711" y="11"/>
                    <a:pt x="717" y="16"/>
                    <a:pt x="722" y="21"/>
                  </a:cubicBezTo>
                  <a:lnTo>
                    <a:pt x="722" y="21"/>
                  </a:lnTo>
                  <a:cubicBezTo>
                    <a:pt x="718" y="21"/>
                    <a:pt x="715" y="20"/>
                    <a:pt x="711" y="20"/>
                  </a:cubicBezTo>
                  <a:cubicBezTo>
                    <a:pt x="692" y="20"/>
                    <a:pt x="692" y="39"/>
                    <a:pt x="673" y="39"/>
                  </a:cubicBezTo>
                  <a:cubicBezTo>
                    <a:pt x="519" y="212"/>
                    <a:pt x="385" y="404"/>
                    <a:pt x="251" y="596"/>
                  </a:cubicBezTo>
                  <a:cubicBezTo>
                    <a:pt x="212" y="692"/>
                    <a:pt x="155" y="769"/>
                    <a:pt x="116" y="865"/>
                  </a:cubicBezTo>
                  <a:cubicBezTo>
                    <a:pt x="58" y="980"/>
                    <a:pt x="20" y="1076"/>
                    <a:pt x="1" y="1192"/>
                  </a:cubicBezTo>
                  <a:lnTo>
                    <a:pt x="1" y="1249"/>
                  </a:lnTo>
                  <a:cubicBezTo>
                    <a:pt x="1" y="1268"/>
                    <a:pt x="20" y="1268"/>
                    <a:pt x="39" y="1288"/>
                  </a:cubicBezTo>
                  <a:cubicBezTo>
                    <a:pt x="56" y="1299"/>
                    <a:pt x="71" y="1303"/>
                    <a:pt x="84" y="1303"/>
                  </a:cubicBezTo>
                  <a:cubicBezTo>
                    <a:pt x="116" y="1303"/>
                    <a:pt x="135" y="1276"/>
                    <a:pt x="135" y="1249"/>
                  </a:cubicBezTo>
                  <a:cubicBezTo>
                    <a:pt x="155" y="1172"/>
                    <a:pt x="174" y="1095"/>
                    <a:pt x="212" y="999"/>
                  </a:cubicBezTo>
                  <a:cubicBezTo>
                    <a:pt x="231" y="903"/>
                    <a:pt x="289" y="846"/>
                    <a:pt x="308" y="750"/>
                  </a:cubicBezTo>
                  <a:cubicBezTo>
                    <a:pt x="347" y="615"/>
                    <a:pt x="423" y="519"/>
                    <a:pt x="500" y="404"/>
                  </a:cubicBezTo>
                  <a:cubicBezTo>
                    <a:pt x="577" y="289"/>
                    <a:pt x="635" y="193"/>
                    <a:pt x="731" y="97"/>
                  </a:cubicBezTo>
                  <a:lnTo>
                    <a:pt x="731" y="39"/>
                  </a:lnTo>
                  <a:cubicBezTo>
                    <a:pt x="731" y="31"/>
                    <a:pt x="727" y="26"/>
                    <a:pt x="722" y="21"/>
                  </a:cubicBezTo>
                  <a:lnTo>
                    <a:pt x="722" y="21"/>
                  </a:lnTo>
                  <a:cubicBezTo>
                    <a:pt x="730" y="23"/>
                    <a:pt x="737" y="25"/>
                    <a:pt x="740" y="25"/>
                  </a:cubicBezTo>
                  <a:cubicBezTo>
                    <a:pt x="745" y="25"/>
                    <a:pt x="740" y="20"/>
                    <a:pt x="711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920;p68"/>
            <p:cNvSpPr/>
            <p:nvPr/>
          </p:nvSpPr>
          <p:spPr>
            <a:xfrm>
              <a:off x="7274850" y="3860825"/>
              <a:ext cx="11075" cy="51700"/>
            </a:xfrm>
            <a:custGeom>
              <a:avLst/>
              <a:gdLst/>
              <a:ahLst/>
              <a:cxnLst/>
              <a:rect l="l" t="t" r="r" b="b"/>
              <a:pathLst>
                <a:path w="443" h="2068" extrusionOk="0">
                  <a:moveTo>
                    <a:pt x="116" y="1"/>
                  </a:moveTo>
                  <a:cubicBezTo>
                    <a:pt x="77" y="58"/>
                    <a:pt x="39" y="97"/>
                    <a:pt x="39" y="116"/>
                  </a:cubicBezTo>
                  <a:cubicBezTo>
                    <a:pt x="0" y="442"/>
                    <a:pt x="0" y="749"/>
                    <a:pt x="39" y="1038"/>
                  </a:cubicBezTo>
                  <a:cubicBezTo>
                    <a:pt x="39" y="1172"/>
                    <a:pt x="58" y="1326"/>
                    <a:pt x="77" y="1460"/>
                  </a:cubicBezTo>
                  <a:lnTo>
                    <a:pt x="154" y="1959"/>
                  </a:lnTo>
                  <a:cubicBezTo>
                    <a:pt x="169" y="2019"/>
                    <a:pt x="219" y="2068"/>
                    <a:pt x="277" y="2068"/>
                  </a:cubicBezTo>
                  <a:cubicBezTo>
                    <a:pt x="293" y="2068"/>
                    <a:pt x="310" y="2064"/>
                    <a:pt x="327" y="2055"/>
                  </a:cubicBezTo>
                  <a:cubicBezTo>
                    <a:pt x="385" y="2036"/>
                    <a:pt x="442" y="1959"/>
                    <a:pt x="404" y="1902"/>
                  </a:cubicBezTo>
                  <a:cubicBezTo>
                    <a:pt x="365" y="1729"/>
                    <a:pt x="327" y="1537"/>
                    <a:pt x="289" y="1364"/>
                  </a:cubicBezTo>
                  <a:lnTo>
                    <a:pt x="212" y="788"/>
                  </a:lnTo>
                  <a:lnTo>
                    <a:pt x="212" y="769"/>
                  </a:lnTo>
                  <a:cubicBezTo>
                    <a:pt x="193" y="557"/>
                    <a:pt x="193" y="308"/>
                    <a:pt x="193" y="97"/>
                  </a:cubicBezTo>
                  <a:cubicBezTo>
                    <a:pt x="193" y="39"/>
                    <a:pt x="173" y="1"/>
                    <a:pt x="116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921;p68"/>
            <p:cNvSpPr/>
            <p:nvPr/>
          </p:nvSpPr>
          <p:spPr>
            <a:xfrm>
              <a:off x="7327175" y="3775850"/>
              <a:ext cx="88850" cy="17775"/>
            </a:xfrm>
            <a:custGeom>
              <a:avLst/>
              <a:gdLst/>
              <a:ahLst/>
              <a:cxnLst/>
              <a:rect l="l" t="t" r="r" b="b"/>
              <a:pathLst>
                <a:path w="3554" h="711" extrusionOk="0">
                  <a:moveTo>
                    <a:pt x="1806" y="0"/>
                  </a:moveTo>
                  <a:cubicBezTo>
                    <a:pt x="1518" y="0"/>
                    <a:pt x="1191" y="39"/>
                    <a:pt x="922" y="96"/>
                  </a:cubicBezTo>
                  <a:cubicBezTo>
                    <a:pt x="634" y="135"/>
                    <a:pt x="346" y="212"/>
                    <a:pt x="39" y="308"/>
                  </a:cubicBezTo>
                  <a:cubicBezTo>
                    <a:pt x="20" y="308"/>
                    <a:pt x="1" y="346"/>
                    <a:pt x="1" y="385"/>
                  </a:cubicBezTo>
                  <a:cubicBezTo>
                    <a:pt x="1" y="404"/>
                    <a:pt x="39" y="423"/>
                    <a:pt x="77" y="423"/>
                  </a:cubicBezTo>
                  <a:cubicBezTo>
                    <a:pt x="442" y="327"/>
                    <a:pt x="788" y="250"/>
                    <a:pt x="1153" y="212"/>
                  </a:cubicBezTo>
                  <a:lnTo>
                    <a:pt x="1134" y="212"/>
                  </a:lnTo>
                  <a:cubicBezTo>
                    <a:pt x="1230" y="202"/>
                    <a:pt x="1326" y="197"/>
                    <a:pt x="1422" y="197"/>
                  </a:cubicBezTo>
                  <a:cubicBezTo>
                    <a:pt x="1518" y="197"/>
                    <a:pt x="1614" y="202"/>
                    <a:pt x="1710" y="212"/>
                  </a:cubicBezTo>
                  <a:cubicBezTo>
                    <a:pt x="1902" y="212"/>
                    <a:pt x="2094" y="231"/>
                    <a:pt x="2247" y="289"/>
                  </a:cubicBezTo>
                  <a:cubicBezTo>
                    <a:pt x="2401" y="308"/>
                    <a:pt x="2516" y="327"/>
                    <a:pt x="2670" y="385"/>
                  </a:cubicBezTo>
                  <a:cubicBezTo>
                    <a:pt x="2804" y="423"/>
                    <a:pt x="2920" y="481"/>
                    <a:pt x="3073" y="538"/>
                  </a:cubicBezTo>
                  <a:cubicBezTo>
                    <a:pt x="3169" y="596"/>
                    <a:pt x="3246" y="634"/>
                    <a:pt x="3342" y="692"/>
                  </a:cubicBezTo>
                  <a:cubicBezTo>
                    <a:pt x="3361" y="705"/>
                    <a:pt x="3383" y="711"/>
                    <a:pt x="3405" y="711"/>
                  </a:cubicBezTo>
                  <a:cubicBezTo>
                    <a:pt x="3449" y="711"/>
                    <a:pt x="3496" y="685"/>
                    <a:pt x="3534" y="634"/>
                  </a:cubicBezTo>
                  <a:cubicBezTo>
                    <a:pt x="3553" y="615"/>
                    <a:pt x="3553" y="577"/>
                    <a:pt x="3553" y="538"/>
                  </a:cubicBezTo>
                  <a:cubicBezTo>
                    <a:pt x="3553" y="500"/>
                    <a:pt x="3534" y="481"/>
                    <a:pt x="3515" y="442"/>
                  </a:cubicBezTo>
                  <a:cubicBezTo>
                    <a:pt x="3265" y="289"/>
                    <a:pt x="2977" y="154"/>
                    <a:pt x="2689" y="96"/>
                  </a:cubicBezTo>
                  <a:cubicBezTo>
                    <a:pt x="2420" y="20"/>
                    <a:pt x="2171" y="0"/>
                    <a:pt x="1902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922;p68"/>
            <p:cNvSpPr/>
            <p:nvPr/>
          </p:nvSpPr>
          <p:spPr>
            <a:xfrm>
              <a:off x="6861500" y="3882425"/>
              <a:ext cx="796975" cy="653425"/>
            </a:xfrm>
            <a:custGeom>
              <a:avLst/>
              <a:gdLst/>
              <a:ahLst/>
              <a:cxnLst/>
              <a:rect l="l" t="t" r="r" b="b"/>
              <a:pathLst>
                <a:path w="31879" h="26137" extrusionOk="0">
                  <a:moveTo>
                    <a:pt x="10735" y="1"/>
                  </a:moveTo>
                  <a:cubicBezTo>
                    <a:pt x="9948" y="1"/>
                    <a:pt x="9103" y="212"/>
                    <a:pt x="8277" y="654"/>
                  </a:cubicBezTo>
                  <a:cubicBezTo>
                    <a:pt x="7490" y="1057"/>
                    <a:pt x="6721" y="1614"/>
                    <a:pt x="5934" y="2382"/>
                  </a:cubicBezTo>
                  <a:cubicBezTo>
                    <a:pt x="5204" y="3054"/>
                    <a:pt x="4532" y="3841"/>
                    <a:pt x="3860" y="4802"/>
                  </a:cubicBezTo>
                  <a:cubicBezTo>
                    <a:pt x="3265" y="5627"/>
                    <a:pt x="2689" y="6530"/>
                    <a:pt x="2170" y="7509"/>
                  </a:cubicBezTo>
                  <a:cubicBezTo>
                    <a:pt x="1690" y="8373"/>
                    <a:pt x="1268" y="9238"/>
                    <a:pt x="941" y="10102"/>
                  </a:cubicBezTo>
                  <a:cubicBezTo>
                    <a:pt x="768" y="10524"/>
                    <a:pt x="653" y="10870"/>
                    <a:pt x="557" y="11235"/>
                  </a:cubicBezTo>
                  <a:cubicBezTo>
                    <a:pt x="442" y="11638"/>
                    <a:pt x="346" y="12061"/>
                    <a:pt x="250" y="12541"/>
                  </a:cubicBezTo>
                  <a:cubicBezTo>
                    <a:pt x="19" y="13693"/>
                    <a:pt x="0" y="14883"/>
                    <a:pt x="96" y="16093"/>
                  </a:cubicBezTo>
                  <a:cubicBezTo>
                    <a:pt x="211" y="17342"/>
                    <a:pt x="500" y="18513"/>
                    <a:pt x="980" y="19588"/>
                  </a:cubicBezTo>
                  <a:cubicBezTo>
                    <a:pt x="1229" y="20145"/>
                    <a:pt x="1517" y="20645"/>
                    <a:pt x="1844" y="21144"/>
                  </a:cubicBezTo>
                  <a:cubicBezTo>
                    <a:pt x="2189" y="21624"/>
                    <a:pt x="2573" y="22066"/>
                    <a:pt x="3034" y="22469"/>
                  </a:cubicBezTo>
                  <a:cubicBezTo>
                    <a:pt x="3418" y="22834"/>
                    <a:pt x="3860" y="23141"/>
                    <a:pt x="4321" y="23410"/>
                  </a:cubicBezTo>
                  <a:cubicBezTo>
                    <a:pt x="4801" y="23679"/>
                    <a:pt x="5377" y="23890"/>
                    <a:pt x="6049" y="24024"/>
                  </a:cubicBezTo>
                  <a:cubicBezTo>
                    <a:pt x="6625" y="24178"/>
                    <a:pt x="7278" y="24255"/>
                    <a:pt x="7970" y="24255"/>
                  </a:cubicBezTo>
                  <a:lnTo>
                    <a:pt x="8181" y="24255"/>
                  </a:lnTo>
                  <a:cubicBezTo>
                    <a:pt x="8738" y="24255"/>
                    <a:pt x="9295" y="24197"/>
                    <a:pt x="9794" y="24101"/>
                  </a:cubicBezTo>
                  <a:cubicBezTo>
                    <a:pt x="9813" y="24101"/>
                    <a:pt x="9852" y="24101"/>
                    <a:pt x="9852" y="24082"/>
                  </a:cubicBezTo>
                  <a:cubicBezTo>
                    <a:pt x="9909" y="24120"/>
                    <a:pt x="9986" y="24197"/>
                    <a:pt x="10063" y="24255"/>
                  </a:cubicBezTo>
                  <a:cubicBezTo>
                    <a:pt x="10524" y="24562"/>
                    <a:pt x="11023" y="24850"/>
                    <a:pt x="11542" y="25119"/>
                  </a:cubicBezTo>
                  <a:cubicBezTo>
                    <a:pt x="12559" y="25599"/>
                    <a:pt x="13654" y="25887"/>
                    <a:pt x="14806" y="26002"/>
                  </a:cubicBezTo>
                  <a:cubicBezTo>
                    <a:pt x="15094" y="26022"/>
                    <a:pt x="15382" y="26041"/>
                    <a:pt x="15670" y="26041"/>
                  </a:cubicBezTo>
                  <a:cubicBezTo>
                    <a:pt x="16515" y="26041"/>
                    <a:pt x="17341" y="25926"/>
                    <a:pt x="18148" y="25714"/>
                  </a:cubicBezTo>
                  <a:cubicBezTo>
                    <a:pt x="18781" y="25541"/>
                    <a:pt x="19396" y="25311"/>
                    <a:pt x="19972" y="24985"/>
                  </a:cubicBezTo>
                  <a:cubicBezTo>
                    <a:pt x="20241" y="25177"/>
                    <a:pt x="20510" y="25349"/>
                    <a:pt x="20759" y="25503"/>
                  </a:cubicBezTo>
                  <a:cubicBezTo>
                    <a:pt x="21047" y="25657"/>
                    <a:pt x="21393" y="25791"/>
                    <a:pt x="21758" y="25906"/>
                  </a:cubicBezTo>
                  <a:cubicBezTo>
                    <a:pt x="22257" y="26079"/>
                    <a:pt x="22814" y="26137"/>
                    <a:pt x="23390" y="26137"/>
                  </a:cubicBezTo>
                  <a:lnTo>
                    <a:pt x="23717" y="26137"/>
                  </a:lnTo>
                  <a:cubicBezTo>
                    <a:pt x="24350" y="26118"/>
                    <a:pt x="24984" y="25983"/>
                    <a:pt x="25618" y="25714"/>
                  </a:cubicBezTo>
                  <a:cubicBezTo>
                    <a:pt x="26213" y="25503"/>
                    <a:pt x="26789" y="25157"/>
                    <a:pt x="27384" y="24754"/>
                  </a:cubicBezTo>
                  <a:cubicBezTo>
                    <a:pt x="27922" y="24370"/>
                    <a:pt x="28441" y="23928"/>
                    <a:pt x="28921" y="23410"/>
                  </a:cubicBezTo>
                  <a:cubicBezTo>
                    <a:pt x="29382" y="22930"/>
                    <a:pt x="29785" y="22373"/>
                    <a:pt x="30169" y="21797"/>
                  </a:cubicBezTo>
                  <a:cubicBezTo>
                    <a:pt x="30534" y="21240"/>
                    <a:pt x="30822" y="20645"/>
                    <a:pt x="31033" y="20049"/>
                  </a:cubicBezTo>
                  <a:cubicBezTo>
                    <a:pt x="31283" y="19396"/>
                    <a:pt x="31475" y="18686"/>
                    <a:pt x="31590" y="17956"/>
                  </a:cubicBezTo>
                  <a:cubicBezTo>
                    <a:pt x="31840" y="16593"/>
                    <a:pt x="31878" y="15095"/>
                    <a:pt x="31686" y="13558"/>
                  </a:cubicBezTo>
                  <a:cubicBezTo>
                    <a:pt x="31513" y="12118"/>
                    <a:pt x="31168" y="10659"/>
                    <a:pt x="30630" y="9218"/>
                  </a:cubicBezTo>
                  <a:cubicBezTo>
                    <a:pt x="30131" y="7855"/>
                    <a:pt x="29458" y="6530"/>
                    <a:pt x="28633" y="5339"/>
                  </a:cubicBezTo>
                  <a:cubicBezTo>
                    <a:pt x="28249" y="4763"/>
                    <a:pt x="27826" y="4206"/>
                    <a:pt x="27365" y="3707"/>
                  </a:cubicBezTo>
                  <a:cubicBezTo>
                    <a:pt x="26866" y="3150"/>
                    <a:pt x="26328" y="2670"/>
                    <a:pt x="25791" y="2267"/>
                  </a:cubicBezTo>
                  <a:cubicBezTo>
                    <a:pt x="24830" y="1556"/>
                    <a:pt x="23870" y="1153"/>
                    <a:pt x="22929" y="1057"/>
                  </a:cubicBezTo>
                  <a:cubicBezTo>
                    <a:pt x="22776" y="1038"/>
                    <a:pt x="22641" y="1038"/>
                    <a:pt x="22468" y="1038"/>
                  </a:cubicBezTo>
                  <a:lnTo>
                    <a:pt x="22161" y="1038"/>
                  </a:lnTo>
                  <a:cubicBezTo>
                    <a:pt x="21911" y="1057"/>
                    <a:pt x="21662" y="1114"/>
                    <a:pt x="21393" y="1172"/>
                  </a:cubicBezTo>
                  <a:cubicBezTo>
                    <a:pt x="20932" y="1307"/>
                    <a:pt x="20452" y="1518"/>
                    <a:pt x="19991" y="1825"/>
                  </a:cubicBezTo>
                  <a:lnTo>
                    <a:pt x="19972" y="1806"/>
                  </a:lnTo>
                  <a:lnTo>
                    <a:pt x="19953" y="1787"/>
                  </a:lnTo>
                  <a:cubicBezTo>
                    <a:pt x="19588" y="1460"/>
                    <a:pt x="19146" y="1172"/>
                    <a:pt x="18666" y="961"/>
                  </a:cubicBezTo>
                  <a:cubicBezTo>
                    <a:pt x="17898" y="596"/>
                    <a:pt x="17034" y="404"/>
                    <a:pt x="16074" y="404"/>
                  </a:cubicBezTo>
                  <a:lnTo>
                    <a:pt x="15747" y="404"/>
                  </a:lnTo>
                  <a:cubicBezTo>
                    <a:pt x="14998" y="442"/>
                    <a:pt x="14268" y="596"/>
                    <a:pt x="13520" y="884"/>
                  </a:cubicBezTo>
                  <a:cubicBezTo>
                    <a:pt x="13462" y="922"/>
                    <a:pt x="13424" y="942"/>
                    <a:pt x="13366" y="942"/>
                  </a:cubicBezTo>
                  <a:cubicBezTo>
                    <a:pt x="13366" y="922"/>
                    <a:pt x="13347" y="884"/>
                    <a:pt x="13327" y="865"/>
                  </a:cubicBezTo>
                  <a:cubicBezTo>
                    <a:pt x="12886" y="577"/>
                    <a:pt x="12483" y="366"/>
                    <a:pt x="12022" y="250"/>
                  </a:cubicBezTo>
                  <a:cubicBezTo>
                    <a:pt x="11599" y="97"/>
                    <a:pt x="11157" y="20"/>
                    <a:pt x="10735" y="20"/>
                  </a:cubicBezTo>
                  <a:cubicBezTo>
                    <a:pt x="10773" y="1"/>
                    <a:pt x="10754" y="1"/>
                    <a:pt x="10735" y="1"/>
                  </a:cubicBez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923;p68"/>
            <p:cNvSpPr/>
            <p:nvPr/>
          </p:nvSpPr>
          <p:spPr>
            <a:xfrm>
              <a:off x="6959900" y="3907550"/>
              <a:ext cx="700000" cy="627825"/>
            </a:xfrm>
            <a:custGeom>
              <a:avLst/>
              <a:gdLst/>
              <a:ahLst/>
              <a:cxnLst/>
              <a:rect l="l" t="t" r="r" b="b"/>
              <a:pathLst>
                <a:path w="28000" h="25113" extrusionOk="0">
                  <a:moveTo>
                    <a:pt x="18421" y="1"/>
                  </a:moveTo>
                  <a:cubicBezTo>
                    <a:pt x="18360" y="1"/>
                    <a:pt x="18299" y="13"/>
                    <a:pt x="18244" y="13"/>
                  </a:cubicBezTo>
                  <a:cubicBezTo>
                    <a:pt x="18168" y="13"/>
                    <a:pt x="18129" y="13"/>
                    <a:pt x="18052" y="33"/>
                  </a:cubicBezTo>
                  <a:cubicBezTo>
                    <a:pt x="18148" y="52"/>
                    <a:pt x="18264" y="71"/>
                    <a:pt x="18360" y="109"/>
                  </a:cubicBezTo>
                  <a:cubicBezTo>
                    <a:pt x="18801" y="225"/>
                    <a:pt x="19224" y="417"/>
                    <a:pt x="19646" y="628"/>
                  </a:cubicBezTo>
                  <a:cubicBezTo>
                    <a:pt x="20338" y="1012"/>
                    <a:pt x="20952" y="1569"/>
                    <a:pt x="21471" y="2164"/>
                  </a:cubicBezTo>
                  <a:cubicBezTo>
                    <a:pt x="22008" y="2817"/>
                    <a:pt x="22469" y="3566"/>
                    <a:pt x="22853" y="4353"/>
                  </a:cubicBezTo>
                  <a:cubicBezTo>
                    <a:pt x="23256" y="5198"/>
                    <a:pt x="23583" y="6082"/>
                    <a:pt x="23813" y="6984"/>
                  </a:cubicBezTo>
                  <a:cubicBezTo>
                    <a:pt x="24082" y="7945"/>
                    <a:pt x="24255" y="8905"/>
                    <a:pt x="24351" y="9903"/>
                  </a:cubicBezTo>
                  <a:cubicBezTo>
                    <a:pt x="24466" y="10883"/>
                    <a:pt x="24485" y="11881"/>
                    <a:pt x="24466" y="12899"/>
                  </a:cubicBezTo>
                  <a:cubicBezTo>
                    <a:pt x="24447" y="13859"/>
                    <a:pt x="24370" y="14819"/>
                    <a:pt x="24197" y="15780"/>
                  </a:cubicBezTo>
                  <a:cubicBezTo>
                    <a:pt x="24044" y="16663"/>
                    <a:pt x="23833" y="17527"/>
                    <a:pt x="23545" y="18391"/>
                  </a:cubicBezTo>
                  <a:cubicBezTo>
                    <a:pt x="23410" y="18775"/>
                    <a:pt x="23256" y="19159"/>
                    <a:pt x="23103" y="19524"/>
                  </a:cubicBezTo>
                  <a:cubicBezTo>
                    <a:pt x="22930" y="19851"/>
                    <a:pt x="22757" y="20196"/>
                    <a:pt x="22546" y="20504"/>
                  </a:cubicBezTo>
                  <a:cubicBezTo>
                    <a:pt x="22335" y="20811"/>
                    <a:pt x="22104" y="21137"/>
                    <a:pt x="21855" y="21387"/>
                  </a:cubicBezTo>
                  <a:cubicBezTo>
                    <a:pt x="21701" y="21541"/>
                    <a:pt x="21567" y="21675"/>
                    <a:pt x="21394" y="21829"/>
                  </a:cubicBezTo>
                  <a:cubicBezTo>
                    <a:pt x="21278" y="21925"/>
                    <a:pt x="21125" y="22040"/>
                    <a:pt x="20990" y="22117"/>
                  </a:cubicBezTo>
                  <a:cubicBezTo>
                    <a:pt x="20837" y="22213"/>
                    <a:pt x="20664" y="22290"/>
                    <a:pt x="20530" y="22347"/>
                  </a:cubicBezTo>
                  <a:cubicBezTo>
                    <a:pt x="20414" y="22405"/>
                    <a:pt x="20261" y="22443"/>
                    <a:pt x="20126" y="22501"/>
                  </a:cubicBezTo>
                  <a:lnTo>
                    <a:pt x="19685" y="22578"/>
                  </a:lnTo>
                  <a:cubicBezTo>
                    <a:pt x="19550" y="22578"/>
                    <a:pt x="19416" y="22578"/>
                    <a:pt x="19281" y="22539"/>
                  </a:cubicBezTo>
                  <a:cubicBezTo>
                    <a:pt x="19128" y="22520"/>
                    <a:pt x="18974" y="22501"/>
                    <a:pt x="18820" y="22443"/>
                  </a:cubicBezTo>
                  <a:cubicBezTo>
                    <a:pt x="18705" y="22405"/>
                    <a:pt x="18552" y="22347"/>
                    <a:pt x="18436" y="22290"/>
                  </a:cubicBezTo>
                  <a:cubicBezTo>
                    <a:pt x="17841" y="21963"/>
                    <a:pt x="17380" y="21445"/>
                    <a:pt x="16996" y="20888"/>
                  </a:cubicBezTo>
                  <a:cubicBezTo>
                    <a:pt x="16823" y="21349"/>
                    <a:pt x="16593" y="21771"/>
                    <a:pt x="16305" y="22155"/>
                  </a:cubicBezTo>
                  <a:cubicBezTo>
                    <a:pt x="16151" y="22347"/>
                    <a:pt x="15998" y="22539"/>
                    <a:pt x="15825" y="22712"/>
                  </a:cubicBezTo>
                  <a:cubicBezTo>
                    <a:pt x="15652" y="22885"/>
                    <a:pt x="15460" y="23058"/>
                    <a:pt x="15268" y="23192"/>
                  </a:cubicBezTo>
                  <a:cubicBezTo>
                    <a:pt x="14864" y="23480"/>
                    <a:pt x="14423" y="23692"/>
                    <a:pt x="13981" y="23864"/>
                  </a:cubicBezTo>
                  <a:cubicBezTo>
                    <a:pt x="13520" y="24037"/>
                    <a:pt x="13040" y="24152"/>
                    <a:pt x="12560" y="24210"/>
                  </a:cubicBezTo>
                  <a:cubicBezTo>
                    <a:pt x="12340" y="24233"/>
                    <a:pt x="12121" y="24244"/>
                    <a:pt x="11902" y="24244"/>
                  </a:cubicBezTo>
                  <a:cubicBezTo>
                    <a:pt x="11567" y="24244"/>
                    <a:pt x="11234" y="24218"/>
                    <a:pt x="10909" y="24172"/>
                  </a:cubicBezTo>
                  <a:cubicBezTo>
                    <a:pt x="10352" y="24114"/>
                    <a:pt x="9795" y="23960"/>
                    <a:pt x="9276" y="23749"/>
                  </a:cubicBezTo>
                  <a:cubicBezTo>
                    <a:pt x="8739" y="23538"/>
                    <a:pt x="8239" y="23269"/>
                    <a:pt x="7778" y="22923"/>
                  </a:cubicBezTo>
                  <a:cubicBezTo>
                    <a:pt x="7663" y="22827"/>
                    <a:pt x="7510" y="22731"/>
                    <a:pt x="7414" y="22635"/>
                  </a:cubicBezTo>
                  <a:cubicBezTo>
                    <a:pt x="7279" y="22520"/>
                    <a:pt x="7125" y="22386"/>
                    <a:pt x="6991" y="22232"/>
                  </a:cubicBezTo>
                  <a:cubicBezTo>
                    <a:pt x="6837" y="22098"/>
                    <a:pt x="6722" y="21925"/>
                    <a:pt x="6607" y="21752"/>
                  </a:cubicBezTo>
                  <a:cubicBezTo>
                    <a:pt x="6511" y="21618"/>
                    <a:pt x="6415" y="21483"/>
                    <a:pt x="6338" y="21349"/>
                  </a:cubicBezTo>
                  <a:cubicBezTo>
                    <a:pt x="6204" y="21579"/>
                    <a:pt x="6031" y="21829"/>
                    <a:pt x="5820" y="22021"/>
                  </a:cubicBezTo>
                  <a:cubicBezTo>
                    <a:pt x="5685" y="22117"/>
                    <a:pt x="5570" y="22213"/>
                    <a:pt x="5436" y="22309"/>
                  </a:cubicBezTo>
                  <a:cubicBezTo>
                    <a:pt x="5301" y="22366"/>
                    <a:pt x="5167" y="22443"/>
                    <a:pt x="5013" y="22501"/>
                  </a:cubicBezTo>
                  <a:cubicBezTo>
                    <a:pt x="4706" y="22616"/>
                    <a:pt x="4399" y="22712"/>
                    <a:pt x="4053" y="22751"/>
                  </a:cubicBezTo>
                  <a:cubicBezTo>
                    <a:pt x="3794" y="22794"/>
                    <a:pt x="3534" y="22815"/>
                    <a:pt x="3267" y="22815"/>
                  </a:cubicBezTo>
                  <a:cubicBezTo>
                    <a:pt x="3178" y="22815"/>
                    <a:pt x="3088" y="22813"/>
                    <a:pt x="2997" y="22808"/>
                  </a:cubicBezTo>
                  <a:cubicBezTo>
                    <a:pt x="2478" y="22789"/>
                    <a:pt x="1921" y="22712"/>
                    <a:pt x="1403" y="22578"/>
                  </a:cubicBezTo>
                  <a:cubicBezTo>
                    <a:pt x="923" y="22443"/>
                    <a:pt x="462" y="22309"/>
                    <a:pt x="1" y="22136"/>
                  </a:cubicBezTo>
                  <a:lnTo>
                    <a:pt x="1" y="22136"/>
                  </a:lnTo>
                  <a:cubicBezTo>
                    <a:pt x="155" y="22232"/>
                    <a:pt x="270" y="22309"/>
                    <a:pt x="404" y="22386"/>
                  </a:cubicBezTo>
                  <a:cubicBezTo>
                    <a:pt x="884" y="22635"/>
                    <a:pt x="1460" y="22866"/>
                    <a:pt x="2133" y="23000"/>
                  </a:cubicBezTo>
                  <a:cubicBezTo>
                    <a:pt x="2709" y="23154"/>
                    <a:pt x="3362" y="23211"/>
                    <a:pt x="4053" y="23211"/>
                  </a:cubicBezTo>
                  <a:lnTo>
                    <a:pt x="4283" y="23211"/>
                  </a:lnTo>
                  <a:cubicBezTo>
                    <a:pt x="4821" y="23211"/>
                    <a:pt x="5378" y="23173"/>
                    <a:pt x="5877" y="23077"/>
                  </a:cubicBezTo>
                  <a:cubicBezTo>
                    <a:pt x="5916" y="23077"/>
                    <a:pt x="5935" y="23058"/>
                    <a:pt x="5935" y="23058"/>
                  </a:cubicBezTo>
                  <a:cubicBezTo>
                    <a:pt x="6012" y="23096"/>
                    <a:pt x="6069" y="23173"/>
                    <a:pt x="6146" y="23211"/>
                  </a:cubicBezTo>
                  <a:cubicBezTo>
                    <a:pt x="6607" y="23538"/>
                    <a:pt x="7106" y="23845"/>
                    <a:pt x="7644" y="24076"/>
                  </a:cubicBezTo>
                  <a:cubicBezTo>
                    <a:pt x="8643" y="24556"/>
                    <a:pt x="9756" y="24844"/>
                    <a:pt x="10909" y="24978"/>
                  </a:cubicBezTo>
                  <a:cubicBezTo>
                    <a:pt x="11197" y="24997"/>
                    <a:pt x="11504" y="25017"/>
                    <a:pt x="11773" y="25017"/>
                  </a:cubicBezTo>
                  <a:cubicBezTo>
                    <a:pt x="12598" y="25017"/>
                    <a:pt x="13424" y="24901"/>
                    <a:pt x="14231" y="24690"/>
                  </a:cubicBezTo>
                  <a:cubicBezTo>
                    <a:pt x="14864" y="24517"/>
                    <a:pt x="15479" y="24268"/>
                    <a:pt x="16055" y="23960"/>
                  </a:cubicBezTo>
                  <a:cubicBezTo>
                    <a:pt x="16324" y="24152"/>
                    <a:pt x="16593" y="24325"/>
                    <a:pt x="16862" y="24460"/>
                  </a:cubicBezTo>
                  <a:cubicBezTo>
                    <a:pt x="17150" y="24613"/>
                    <a:pt x="17476" y="24748"/>
                    <a:pt x="17841" y="24882"/>
                  </a:cubicBezTo>
                  <a:cubicBezTo>
                    <a:pt x="18340" y="25036"/>
                    <a:pt x="18897" y="25113"/>
                    <a:pt x="19473" y="25113"/>
                  </a:cubicBezTo>
                  <a:lnTo>
                    <a:pt x="19800" y="25113"/>
                  </a:lnTo>
                  <a:cubicBezTo>
                    <a:pt x="20434" y="25093"/>
                    <a:pt x="21086" y="24940"/>
                    <a:pt x="21720" y="24690"/>
                  </a:cubicBezTo>
                  <a:cubicBezTo>
                    <a:pt x="22335" y="24460"/>
                    <a:pt x="22911" y="24133"/>
                    <a:pt x="23506" y="23749"/>
                  </a:cubicBezTo>
                  <a:cubicBezTo>
                    <a:pt x="24025" y="23365"/>
                    <a:pt x="24562" y="22923"/>
                    <a:pt x="25042" y="22405"/>
                  </a:cubicBezTo>
                  <a:cubicBezTo>
                    <a:pt x="25503" y="21925"/>
                    <a:pt x="25907" y="21368"/>
                    <a:pt x="26291" y="20792"/>
                  </a:cubicBezTo>
                  <a:cubicBezTo>
                    <a:pt x="26655" y="20235"/>
                    <a:pt x="26944" y="19640"/>
                    <a:pt x="27155" y="19044"/>
                  </a:cubicBezTo>
                  <a:cubicBezTo>
                    <a:pt x="27385" y="18391"/>
                    <a:pt x="27577" y="17681"/>
                    <a:pt x="27712" y="16951"/>
                  </a:cubicBezTo>
                  <a:cubicBezTo>
                    <a:pt x="27942" y="15588"/>
                    <a:pt x="28000" y="14090"/>
                    <a:pt x="27808" y="12553"/>
                  </a:cubicBezTo>
                  <a:cubicBezTo>
                    <a:pt x="27635" y="11113"/>
                    <a:pt x="27270" y="9654"/>
                    <a:pt x="26752" y="8213"/>
                  </a:cubicBezTo>
                  <a:cubicBezTo>
                    <a:pt x="26214" y="6831"/>
                    <a:pt x="25561" y="5525"/>
                    <a:pt x="24754" y="4334"/>
                  </a:cubicBezTo>
                  <a:cubicBezTo>
                    <a:pt x="24370" y="3758"/>
                    <a:pt x="23929" y="3201"/>
                    <a:pt x="23487" y="2702"/>
                  </a:cubicBezTo>
                  <a:cubicBezTo>
                    <a:pt x="22968" y="2145"/>
                    <a:pt x="22450" y="1665"/>
                    <a:pt x="21893" y="1262"/>
                  </a:cubicBezTo>
                  <a:cubicBezTo>
                    <a:pt x="20933" y="551"/>
                    <a:pt x="19973" y="148"/>
                    <a:pt x="19012" y="52"/>
                  </a:cubicBezTo>
                  <a:cubicBezTo>
                    <a:pt x="18878" y="33"/>
                    <a:pt x="18724" y="33"/>
                    <a:pt x="18552" y="33"/>
                  </a:cubicBezTo>
                  <a:cubicBezTo>
                    <a:pt x="18510" y="8"/>
                    <a:pt x="18466" y="1"/>
                    <a:pt x="18421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924;p68"/>
            <p:cNvSpPr/>
            <p:nvPr/>
          </p:nvSpPr>
          <p:spPr>
            <a:xfrm>
              <a:off x="7065050" y="3913900"/>
              <a:ext cx="125800" cy="386725"/>
            </a:xfrm>
            <a:custGeom>
              <a:avLst/>
              <a:gdLst/>
              <a:ahLst/>
              <a:cxnLst/>
              <a:rect l="l" t="t" r="r" b="b"/>
              <a:pathLst>
                <a:path w="5032" h="15469" extrusionOk="0">
                  <a:moveTo>
                    <a:pt x="4917" y="1"/>
                  </a:moveTo>
                  <a:cubicBezTo>
                    <a:pt x="4906" y="1"/>
                    <a:pt x="4897" y="9"/>
                    <a:pt x="4897" y="9"/>
                  </a:cubicBezTo>
                  <a:cubicBezTo>
                    <a:pt x="4456" y="470"/>
                    <a:pt x="4052" y="950"/>
                    <a:pt x="3688" y="1449"/>
                  </a:cubicBezTo>
                  <a:cubicBezTo>
                    <a:pt x="3496" y="1718"/>
                    <a:pt x="3342" y="1968"/>
                    <a:pt x="3150" y="2218"/>
                  </a:cubicBezTo>
                  <a:cubicBezTo>
                    <a:pt x="2977" y="2486"/>
                    <a:pt x="2785" y="2755"/>
                    <a:pt x="2631" y="3024"/>
                  </a:cubicBezTo>
                  <a:cubicBezTo>
                    <a:pt x="2478" y="3274"/>
                    <a:pt x="2324" y="3562"/>
                    <a:pt x="2190" y="3831"/>
                  </a:cubicBezTo>
                  <a:cubicBezTo>
                    <a:pt x="2036" y="4119"/>
                    <a:pt x="1902" y="4388"/>
                    <a:pt x="1767" y="4676"/>
                  </a:cubicBezTo>
                  <a:cubicBezTo>
                    <a:pt x="1518" y="5252"/>
                    <a:pt x="1268" y="5847"/>
                    <a:pt x="1076" y="6442"/>
                  </a:cubicBezTo>
                  <a:cubicBezTo>
                    <a:pt x="884" y="7038"/>
                    <a:pt x="711" y="7652"/>
                    <a:pt x="577" y="8267"/>
                  </a:cubicBezTo>
                  <a:cubicBezTo>
                    <a:pt x="423" y="8900"/>
                    <a:pt x="308" y="9515"/>
                    <a:pt x="212" y="10168"/>
                  </a:cubicBezTo>
                  <a:cubicBezTo>
                    <a:pt x="39" y="11416"/>
                    <a:pt x="1" y="12684"/>
                    <a:pt x="116" y="13932"/>
                  </a:cubicBezTo>
                  <a:cubicBezTo>
                    <a:pt x="135" y="14162"/>
                    <a:pt x="173" y="14393"/>
                    <a:pt x="193" y="14604"/>
                  </a:cubicBezTo>
                  <a:cubicBezTo>
                    <a:pt x="212" y="14815"/>
                    <a:pt x="269" y="15046"/>
                    <a:pt x="308" y="15276"/>
                  </a:cubicBezTo>
                  <a:cubicBezTo>
                    <a:pt x="327" y="15391"/>
                    <a:pt x="461" y="15468"/>
                    <a:pt x="557" y="15468"/>
                  </a:cubicBezTo>
                  <a:cubicBezTo>
                    <a:pt x="692" y="15468"/>
                    <a:pt x="807" y="15353"/>
                    <a:pt x="807" y="15199"/>
                  </a:cubicBezTo>
                  <a:cubicBezTo>
                    <a:pt x="807" y="14969"/>
                    <a:pt x="788" y="14700"/>
                    <a:pt x="769" y="14469"/>
                  </a:cubicBezTo>
                  <a:cubicBezTo>
                    <a:pt x="749" y="14220"/>
                    <a:pt x="749" y="13951"/>
                    <a:pt x="711" y="13721"/>
                  </a:cubicBezTo>
                  <a:cubicBezTo>
                    <a:pt x="692" y="13221"/>
                    <a:pt x="692" y="12684"/>
                    <a:pt x="692" y="12184"/>
                  </a:cubicBezTo>
                  <a:cubicBezTo>
                    <a:pt x="711" y="11147"/>
                    <a:pt x="769" y="10110"/>
                    <a:pt x="903" y="9092"/>
                  </a:cubicBezTo>
                  <a:lnTo>
                    <a:pt x="903" y="9150"/>
                  </a:lnTo>
                  <a:lnTo>
                    <a:pt x="1134" y="7940"/>
                  </a:lnTo>
                  <a:cubicBezTo>
                    <a:pt x="1230" y="7518"/>
                    <a:pt x="1326" y="7114"/>
                    <a:pt x="1441" y="6730"/>
                  </a:cubicBezTo>
                  <a:cubicBezTo>
                    <a:pt x="1652" y="5943"/>
                    <a:pt x="1940" y="5175"/>
                    <a:pt x="2247" y="4426"/>
                  </a:cubicBezTo>
                  <a:cubicBezTo>
                    <a:pt x="2535" y="3773"/>
                    <a:pt x="2881" y="3139"/>
                    <a:pt x="3246" y="2506"/>
                  </a:cubicBezTo>
                  <a:cubicBezTo>
                    <a:pt x="3438" y="2198"/>
                    <a:pt x="3630" y="1891"/>
                    <a:pt x="3841" y="1603"/>
                  </a:cubicBezTo>
                  <a:lnTo>
                    <a:pt x="4494" y="739"/>
                  </a:lnTo>
                  <a:lnTo>
                    <a:pt x="4494" y="758"/>
                  </a:lnTo>
                  <a:cubicBezTo>
                    <a:pt x="4648" y="547"/>
                    <a:pt x="4821" y="355"/>
                    <a:pt x="5013" y="163"/>
                  </a:cubicBezTo>
                  <a:cubicBezTo>
                    <a:pt x="5032" y="124"/>
                    <a:pt x="5032" y="86"/>
                    <a:pt x="5013" y="28"/>
                  </a:cubicBezTo>
                  <a:cubicBezTo>
                    <a:pt x="4993" y="9"/>
                    <a:pt x="4974" y="9"/>
                    <a:pt x="4936" y="9"/>
                  </a:cubicBezTo>
                  <a:cubicBezTo>
                    <a:pt x="4929" y="3"/>
                    <a:pt x="4923" y="1"/>
                    <a:pt x="4917" y="1"/>
                  </a:cubicBezTo>
                  <a:close/>
                </a:path>
              </a:pathLst>
            </a:custGeom>
            <a:solidFill>
              <a:srgbClr val="F8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925;p68"/>
            <p:cNvSpPr/>
            <p:nvPr/>
          </p:nvSpPr>
          <p:spPr>
            <a:xfrm>
              <a:off x="7078025" y="4336125"/>
              <a:ext cx="36025" cy="132925"/>
            </a:xfrm>
            <a:custGeom>
              <a:avLst/>
              <a:gdLst/>
              <a:ahLst/>
              <a:cxnLst/>
              <a:rect l="l" t="t" r="r" b="b"/>
              <a:pathLst>
                <a:path w="1441" h="5317" extrusionOk="0">
                  <a:moveTo>
                    <a:pt x="96" y="0"/>
                  </a:moveTo>
                  <a:cubicBezTo>
                    <a:pt x="58" y="0"/>
                    <a:pt x="38" y="19"/>
                    <a:pt x="38" y="77"/>
                  </a:cubicBezTo>
                  <a:cubicBezTo>
                    <a:pt x="0" y="941"/>
                    <a:pt x="58" y="1786"/>
                    <a:pt x="192" y="2650"/>
                  </a:cubicBezTo>
                  <a:cubicBezTo>
                    <a:pt x="269" y="3073"/>
                    <a:pt x="365" y="3534"/>
                    <a:pt x="480" y="3956"/>
                  </a:cubicBezTo>
                  <a:cubicBezTo>
                    <a:pt x="595" y="4398"/>
                    <a:pt x="730" y="4801"/>
                    <a:pt x="941" y="5185"/>
                  </a:cubicBezTo>
                  <a:cubicBezTo>
                    <a:pt x="994" y="5264"/>
                    <a:pt x="1074" y="5316"/>
                    <a:pt x="1162" y="5316"/>
                  </a:cubicBezTo>
                  <a:cubicBezTo>
                    <a:pt x="1202" y="5316"/>
                    <a:pt x="1244" y="5305"/>
                    <a:pt x="1287" y="5281"/>
                  </a:cubicBezTo>
                  <a:cubicBezTo>
                    <a:pt x="1402" y="5204"/>
                    <a:pt x="1440" y="5070"/>
                    <a:pt x="1383" y="4955"/>
                  </a:cubicBezTo>
                  <a:cubicBezTo>
                    <a:pt x="1152" y="4532"/>
                    <a:pt x="941" y="4129"/>
                    <a:pt x="768" y="3706"/>
                  </a:cubicBezTo>
                  <a:cubicBezTo>
                    <a:pt x="480" y="2957"/>
                    <a:pt x="326" y="2189"/>
                    <a:pt x="230" y="1402"/>
                  </a:cubicBezTo>
                  <a:cubicBezTo>
                    <a:pt x="173" y="960"/>
                    <a:pt x="154" y="538"/>
                    <a:pt x="173" y="77"/>
                  </a:cubicBezTo>
                  <a:cubicBezTo>
                    <a:pt x="173" y="58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8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926;p68"/>
            <p:cNvSpPr/>
            <p:nvPr/>
          </p:nvSpPr>
          <p:spPr>
            <a:xfrm>
              <a:off x="7367500" y="3940050"/>
              <a:ext cx="30750" cy="98425"/>
            </a:xfrm>
            <a:custGeom>
              <a:avLst/>
              <a:gdLst/>
              <a:ahLst/>
              <a:cxnLst/>
              <a:rect l="l" t="t" r="r" b="b"/>
              <a:pathLst>
                <a:path w="1230" h="3937" extrusionOk="0">
                  <a:moveTo>
                    <a:pt x="58" y="0"/>
                  </a:moveTo>
                  <a:cubicBezTo>
                    <a:pt x="39" y="0"/>
                    <a:pt x="1" y="58"/>
                    <a:pt x="20" y="96"/>
                  </a:cubicBezTo>
                  <a:cubicBezTo>
                    <a:pt x="135" y="384"/>
                    <a:pt x="231" y="691"/>
                    <a:pt x="327" y="979"/>
                  </a:cubicBezTo>
                  <a:cubicBezTo>
                    <a:pt x="423" y="1306"/>
                    <a:pt x="500" y="1594"/>
                    <a:pt x="577" y="1901"/>
                  </a:cubicBezTo>
                  <a:cubicBezTo>
                    <a:pt x="654" y="2209"/>
                    <a:pt x="692" y="2516"/>
                    <a:pt x="750" y="2842"/>
                  </a:cubicBezTo>
                  <a:cubicBezTo>
                    <a:pt x="788" y="3169"/>
                    <a:pt x="827" y="3476"/>
                    <a:pt x="884" y="3822"/>
                  </a:cubicBezTo>
                  <a:cubicBezTo>
                    <a:pt x="884" y="3841"/>
                    <a:pt x="903" y="3860"/>
                    <a:pt x="942" y="3898"/>
                  </a:cubicBezTo>
                  <a:cubicBezTo>
                    <a:pt x="961" y="3918"/>
                    <a:pt x="999" y="3937"/>
                    <a:pt x="1057" y="3937"/>
                  </a:cubicBezTo>
                  <a:cubicBezTo>
                    <a:pt x="1095" y="3937"/>
                    <a:pt x="1134" y="3918"/>
                    <a:pt x="1172" y="3898"/>
                  </a:cubicBezTo>
                  <a:cubicBezTo>
                    <a:pt x="1191" y="3860"/>
                    <a:pt x="1230" y="3822"/>
                    <a:pt x="1230" y="3764"/>
                  </a:cubicBezTo>
                  <a:cubicBezTo>
                    <a:pt x="1153" y="3111"/>
                    <a:pt x="999" y="2497"/>
                    <a:pt x="827" y="1882"/>
                  </a:cubicBezTo>
                  <a:cubicBezTo>
                    <a:pt x="750" y="1556"/>
                    <a:pt x="634" y="1268"/>
                    <a:pt x="538" y="960"/>
                  </a:cubicBezTo>
                  <a:lnTo>
                    <a:pt x="193" y="19"/>
                  </a:lnTo>
                  <a:cubicBezTo>
                    <a:pt x="174" y="19"/>
                    <a:pt x="135" y="0"/>
                    <a:pt x="58" y="0"/>
                  </a:cubicBezTo>
                  <a:close/>
                </a:path>
              </a:pathLst>
            </a:custGeom>
            <a:solidFill>
              <a:srgbClr val="F8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927;p68"/>
            <p:cNvSpPr/>
            <p:nvPr/>
          </p:nvSpPr>
          <p:spPr>
            <a:xfrm>
              <a:off x="7364150" y="4075900"/>
              <a:ext cx="54275" cy="408300"/>
            </a:xfrm>
            <a:custGeom>
              <a:avLst/>
              <a:gdLst/>
              <a:ahLst/>
              <a:cxnLst/>
              <a:rect l="l" t="t" r="r" b="b"/>
              <a:pathLst>
                <a:path w="2171" h="16332" extrusionOk="0">
                  <a:moveTo>
                    <a:pt x="1460" y="1"/>
                  </a:moveTo>
                  <a:cubicBezTo>
                    <a:pt x="1402" y="1"/>
                    <a:pt x="1402" y="39"/>
                    <a:pt x="1402" y="97"/>
                  </a:cubicBezTo>
                  <a:cubicBezTo>
                    <a:pt x="1479" y="423"/>
                    <a:pt x="1517" y="788"/>
                    <a:pt x="1575" y="1115"/>
                  </a:cubicBezTo>
                  <a:cubicBezTo>
                    <a:pt x="1940" y="3745"/>
                    <a:pt x="1978" y="6396"/>
                    <a:pt x="1690" y="9026"/>
                  </a:cubicBezTo>
                  <a:cubicBezTo>
                    <a:pt x="1671" y="9276"/>
                    <a:pt x="1613" y="9545"/>
                    <a:pt x="1594" y="9814"/>
                  </a:cubicBezTo>
                  <a:cubicBezTo>
                    <a:pt x="1460" y="10870"/>
                    <a:pt x="1229" y="11926"/>
                    <a:pt x="980" y="12963"/>
                  </a:cubicBezTo>
                  <a:cubicBezTo>
                    <a:pt x="845" y="13462"/>
                    <a:pt x="711" y="13943"/>
                    <a:pt x="538" y="14442"/>
                  </a:cubicBezTo>
                  <a:cubicBezTo>
                    <a:pt x="461" y="14692"/>
                    <a:pt x="365" y="14922"/>
                    <a:pt x="308" y="15172"/>
                  </a:cubicBezTo>
                  <a:cubicBezTo>
                    <a:pt x="250" y="15287"/>
                    <a:pt x="231" y="15402"/>
                    <a:pt x="173" y="15517"/>
                  </a:cubicBezTo>
                  <a:cubicBezTo>
                    <a:pt x="135" y="15652"/>
                    <a:pt x="77" y="15786"/>
                    <a:pt x="39" y="15901"/>
                  </a:cubicBezTo>
                  <a:cubicBezTo>
                    <a:pt x="0" y="15978"/>
                    <a:pt x="39" y="16093"/>
                    <a:pt x="58" y="16170"/>
                  </a:cubicBezTo>
                  <a:cubicBezTo>
                    <a:pt x="116" y="16247"/>
                    <a:pt x="173" y="16285"/>
                    <a:pt x="250" y="16324"/>
                  </a:cubicBezTo>
                  <a:cubicBezTo>
                    <a:pt x="276" y="16329"/>
                    <a:pt x="300" y="16331"/>
                    <a:pt x="324" y="16331"/>
                  </a:cubicBezTo>
                  <a:cubicBezTo>
                    <a:pt x="389" y="16331"/>
                    <a:pt x="449" y="16314"/>
                    <a:pt x="519" y="16285"/>
                  </a:cubicBezTo>
                  <a:cubicBezTo>
                    <a:pt x="538" y="16266"/>
                    <a:pt x="557" y="16266"/>
                    <a:pt x="596" y="16247"/>
                  </a:cubicBezTo>
                  <a:cubicBezTo>
                    <a:pt x="634" y="16189"/>
                    <a:pt x="653" y="16151"/>
                    <a:pt x="692" y="16093"/>
                  </a:cubicBezTo>
                  <a:cubicBezTo>
                    <a:pt x="692" y="16093"/>
                    <a:pt x="692" y="16074"/>
                    <a:pt x="711" y="16074"/>
                  </a:cubicBezTo>
                  <a:lnTo>
                    <a:pt x="692" y="16151"/>
                  </a:lnTo>
                  <a:cubicBezTo>
                    <a:pt x="1191" y="14941"/>
                    <a:pt x="1498" y="13693"/>
                    <a:pt x="1709" y="12425"/>
                  </a:cubicBezTo>
                  <a:cubicBezTo>
                    <a:pt x="1959" y="11100"/>
                    <a:pt x="2074" y="9756"/>
                    <a:pt x="2132" y="8412"/>
                  </a:cubicBezTo>
                  <a:cubicBezTo>
                    <a:pt x="2151" y="7740"/>
                    <a:pt x="2170" y="7068"/>
                    <a:pt x="2151" y="6396"/>
                  </a:cubicBezTo>
                  <a:cubicBezTo>
                    <a:pt x="2151" y="5723"/>
                    <a:pt x="2132" y="5051"/>
                    <a:pt x="2074" y="4398"/>
                  </a:cubicBezTo>
                  <a:cubicBezTo>
                    <a:pt x="1998" y="3131"/>
                    <a:pt x="1863" y="1863"/>
                    <a:pt x="1652" y="615"/>
                  </a:cubicBezTo>
                  <a:cubicBezTo>
                    <a:pt x="1613" y="442"/>
                    <a:pt x="1594" y="289"/>
                    <a:pt x="1556" y="116"/>
                  </a:cubicBezTo>
                  <a:cubicBezTo>
                    <a:pt x="1517" y="20"/>
                    <a:pt x="1498" y="1"/>
                    <a:pt x="1460" y="1"/>
                  </a:cubicBezTo>
                  <a:close/>
                </a:path>
              </a:pathLst>
            </a:custGeom>
            <a:solidFill>
              <a:srgbClr val="F8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928;p68"/>
            <p:cNvSpPr/>
            <p:nvPr/>
          </p:nvSpPr>
          <p:spPr>
            <a:xfrm>
              <a:off x="6892225" y="4187800"/>
              <a:ext cx="36500" cy="76025"/>
            </a:xfrm>
            <a:custGeom>
              <a:avLst/>
              <a:gdLst/>
              <a:ahLst/>
              <a:cxnLst/>
              <a:rect l="l" t="t" r="r" b="b"/>
              <a:pathLst>
                <a:path w="1460" h="3041" extrusionOk="0">
                  <a:moveTo>
                    <a:pt x="584" y="105"/>
                  </a:moveTo>
                  <a:cubicBezTo>
                    <a:pt x="581" y="105"/>
                    <a:pt x="576" y="114"/>
                    <a:pt x="576" y="134"/>
                  </a:cubicBezTo>
                  <a:cubicBezTo>
                    <a:pt x="586" y="114"/>
                    <a:pt x="586" y="105"/>
                    <a:pt x="584" y="105"/>
                  </a:cubicBezTo>
                  <a:close/>
                  <a:moveTo>
                    <a:pt x="886" y="1"/>
                  </a:moveTo>
                  <a:cubicBezTo>
                    <a:pt x="786" y="1"/>
                    <a:pt x="672" y="38"/>
                    <a:pt x="576" y="134"/>
                  </a:cubicBezTo>
                  <a:cubicBezTo>
                    <a:pt x="461" y="230"/>
                    <a:pt x="365" y="364"/>
                    <a:pt x="288" y="518"/>
                  </a:cubicBezTo>
                  <a:cubicBezTo>
                    <a:pt x="115" y="902"/>
                    <a:pt x="39" y="1305"/>
                    <a:pt x="19" y="1689"/>
                  </a:cubicBezTo>
                  <a:cubicBezTo>
                    <a:pt x="0" y="1881"/>
                    <a:pt x="19" y="2073"/>
                    <a:pt x="39" y="2265"/>
                  </a:cubicBezTo>
                  <a:cubicBezTo>
                    <a:pt x="77" y="2361"/>
                    <a:pt x="77" y="2457"/>
                    <a:pt x="96" y="2553"/>
                  </a:cubicBezTo>
                  <a:cubicBezTo>
                    <a:pt x="115" y="2649"/>
                    <a:pt x="173" y="2745"/>
                    <a:pt x="211" y="2822"/>
                  </a:cubicBezTo>
                  <a:cubicBezTo>
                    <a:pt x="231" y="2841"/>
                    <a:pt x="231" y="2861"/>
                    <a:pt x="269" y="2880"/>
                  </a:cubicBezTo>
                  <a:cubicBezTo>
                    <a:pt x="307" y="2957"/>
                    <a:pt x="384" y="3014"/>
                    <a:pt x="461" y="3033"/>
                  </a:cubicBezTo>
                  <a:cubicBezTo>
                    <a:pt x="485" y="3038"/>
                    <a:pt x="507" y="3041"/>
                    <a:pt x="527" y="3041"/>
                  </a:cubicBezTo>
                  <a:cubicBezTo>
                    <a:pt x="587" y="3041"/>
                    <a:pt x="634" y="3019"/>
                    <a:pt x="692" y="2976"/>
                  </a:cubicBezTo>
                  <a:cubicBezTo>
                    <a:pt x="1133" y="2726"/>
                    <a:pt x="1344" y="2208"/>
                    <a:pt x="1421" y="1728"/>
                  </a:cubicBezTo>
                  <a:cubicBezTo>
                    <a:pt x="1460" y="1459"/>
                    <a:pt x="1460" y="1209"/>
                    <a:pt x="1441" y="959"/>
                  </a:cubicBezTo>
                  <a:cubicBezTo>
                    <a:pt x="1421" y="729"/>
                    <a:pt x="1364" y="479"/>
                    <a:pt x="1287" y="268"/>
                  </a:cubicBezTo>
                  <a:cubicBezTo>
                    <a:pt x="1268" y="172"/>
                    <a:pt x="1191" y="95"/>
                    <a:pt x="1133" y="57"/>
                  </a:cubicBezTo>
                  <a:cubicBezTo>
                    <a:pt x="1095" y="18"/>
                    <a:pt x="1056" y="18"/>
                    <a:pt x="1037" y="18"/>
                  </a:cubicBezTo>
                  <a:lnTo>
                    <a:pt x="999" y="18"/>
                  </a:lnTo>
                  <a:cubicBezTo>
                    <a:pt x="965" y="7"/>
                    <a:pt x="927" y="1"/>
                    <a:pt x="8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929;p68"/>
            <p:cNvSpPr/>
            <p:nvPr/>
          </p:nvSpPr>
          <p:spPr>
            <a:xfrm>
              <a:off x="6984400" y="4254500"/>
              <a:ext cx="27875" cy="51875"/>
            </a:xfrm>
            <a:custGeom>
              <a:avLst/>
              <a:gdLst/>
              <a:ahLst/>
              <a:cxnLst/>
              <a:rect l="l" t="t" r="r" b="b"/>
              <a:pathLst>
                <a:path w="1115" h="2075" extrusionOk="0">
                  <a:moveTo>
                    <a:pt x="610" y="0"/>
                  </a:moveTo>
                  <a:cubicBezTo>
                    <a:pt x="562" y="0"/>
                    <a:pt x="519" y="20"/>
                    <a:pt x="480" y="58"/>
                  </a:cubicBezTo>
                  <a:cubicBezTo>
                    <a:pt x="423" y="97"/>
                    <a:pt x="365" y="154"/>
                    <a:pt x="327" y="212"/>
                  </a:cubicBezTo>
                  <a:cubicBezTo>
                    <a:pt x="269" y="289"/>
                    <a:pt x="231" y="365"/>
                    <a:pt x="192" y="442"/>
                  </a:cubicBezTo>
                  <a:cubicBezTo>
                    <a:pt x="135" y="577"/>
                    <a:pt x="77" y="730"/>
                    <a:pt x="58" y="884"/>
                  </a:cubicBezTo>
                  <a:cubicBezTo>
                    <a:pt x="0" y="1210"/>
                    <a:pt x="39" y="1556"/>
                    <a:pt x="154" y="1844"/>
                  </a:cubicBezTo>
                  <a:cubicBezTo>
                    <a:pt x="173" y="1902"/>
                    <a:pt x="192" y="1940"/>
                    <a:pt x="250" y="1998"/>
                  </a:cubicBezTo>
                  <a:cubicBezTo>
                    <a:pt x="288" y="2036"/>
                    <a:pt x="346" y="2074"/>
                    <a:pt x="384" y="2074"/>
                  </a:cubicBezTo>
                  <a:lnTo>
                    <a:pt x="557" y="2074"/>
                  </a:lnTo>
                  <a:cubicBezTo>
                    <a:pt x="615" y="2036"/>
                    <a:pt x="653" y="2017"/>
                    <a:pt x="711" y="1978"/>
                  </a:cubicBezTo>
                  <a:cubicBezTo>
                    <a:pt x="1037" y="1690"/>
                    <a:pt x="1114" y="1172"/>
                    <a:pt x="1037" y="769"/>
                  </a:cubicBezTo>
                  <a:cubicBezTo>
                    <a:pt x="1037" y="730"/>
                    <a:pt x="1018" y="653"/>
                    <a:pt x="999" y="596"/>
                  </a:cubicBezTo>
                  <a:cubicBezTo>
                    <a:pt x="961" y="461"/>
                    <a:pt x="941" y="346"/>
                    <a:pt x="903" y="193"/>
                  </a:cubicBezTo>
                  <a:cubicBezTo>
                    <a:pt x="864" y="116"/>
                    <a:pt x="826" y="77"/>
                    <a:pt x="768" y="58"/>
                  </a:cubicBezTo>
                  <a:cubicBezTo>
                    <a:pt x="711" y="20"/>
                    <a:pt x="658" y="0"/>
                    <a:pt x="610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930;p68"/>
            <p:cNvSpPr/>
            <p:nvPr/>
          </p:nvSpPr>
          <p:spPr>
            <a:xfrm>
              <a:off x="6926300" y="4277550"/>
              <a:ext cx="35550" cy="66000"/>
            </a:xfrm>
            <a:custGeom>
              <a:avLst/>
              <a:gdLst/>
              <a:ahLst/>
              <a:cxnLst/>
              <a:rect l="l" t="t" r="r" b="b"/>
              <a:pathLst>
                <a:path w="1422" h="2640" extrusionOk="0">
                  <a:moveTo>
                    <a:pt x="654" y="0"/>
                  </a:moveTo>
                  <a:cubicBezTo>
                    <a:pt x="577" y="0"/>
                    <a:pt x="500" y="39"/>
                    <a:pt x="442" y="58"/>
                  </a:cubicBezTo>
                  <a:cubicBezTo>
                    <a:pt x="404" y="58"/>
                    <a:pt x="404" y="96"/>
                    <a:pt x="385" y="96"/>
                  </a:cubicBezTo>
                  <a:cubicBezTo>
                    <a:pt x="308" y="96"/>
                    <a:pt x="270" y="135"/>
                    <a:pt x="212" y="192"/>
                  </a:cubicBezTo>
                  <a:cubicBezTo>
                    <a:pt x="174" y="231"/>
                    <a:pt x="154" y="288"/>
                    <a:pt x="116" y="327"/>
                  </a:cubicBezTo>
                  <a:cubicBezTo>
                    <a:pt x="78" y="442"/>
                    <a:pt x="58" y="596"/>
                    <a:pt x="20" y="730"/>
                  </a:cubicBezTo>
                  <a:cubicBezTo>
                    <a:pt x="1" y="903"/>
                    <a:pt x="1" y="1095"/>
                    <a:pt x="1" y="1268"/>
                  </a:cubicBezTo>
                  <a:cubicBezTo>
                    <a:pt x="1" y="1460"/>
                    <a:pt x="20" y="1633"/>
                    <a:pt x="78" y="1825"/>
                  </a:cubicBezTo>
                  <a:cubicBezTo>
                    <a:pt x="97" y="1978"/>
                    <a:pt x="174" y="2132"/>
                    <a:pt x="250" y="2266"/>
                  </a:cubicBezTo>
                  <a:cubicBezTo>
                    <a:pt x="308" y="2420"/>
                    <a:pt x="442" y="2516"/>
                    <a:pt x="577" y="2554"/>
                  </a:cubicBezTo>
                  <a:cubicBezTo>
                    <a:pt x="596" y="2554"/>
                    <a:pt x="634" y="2554"/>
                    <a:pt x="654" y="2593"/>
                  </a:cubicBezTo>
                  <a:cubicBezTo>
                    <a:pt x="673" y="2612"/>
                    <a:pt x="730" y="2612"/>
                    <a:pt x="769" y="2631"/>
                  </a:cubicBezTo>
                  <a:cubicBezTo>
                    <a:pt x="797" y="2637"/>
                    <a:pt x="825" y="2639"/>
                    <a:pt x="853" y="2639"/>
                  </a:cubicBezTo>
                  <a:cubicBezTo>
                    <a:pt x="921" y="2639"/>
                    <a:pt x="989" y="2626"/>
                    <a:pt x="1057" y="2612"/>
                  </a:cubicBezTo>
                  <a:cubicBezTo>
                    <a:pt x="1153" y="2554"/>
                    <a:pt x="1230" y="2458"/>
                    <a:pt x="1268" y="2362"/>
                  </a:cubicBezTo>
                  <a:cubicBezTo>
                    <a:pt x="1345" y="2228"/>
                    <a:pt x="1364" y="2074"/>
                    <a:pt x="1403" y="1921"/>
                  </a:cubicBezTo>
                  <a:cubicBezTo>
                    <a:pt x="1422" y="1767"/>
                    <a:pt x="1422" y="1652"/>
                    <a:pt x="1422" y="1498"/>
                  </a:cubicBezTo>
                  <a:cubicBezTo>
                    <a:pt x="1403" y="1210"/>
                    <a:pt x="1345" y="903"/>
                    <a:pt x="1268" y="634"/>
                  </a:cubicBezTo>
                  <a:cubicBezTo>
                    <a:pt x="1230" y="500"/>
                    <a:pt x="1172" y="384"/>
                    <a:pt x="1114" y="250"/>
                  </a:cubicBezTo>
                  <a:cubicBezTo>
                    <a:pt x="1057" y="154"/>
                    <a:pt x="961" y="58"/>
                    <a:pt x="846" y="19"/>
                  </a:cubicBezTo>
                  <a:cubicBezTo>
                    <a:pt x="769" y="0"/>
                    <a:pt x="730" y="0"/>
                    <a:pt x="654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931;p68"/>
            <p:cNvSpPr/>
            <p:nvPr/>
          </p:nvSpPr>
          <p:spPr>
            <a:xfrm>
              <a:off x="6953200" y="4228875"/>
              <a:ext cx="18250" cy="33800"/>
            </a:xfrm>
            <a:custGeom>
              <a:avLst/>
              <a:gdLst/>
              <a:ahLst/>
              <a:cxnLst/>
              <a:rect l="l" t="t" r="r" b="b"/>
              <a:pathLst>
                <a:path w="730" h="1352" extrusionOk="0">
                  <a:moveTo>
                    <a:pt x="377" y="0"/>
                  </a:moveTo>
                  <a:cubicBezTo>
                    <a:pt x="329" y="0"/>
                    <a:pt x="279" y="22"/>
                    <a:pt x="250" y="65"/>
                  </a:cubicBezTo>
                  <a:cubicBezTo>
                    <a:pt x="240" y="46"/>
                    <a:pt x="226" y="41"/>
                    <a:pt x="214" y="41"/>
                  </a:cubicBezTo>
                  <a:cubicBezTo>
                    <a:pt x="202" y="41"/>
                    <a:pt x="192" y="46"/>
                    <a:pt x="192" y="46"/>
                  </a:cubicBezTo>
                  <a:cubicBezTo>
                    <a:pt x="154" y="123"/>
                    <a:pt x="96" y="161"/>
                    <a:pt x="58" y="257"/>
                  </a:cubicBezTo>
                  <a:cubicBezTo>
                    <a:pt x="0" y="353"/>
                    <a:pt x="0" y="430"/>
                    <a:pt x="0" y="526"/>
                  </a:cubicBezTo>
                  <a:cubicBezTo>
                    <a:pt x="0" y="699"/>
                    <a:pt x="38" y="833"/>
                    <a:pt x="58" y="1006"/>
                  </a:cubicBezTo>
                  <a:lnTo>
                    <a:pt x="58" y="987"/>
                  </a:lnTo>
                  <a:cubicBezTo>
                    <a:pt x="58" y="1006"/>
                    <a:pt x="58" y="1025"/>
                    <a:pt x="77" y="1045"/>
                  </a:cubicBezTo>
                  <a:cubicBezTo>
                    <a:pt x="96" y="1102"/>
                    <a:pt x="135" y="1141"/>
                    <a:pt x="154" y="1160"/>
                  </a:cubicBezTo>
                  <a:cubicBezTo>
                    <a:pt x="173" y="1160"/>
                    <a:pt x="173" y="1198"/>
                    <a:pt x="192" y="1198"/>
                  </a:cubicBezTo>
                  <a:cubicBezTo>
                    <a:pt x="231" y="1218"/>
                    <a:pt x="250" y="1256"/>
                    <a:pt x="269" y="1294"/>
                  </a:cubicBezTo>
                  <a:cubicBezTo>
                    <a:pt x="288" y="1314"/>
                    <a:pt x="327" y="1333"/>
                    <a:pt x="365" y="1352"/>
                  </a:cubicBezTo>
                  <a:cubicBezTo>
                    <a:pt x="423" y="1352"/>
                    <a:pt x="480" y="1352"/>
                    <a:pt x="519" y="1314"/>
                  </a:cubicBezTo>
                  <a:cubicBezTo>
                    <a:pt x="634" y="1141"/>
                    <a:pt x="672" y="949"/>
                    <a:pt x="711" y="757"/>
                  </a:cubicBezTo>
                  <a:cubicBezTo>
                    <a:pt x="730" y="545"/>
                    <a:pt x="672" y="353"/>
                    <a:pt x="576" y="161"/>
                  </a:cubicBezTo>
                  <a:cubicBezTo>
                    <a:pt x="557" y="85"/>
                    <a:pt x="519" y="46"/>
                    <a:pt x="423" y="8"/>
                  </a:cubicBezTo>
                  <a:cubicBezTo>
                    <a:pt x="408" y="3"/>
                    <a:pt x="393" y="0"/>
                    <a:pt x="377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932;p68"/>
            <p:cNvSpPr/>
            <p:nvPr/>
          </p:nvSpPr>
          <p:spPr>
            <a:xfrm>
              <a:off x="6911900" y="4088875"/>
              <a:ext cx="48525" cy="70275"/>
            </a:xfrm>
            <a:custGeom>
              <a:avLst/>
              <a:gdLst/>
              <a:ahLst/>
              <a:cxnLst/>
              <a:rect l="l" t="t" r="r" b="b"/>
              <a:pathLst>
                <a:path w="1941" h="2811" extrusionOk="0">
                  <a:moveTo>
                    <a:pt x="1460" y="0"/>
                  </a:moveTo>
                  <a:cubicBezTo>
                    <a:pt x="1364" y="19"/>
                    <a:pt x="1268" y="77"/>
                    <a:pt x="1172" y="115"/>
                  </a:cubicBezTo>
                  <a:cubicBezTo>
                    <a:pt x="1038" y="211"/>
                    <a:pt x="922" y="346"/>
                    <a:pt x="788" y="480"/>
                  </a:cubicBezTo>
                  <a:cubicBezTo>
                    <a:pt x="557" y="768"/>
                    <a:pt x="385" y="1114"/>
                    <a:pt x="250" y="1460"/>
                  </a:cubicBezTo>
                  <a:cubicBezTo>
                    <a:pt x="212" y="1517"/>
                    <a:pt x="193" y="1594"/>
                    <a:pt x="173" y="1633"/>
                  </a:cubicBezTo>
                  <a:cubicBezTo>
                    <a:pt x="154" y="1652"/>
                    <a:pt x="154" y="1690"/>
                    <a:pt x="116" y="1709"/>
                  </a:cubicBezTo>
                  <a:cubicBezTo>
                    <a:pt x="39" y="1882"/>
                    <a:pt x="1" y="2074"/>
                    <a:pt x="20" y="2266"/>
                  </a:cubicBezTo>
                  <a:cubicBezTo>
                    <a:pt x="20" y="2362"/>
                    <a:pt x="20" y="2439"/>
                    <a:pt x="39" y="2516"/>
                  </a:cubicBezTo>
                  <a:lnTo>
                    <a:pt x="116" y="2670"/>
                  </a:lnTo>
                  <a:cubicBezTo>
                    <a:pt x="173" y="2746"/>
                    <a:pt x="269" y="2785"/>
                    <a:pt x="365" y="2785"/>
                  </a:cubicBezTo>
                  <a:lnTo>
                    <a:pt x="442" y="2785"/>
                  </a:lnTo>
                  <a:cubicBezTo>
                    <a:pt x="461" y="2785"/>
                    <a:pt x="500" y="2804"/>
                    <a:pt x="538" y="2804"/>
                  </a:cubicBezTo>
                  <a:cubicBezTo>
                    <a:pt x="561" y="2809"/>
                    <a:pt x="584" y="2811"/>
                    <a:pt x="607" y="2811"/>
                  </a:cubicBezTo>
                  <a:cubicBezTo>
                    <a:pt x="775" y="2811"/>
                    <a:pt x="936" y="2694"/>
                    <a:pt x="1038" y="2593"/>
                  </a:cubicBezTo>
                  <a:cubicBezTo>
                    <a:pt x="1210" y="2458"/>
                    <a:pt x="1345" y="2266"/>
                    <a:pt x="1460" y="2074"/>
                  </a:cubicBezTo>
                  <a:cubicBezTo>
                    <a:pt x="1594" y="1882"/>
                    <a:pt x="1690" y="1652"/>
                    <a:pt x="1787" y="1441"/>
                  </a:cubicBezTo>
                  <a:cubicBezTo>
                    <a:pt x="1806" y="1364"/>
                    <a:pt x="1825" y="1306"/>
                    <a:pt x="1883" y="1210"/>
                  </a:cubicBezTo>
                  <a:cubicBezTo>
                    <a:pt x="1902" y="1114"/>
                    <a:pt x="1921" y="980"/>
                    <a:pt x="1921" y="884"/>
                  </a:cubicBezTo>
                  <a:cubicBezTo>
                    <a:pt x="1940" y="576"/>
                    <a:pt x="1940" y="154"/>
                    <a:pt x="1594" y="19"/>
                  </a:cubicBezTo>
                  <a:cubicBezTo>
                    <a:pt x="1537" y="0"/>
                    <a:pt x="1518" y="0"/>
                    <a:pt x="1460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933;p68"/>
            <p:cNvSpPr/>
            <p:nvPr/>
          </p:nvSpPr>
          <p:spPr>
            <a:xfrm>
              <a:off x="6941200" y="4157500"/>
              <a:ext cx="33625" cy="44225"/>
            </a:xfrm>
            <a:custGeom>
              <a:avLst/>
              <a:gdLst/>
              <a:ahLst/>
              <a:cxnLst/>
              <a:rect l="l" t="t" r="r" b="b"/>
              <a:pathLst>
                <a:path w="1345" h="1769" extrusionOk="0">
                  <a:moveTo>
                    <a:pt x="699" y="0"/>
                  </a:moveTo>
                  <a:cubicBezTo>
                    <a:pt x="609" y="0"/>
                    <a:pt x="518" y="54"/>
                    <a:pt x="461" y="97"/>
                  </a:cubicBezTo>
                  <a:cubicBezTo>
                    <a:pt x="250" y="251"/>
                    <a:pt x="96" y="501"/>
                    <a:pt x="38" y="769"/>
                  </a:cubicBezTo>
                  <a:cubicBezTo>
                    <a:pt x="0" y="866"/>
                    <a:pt x="0" y="962"/>
                    <a:pt x="0" y="1058"/>
                  </a:cubicBezTo>
                  <a:cubicBezTo>
                    <a:pt x="0" y="1096"/>
                    <a:pt x="0" y="1154"/>
                    <a:pt x="38" y="1211"/>
                  </a:cubicBezTo>
                  <a:cubicBezTo>
                    <a:pt x="38" y="1269"/>
                    <a:pt x="58" y="1346"/>
                    <a:pt x="77" y="1384"/>
                  </a:cubicBezTo>
                  <a:cubicBezTo>
                    <a:pt x="77" y="1403"/>
                    <a:pt x="96" y="1442"/>
                    <a:pt x="96" y="1461"/>
                  </a:cubicBezTo>
                  <a:cubicBezTo>
                    <a:pt x="115" y="1538"/>
                    <a:pt x="154" y="1595"/>
                    <a:pt x="211" y="1653"/>
                  </a:cubicBezTo>
                  <a:cubicBezTo>
                    <a:pt x="250" y="1672"/>
                    <a:pt x="288" y="1691"/>
                    <a:pt x="346" y="1730"/>
                  </a:cubicBezTo>
                  <a:cubicBezTo>
                    <a:pt x="384" y="1749"/>
                    <a:pt x="461" y="1768"/>
                    <a:pt x="499" y="1768"/>
                  </a:cubicBezTo>
                  <a:cubicBezTo>
                    <a:pt x="691" y="1768"/>
                    <a:pt x="864" y="1595"/>
                    <a:pt x="960" y="1461"/>
                  </a:cubicBezTo>
                  <a:cubicBezTo>
                    <a:pt x="1114" y="1269"/>
                    <a:pt x="1210" y="1058"/>
                    <a:pt x="1267" y="827"/>
                  </a:cubicBezTo>
                  <a:cubicBezTo>
                    <a:pt x="1344" y="616"/>
                    <a:pt x="1344" y="405"/>
                    <a:pt x="1210" y="213"/>
                  </a:cubicBezTo>
                  <a:cubicBezTo>
                    <a:pt x="1152" y="136"/>
                    <a:pt x="1114" y="117"/>
                    <a:pt x="1037" y="59"/>
                  </a:cubicBezTo>
                  <a:cubicBezTo>
                    <a:pt x="1018" y="40"/>
                    <a:pt x="941" y="40"/>
                    <a:pt x="941" y="21"/>
                  </a:cubicBezTo>
                  <a:lnTo>
                    <a:pt x="787" y="21"/>
                  </a:lnTo>
                  <a:cubicBezTo>
                    <a:pt x="759" y="6"/>
                    <a:pt x="729" y="0"/>
                    <a:pt x="699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934;p68"/>
            <p:cNvSpPr/>
            <p:nvPr/>
          </p:nvSpPr>
          <p:spPr>
            <a:xfrm>
              <a:off x="6954625" y="4051900"/>
              <a:ext cx="19725" cy="24025"/>
            </a:xfrm>
            <a:custGeom>
              <a:avLst/>
              <a:gdLst/>
              <a:ahLst/>
              <a:cxnLst/>
              <a:rect l="l" t="t" r="r" b="b"/>
              <a:pathLst>
                <a:path w="789" h="961" extrusionOk="0">
                  <a:moveTo>
                    <a:pt x="558" y="1"/>
                  </a:moveTo>
                  <a:cubicBezTo>
                    <a:pt x="519" y="1"/>
                    <a:pt x="481" y="20"/>
                    <a:pt x="462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4" y="308"/>
                  </a:cubicBezTo>
                  <a:cubicBezTo>
                    <a:pt x="97" y="423"/>
                    <a:pt x="39" y="538"/>
                    <a:pt x="20" y="692"/>
                  </a:cubicBezTo>
                  <a:cubicBezTo>
                    <a:pt x="1" y="807"/>
                    <a:pt x="78" y="922"/>
                    <a:pt x="193" y="961"/>
                  </a:cubicBezTo>
                  <a:cubicBezTo>
                    <a:pt x="231" y="961"/>
                    <a:pt x="308" y="961"/>
                    <a:pt x="366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30" y="538"/>
                    <a:pt x="769" y="442"/>
                  </a:cubicBezTo>
                  <a:cubicBezTo>
                    <a:pt x="788" y="346"/>
                    <a:pt x="769" y="250"/>
                    <a:pt x="730" y="154"/>
                  </a:cubicBezTo>
                  <a:cubicBezTo>
                    <a:pt x="711" y="116"/>
                    <a:pt x="692" y="58"/>
                    <a:pt x="634" y="39"/>
                  </a:cubicBezTo>
                  <a:cubicBezTo>
                    <a:pt x="615" y="1"/>
                    <a:pt x="596" y="1"/>
                    <a:pt x="558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935;p68"/>
            <p:cNvSpPr/>
            <p:nvPr/>
          </p:nvSpPr>
          <p:spPr>
            <a:xfrm>
              <a:off x="7363675" y="4030850"/>
              <a:ext cx="145475" cy="151500"/>
            </a:xfrm>
            <a:custGeom>
              <a:avLst/>
              <a:gdLst/>
              <a:ahLst/>
              <a:cxnLst/>
              <a:rect l="l" t="t" r="r" b="b"/>
              <a:pathLst>
                <a:path w="5819" h="6060" extrusionOk="0">
                  <a:moveTo>
                    <a:pt x="2967" y="1"/>
                  </a:moveTo>
                  <a:cubicBezTo>
                    <a:pt x="1597" y="1"/>
                    <a:pt x="372" y="1177"/>
                    <a:pt x="192" y="2725"/>
                  </a:cubicBezTo>
                  <a:cubicBezTo>
                    <a:pt x="0" y="4376"/>
                    <a:pt x="1095" y="5874"/>
                    <a:pt x="2573" y="6047"/>
                  </a:cubicBezTo>
                  <a:cubicBezTo>
                    <a:pt x="2658" y="6056"/>
                    <a:pt x="2743" y="6060"/>
                    <a:pt x="2827" y="6060"/>
                  </a:cubicBezTo>
                  <a:cubicBezTo>
                    <a:pt x="4207" y="6060"/>
                    <a:pt x="5446" y="4895"/>
                    <a:pt x="5627" y="3320"/>
                  </a:cubicBezTo>
                  <a:cubicBezTo>
                    <a:pt x="5819" y="1668"/>
                    <a:pt x="4763" y="190"/>
                    <a:pt x="3246" y="17"/>
                  </a:cubicBezTo>
                  <a:cubicBezTo>
                    <a:pt x="3152" y="6"/>
                    <a:pt x="3060" y="1"/>
                    <a:pt x="296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936;p68"/>
            <p:cNvSpPr/>
            <p:nvPr/>
          </p:nvSpPr>
          <p:spPr>
            <a:xfrm>
              <a:off x="7366075" y="4051550"/>
              <a:ext cx="101800" cy="106250"/>
            </a:xfrm>
            <a:custGeom>
              <a:avLst/>
              <a:gdLst/>
              <a:ahLst/>
              <a:cxnLst/>
              <a:rect l="l" t="t" r="r" b="b"/>
              <a:pathLst>
                <a:path w="4072" h="4250" extrusionOk="0">
                  <a:moveTo>
                    <a:pt x="2049" y="1"/>
                  </a:moveTo>
                  <a:cubicBezTo>
                    <a:pt x="1081" y="1"/>
                    <a:pt x="242" y="824"/>
                    <a:pt x="135" y="1897"/>
                  </a:cubicBezTo>
                  <a:cubicBezTo>
                    <a:pt x="0" y="3087"/>
                    <a:pt x="749" y="4105"/>
                    <a:pt x="1805" y="4239"/>
                  </a:cubicBezTo>
                  <a:cubicBezTo>
                    <a:pt x="1870" y="4246"/>
                    <a:pt x="1934" y="4250"/>
                    <a:pt x="1998" y="4250"/>
                  </a:cubicBezTo>
                  <a:cubicBezTo>
                    <a:pt x="2976" y="4250"/>
                    <a:pt x="3829" y="3438"/>
                    <a:pt x="3937" y="2338"/>
                  </a:cubicBezTo>
                  <a:cubicBezTo>
                    <a:pt x="4071" y="1167"/>
                    <a:pt x="3322" y="130"/>
                    <a:pt x="2266" y="15"/>
                  </a:cubicBezTo>
                  <a:cubicBezTo>
                    <a:pt x="2193" y="5"/>
                    <a:pt x="2121" y="1"/>
                    <a:pt x="204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937;p68"/>
            <p:cNvSpPr/>
            <p:nvPr/>
          </p:nvSpPr>
          <p:spPr>
            <a:xfrm>
              <a:off x="7442875" y="4107525"/>
              <a:ext cx="48525" cy="18450"/>
            </a:xfrm>
            <a:custGeom>
              <a:avLst/>
              <a:gdLst/>
              <a:ahLst/>
              <a:cxnLst/>
              <a:rect l="l" t="t" r="r" b="b"/>
              <a:pathLst>
                <a:path w="1941" h="738" extrusionOk="0">
                  <a:moveTo>
                    <a:pt x="716" y="0"/>
                  </a:moveTo>
                  <a:cubicBezTo>
                    <a:pt x="324" y="0"/>
                    <a:pt x="35" y="118"/>
                    <a:pt x="20" y="272"/>
                  </a:cubicBezTo>
                  <a:cubicBezTo>
                    <a:pt x="1" y="464"/>
                    <a:pt x="404" y="675"/>
                    <a:pt x="942" y="714"/>
                  </a:cubicBezTo>
                  <a:cubicBezTo>
                    <a:pt x="1057" y="730"/>
                    <a:pt x="1166" y="738"/>
                    <a:pt x="1268" y="738"/>
                  </a:cubicBezTo>
                  <a:cubicBezTo>
                    <a:pt x="1642" y="738"/>
                    <a:pt x="1906" y="634"/>
                    <a:pt x="1921" y="483"/>
                  </a:cubicBezTo>
                  <a:cubicBezTo>
                    <a:pt x="1940" y="291"/>
                    <a:pt x="1537" y="80"/>
                    <a:pt x="1019" y="22"/>
                  </a:cubicBezTo>
                  <a:cubicBezTo>
                    <a:pt x="913" y="7"/>
                    <a:pt x="812" y="0"/>
                    <a:pt x="7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938;p68"/>
            <p:cNvSpPr/>
            <p:nvPr/>
          </p:nvSpPr>
          <p:spPr>
            <a:xfrm>
              <a:off x="7425125" y="3961275"/>
              <a:ext cx="88350" cy="41975"/>
            </a:xfrm>
            <a:custGeom>
              <a:avLst/>
              <a:gdLst/>
              <a:ahLst/>
              <a:cxnLst/>
              <a:rect l="l" t="t" r="r" b="b"/>
              <a:pathLst>
                <a:path w="3534" h="1679" extrusionOk="0">
                  <a:moveTo>
                    <a:pt x="1108" y="0"/>
                  </a:moveTo>
                  <a:cubicBezTo>
                    <a:pt x="577" y="0"/>
                    <a:pt x="174" y="158"/>
                    <a:pt x="96" y="457"/>
                  </a:cubicBezTo>
                  <a:cubicBezTo>
                    <a:pt x="0" y="860"/>
                    <a:pt x="672" y="1360"/>
                    <a:pt x="1575" y="1571"/>
                  </a:cubicBezTo>
                  <a:cubicBezTo>
                    <a:pt x="1874" y="1644"/>
                    <a:pt x="2161" y="1678"/>
                    <a:pt x="2417" y="1678"/>
                  </a:cubicBezTo>
                  <a:cubicBezTo>
                    <a:pt x="2967" y="1678"/>
                    <a:pt x="3372" y="1519"/>
                    <a:pt x="3438" y="1244"/>
                  </a:cubicBezTo>
                  <a:cubicBezTo>
                    <a:pt x="3534" y="841"/>
                    <a:pt x="2862" y="323"/>
                    <a:pt x="1940" y="111"/>
                  </a:cubicBezTo>
                  <a:cubicBezTo>
                    <a:pt x="1647" y="37"/>
                    <a:pt x="1363" y="0"/>
                    <a:pt x="1108" y="0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939;p68"/>
            <p:cNvSpPr/>
            <p:nvPr/>
          </p:nvSpPr>
          <p:spPr>
            <a:xfrm>
              <a:off x="7010325" y="4000975"/>
              <a:ext cx="146450" cy="151325"/>
            </a:xfrm>
            <a:custGeom>
              <a:avLst/>
              <a:gdLst/>
              <a:ahLst/>
              <a:cxnLst/>
              <a:rect l="l" t="t" r="r" b="b"/>
              <a:pathLst>
                <a:path w="5858" h="6053" extrusionOk="0">
                  <a:moveTo>
                    <a:pt x="3005" y="1"/>
                  </a:moveTo>
                  <a:cubicBezTo>
                    <a:pt x="1634" y="1"/>
                    <a:pt x="426" y="1137"/>
                    <a:pt x="212" y="2671"/>
                  </a:cubicBezTo>
                  <a:cubicBezTo>
                    <a:pt x="0" y="4342"/>
                    <a:pt x="1057" y="5840"/>
                    <a:pt x="2554" y="6032"/>
                  </a:cubicBezTo>
                  <a:cubicBezTo>
                    <a:pt x="2660" y="6046"/>
                    <a:pt x="2764" y="6052"/>
                    <a:pt x="2868" y="6052"/>
                  </a:cubicBezTo>
                  <a:cubicBezTo>
                    <a:pt x="4226" y="6052"/>
                    <a:pt x="5450" y="4916"/>
                    <a:pt x="5646" y="3382"/>
                  </a:cubicBezTo>
                  <a:cubicBezTo>
                    <a:pt x="5857" y="1711"/>
                    <a:pt x="4801" y="194"/>
                    <a:pt x="3323" y="21"/>
                  </a:cubicBezTo>
                  <a:cubicBezTo>
                    <a:pt x="3216" y="8"/>
                    <a:pt x="3110" y="1"/>
                    <a:pt x="300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940;p68"/>
            <p:cNvSpPr/>
            <p:nvPr/>
          </p:nvSpPr>
          <p:spPr>
            <a:xfrm>
              <a:off x="7013200" y="4021300"/>
              <a:ext cx="102275" cy="106275"/>
            </a:xfrm>
            <a:custGeom>
              <a:avLst/>
              <a:gdLst/>
              <a:ahLst/>
              <a:cxnLst/>
              <a:rect l="l" t="t" r="r" b="b"/>
              <a:pathLst>
                <a:path w="4091" h="4251" extrusionOk="0">
                  <a:moveTo>
                    <a:pt x="2080" y="0"/>
                  </a:moveTo>
                  <a:cubicBezTo>
                    <a:pt x="1113" y="0"/>
                    <a:pt x="261" y="791"/>
                    <a:pt x="154" y="1897"/>
                  </a:cubicBezTo>
                  <a:cubicBezTo>
                    <a:pt x="1" y="3068"/>
                    <a:pt x="730" y="4105"/>
                    <a:pt x="1786" y="4240"/>
                  </a:cubicBezTo>
                  <a:cubicBezTo>
                    <a:pt x="1851" y="4247"/>
                    <a:pt x="1916" y="4250"/>
                    <a:pt x="1980" y="4250"/>
                  </a:cubicBezTo>
                  <a:cubicBezTo>
                    <a:pt x="2943" y="4250"/>
                    <a:pt x="3811" y="3457"/>
                    <a:pt x="3937" y="2377"/>
                  </a:cubicBezTo>
                  <a:cubicBezTo>
                    <a:pt x="4091" y="1186"/>
                    <a:pt x="3361" y="168"/>
                    <a:pt x="2305" y="15"/>
                  </a:cubicBezTo>
                  <a:cubicBezTo>
                    <a:pt x="2229" y="5"/>
                    <a:pt x="2154" y="0"/>
                    <a:pt x="208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941;p68"/>
            <p:cNvSpPr/>
            <p:nvPr/>
          </p:nvSpPr>
          <p:spPr>
            <a:xfrm>
              <a:off x="7090025" y="4078125"/>
              <a:ext cx="48975" cy="18875"/>
            </a:xfrm>
            <a:custGeom>
              <a:avLst/>
              <a:gdLst/>
              <a:ahLst/>
              <a:cxnLst/>
              <a:rect l="l" t="t" r="r" b="b"/>
              <a:pathLst>
                <a:path w="1959" h="755" extrusionOk="0">
                  <a:moveTo>
                    <a:pt x="665" y="1"/>
                  </a:moveTo>
                  <a:cubicBezTo>
                    <a:pt x="300" y="1"/>
                    <a:pt x="39" y="95"/>
                    <a:pt x="39" y="257"/>
                  </a:cubicBezTo>
                  <a:cubicBezTo>
                    <a:pt x="0" y="449"/>
                    <a:pt x="423" y="680"/>
                    <a:pt x="941" y="737"/>
                  </a:cubicBezTo>
                  <a:cubicBezTo>
                    <a:pt x="1038" y="749"/>
                    <a:pt x="1134" y="754"/>
                    <a:pt x="1225" y="754"/>
                  </a:cubicBezTo>
                  <a:cubicBezTo>
                    <a:pt x="1603" y="754"/>
                    <a:pt x="1905" y="662"/>
                    <a:pt x="1920" y="507"/>
                  </a:cubicBezTo>
                  <a:cubicBezTo>
                    <a:pt x="1959" y="315"/>
                    <a:pt x="1536" y="104"/>
                    <a:pt x="1018" y="27"/>
                  </a:cubicBezTo>
                  <a:cubicBezTo>
                    <a:pt x="894" y="9"/>
                    <a:pt x="774" y="1"/>
                    <a:pt x="66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942;p68"/>
            <p:cNvSpPr/>
            <p:nvPr/>
          </p:nvSpPr>
          <p:spPr>
            <a:xfrm>
              <a:off x="7041050" y="3930450"/>
              <a:ext cx="87400" cy="38275"/>
            </a:xfrm>
            <a:custGeom>
              <a:avLst/>
              <a:gdLst/>
              <a:ahLst/>
              <a:cxnLst/>
              <a:rect l="l" t="t" r="r" b="b"/>
              <a:pathLst>
                <a:path w="3496" h="1531" extrusionOk="0">
                  <a:moveTo>
                    <a:pt x="2030" y="1"/>
                  </a:moveTo>
                  <a:cubicBezTo>
                    <a:pt x="1914" y="1"/>
                    <a:pt x="1794" y="7"/>
                    <a:pt x="1671" y="19"/>
                  </a:cubicBezTo>
                  <a:cubicBezTo>
                    <a:pt x="749" y="96"/>
                    <a:pt x="0" y="499"/>
                    <a:pt x="39" y="922"/>
                  </a:cubicBezTo>
                  <a:cubicBezTo>
                    <a:pt x="56" y="1279"/>
                    <a:pt x="689" y="1530"/>
                    <a:pt x="1500" y="1530"/>
                  </a:cubicBezTo>
                  <a:cubicBezTo>
                    <a:pt x="1606" y="1530"/>
                    <a:pt x="1714" y="1526"/>
                    <a:pt x="1825" y="1517"/>
                  </a:cubicBezTo>
                  <a:cubicBezTo>
                    <a:pt x="2766" y="1440"/>
                    <a:pt x="3495" y="1037"/>
                    <a:pt x="3457" y="634"/>
                  </a:cubicBezTo>
                  <a:cubicBezTo>
                    <a:pt x="3407" y="266"/>
                    <a:pt x="2805" y="1"/>
                    <a:pt x="2030" y="1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943;p68"/>
            <p:cNvSpPr/>
            <p:nvPr/>
          </p:nvSpPr>
          <p:spPr>
            <a:xfrm>
              <a:off x="7195150" y="4118150"/>
              <a:ext cx="112850" cy="59275"/>
            </a:xfrm>
            <a:custGeom>
              <a:avLst/>
              <a:gdLst/>
              <a:ahLst/>
              <a:cxnLst/>
              <a:rect l="l" t="t" r="r" b="b"/>
              <a:pathLst>
                <a:path w="4514" h="2371" extrusionOk="0">
                  <a:moveTo>
                    <a:pt x="1729" y="1"/>
                  </a:moveTo>
                  <a:cubicBezTo>
                    <a:pt x="1518" y="39"/>
                    <a:pt x="1326" y="77"/>
                    <a:pt x="1153" y="154"/>
                  </a:cubicBezTo>
                  <a:cubicBezTo>
                    <a:pt x="980" y="231"/>
                    <a:pt x="826" y="289"/>
                    <a:pt x="673" y="366"/>
                  </a:cubicBezTo>
                  <a:cubicBezTo>
                    <a:pt x="481" y="462"/>
                    <a:pt x="366" y="558"/>
                    <a:pt x="250" y="673"/>
                  </a:cubicBezTo>
                  <a:cubicBezTo>
                    <a:pt x="174" y="769"/>
                    <a:pt x="116" y="826"/>
                    <a:pt x="78" y="884"/>
                  </a:cubicBezTo>
                  <a:cubicBezTo>
                    <a:pt x="20" y="980"/>
                    <a:pt x="1" y="1038"/>
                    <a:pt x="1" y="1114"/>
                  </a:cubicBezTo>
                  <a:lnTo>
                    <a:pt x="1" y="1249"/>
                  </a:lnTo>
                  <a:cubicBezTo>
                    <a:pt x="1" y="1268"/>
                    <a:pt x="20" y="1326"/>
                    <a:pt x="20" y="1345"/>
                  </a:cubicBezTo>
                  <a:cubicBezTo>
                    <a:pt x="58" y="1422"/>
                    <a:pt x="97" y="1460"/>
                    <a:pt x="154" y="1537"/>
                  </a:cubicBezTo>
                  <a:cubicBezTo>
                    <a:pt x="193" y="1595"/>
                    <a:pt x="270" y="1633"/>
                    <a:pt x="366" y="1710"/>
                  </a:cubicBezTo>
                  <a:cubicBezTo>
                    <a:pt x="442" y="1748"/>
                    <a:pt x="538" y="1806"/>
                    <a:pt x="596" y="1844"/>
                  </a:cubicBezTo>
                  <a:cubicBezTo>
                    <a:pt x="730" y="1921"/>
                    <a:pt x="884" y="1998"/>
                    <a:pt x="1076" y="2075"/>
                  </a:cubicBezTo>
                  <a:cubicBezTo>
                    <a:pt x="1249" y="2151"/>
                    <a:pt x="1422" y="2190"/>
                    <a:pt x="1556" y="2228"/>
                  </a:cubicBezTo>
                  <a:cubicBezTo>
                    <a:pt x="1748" y="2286"/>
                    <a:pt x="1940" y="2305"/>
                    <a:pt x="2171" y="2324"/>
                  </a:cubicBezTo>
                  <a:cubicBezTo>
                    <a:pt x="2339" y="2352"/>
                    <a:pt x="2518" y="2370"/>
                    <a:pt x="2685" y="2370"/>
                  </a:cubicBezTo>
                  <a:cubicBezTo>
                    <a:pt x="2746" y="2370"/>
                    <a:pt x="2805" y="2368"/>
                    <a:pt x="2862" y="2363"/>
                  </a:cubicBezTo>
                  <a:cubicBezTo>
                    <a:pt x="3054" y="2324"/>
                    <a:pt x="3246" y="2305"/>
                    <a:pt x="3419" y="2267"/>
                  </a:cubicBezTo>
                  <a:cubicBezTo>
                    <a:pt x="3630" y="2209"/>
                    <a:pt x="3822" y="2151"/>
                    <a:pt x="3995" y="2055"/>
                  </a:cubicBezTo>
                  <a:cubicBezTo>
                    <a:pt x="4187" y="1959"/>
                    <a:pt x="4321" y="1825"/>
                    <a:pt x="4475" y="1691"/>
                  </a:cubicBezTo>
                  <a:cubicBezTo>
                    <a:pt x="4514" y="1633"/>
                    <a:pt x="4514" y="1537"/>
                    <a:pt x="4475" y="1499"/>
                  </a:cubicBezTo>
                  <a:cubicBezTo>
                    <a:pt x="4437" y="1499"/>
                    <a:pt x="4437" y="1479"/>
                    <a:pt x="4418" y="1479"/>
                  </a:cubicBezTo>
                  <a:cubicBezTo>
                    <a:pt x="4341" y="1210"/>
                    <a:pt x="4206" y="961"/>
                    <a:pt x="3995" y="769"/>
                  </a:cubicBezTo>
                  <a:cubicBezTo>
                    <a:pt x="3765" y="558"/>
                    <a:pt x="3477" y="385"/>
                    <a:pt x="3188" y="270"/>
                  </a:cubicBezTo>
                  <a:cubicBezTo>
                    <a:pt x="2843" y="97"/>
                    <a:pt x="2459" y="39"/>
                    <a:pt x="2094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944;p68"/>
            <p:cNvSpPr/>
            <p:nvPr/>
          </p:nvSpPr>
          <p:spPr>
            <a:xfrm>
              <a:off x="7175950" y="4074950"/>
              <a:ext cx="156050" cy="106800"/>
            </a:xfrm>
            <a:custGeom>
              <a:avLst/>
              <a:gdLst/>
              <a:ahLst/>
              <a:cxnLst/>
              <a:rect l="l" t="t" r="r" b="b"/>
              <a:pathLst>
                <a:path w="6242" h="4272" extrusionOk="0">
                  <a:moveTo>
                    <a:pt x="3131" y="1921"/>
                  </a:moveTo>
                  <a:cubicBezTo>
                    <a:pt x="3361" y="1959"/>
                    <a:pt x="3572" y="1998"/>
                    <a:pt x="3803" y="2074"/>
                  </a:cubicBezTo>
                  <a:cubicBezTo>
                    <a:pt x="3995" y="2151"/>
                    <a:pt x="4149" y="2209"/>
                    <a:pt x="4321" y="2343"/>
                  </a:cubicBezTo>
                  <a:cubicBezTo>
                    <a:pt x="4475" y="2439"/>
                    <a:pt x="4590" y="2554"/>
                    <a:pt x="4705" y="2670"/>
                  </a:cubicBezTo>
                  <a:cubicBezTo>
                    <a:pt x="4801" y="2785"/>
                    <a:pt x="4897" y="2919"/>
                    <a:pt x="4974" y="3054"/>
                  </a:cubicBezTo>
                  <a:cubicBezTo>
                    <a:pt x="5051" y="3169"/>
                    <a:pt x="5089" y="3323"/>
                    <a:pt x="5109" y="3457"/>
                  </a:cubicBezTo>
                  <a:cubicBezTo>
                    <a:pt x="4993" y="3553"/>
                    <a:pt x="4878" y="3630"/>
                    <a:pt x="4725" y="3707"/>
                  </a:cubicBezTo>
                  <a:cubicBezTo>
                    <a:pt x="4513" y="3822"/>
                    <a:pt x="4245" y="3899"/>
                    <a:pt x="3995" y="3937"/>
                  </a:cubicBezTo>
                  <a:cubicBezTo>
                    <a:pt x="3803" y="3995"/>
                    <a:pt x="3649" y="4014"/>
                    <a:pt x="3476" y="4014"/>
                  </a:cubicBezTo>
                  <a:lnTo>
                    <a:pt x="2996" y="4014"/>
                  </a:lnTo>
                  <a:cubicBezTo>
                    <a:pt x="2670" y="3995"/>
                    <a:pt x="2363" y="3918"/>
                    <a:pt x="2036" y="3822"/>
                  </a:cubicBezTo>
                  <a:cubicBezTo>
                    <a:pt x="1806" y="3726"/>
                    <a:pt x="1594" y="3630"/>
                    <a:pt x="1364" y="3495"/>
                  </a:cubicBezTo>
                  <a:cubicBezTo>
                    <a:pt x="1172" y="3361"/>
                    <a:pt x="999" y="3227"/>
                    <a:pt x="884" y="3054"/>
                  </a:cubicBezTo>
                  <a:lnTo>
                    <a:pt x="865" y="3015"/>
                  </a:lnTo>
                  <a:cubicBezTo>
                    <a:pt x="884" y="2958"/>
                    <a:pt x="903" y="2919"/>
                    <a:pt x="942" y="2881"/>
                  </a:cubicBezTo>
                  <a:cubicBezTo>
                    <a:pt x="1038" y="2746"/>
                    <a:pt x="1134" y="2631"/>
                    <a:pt x="1268" y="2497"/>
                  </a:cubicBezTo>
                  <a:cubicBezTo>
                    <a:pt x="1422" y="2382"/>
                    <a:pt x="1556" y="2286"/>
                    <a:pt x="1729" y="2190"/>
                  </a:cubicBezTo>
                  <a:lnTo>
                    <a:pt x="1748" y="2190"/>
                  </a:lnTo>
                  <a:cubicBezTo>
                    <a:pt x="1940" y="2094"/>
                    <a:pt x="2151" y="2017"/>
                    <a:pt x="2382" y="1978"/>
                  </a:cubicBezTo>
                  <a:lnTo>
                    <a:pt x="2343" y="1978"/>
                  </a:lnTo>
                  <a:cubicBezTo>
                    <a:pt x="2478" y="1959"/>
                    <a:pt x="2593" y="1921"/>
                    <a:pt x="2727" y="1921"/>
                  </a:cubicBezTo>
                  <a:close/>
                  <a:moveTo>
                    <a:pt x="1230" y="0"/>
                  </a:moveTo>
                  <a:cubicBezTo>
                    <a:pt x="1076" y="39"/>
                    <a:pt x="942" y="58"/>
                    <a:pt x="826" y="135"/>
                  </a:cubicBezTo>
                  <a:cubicBezTo>
                    <a:pt x="673" y="192"/>
                    <a:pt x="577" y="250"/>
                    <a:pt x="481" y="327"/>
                  </a:cubicBezTo>
                  <a:cubicBezTo>
                    <a:pt x="385" y="423"/>
                    <a:pt x="308" y="480"/>
                    <a:pt x="269" y="557"/>
                  </a:cubicBezTo>
                  <a:cubicBezTo>
                    <a:pt x="97" y="826"/>
                    <a:pt x="1" y="1153"/>
                    <a:pt x="1" y="1517"/>
                  </a:cubicBezTo>
                  <a:cubicBezTo>
                    <a:pt x="1" y="1690"/>
                    <a:pt x="20" y="1863"/>
                    <a:pt x="77" y="2055"/>
                  </a:cubicBezTo>
                  <a:cubicBezTo>
                    <a:pt x="116" y="2209"/>
                    <a:pt x="173" y="2382"/>
                    <a:pt x="212" y="2535"/>
                  </a:cubicBezTo>
                  <a:cubicBezTo>
                    <a:pt x="289" y="2689"/>
                    <a:pt x="365" y="2842"/>
                    <a:pt x="461" y="2958"/>
                  </a:cubicBezTo>
                  <a:cubicBezTo>
                    <a:pt x="577" y="3131"/>
                    <a:pt x="692" y="3265"/>
                    <a:pt x="846" y="3419"/>
                  </a:cubicBezTo>
                  <a:cubicBezTo>
                    <a:pt x="1134" y="3687"/>
                    <a:pt x="1460" y="3899"/>
                    <a:pt x="1825" y="4014"/>
                  </a:cubicBezTo>
                  <a:cubicBezTo>
                    <a:pt x="2284" y="4178"/>
                    <a:pt x="2771" y="4272"/>
                    <a:pt x="3239" y="4272"/>
                  </a:cubicBezTo>
                  <a:cubicBezTo>
                    <a:pt x="3319" y="4272"/>
                    <a:pt x="3398" y="4269"/>
                    <a:pt x="3476" y="4264"/>
                  </a:cubicBezTo>
                  <a:cubicBezTo>
                    <a:pt x="3726" y="4225"/>
                    <a:pt x="3937" y="4206"/>
                    <a:pt x="4187" y="4129"/>
                  </a:cubicBezTo>
                  <a:cubicBezTo>
                    <a:pt x="4590" y="4033"/>
                    <a:pt x="4955" y="3879"/>
                    <a:pt x="5205" y="3649"/>
                  </a:cubicBezTo>
                  <a:cubicBezTo>
                    <a:pt x="5550" y="3399"/>
                    <a:pt x="5819" y="3073"/>
                    <a:pt x="5973" y="2746"/>
                  </a:cubicBezTo>
                  <a:cubicBezTo>
                    <a:pt x="6069" y="2554"/>
                    <a:pt x="6146" y="2362"/>
                    <a:pt x="6203" y="2190"/>
                  </a:cubicBezTo>
                  <a:cubicBezTo>
                    <a:pt x="6242" y="1998"/>
                    <a:pt x="6242" y="1805"/>
                    <a:pt x="6242" y="1613"/>
                  </a:cubicBezTo>
                  <a:cubicBezTo>
                    <a:pt x="6222" y="1421"/>
                    <a:pt x="6165" y="1229"/>
                    <a:pt x="6069" y="1057"/>
                  </a:cubicBezTo>
                  <a:cubicBezTo>
                    <a:pt x="5973" y="864"/>
                    <a:pt x="5838" y="711"/>
                    <a:pt x="5666" y="576"/>
                  </a:cubicBezTo>
                  <a:cubicBezTo>
                    <a:pt x="5474" y="423"/>
                    <a:pt x="5262" y="327"/>
                    <a:pt x="5051" y="288"/>
                  </a:cubicBezTo>
                  <a:cubicBezTo>
                    <a:pt x="4917" y="269"/>
                    <a:pt x="4821" y="269"/>
                    <a:pt x="4705" y="269"/>
                  </a:cubicBezTo>
                  <a:cubicBezTo>
                    <a:pt x="4609" y="269"/>
                    <a:pt x="4513" y="288"/>
                    <a:pt x="4398" y="327"/>
                  </a:cubicBezTo>
                  <a:cubicBezTo>
                    <a:pt x="4187" y="365"/>
                    <a:pt x="3956" y="442"/>
                    <a:pt x="3764" y="519"/>
                  </a:cubicBezTo>
                  <a:cubicBezTo>
                    <a:pt x="3553" y="576"/>
                    <a:pt x="3342" y="653"/>
                    <a:pt x="3131" y="711"/>
                  </a:cubicBezTo>
                  <a:cubicBezTo>
                    <a:pt x="3092" y="711"/>
                    <a:pt x="3073" y="711"/>
                    <a:pt x="3073" y="672"/>
                  </a:cubicBezTo>
                  <a:cubicBezTo>
                    <a:pt x="2862" y="615"/>
                    <a:pt x="2670" y="480"/>
                    <a:pt x="2459" y="365"/>
                  </a:cubicBezTo>
                  <a:lnTo>
                    <a:pt x="2363" y="327"/>
                  </a:lnTo>
                  <a:cubicBezTo>
                    <a:pt x="2113" y="173"/>
                    <a:pt x="1882" y="58"/>
                    <a:pt x="16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945;p68"/>
            <p:cNvSpPr/>
            <p:nvPr/>
          </p:nvSpPr>
          <p:spPr>
            <a:xfrm>
              <a:off x="6874925" y="4321225"/>
              <a:ext cx="735525" cy="255450"/>
            </a:xfrm>
            <a:custGeom>
              <a:avLst/>
              <a:gdLst/>
              <a:ahLst/>
              <a:cxnLst/>
              <a:rect l="l" t="t" r="r" b="b"/>
              <a:pathLst>
                <a:path w="29421" h="10218" extrusionOk="0">
                  <a:moveTo>
                    <a:pt x="20664" y="1"/>
                  </a:moveTo>
                  <a:cubicBezTo>
                    <a:pt x="20568" y="1"/>
                    <a:pt x="20472" y="20"/>
                    <a:pt x="20376" y="39"/>
                  </a:cubicBezTo>
                  <a:cubicBezTo>
                    <a:pt x="20203" y="97"/>
                    <a:pt x="20069" y="174"/>
                    <a:pt x="19896" y="327"/>
                  </a:cubicBezTo>
                  <a:cubicBezTo>
                    <a:pt x="19723" y="462"/>
                    <a:pt x="19608" y="615"/>
                    <a:pt x="19493" y="788"/>
                  </a:cubicBezTo>
                  <a:cubicBezTo>
                    <a:pt x="19358" y="961"/>
                    <a:pt x="19243" y="1134"/>
                    <a:pt x="19128" y="1345"/>
                  </a:cubicBezTo>
                  <a:cubicBezTo>
                    <a:pt x="18916" y="1710"/>
                    <a:pt x="18744" y="2132"/>
                    <a:pt x="18532" y="2689"/>
                  </a:cubicBezTo>
                  <a:cubicBezTo>
                    <a:pt x="18475" y="2862"/>
                    <a:pt x="18398" y="2997"/>
                    <a:pt x="18360" y="3169"/>
                  </a:cubicBezTo>
                  <a:cubicBezTo>
                    <a:pt x="18302" y="2689"/>
                    <a:pt x="18244" y="2305"/>
                    <a:pt x="18110" y="1960"/>
                  </a:cubicBezTo>
                  <a:cubicBezTo>
                    <a:pt x="18052" y="1729"/>
                    <a:pt x="17956" y="1518"/>
                    <a:pt x="17822" y="1364"/>
                  </a:cubicBezTo>
                  <a:cubicBezTo>
                    <a:pt x="17764" y="1268"/>
                    <a:pt x="17687" y="1191"/>
                    <a:pt x="17611" y="1134"/>
                  </a:cubicBezTo>
                  <a:cubicBezTo>
                    <a:pt x="17572" y="1076"/>
                    <a:pt x="17515" y="1057"/>
                    <a:pt x="17476" y="1038"/>
                  </a:cubicBezTo>
                  <a:cubicBezTo>
                    <a:pt x="17419" y="999"/>
                    <a:pt x="17342" y="980"/>
                    <a:pt x="17303" y="961"/>
                  </a:cubicBezTo>
                  <a:cubicBezTo>
                    <a:pt x="17207" y="903"/>
                    <a:pt x="17092" y="903"/>
                    <a:pt x="16996" y="903"/>
                  </a:cubicBezTo>
                  <a:lnTo>
                    <a:pt x="16938" y="903"/>
                  </a:lnTo>
                  <a:cubicBezTo>
                    <a:pt x="16842" y="903"/>
                    <a:pt x="16746" y="942"/>
                    <a:pt x="16650" y="961"/>
                  </a:cubicBezTo>
                  <a:cubicBezTo>
                    <a:pt x="16458" y="999"/>
                    <a:pt x="16286" y="1134"/>
                    <a:pt x="16151" y="1268"/>
                  </a:cubicBezTo>
                  <a:cubicBezTo>
                    <a:pt x="15940" y="1518"/>
                    <a:pt x="15786" y="1864"/>
                    <a:pt x="15690" y="2344"/>
                  </a:cubicBezTo>
                  <a:cubicBezTo>
                    <a:pt x="15613" y="2766"/>
                    <a:pt x="15594" y="3208"/>
                    <a:pt x="15652" y="3765"/>
                  </a:cubicBezTo>
                  <a:cubicBezTo>
                    <a:pt x="15671" y="4130"/>
                    <a:pt x="15690" y="4533"/>
                    <a:pt x="15767" y="4975"/>
                  </a:cubicBezTo>
                  <a:cubicBezTo>
                    <a:pt x="15709" y="4936"/>
                    <a:pt x="15690" y="4936"/>
                    <a:pt x="15652" y="4917"/>
                  </a:cubicBezTo>
                  <a:cubicBezTo>
                    <a:pt x="15575" y="4898"/>
                    <a:pt x="15498" y="4898"/>
                    <a:pt x="15421" y="4879"/>
                  </a:cubicBezTo>
                  <a:lnTo>
                    <a:pt x="15306" y="4879"/>
                  </a:lnTo>
                  <a:cubicBezTo>
                    <a:pt x="15210" y="4879"/>
                    <a:pt x="15133" y="4898"/>
                    <a:pt x="15037" y="4898"/>
                  </a:cubicBezTo>
                  <a:cubicBezTo>
                    <a:pt x="14922" y="4917"/>
                    <a:pt x="14807" y="4975"/>
                    <a:pt x="14711" y="5013"/>
                  </a:cubicBezTo>
                  <a:cubicBezTo>
                    <a:pt x="14615" y="5071"/>
                    <a:pt x="14519" y="5109"/>
                    <a:pt x="14461" y="5186"/>
                  </a:cubicBezTo>
                  <a:lnTo>
                    <a:pt x="14461" y="5167"/>
                  </a:lnTo>
                  <a:cubicBezTo>
                    <a:pt x="14404" y="4994"/>
                    <a:pt x="14327" y="4879"/>
                    <a:pt x="14212" y="4744"/>
                  </a:cubicBezTo>
                  <a:cubicBezTo>
                    <a:pt x="14020" y="4552"/>
                    <a:pt x="13751" y="4437"/>
                    <a:pt x="13405" y="4437"/>
                  </a:cubicBezTo>
                  <a:lnTo>
                    <a:pt x="13386" y="4437"/>
                  </a:lnTo>
                  <a:cubicBezTo>
                    <a:pt x="13271" y="4437"/>
                    <a:pt x="13117" y="4456"/>
                    <a:pt x="12983" y="4514"/>
                  </a:cubicBezTo>
                  <a:cubicBezTo>
                    <a:pt x="12829" y="4552"/>
                    <a:pt x="12694" y="4610"/>
                    <a:pt x="12579" y="4706"/>
                  </a:cubicBezTo>
                  <a:cubicBezTo>
                    <a:pt x="12502" y="4744"/>
                    <a:pt x="12406" y="4821"/>
                    <a:pt x="12330" y="4879"/>
                  </a:cubicBezTo>
                  <a:cubicBezTo>
                    <a:pt x="12387" y="4456"/>
                    <a:pt x="12406" y="4149"/>
                    <a:pt x="12426" y="3842"/>
                  </a:cubicBezTo>
                  <a:cubicBezTo>
                    <a:pt x="12445" y="3169"/>
                    <a:pt x="12349" y="2670"/>
                    <a:pt x="12157" y="2228"/>
                  </a:cubicBezTo>
                  <a:cubicBezTo>
                    <a:pt x="12061" y="2017"/>
                    <a:pt x="11926" y="1825"/>
                    <a:pt x="11734" y="1672"/>
                  </a:cubicBezTo>
                  <a:cubicBezTo>
                    <a:pt x="11542" y="1537"/>
                    <a:pt x="11331" y="1460"/>
                    <a:pt x="11062" y="1441"/>
                  </a:cubicBezTo>
                  <a:lnTo>
                    <a:pt x="10966" y="1441"/>
                  </a:lnTo>
                  <a:cubicBezTo>
                    <a:pt x="10467" y="1441"/>
                    <a:pt x="10044" y="1825"/>
                    <a:pt x="9852" y="2056"/>
                  </a:cubicBezTo>
                  <a:cubicBezTo>
                    <a:pt x="9507" y="2497"/>
                    <a:pt x="9276" y="3016"/>
                    <a:pt x="9123" y="3438"/>
                  </a:cubicBezTo>
                  <a:cubicBezTo>
                    <a:pt x="9046" y="3649"/>
                    <a:pt x="8969" y="3861"/>
                    <a:pt x="8892" y="4110"/>
                  </a:cubicBezTo>
                  <a:cubicBezTo>
                    <a:pt x="8854" y="3918"/>
                    <a:pt x="8796" y="3726"/>
                    <a:pt x="8739" y="3534"/>
                  </a:cubicBezTo>
                  <a:cubicBezTo>
                    <a:pt x="8643" y="3265"/>
                    <a:pt x="8546" y="3016"/>
                    <a:pt x="8450" y="2785"/>
                  </a:cubicBezTo>
                  <a:cubicBezTo>
                    <a:pt x="8316" y="2536"/>
                    <a:pt x="8220" y="2324"/>
                    <a:pt x="8086" y="2132"/>
                  </a:cubicBezTo>
                  <a:cubicBezTo>
                    <a:pt x="7894" y="1844"/>
                    <a:pt x="7548" y="1537"/>
                    <a:pt x="7145" y="1537"/>
                  </a:cubicBezTo>
                  <a:lnTo>
                    <a:pt x="7049" y="1537"/>
                  </a:lnTo>
                  <a:cubicBezTo>
                    <a:pt x="6818" y="1556"/>
                    <a:pt x="6588" y="1672"/>
                    <a:pt x="6434" y="1825"/>
                  </a:cubicBezTo>
                  <a:cubicBezTo>
                    <a:pt x="6261" y="1998"/>
                    <a:pt x="6165" y="2209"/>
                    <a:pt x="6146" y="2516"/>
                  </a:cubicBezTo>
                  <a:cubicBezTo>
                    <a:pt x="6108" y="2708"/>
                    <a:pt x="6108" y="2920"/>
                    <a:pt x="6146" y="3189"/>
                  </a:cubicBezTo>
                  <a:cubicBezTo>
                    <a:pt x="6165" y="3400"/>
                    <a:pt x="6204" y="3649"/>
                    <a:pt x="6261" y="3918"/>
                  </a:cubicBezTo>
                  <a:cubicBezTo>
                    <a:pt x="6300" y="4072"/>
                    <a:pt x="6338" y="4245"/>
                    <a:pt x="6376" y="4398"/>
                  </a:cubicBezTo>
                  <a:lnTo>
                    <a:pt x="6434" y="4533"/>
                  </a:lnTo>
                  <a:lnTo>
                    <a:pt x="6396" y="4514"/>
                  </a:lnTo>
                  <a:cubicBezTo>
                    <a:pt x="6261" y="4456"/>
                    <a:pt x="6108" y="4418"/>
                    <a:pt x="5973" y="4418"/>
                  </a:cubicBezTo>
                  <a:lnTo>
                    <a:pt x="5820" y="4418"/>
                  </a:lnTo>
                  <a:cubicBezTo>
                    <a:pt x="5589" y="4437"/>
                    <a:pt x="5378" y="4552"/>
                    <a:pt x="5205" y="4725"/>
                  </a:cubicBezTo>
                  <a:cubicBezTo>
                    <a:pt x="5128" y="4398"/>
                    <a:pt x="5051" y="4053"/>
                    <a:pt x="4955" y="3765"/>
                  </a:cubicBezTo>
                  <a:cubicBezTo>
                    <a:pt x="4898" y="3496"/>
                    <a:pt x="4763" y="3208"/>
                    <a:pt x="4648" y="2958"/>
                  </a:cubicBezTo>
                  <a:cubicBezTo>
                    <a:pt x="4533" y="2689"/>
                    <a:pt x="4418" y="2440"/>
                    <a:pt x="4245" y="2228"/>
                  </a:cubicBezTo>
                  <a:cubicBezTo>
                    <a:pt x="4072" y="2017"/>
                    <a:pt x="3899" y="1825"/>
                    <a:pt x="3707" y="1710"/>
                  </a:cubicBezTo>
                  <a:cubicBezTo>
                    <a:pt x="3515" y="1575"/>
                    <a:pt x="3285" y="1518"/>
                    <a:pt x="3035" y="1479"/>
                  </a:cubicBezTo>
                  <a:lnTo>
                    <a:pt x="2977" y="1479"/>
                  </a:lnTo>
                  <a:cubicBezTo>
                    <a:pt x="2785" y="1479"/>
                    <a:pt x="2593" y="1537"/>
                    <a:pt x="2421" y="1614"/>
                  </a:cubicBezTo>
                  <a:cubicBezTo>
                    <a:pt x="2267" y="1672"/>
                    <a:pt x="2133" y="1787"/>
                    <a:pt x="2017" y="1998"/>
                  </a:cubicBezTo>
                  <a:cubicBezTo>
                    <a:pt x="1940" y="2113"/>
                    <a:pt x="1883" y="2248"/>
                    <a:pt x="1844" y="2420"/>
                  </a:cubicBezTo>
                  <a:cubicBezTo>
                    <a:pt x="1787" y="2574"/>
                    <a:pt x="1768" y="2747"/>
                    <a:pt x="1768" y="2958"/>
                  </a:cubicBezTo>
                  <a:cubicBezTo>
                    <a:pt x="1748" y="3285"/>
                    <a:pt x="1787" y="3669"/>
                    <a:pt x="1883" y="4130"/>
                  </a:cubicBezTo>
                  <a:cubicBezTo>
                    <a:pt x="1960" y="4494"/>
                    <a:pt x="2075" y="4879"/>
                    <a:pt x="2209" y="5224"/>
                  </a:cubicBezTo>
                  <a:cubicBezTo>
                    <a:pt x="2229" y="5282"/>
                    <a:pt x="2248" y="5359"/>
                    <a:pt x="2267" y="5397"/>
                  </a:cubicBezTo>
                  <a:lnTo>
                    <a:pt x="2248" y="5378"/>
                  </a:lnTo>
                  <a:cubicBezTo>
                    <a:pt x="1979" y="5186"/>
                    <a:pt x="1768" y="5013"/>
                    <a:pt x="1537" y="4898"/>
                  </a:cubicBezTo>
                  <a:cubicBezTo>
                    <a:pt x="1211" y="4725"/>
                    <a:pt x="923" y="4629"/>
                    <a:pt x="711" y="4629"/>
                  </a:cubicBezTo>
                  <a:cubicBezTo>
                    <a:pt x="519" y="4629"/>
                    <a:pt x="347" y="4706"/>
                    <a:pt x="231" y="4821"/>
                  </a:cubicBezTo>
                  <a:cubicBezTo>
                    <a:pt x="97" y="4975"/>
                    <a:pt x="1" y="5224"/>
                    <a:pt x="20" y="5493"/>
                  </a:cubicBezTo>
                  <a:cubicBezTo>
                    <a:pt x="39" y="5723"/>
                    <a:pt x="135" y="5973"/>
                    <a:pt x="327" y="6261"/>
                  </a:cubicBezTo>
                  <a:cubicBezTo>
                    <a:pt x="500" y="6511"/>
                    <a:pt x="692" y="6722"/>
                    <a:pt x="961" y="6933"/>
                  </a:cubicBezTo>
                  <a:cubicBezTo>
                    <a:pt x="1076" y="7049"/>
                    <a:pt x="1211" y="7145"/>
                    <a:pt x="1345" y="7221"/>
                  </a:cubicBezTo>
                  <a:cubicBezTo>
                    <a:pt x="1345" y="7298"/>
                    <a:pt x="1403" y="7375"/>
                    <a:pt x="1480" y="7394"/>
                  </a:cubicBezTo>
                  <a:cubicBezTo>
                    <a:pt x="1537" y="7413"/>
                    <a:pt x="1576" y="7413"/>
                    <a:pt x="1633" y="7433"/>
                  </a:cubicBezTo>
                  <a:cubicBezTo>
                    <a:pt x="1921" y="7567"/>
                    <a:pt x="2152" y="7721"/>
                    <a:pt x="2363" y="7913"/>
                  </a:cubicBezTo>
                  <a:lnTo>
                    <a:pt x="2421" y="7970"/>
                  </a:lnTo>
                  <a:cubicBezTo>
                    <a:pt x="2689" y="8182"/>
                    <a:pt x="2939" y="8374"/>
                    <a:pt x="3266" y="8546"/>
                  </a:cubicBezTo>
                  <a:cubicBezTo>
                    <a:pt x="3419" y="8642"/>
                    <a:pt x="3650" y="8719"/>
                    <a:pt x="3803" y="8777"/>
                  </a:cubicBezTo>
                  <a:cubicBezTo>
                    <a:pt x="4034" y="8873"/>
                    <a:pt x="4264" y="8950"/>
                    <a:pt x="4475" y="9026"/>
                  </a:cubicBezTo>
                  <a:cubicBezTo>
                    <a:pt x="5436" y="9353"/>
                    <a:pt x="6300" y="9583"/>
                    <a:pt x="7125" y="9699"/>
                  </a:cubicBezTo>
                  <a:cubicBezTo>
                    <a:pt x="7356" y="9718"/>
                    <a:pt x="7586" y="9737"/>
                    <a:pt x="7798" y="9775"/>
                  </a:cubicBezTo>
                  <a:cubicBezTo>
                    <a:pt x="8009" y="9795"/>
                    <a:pt x="8258" y="9795"/>
                    <a:pt x="8470" y="9795"/>
                  </a:cubicBezTo>
                  <a:lnTo>
                    <a:pt x="8508" y="9795"/>
                  </a:lnTo>
                  <a:cubicBezTo>
                    <a:pt x="8969" y="9795"/>
                    <a:pt x="9411" y="9814"/>
                    <a:pt x="9852" y="9814"/>
                  </a:cubicBezTo>
                  <a:cubicBezTo>
                    <a:pt x="10793" y="9833"/>
                    <a:pt x="11753" y="9910"/>
                    <a:pt x="12579" y="9967"/>
                  </a:cubicBezTo>
                  <a:lnTo>
                    <a:pt x="13347" y="10006"/>
                  </a:lnTo>
                  <a:cubicBezTo>
                    <a:pt x="14884" y="10102"/>
                    <a:pt x="16458" y="10198"/>
                    <a:pt x="18052" y="10217"/>
                  </a:cubicBezTo>
                  <a:lnTo>
                    <a:pt x="19012" y="10217"/>
                  </a:lnTo>
                  <a:cubicBezTo>
                    <a:pt x="19608" y="10217"/>
                    <a:pt x="20203" y="10198"/>
                    <a:pt x="20760" y="10179"/>
                  </a:cubicBezTo>
                  <a:cubicBezTo>
                    <a:pt x="21663" y="10121"/>
                    <a:pt x="22584" y="10063"/>
                    <a:pt x="23487" y="9929"/>
                  </a:cubicBezTo>
                  <a:cubicBezTo>
                    <a:pt x="24409" y="9814"/>
                    <a:pt x="25292" y="9641"/>
                    <a:pt x="26156" y="9411"/>
                  </a:cubicBezTo>
                  <a:cubicBezTo>
                    <a:pt x="26540" y="9315"/>
                    <a:pt x="26944" y="9199"/>
                    <a:pt x="27328" y="9046"/>
                  </a:cubicBezTo>
                  <a:cubicBezTo>
                    <a:pt x="27616" y="8950"/>
                    <a:pt x="27884" y="8834"/>
                    <a:pt x="28153" y="8681"/>
                  </a:cubicBezTo>
                  <a:cubicBezTo>
                    <a:pt x="28441" y="8508"/>
                    <a:pt x="28672" y="8335"/>
                    <a:pt x="28902" y="8143"/>
                  </a:cubicBezTo>
                  <a:cubicBezTo>
                    <a:pt x="29133" y="7893"/>
                    <a:pt x="29286" y="7625"/>
                    <a:pt x="29382" y="7337"/>
                  </a:cubicBezTo>
                  <a:cubicBezTo>
                    <a:pt x="29421" y="7202"/>
                    <a:pt x="29421" y="7029"/>
                    <a:pt x="29421" y="6895"/>
                  </a:cubicBezTo>
                  <a:cubicBezTo>
                    <a:pt x="29421" y="6818"/>
                    <a:pt x="29402" y="6722"/>
                    <a:pt x="29382" y="6626"/>
                  </a:cubicBezTo>
                  <a:cubicBezTo>
                    <a:pt x="29344" y="6530"/>
                    <a:pt x="29306" y="6415"/>
                    <a:pt x="29248" y="6319"/>
                  </a:cubicBezTo>
                  <a:cubicBezTo>
                    <a:pt x="29152" y="6088"/>
                    <a:pt x="28941" y="5685"/>
                    <a:pt x="28518" y="5512"/>
                  </a:cubicBezTo>
                  <a:cubicBezTo>
                    <a:pt x="28441" y="5493"/>
                    <a:pt x="28384" y="5474"/>
                    <a:pt x="28326" y="5455"/>
                  </a:cubicBezTo>
                  <a:cubicBezTo>
                    <a:pt x="28249" y="5416"/>
                    <a:pt x="28153" y="5416"/>
                    <a:pt x="28096" y="5397"/>
                  </a:cubicBezTo>
                  <a:lnTo>
                    <a:pt x="27788" y="5397"/>
                  </a:lnTo>
                  <a:cubicBezTo>
                    <a:pt x="27654" y="5416"/>
                    <a:pt x="27520" y="5455"/>
                    <a:pt x="27404" y="5474"/>
                  </a:cubicBezTo>
                  <a:cubicBezTo>
                    <a:pt x="27251" y="5512"/>
                    <a:pt x="27136" y="5570"/>
                    <a:pt x="27001" y="5608"/>
                  </a:cubicBezTo>
                  <a:cubicBezTo>
                    <a:pt x="26847" y="5685"/>
                    <a:pt x="26694" y="5762"/>
                    <a:pt x="26521" y="5858"/>
                  </a:cubicBezTo>
                  <a:lnTo>
                    <a:pt x="26521" y="5685"/>
                  </a:lnTo>
                  <a:cubicBezTo>
                    <a:pt x="26521" y="5647"/>
                    <a:pt x="26483" y="5570"/>
                    <a:pt x="26483" y="5512"/>
                  </a:cubicBezTo>
                  <a:cubicBezTo>
                    <a:pt x="26483" y="5474"/>
                    <a:pt x="26463" y="5416"/>
                    <a:pt x="26444" y="5378"/>
                  </a:cubicBezTo>
                  <a:lnTo>
                    <a:pt x="26425" y="5320"/>
                  </a:lnTo>
                  <a:cubicBezTo>
                    <a:pt x="26387" y="5263"/>
                    <a:pt x="26329" y="5186"/>
                    <a:pt x="26271" y="5109"/>
                  </a:cubicBezTo>
                  <a:cubicBezTo>
                    <a:pt x="26195" y="5032"/>
                    <a:pt x="26137" y="4994"/>
                    <a:pt x="26060" y="4936"/>
                  </a:cubicBezTo>
                  <a:cubicBezTo>
                    <a:pt x="25907" y="4879"/>
                    <a:pt x="25753" y="4821"/>
                    <a:pt x="25522" y="4821"/>
                  </a:cubicBezTo>
                  <a:cubicBezTo>
                    <a:pt x="25446" y="4821"/>
                    <a:pt x="25330" y="4840"/>
                    <a:pt x="25273" y="4840"/>
                  </a:cubicBezTo>
                  <a:cubicBezTo>
                    <a:pt x="25177" y="4879"/>
                    <a:pt x="25100" y="4879"/>
                    <a:pt x="25004" y="4898"/>
                  </a:cubicBezTo>
                  <a:cubicBezTo>
                    <a:pt x="24831" y="4936"/>
                    <a:pt x="24639" y="5013"/>
                    <a:pt x="24428" y="5109"/>
                  </a:cubicBezTo>
                  <a:cubicBezTo>
                    <a:pt x="24351" y="5167"/>
                    <a:pt x="24255" y="5186"/>
                    <a:pt x="24178" y="5224"/>
                  </a:cubicBezTo>
                  <a:lnTo>
                    <a:pt x="24178" y="5205"/>
                  </a:lnTo>
                  <a:cubicBezTo>
                    <a:pt x="24217" y="4936"/>
                    <a:pt x="24217" y="4706"/>
                    <a:pt x="24140" y="4514"/>
                  </a:cubicBezTo>
                  <a:cubicBezTo>
                    <a:pt x="24121" y="4418"/>
                    <a:pt x="24063" y="4322"/>
                    <a:pt x="24025" y="4245"/>
                  </a:cubicBezTo>
                  <a:cubicBezTo>
                    <a:pt x="23967" y="4149"/>
                    <a:pt x="23890" y="4072"/>
                    <a:pt x="23775" y="4014"/>
                  </a:cubicBezTo>
                  <a:cubicBezTo>
                    <a:pt x="23698" y="3957"/>
                    <a:pt x="23640" y="3918"/>
                    <a:pt x="23544" y="3880"/>
                  </a:cubicBezTo>
                  <a:cubicBezTo>
                    <a:pt x="23448" y="3861"/>
                    <a:pt x="23352" y="3842"/>
                    <a:pt x="23276" y="3842"/>
                  </a:cubicBezTo>
                  <a:lnTo>
                    <a:pt x="23122" y="3842"/>
                  </a:lnTo>
                  <a:cubicBezTo>
                    <a:pt x="22988" y="3842"/>
                    <a:pt x="22815" y="3861"/>
                    <a:pt x="22700" y="3880"/>
                  </a:cubicBezTo>
                  <a:cubicBezTo>
                    <a:pt x="22450" y="3938"/>
                    <a:pt x="22239" y="4034"/>
                    <a:pt x="22047" y="4110"/>
                  </a:cubicBezTo>
                  <a:cubicBezTo>
                    <a:pt x="21682" y="4245"/>
                    <a:pt x="21355" y="4456"/>
                    <a:pt x="20990" y="4706"/>
                  </a:cubicBezTo>
                  <a:lnTo>
                    <a:pt x="21086" y="4494"/>
                  </a:lnTo>
                  <a:lnTo>
                    <a:pt x="21163" y="4264"/>
                  </a:lnTo>
                  <a:cubicBezTo>
                    <a:pt x="21355" y="3745"/>
                    <a:pt x="21567" y="3150"/>
                    <a:pt x="21720" y="2536"/>
                  </a:cubicBezTo>
                  <a:cubicBezTo>
                    <a:pt x="21778" y="2228"/>
                    <a:pt x="21835" y="1940"/>
                    <a:pt x="21835" y="1672"/>
                  </a:cubicBezTo>
                  <a:cubicBezTo>
                    <a:pt x="21855" y="1383"/>
                    <a:pt x="21835" y="1153"/>
                    <a:pt x="21759" y="923"/>
                  </a:cubicBezTo>
                  <a:cubicBezTo>
                    <a:pt x="21682" y="692"/>
                    <a:pt x="21567" y="500"/>
                    <a:pt x="21394" y="327"/>
                  </a:cubicBezTo>
                  <a:cubicBezTo>
                    <a:pt x="21240" y="193"/>
                    <a:pt x="21048" y="58"/>
                    <a:pt x="20875" y="20"/>
                  </a:cubicBezTo>
                  <a:cubicBezTo>
                    <a:pt x="20837" y="20"/>
                    <a:pt x="20722" y="1"/>
                    <a:pt x="206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946;p68"/>
            <p:cNvSpPr/>
            <p:nvPr/>
          </p:nvSpPr>
          <p:spPr>
            <a:xfrm>
              <a:off x="6931100" y="44417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1"/>
                    <a:pt x="1" y="1"/>
                    <a:pt x="1" y="20"/>
                  </a:cubicBezTo>
                  <a:cubicBezTo>
                    <a:pt x="1" y="1"/>
                    <a:pt x="1" y="1"/>
                    <a:pt x="1" y="20"/>
                  </a:cubicBez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947;p68"/>
            <p:cNvSpPr/>
            <p:nvPr/>
          </p:nvSpPr>
          <p:spPr>
            <a:xfrm>
              <a:off x="6931100" y="4375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948;p68"/>
            <p:cNvSpPr/>
            <p:nvPr/>
          </p:nvSpPr>
          <p:spPr>
            <a:xfrm>
              <a:off x="7033850" y="4393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949;p68"/>
            <p:cNvSpPr/>
            <p:nvPr/>
          </p:nvSpPr>
          <p:spPr>
            <a:xfrm>
              <a:off x="7180750" y="439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950;p68"/>
            <p:cNvSpPr/>
            <p:nvPr/>
          </p:nvSpPr>
          <p:spPr>
            <a:xfrm>
              <a:off x="7180750" y="439277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1" y="0"/>
                  </a:moveTo>
                  <a:cubicBezTo>
                    <a:pt x="1" y="19"/>
                    <a:pt x="1" y="19"/>
                    <a:pt x="1" y="0"/>
                  </a:cubicBezTo>
                  <a:cubicBezTo>
                    <a:pt x="1" y="19"/>
                    <a:pt x="1" y="19"/>
                    <a:pt x="1" y="0"/>
                  </a:cubicBezTo>
                  <a:cubicBezTo>
                    <a:pt x="1" y="19"/>
                    <a:pt x="1" y="19"/>
                    <a:pt x="1" y="0"/>
                  </a:cubicBez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951;p68"/>
            <p:cNvSpPr/>
            <p:nvPr/>
          </p:nvSpPr>
          <p:spPr>
            <a:xfrm>
              <a:off x="7290200" y="435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952;p68"/>
            <p:cNvSpPr/>
            <p:nvPr/>
          </p:nvSpPr>
          <p:spPr>
            <a:xfrm>
              <a:off x="6874450" y="4319300"/>
              <a:ext cx="735525" cy="165975"/>
            </a:xfrm>
            <a:custGeom>
              <a:avLst/>
              <a:gdLst/>
              <a:ahLst/>
              <a:cxnLst/>
              <a:rect l="l" t="t" r="r" b="b"/>
              <a:pathLst>
                <a:path w="29421" h="6639" extrusionOk="0">
                  <a:moveTo>
                    <a:pt x="2190" y="2267"/>
                  </a:moveTo>
                  <a:lnTo>
                    <a:pt x="2190" y="2267"/>
                  </a:lnTo>
                  <a:cubicBezTo>
                    <a:pt x="2187" y="2273"/>
                    <a:pt x="2184" y="2278"/>
                    <a:pt x="2180" y="2284"/>
                  </a:cubicBezTo>
                  <a:lnTo>
                    <a:pt x="2180" y="2284"/>
                  </a:lnTo>
                  <a:cubicBezTo>
                    <a:pt x="2190" y="2279"/>
                    <a:pt x="2190" y="2267"/>
                    <a:pt x="2190" y="2267"/>
                  </a:cubicBezTo>
                  <a:close/>
                  <a:moveTo>
                    <a:pt x="20779" y="1"/>
                  </a:moveTo>
                  <a:cubicBezTo>
                    <a:pt x="20606" y="1"/>
                    <a:pt x="20433" y="20"/>
                    <a:pt x="20280" y="97"/>
                  </a:cubicBezTo>
                  <a:cubicBezTo>
                    <a:pt x="20107" y="135"/>
                    <a:pt x="19953" y="231"/>
                    <a:pt x="19819" y="327"/>
                  </a:cubicBezTo>
                  <a:cubicBezTo>
                    <a:pt x="19665" y="462"/>
                    <a:pt x="19550" y="577"/>
                    <a:pt x="19435" y="712"/>
                  </a:cubicBezTo>
                  <a:cubicBezTo>
                    <a:pt x="19319" y="865"/>
                    <a:pt x="19223" y="1038"/>
                    <a:pt x="19127" y="1192"/>
                  </a:cubicBezTo>
                  <a:cubicBezTo>
                    <a:pt x="18935" y="1537"/>
                    <a:pt x="18763" y="1902"/>
                    <a:pt x="18609" y="2248"/>
                  </a:cubicBezTo>
                  <a:cubicBezTo>
                    <a:pt x="18571" y="2401"/>
                    <a:pt x="18513" y="2517"/>
                    <a:pt x="18475" y="2670"/>
                  </a:cubicBezTo>
                  <a:cubicBezTo>
                    <a:pt x="18475" y="2632"/>
                    <a:pt x="18475" y="2593"/>
                    <a:pt x="18436" y="2574"/>
                  </a:cubicBezTo>
                  <a:cubicBezTo>
                    <a:pt x="18398" y="2344"/>
                    <a:pt x="18340" y="2133"/>
                    <a:pt x="18282" y="1941"/>
                  </a:cubicBezTo>
                  <a:cubicBezTo>
                    <a:pt x="18206" y="1749"/>
                    <a:pt x="18110" y="1537"/>
                    <a:pt x="17994" y="1364"/>
                  </a:cubicBezTo>
                  <a:cubicBezTo>
                    <a:pt x="17898" y="1192"/>
                    <a:pt x="17745" y="1057"/>
                    <a:pt x="17591" y="942"/>
                  </a:cubicBezTo>
                  <a:cubicBezTo>
                    <a:pt x="17438" y="846"/>
                    <a:pt x="17246" y="769"/>
                    <a:pt x="17073" y="769"/>
                  </a:cubicBezTo>
                  <a:lnTo>
                    <a:pt x="17053" y="769"/>
                  </a:lnTo>
                  <a:cubicBezTo>
                    <a:pt x="16957" y="769"/>
                    <a:pt x="16861" y="788"/>
                    <a:pt x="16746" y="808"/>
                  </a:cubicBezTo>
                  <a:cubicBezTo>
                    <a:pt x="16612" y="865"/>
                    <a:pt x="16497" y="904"/>
                    <a:pt x="16401" y="980"/>
                  </a:cubicBezTo>
                  <a:cubicBezTo>
                    <a:pt x="15997" y="1230"/>
                    <a:pt x="15748" y="1652"/>
                    <a:pt x="15613" y="2113"/>
                  </a:cubicBezTo>
                  <a:cubicBezTo>
                    <a:pt x="15460" y="2593"/>
                    <a:pt x="15440" y="3093"/>
                    <a:pt x="15460" y="3592"/>
                  </a:cubicBezTo>
                  <a:cubicBezTo>
                    <a:pt x="15498" y="3976"/>
                    <a:pt x="15517" y="4341"/>
                    <a:pt x="15594" y="4725"/>
                  </a:cubicBezTo>
                  <a:cubicBezTo>
                    <a:pt x="15517" y="4706"/>
                    <a:pt x="15460" y="4706"/>
                    <a:pt x="15402" y="4706"/>
                  </a:cubicBezTo>
                  <a:cubicBezTo>
                    <a:pt x="15268" y="4706"/>
                    <a:pt x="15172" y="4725"/>
                    <a:pt x="15056" y="4744"/>
                  </a:cubicBezTo>
                  <a:cubicBezTo>
                    <a:pt x="14960" y="4783"/>
                    <a:pt x="14845" y="4840"/>
                    <a:pt x="14749" y="4898"/>
                  </a:cubicBezTo>
                  <a:cubicBezTo>
                    <a:pt x="14672" y="4956"/>
                    <a:pt x="14634" y="4975"/>
                    <a:pt x="14557" y="5013"/>
                  </a:cubicBezTo>
                  <a:cubicBezTo>
                    <a:pt x="14538" y="4975"/>
                    <a:pt x="14499" y="4917"/>
                    <a:pt x="14461" y="4898"/>
                  </a:cubicBezTo>
                  <a:cubicBezTo>
                    <a:pt x="14384" y="4802"/>
                    <a:pt x="14307" y="4706"/>
                    <a:pt x="14211" y="4629"/>
                  </a:cubicBezTo>
                  <a:cubicBezTo>
                    <a:pt x="14058" y="4495"/>
                    <a:pt x="13866" y="4399"/>
                    <a:pt x="13635" y="4341"/>
                  </a:cubicBezTo>
                  <a:cubicBezTo>
                    <a:pt x="13578" y="4322"/>
                    <a:pt x="13482" y="4322"/>
                    <a:pt x="13405" y="4322"/>
                  </a:cubicBezTo>
                  <a:cubicBezTo>
                    <a:pt x="13251" y="4322"/>
                    <a:pt x="13136" y="4341"/>
                    <a:pt x="13002" y="4360"/>
                  </a:cubicBezTo>
                  <a:cubicBezTo>
                    <a:pt x="12867" y="4399"/>
                    <a:pt x="12752" y="4456"/>
                    <a:pt x="12637" y="4514"/>
                  </a:cubicBezTo>
                  <a:lnTo>
                    <a:pt x="12637" y="4303"/>
                  </a:lnTo>
                  <a:cubicBezTo>
                    <a:pt x="12656" y="3842"/>
                    <a:pt x="12637" y="3400"/>
                    <a:pt x="12560" y="2958"/>
                  </a:cubicBezTo>
                  <a:cubicBezTo>
                    <a:pt x="12521" y="2709"/>
                    <a:pt x="12445" y="2478"/>
                    <a:pt x="12349" y="2267"/>
                  </a:cubicBezTo>
                  <a:cubicBezTo>
                    <a:pt x="12253" y="2037"/>
                    <a:pt x="12137" y="1845"/>
                    <a:pt x="11965" y="1691"/>
                  </a:cubicBezTo>
                  <a:cubicBezTo>
                    <a:pt x="11792" y="1518"/>
                    <a:pt x="11580" y="1422"/>
                    <a:pt x="11369" y="1364"/>
                  </a:cubicBezTo>
                  <a:cubicBezTo>
                    <a:pt x="11235" y="1345"/>
                    <a:pt x="11120" y="1326"/>
                    <a:pt x="11004" y="1326"/>
                  </a:cubicBezTo>
                  <a:cubicBezTo>
                    <a:pt x="10908" y="1326"/>
                    <a:pt x="10793" y="1326"/>
                    <a:pt x="10697" y="1364"/>
                  </a:cubicBezTo>
                  <a:cubicBezTo>
                    <a:pt x="10255" y="1460"/>
                    <a:pt x="9948" y="1787"/>
                    <a:pt x="9679" y="2113"/>
                  </a:cubicBezTo>
                  <a:cubicBezTo>
                    <a:pt x="9372" y="2555"/>
                    <a:pt x="9180" y="3035"/>
                    <a:pt x="8988" y="3515"/>
                  </a:cubicBezTo>
                  <a:cubicBezTo>
                    <a:pt x="8969" y="3381"/>
                    <a:pt x="8911" y="3266"/>
                    <a:pt x="8892" y="3150"/>
                  </a:cubicBezTo>
                  <a:cubicBezTo>
                    <a:pt x="8815" y="2939"/>
                    <a:pt x="8719" y="2747"/>
                    <a:pt x="8623" y="2555"/>
                  </a:cubicBezTo>
                  <a:cubicBezTo>
                    <a:pt x="8508" y="2325"/>
                    <a:pt x="8393" y="2113"/>
                    <a:pt x="8239" y="1921"/>
                  </a:cubicBezTo>
                  <a:cubicBezTo>
                    <a:pt x="8162" y="1825"/>
                    <a:pt x="8105" y="1749"/>
                    <a:pt x="8009" y="1652"/>
                  </a:cubicBezTo>
                  <a:cubicBezTo>
                    <a:pt x="7913" y="1595"/>
                    <a:pt x="7836" y="1518"/>
                    <a:pt x="7721" y="1441"/>
                  </a:cubicBezTo>
                  <a:cubicBezTo>
                    <a:pt x="7567" y="1345"/>
                    <a:pt x="7375" y="1307"/>
                    <a:pt x="7202" y="1307"/>
                  </a:cubicBezTo>
                  <a:lnTo>
                    <a:pt x="7106" y="1307"/>
                  </a:lnTo>
                  <a:cubicBezTo>
                    <a:pt x="6876" y="1326"/>
                    <a:pt x="6664" y="1441"/>
                    <a:pt x="6492" y="1595"/>
                  </a:cubicBezTo>
                  <a:cubicBezTo>
                    <a:pt x="6319" y="1749"/>
                    <a:pt x="6184" y="1941"/>
                    <a:pt x="6107" y="2171"/>
                  </a:cubicBezTo>
                  <a:cubicBezTo>
                    <a:pt x="6011" y="2401"/>
                    <a:pt x="5992" y="2651"/>
                    <a:pt x="5992" y="2901"/>
                  </a:cubicBezTo>
                  <a:cubicBezTo>
                    <a:pt x="5992" y="3189"/>
                    <a:pt x="6011" y="3477"/>
                    <a:pt x="6088" y="3765"/>
                  </a:cubicBezTo>
                  <a:cubicBezTo>
                    <a:pt x="6107" y="3919"/>
                    <a:pt x="6165" y="4053"/>
                    <a:pt x="6223" y="4207"/>
                  </a:cubicBezTo>
                  <a:cubicBezTo>
                    <a:pt x="6184" y="4207"/>
                    <a:pt x="6146" y="4187"/>
                    <a:pt x="6107" y="4187"/>
                  </a:cubicBezTo>
                  <a:lnTo>
                    <a:pt x="6069" y="4187"/>
                  </a:lnTo>
                  <a:cubicBezTo>
                    <a:pt x="5935" y="4187"/>
                    <a:pt x="5839" y="4207"/>
                    <a:pt x="5723" y="4226"/>
                  </a:cubicBezTo>
                  <a:cubicBezTo>
                    <a:pt x="5608" y="4245"/>
                    <a:pt x="5512" y="4303"/>
                    <a:pt x="5416" y="4341"/>
                  </a:cubicBezTo>
                  <a:cubicBezTo>
                    <a:pt x="5359" y="4379"/>
                    <a:pt x="5339" y="4399"/>
                    <a:pt x="5282" y="4418"/>
                  </a:cubicBezTo>
                  <a:cubicBezTo>
                    <a:pt x="5186" y="3765"/>
                    <a:pt x="5032" y="3131"/>
                    <a:pt x="4744" y="2555"/>
                  </a:cubicBezTo>
                  <a:cubicBezTo>
                    <a:pt x="4610" y="2305"/>
                    <a:pt x="4475" y="2075"/>
                    <a:pt x="4283" y="1883"/>
                  </a:cubicBezTo>
                  <a:cubicBezTo>
                    <a:pt x="4187" y="1787"/>
                    <a:pt x="4110" y="1710"/>
                    <a:pt x="3995" y="1614"/>
                  </a:cubicBezTo>
                  <a:cubicBezTo>
                    <a:pt x="3899" y="1537"/>
                    <a:pt x="3784" y="1460"/>
                    <a:pt x="3649" y="1403"/>
                  </a:cubicBezTo>
                  <a:cubicBezTo>
                    <a:pt x="3553" y="1345"/>
                    <a:pt x="3457" y="1307"/>
                    <a:pt x="3342" y="1268"/>
                  </a:cubicBezTo>
                  <a:cubicBezTo>
                    <a:pt x="3227" y="1249"/>
                    <a:pt x="3131" y="1230"/>
                    <a:pt x="3016" y="1230"/>
                  </a:cubicBezTo>
                  <a:lnTo>
                    <a:pt x="2977" y="1230"/>
                  </a:lnTo>
                  <a:cubicBezTo>
                    <a:pt x="2939" y="1230"/>
                    <a:pt x="2862" y="1230"/>
                    <a:pt x="2824" y="1249"/>
                  </a:cubicBezTo>
                  <a:cubicBezTo>
                    <a:pt x="2766" y="1249"/>
                    <a:pt x="2689" y="1268"/>
                    <a:pt x="2651" y="1307"/>
                  </a:cubicBezTo>
                  <a:cubicBezTo>
                    <a:pt x="2536" y="1326"/>
                    <a:pt x="2440" y="1403"/>
                    <a:pt x="2344" y="1460"/>
                  </a:cubicBezTo>
                  <a:cubicBezTo>
                    <a:pt x="2248" y="1537"/>
                    <a:pt x="2152" y="1633"/>
                    <a:pt x="2075" y="1729"/>
                  </a:cubicBezTo>
                  <a:cubicBezTo>
                    <a:pt x="1979" y="1845"/>
                    <a:pt x="1902" y="1998"/>
                    <a:pt x="1825" y="2133"/>
                  </a:cubicBezTo>
                  <a:cubicBezTo>
                    <a:pt x="1787" y="2267"/>
                    <a:pt x="1729" y="2401"/>
                    <a:pt x="1710" y="2555"/>
                  </a:cubicBezTo>
                  <a:cubicBezTo>
                    <a:pt x="1671" y="2689"/>
                    <a:pt x="1671" y="2843"/>
                    <a:pt x="1633" y="2997"/>
                  </a:cubicBezTo>
                  <a:cubicBezTo>
                    <a:pt x="1614" y="3227"/>
                    <a:pt x="1633" y="3458"/>
                    <a:pt x="1671" y="3669"/>
                  </a:cubicBezTo>
                  <a:cubicBezTo>
                    <a:pt x="1691" y="3899"/>
                    <a:pt x="1710" y="4130"/>
                    <a:pt x="1767" y="4341"/>
                  </a:cubicBezTo>
                  <a:cubicBezTo>
                    <a:pt x="1806" y="4571"/>
                    <a:pt x="1883" y="4802"/>
                    <a:pt x="1921" y="5013"/>
                  </a:cubicBezTo>
                  <a:lnTo>
                    <a:pt x="1710" y="4879"/>
                  </a:lnTo>
                  <a:cubicBezTo>
                    <a:pt x="1537" y="4763"/>
                    <a:pt x="1345" y="4629"/>
                    <a:pt x="1153" y="4533"/>
                  </a:cubicBezTo>
                  <a:cubicBezTo>
                    <a:pt x="1037" y="4483"/>
                    <a:pt x="891" y="4433"/>
                    <a:pt x="742" y="4433"/>
                  </a:cubicBezTo>
                  <a:cubicBezTo>
                    <a:pt x="719" y="4433"/>
                    <a:pt x="696" y="4434"/>
                    <a:pt x="673" y="4437"/>
                  </a:cubicBezTo>
                  <a:cubicBezTo>
                    <a:pt x="634" y="4437"/>
                    <a:pt x="577" y="4475"/>
                    <a:pt x="538" y="4495"/>
                  </a:cubicBezTo>
                  <a:lnTo>
                    <a:pt x="385" y="4571"/>
                  </a:lnTo>
                  <a:cubicBezTo>
                    <a:pt x="289" y="4610"/>
                    <a:pt x="231" y="4687"/>
                    <a:pt x="154" y="4783"/>
                  </a:cubicBezTo>
                  <a:cubicBezTo>
                    <a:pt x="39" y="4956"/>
                    <a:pt x="1" y="5148"/>
                    <a:pt x="1" y="5340"/>
                  </a:cubicBezTo>
                  <a:cubicBezTo>
                    <a:pt x="1" y="5551"/>
                    <a:pt x="78" y="5762"/>
                    <a:pt x="154" y="5954"/>
                  </a:cubicBezTo>
                  <a:cubicBezTo>
                    <a:pt x="231" y="6146"/>
                    <a:pt x="346" y="6338"/>
                    <a:pt x="442" y="6530"/>
                  </a:cubicBezTo>
                  <a:cubicBezTo>
                    <a:pt x="462" y="6549"/>
                    <a:pt x="462" y="6588"/>
                    <a:pt x="481" y="6607"/>
                  </a:cubicBezTo>
                  <a:cubicBezTo>
                    <a:pt x="503" y="6630"/>
                    <a:pt x="526" y="6639"/>
                    <a:pt x="552" y="6639"/>
                  </a:cubicBezTo>
                  <a:cubicBezTo>
                    <a:pt x="571" y="6639"/>
                    <a:pt x="591" y="6634"/>
                    <a:pt x="615" y="6626"/>
                  </a:cubicBezTo>
                  <a:cubicBezTo>
                    <a:pt x="654" y="6607"/>
                    <a:pt x="654" y="6549"/>
                    <a:pt x="634" y="6511"/>
                  </a:cubicBezTo>
                  <a:cubicBezTo>
                    <a:pt x="615" y="6453"/>
                    <a:pt x="558" y="6415"/>
                    <a:pt x="538" y="6357"/>
                  </a:cubicBezTo>
                  <a:cubicBezTo>
                    <a:pt x="423" y="6165"/>
                    <a:pt x="327" y="5973"/>
                    <a:pt x="270" y="5762"/>
                  </a:cubicBezTo>
                  <a:cubicBezTo>
                    <a:pt x="231" y="5628"/>
                    <a:pt x="193" y="5493"/>
                    <a:pt x="193" y="5359"/>
                  </a:cubicBezTo>
                  <a:cubicBezTo>
                    <a:pt x="193" y="5282"/>
                    <a:pt x="193" y="5205"/>
                    <a:pt x="231" y="5148"/>
                  </a:cubicBezTo>
                  <a:cubicBezTo>
                    <a:pt x="250" y="5090"/>
                    <a:pt x="250" y="5052"/>
                    <a:pt x="270" y="4994"/>
                  </a:cubicBezTo>
                  <a:cubicBezTo>
                    <a:pt x="289" y="4975"/>
                    <a:pt x="327" y="4917"/>
                    <a:pt x="346" y="4898"/>
                  </a:cubicBezTo>
                  <a:cubicBezTo>
                    <a:pt x="366" y="4879"/>
                    <a:pt x="423" y="4840"/>
                    <a:pt x="442" y="4821"/>
                  </a:cubicBezTo>
                  <a:cubicBezTo>
                    <a:pt x="481" y="4802"/>
                    <a:pt x="538" y="4783"/>
                    <a:pt x="615" y="4763"/>
                  </a:cubicBezTo>
                  <a:cubicBezTo>
                    <a:pt x="634" y="4763"/>
                    <a:pt x="673" y="4725"/>
                    <a:pt x="711" y="4725"/>
                  </a:cubicBezTo>
                  <a:cubicBezTo>
                    <a:pt x="730" y="4725"/>
                    <a:pt x="769" y="4725"/>
                    <a:pt x="807" y="4763"/>
                  </a:cubicBezTo>
                  <a:cubicBezTo>
                    <a:pt x="903" y="4783"/>
                    <a:pt x="999" y="4821"/>
                    <a:pt x="1095" y="4879"/>
                  </a:cubicBezTo>
                  <a:cubicBezTo>
                    <a:pt x="1345" y="5013"/>
                    <a:pt x="1575" y="5186"/>
                    <a:pt x="1806" y="5378"/>
                  </a:cubicBezTo>
                  <a:cubicBezTo>
                    <a:pt x="1902" y="5455"/>
                    <a:pt x="1979" y="5532"/>
                    <a:pt x="2075" y="5589"/>
                  </a:cubicBezTo>
                  <a:cubicBezTo>
                    <a:pt x="2094" y="5628"/>
                    <a:pt x="2152" y="5647"/>
                    <a:pt x="2171" y="5685"/>
                  </a:cubicBezTo>
                  <a:cubicBezTo>
                    <a:pt x="2190" y="5714"/>
                    <a:pt x="2224" y="5728"/>
                    <a:pt x="2260" y="5728"/>
                  </a:cubicBezTo>
                  <a:cubicBezTo>
                    <a:pt x="2296" y="5728"/>
                    <a:pt x="2334" y="5714"/>
                    <a:pt x="2363" y="5685"/>
                  </a:cubicBezTo>
                  <a:cubicBezTo>
                    <a:pt x="2401" y="5647"/>
                    <a:pt x="2440" y="5570"/>
                    <a:pt x="2401" y="5493"/>
                  </a:cubicBezTo>
                  <a:cubicBezTo>
                    <a:pt x="2344" y="5301"/>
                    <a:pt x="2267" y="5109"/>
                    <a:pt x="2209" y="4956"/>
                  </a:cubicBezTo>
                  <a:lnTo>
                    <a:pt x="2209" y="4917"/>
                  </a:lnTo>
                  <a:cubicBezTo>
                    <a:pt x="2075" y="4437"/>
                    <a:pt x="1979" y="3957"/>
                    <a:pt x="1959" y="3458"/>
                  </a:cubicBezTo>
                  <a:cubicBezTo>
                    <a:pt x="1959" y="3189"/>
                    <a:pt x="1979" y="2958"/>
                    <a:pt x="2017" y="2689"/>
                  </a:cubicBezTo>
                  <a:cubicBezTo>
                    <a:pt x="2072" y="2561"/>
                    <a:pt x="2110" y="2414"/>
                    <a:pt x="2180" y="2284"/>
                  </a:cubicBezTo>
                  <a:lnTo>
                    <a:pt x="2180" y="2284"/>
                  </a:lnTo>
                  <a:cubicBezTo>
                    <a:pt x="2178" y="2285"/>
                    <a:pt x="2175" y="2286"/>
                    <a:pt x="2171" y="2286"/>
                  </a:cubicBezTo>
                  <a:cubicBezTo>
                    <a:pt x="2171" y="2286"/>
                    <a:pt x="2171" y="2267"/>
                    <a:pt x="2190" y="2267"/>
                  </a:cubicBezTo>
                  <a:cubicBezTo>
                    <a:pt x="2267" y="2171"/>
                    <a:pt x="2305" y="2075"/>
                    <a:pt x="2401" y="1979"/>
                  </a:cubicBezTo>
                  <a:cubicBezTo>
                    <a:pt x="2459" y="1921"/>
                    <a:pt x="2536" y="1845"/>
                    <a:pt x="2593" y="1825"/>
                  </a:cubicBezTo>
                  <a:cubicBezTo>
                    <a:pt x="2651" y="1806"/>
                    <a:pt x="2689" y="1787"/>
                    <a:pt x="2766" y="1749"/>
                  </a:cubicBezTo>
                  <a:cubicBezTo>
                    <a:pt x="2843" y="1729"/>
                    <a:pt x="2920" y="1729"/>
                    <a:pt x="2977" y="1729"/>
                  </a:cubicBezTo>
                  <a:cubicBezTo>
                    <a:pt x="3054" y="1729"/>
                    <a:pt x="3131" y="1729"/>
                    <a:pt x="3208" y="1749"/>
                  </a:cubicBezTo>
                  <a:cubicBezTo>
                    <a:pt x="3323" y="1787"/>
                    <a:pt x="3419" y="1825"/>
                    <a:pt x="3515" y="1883"/>
                  </a:cubicBezTo>
                  <a:cubicBezTo>
                    <a:pt x="3630" y="1941"/>
                    <a:pt x="3745" y="2037"/>
                    <a:pt x="3880" y="2133"/>
                  </a:cubicBezTo>
                  <a:cubicBezTo>
                    <a:pt x="4014" y="2286"/>
                    <a:pt x="4129" y="2421"/>
                    <a:pt x="4225" y="2593"/>
                  </a:cubicBezTo>
                  <a:cubicBezTo>
                    <a:pt x="4322" y="2766"/>
                    <a:pt x="4398" y="2939"/>
                    <a:pt x="4475" y="3093"/>
                  </a:cubicBezTo>
                  <a:cubicBezTo>
                    <a:pt x="4571" y="3285"/>
                    <a:pt x="4610" y="3477"/>
                    <a:pt x="4686" y="3707"/>
                  </a:cubicBezTo>
                  <a:cubicBezTo>
                    <a:pt x="4782" y="4053"/>
                    <a:pt x="4859" y="4399"/>
                    <a:pt x="4898" y="4783"/>
                  </a:cubicBezTo>
                  <a:cubicBezTo>
                    <a:pt x="4898" y="4821"/>
                    <a:pt x="4955" y="4879"/>
                    <a:pt x="4974" y="4898"/>
                  </a:cubicBezTo>
                  <a:cubicBezTo>
                    <a:pt x="4994" y="4898"/>
                    <a:pt x="4994" y="4917"/>
                    <a:pt x="5032" y="4917"/>
                  </a:cubicBezTo>
                  <a:cubicBezTo>
                    <a:pt x="5051" y="4956"/>
                    <a:pt x="5070" y="4956"/>
                    <a:pt x="5090" y="4956"/>
                  </a:cubicBezTo>
                  <a:cubicBezTo>
                    <a:pt x="5147" y="4956"/>
                    <a:pt x="5166" y="4956"/>
                    <a:pt x="5224" y="4917"/>
                  </a:cubicBezTo>
                  <a:cubicBezTo>
                    <a:pt x="5262" y="4898"/>
                    <a:pt x="5320" y="4879"/>
                    <a:pt x="5378" y="4821"/>
                  </a:cubicBezTo>
                  <a:cubicBezTo>
                    <a:pt x="5512" y="4763"/>
                    <a:pt x="5627" y="4706"/>
                    <a:pt x="5762" y="4687"/>
                  </a:cubicBezTo>
                  <a:cubicBezTo>
                    <a:pt x="5839" y="4667"/>
                    <a:pt x="5915" y="4667"/>
                    <a:pt x="5954" y="4667"/>
                  </a:cubicBezTo>
                  <a:cubicBezTo>
                    <a:pt x="6031" y="4667"/>
                    <a:pt x="6127" y="4687"/>
                    <a:pt x="6203" y="4706"/>
                  </a:cubicBezTo>
                  <a:cubicBezTo>
                    <a:pt x="6223" y="4706"/>
                    <a:pt x="6280" y="4725"/>
                    <a:pt x="6299" y="4763"/>
                  </a:cubicBezTo>
                  <a:cubicBezTo>
                    <a:pt x="6323" y="4768"/>
                    <a:pt x="6346" y="4771"/>
                    <a:pt x="6368" y="4771"/>
                  </a:cubicBezTo>
                  <a:cubicBezTo>
                    <a:pt x="6433" y="4771"/>
                    <a:pt x="6487" y="4749"/>
                    <a:pt x="6530" y="4706"/>
                  </a:cubicBezTo>
                  <a:cubicBezTo>
                    <a:pt x="6568" y="4706"/>
                    <a:pt x="6568" y="4706"/>
                    <a:pt x="6588" y="4687"/>
                  </a:cubicBezTo>
                  <a:cubicBezTo>
                    <a:pt x="6607" y="4667"/>
                    <a:pt x="6626" y="4629"/>
                    <a:pt x="6664" y="4591"/>
                  </a:cubicBezTo>
                  <a:cubicBezTo>
                    <a:pt x="6664" y="4533"/>
                    <a:pt x="6664" y="4514"/>
                    <a:pt x="6626" y="4475"/>
                  </a:cubicBezTo>
                  <a:cubicBezTo>
                    <a:pt x="6511" y="4245"/>
                    <a:pt x="6434" y="4015"/>
                    <a:pt x="6395" y="3746"/>
                  </a:cubicBezTo>
                  <a:cubicBezTo>
                    <a:pt x="6338" y="3477"/>
                    <a:pt x="6319" y="3246"/>
                    <a:pt x="6319" y="2978"/>
                  </a:cubicBezTo>
                  <a:cubicBezTo>
                    <a:pt x="6319" y="2805"/>
                    <a:pt x="6338" y="2651"/>
                    <a:pt x="6395" y="2478"/>
                  </a:cubicBezTo>
                  <a:cubicBezTo>
                    <a:pt x="6415" y="2382"/>
                    <a:pt x="6472" y="2286"/>
                    <a:pt x="6530" y="2190"/>
                  </a:cubicBezTo>
                  <a:cubicBezTo>
                    <a:pt x="6588" y="2113"/>
                    <a:pt x="6626" y="2037"/>
                    <a:pt x="6703" y="1998"/>
                  </a:cubicBezTo>
                  <a:lnTo>
                    <a:pt x="6914" y="1845"/>
                  </a:lnTo>
                  <a:cubicBezTo>
                    <a:pt x="6972" y="1825"/>
                    <a:pt x="7048" y="1806"/>
                    <a:pt x="7087" y="1787"/>
                  </a:cubicBezTo>
                  <a:cubicBezTo>
                    <a:pt x="7144" y="1787"/>
                    <a:pt x="7183" y="1749"/>
                    <a:pt x="7240" y="1749"/>
                  </a:cubicBezTo>
                  <a:cubicBezTo>
                    <a:pt x="7279" y="1749"/>
                    <a:pt x="7336" y="1787"/>
                    <a:pt x="7375" y="1787"/>
                  </a:cubicBezTo>
                  <a:cubicBezTo>
                    <a:pt x="7432" y="1806"/>
                    <a:pt x="7490" y="1825"/>
                    <a:pt x="7548" y="1845"/>
                  </a:cubicBezTo>
                  <a:cubicBezTo>
                    <a:pt x="7644" y="1921"/>
                    <a:pt x="7740" y="1998"/>
                    <a:pt x="7817" y="2094"/>
                  </a:cubicBezTo>
                  <a:cubicBezTo>
                    <a:pt x="7970" y="2267"/>
                    <a:pt x="8105" y="2478"/>
                    <a:pt x="8201" y="2670"/>
                  </a:cubicBezTo>
                  <a:cubicBezTo>
                    <a:pt x="8335" y="2958"/>
                    <a:pt x="8450" y="3266"/>
                    <a:pt x="8527" y="3573"/>
                  </a:cubicBezTo>
                  <a:cubicBezTo>
                    <a:pt x="8546" y="3746"/>
                    <a:pt x="8585" y="3919"/>
                    <a:pt x="8604" y="4111"/>
                  </a:cubicBezTo>
                  <a:cubicBezTo>
                    <a:pt x="8604" y="4216"/>
                    <a:pt x="8700" y="4305"/>
                    <a:pt x="8805" y="4305"/>
                  </a:cubicBezTo>
                  <a:cubicBezTo>
                    <a:pt x="8814" y="4305"/>
                    <a:pt x="8824" y="4304"/>
                    <a:pt x="8834" y="4303"/>
                  </a:cubicBezTo>
                  <a:cubicBezTo>
                    <a:pt x="8911" y="4303"/>
                    <a:pt x="8988" y="4245"/>
                    <a:pt x="9007" y="4187"/>
                  </a:cubicBezTo>
                  <a:lnTo>
                    <a:pt x="9026" y="4149"/>
                  </a:lnTo>
                  <a:cubicBezTo>
                    <a:pt x="9257" y="3611"/>
                    <a:pt x="9449" y="3054"/>
                    <a:pt x="9756" y="2536"/>
                  </a:cubicBezTo>
                  <a:cubicBezTo>
                    <a:pt x="9871" y="2344"/>
                    <a:pt x="9987" y="2190"/>
                    <a:pt x="10159" y="2037"/>
                  </a:cubicBezTo>
                  <a:lnTo>
                    <a:pt x="10447" y="1825"/>
                  </a:lnTo>
                  <a:cubicBezTo>
                    <a:pt x="10543" y="1768"/>
                    <a:pt x="10620" y="1749"/>
                    <a:pt x="10716" y="1729"/>
                  </a:cubicBezTo>
                  <a:cubicBezTo>
                    <a:pt x="10812" y="1710"/>
                    <a:pt x="10889" y="1710"/>
                    <a:pt x="10985" y="1710"/>
                  </a:cubicBezTo>
                  <a:cubicBezTo>
                    <a:pt x="11100" y="1710"/>
                    <a:pt x="11196" y="1729"/>
                    <a:pt x="11312" y="1749"/>
                  </a:cubicBezTo>
                  <a:cubicBezTo>
                    <a:pt x="11388" y="1787"/>
                    <a:pt x="11484" y="1825"/>
                    <a:pt x="11561" y="1845"/>
                  </a:cubicBezTo>
                  <a:cubicBezTo>
                    <a:pt x="11619" y="1902"/>
                    <a:pt x="11696" y="1960"/>
                    <a:pt x="11772" y="2017"/>
                  </a:cubicBezTo>
                  <a:cubicBezTo>
                    <a:pt x="11869" y="2113"/>
                    <a:pt x="11945" y="2209"/>
                    <a:pt x="11984" y="2325"/>
                  </a:cubicBezTo>
                  <a:cubicBezTo>
                    <a:pt x="12080" y="2517"/>
                    <a:pt x="12137" y="2709"/>
                    <a:pt x="12176" y="2901"/>
                  </a:cubicBezTo>
                  <a:cubicBezTo>
                    <a:pt x="12253" y="3285"/>
                    <a:pt x="12272" y="3688"/>
                    <a:pt x="12272" y="4072"/>
                  </a:cubicBezTo>
                  <a:cubicBezTo>
                    <a:pt x="12272" y="4149"/>
                    <a:pt x="12272" y="4226"/>
                    <a:pt x="12253" y="4303"/>
                  </a:cubicBezTo>
                  <a:cubicBezTo>
                    <a:pt x="12233" y="4456"/>
                    <a:pt x="12195" y="4610"/>
                    <a:pt x="12176" y="4783"/>
                  </a:cubicBezTo>
                  <a:cubicBezTo>
                    <a:pt x="12176" y="4821"/>
                    <a:pt x="12176" y="4879"/>
                    <a:pt x="12195" y="4917"/>
                  </a:cubicBezTo>
                  <a:cubicBezTo>
                    <a:pt x="12233" y="4975"/>
                    <a:pt x="12272" y="4994"/>
                    <a:pt x="12329" y="4994"/>
                  </a:cubicBezTo>
                  <a:cubicBezTo>
                    <a:pt x="12349" y="5004"/>
                    <a:pt x="12377" y="5008"/>
                    <a:pt x="12406" y="5008"/>
                  </a:cubicBezTo>
                  <a:cubicBezTo>
                    <a:pt x="12435" y="5008"/>
                    <a:pt x="12464" y="5004"/>
                    <a:pt x="12483" y="4994"/>
                  </a:cubicBezTo>
                  <a:cubicBezTo>
                    <a:pt x="12560" y="4917"/>
                    <a:pt x="12656" y="4879"/>
                    <a:pt x="12752" y="4821"/>
                  </a:cubicBezTo>
                  <a:cubicBezTo>
                    <a:pt x="12867" y="4744"/>
                    <a:pt x="13002" y="4706"/>
                    <a:pt x="13136" y="4687"/>
                  </a:cubicBezTo>
                  <a:cubicBezTo>
                    <a:pt x="13232" y="4648"/>
                    <a:pt x="13328" y="4648"/>
                    <a:pt x="13424" y="4648"/>
                  </a:cubicBezTo>
                  <a:cubicBezTo>
                    <a:pt x="13520" y="4648"/>
                    <a:pt x="13597" y="4687"/>
                    <a:pt x="13693" y="4706"/>
                  </a:cubicBezTo>
                  <a:cubicBezTo>
                    <a:pt x="13770" y="4725"/>
                    <a:pt x="13827" y="4783"/>
                    <a:pt x="13904" y="4802"/>
                  </a:cubicBezTo>
                  <a:cubicBezTo>
                    <a:pt x="13981" y="4840"/>
                    <a:pt x="14058" y="4917"/>
                    <a:pt x="14115" y="4994"/>
                  </a:cubicBezTo>
                  <a:cubicBezTo>
                    <a:pt x="14192" y="5071"/>
                    <a:pt x="14269" y="5167"/>
                    <a:pt x="14307" y="5263"/>
                  </a:cubicBezTo>
                  <a:cubicBezTo>
                    <a:pt x="14307" y="5282"/>
                    <a:pt x="14346" y="5301"/>
                    <a:pt x="14346" y="5301"/>
                  </a:cubicBezTo>
                  <a:cubicBezTo>
                    <a:pt x="14365" y="5359"/>
                    <a:pt x="14384" y="5378"/>
                    <a:pt x="14403" y="5397"/>
                  </a:cubicBezTo>
                  <a:cubicBezTo>
                    <a:pt x="14427" y="5405"/>
                    <a:pt x="14448" y="5410"/>
                    <a:pt x="14468" y="5410"/>
                  </a:cubicBezTo>
                  <a:cubicBezTo>
                    <a:pt x="14496" y="5410"/>
                    <a:pt x="14523" y="5400"/>
                    <a:pt x="14557" y="5378"/>
                  </a:cubicBezTo>
                  <a:cubicBezTo>
                    <a:pt x="14672" y="5282"/>
                    <a:pt x="14787" y="5205"/>
                    <a:pt x="14941" y="5128"/>
                  </a:cubicBezTo>
                  <a:cubicBezTo>
                    <a:pt x="15018" y="5109"/>
                    <a:pt x="15076" y="5071"/>
                    <a:pt x="15172" y="5032"/>
                  </a:cubicBezTo>
                  <a:cubicBezTo>
                    <a:pt x="15229" y="5032"/>
                    <a:pt x="15268" y="5013"/>
                    <a:pt x="15325" y="5013"/>
                  </a:cubicBezTo>
                  <a:cubicBezTo>
                    <a:pt x="15364" y="5013"/>
                    <a:pt x="15421" y="5032"/>
                    <a:pt x="15460" y="5032"/>
                  </a:cubicBezTo>
                  <a:cubicBezTo>
                    <a:pt x="15498" y="5032"/>
                    <a:pt x="15536" y="5071"/>
                    <a:pt x="15556" y="5090"/>
                  </a:cubicBezTo>
                  <a:cubicBezTo>
                    <a:pt x="15584" y="5100"/>
                    <a:pt x="15608" y="5104"/>
                    <a:pt x="15632" y="5104"/>
                  </a:cubicBezTo>
                  <a:cubicBezTo>
                    <a:pt x="15656" y="5104"/>
                    <a:pt x="15680" y="5100"/>
                    <a:pt x="15709" y="5090"/>
                  </a:cubicBezTo>
                  <a:lnTo>
                    <a:pt x="15728" y="5090"/>
                  </a:lnTo>
                  <a:cubicBezTo>
                    <a:pt x="15805" y="5071"/>
                    <a:pt x="15844" y="5013"/>
                    <a:pt x="15844" y="4936"/>
                  </a:cubicBezTo>
                  <a:cubicBezTo>
                    <a:pt x="15786" y="4456"/>
                    <a:pt x="15709" y="3976"/>
                    <a:pt x="15690" y="3496"/>
                  </a:cubicBezTo>
                  <a:cubicBezTo>
                    <a:pt x="15690" y="3093"/>
                    <a:pt x="15709" y="2709"/>
                    <a:pt x="15786" y="2325"/>
                  </a:cubicBezTo>
                  <a:cubicBezTo>
                    <a:pt x="15824" y="2133"/>
                    <a:pt x="15901" y="1941"/>
                    <a:pt x="15997" y="1749"/>
                  </a:cubicBezTo>
                  <a:cubicBezTo>
                    <a:pt x="16074" y="1633"/>
                    <a:pt x="16132" y="1537"/>
                    <a:pt x="16209" y="1441"/>
                  </a:cubicBezTo>
                  <a:cubicBezTo>
                    <a:pt x="16305" y="1345"/>
                    <a:pt x="16401" y="1268"/>
                    <a:pt x="16497" y="1192"/>
                  </a:cubicBezTo>
                  <a:cubicBezTo>
                    <a:pt x="16497" y="1192"/>
                    <a:pt x="16508" y="1192"/>
                    <a:pt x="16513" y="1183"/>
                  </a:cubicBezTo>
                  <a:lnTo>
                    <a:pt x="16513" y="1183"/>
                  </a:lnTo>
                  <a:cubicBezTo>
                    <a:pt x="16587" y="1145"/>
                    <a:pt x="16676" y="1094"/>
                    <a:pt x="16765" y="1076"/>
                  </a:cubicBezTo>
                  <a:cubicBezTo>
                    <a:pt x="16842" y="1057"/>
                    <a:pt x="16881" y="1057"/>
                    <a:pt x="16957" y="1057"/>
                  </a:cubicBezTo>
                  <a:cubicBezTo>
                    <a:pt x="16996" y="1057"/>
                    <a:pt x="17053" y="1057"/>
                    <a:pt x="17130" y="1076"/>
                  </a:cubicBezTo>
                  <a:cubicBezTo>
                    <a:pt x="17169" y="1096"/>
                    <a:pt x="17226" y="1096"/>
                    <a:pt x="17265" y="1153"/>
                  </a:cubicBezTo>
                  <a:cubicBezTo>
                    <a:pt x="17322" y="1172"/>
                    <a:pt x="17380" y="1230"/>
                    <a:pt x="17438" y="1268"/>
                  </a:cubicBezTo>
                  <a:cubicBezTo>
                    <a:pt x="17534" y="1364"/>
                    <a:pt x="17610" y="1460"/>
                    <a:pt x="17668" y="1556"/>
                  </a:cubicBezTo>
                  <a:cubicBezTo>
                    <a:pt x="17764" y="1729"/>
                    <a:pt x="17841" y="1921"/>
                    <a:pt x="17918" y="2113"/>
                  </a:cubicBezTo>
                  <a:cubicBezTo>
                    <a:pt x="17994" y="2382"/>
                    <a:pt x="18033" y="2670"/>
                    <a:pt x="18052" y="2958"/>
                  </a:cubicBezTo>
                  <a:lnTo>
                    <a:pt x="18052" y="3189"/>
                  </a:lnTo>
                  <a:cubicBezTo>
                    <a:pt x="18052" y="3246"/>
                    <a:pt x="18052" y="3285"/>
                    <a:pt x="18110" y="3342"/>
                  </a:cubicBezTo>
                  <a:cubicBezTo>
                    <a:pt x="18129" y="3381"/>
                    <a:pt x="18186" y="3400"/>
                    <a:pt x="18225" y="3400"/>
                  </a:cubicBezTo>
                  <a:lnTo>
                    <a:pt x="18302" y="3400"/>
                  </a:lnTo>
                  <a:cubicBezTo>
                    <a:pt x="18340" y="3400"/>
                    <a:pt x="18398" y="3381"/>
                    <a:pt x="18417" y="3342"/>
                  </a:cubicBezTo>
                  <a:cubicBezTo>
                    <a:pt x="18628" y="2728"/>
                    <a:pt x="18859" y="2133"/>
                    <a:pt x="19147" y="1576"/>
                  </a:cubicBezTo>
                  <a:cubicBezTo>
                    <a:pt x="19281" y="1326"/>
                    <a:pt x="19473" y="1057"/>
                    <a:pt x="19684" y="808"/>
                  </a:cubicBezTo>
                  <a:cubicBezTo>
                    <a:pt x="19780" y="712"/>
                    <a:pt x="19915" y="615"/>
                    <a:pt x="20049" y="519"/>
                  </a:cubicBezTo>
                  <a:cubicBezTo>
                    <a:pt x="20145" y="481"/>
                    <a:pt x="20241" y="423"/>
                    <a:pt x="20337" y="404"/>
                  </a:cubicBezTo>
                  <a:cubicBezTo>
                    <a:pt x="20433" y="385"/>
                    <a:pt x="20510" y="366"/>
                    <a:pt x="20606" y="366"/>
                  </a:cubicBezTo>
                  <a:cubicBezTo>
                    <a:pt x="20721" y="366"/>
                    <a:pt x="20837" y="366"/>
                    <a:pt x="20971" y="404"/>
                  </a:cubicBezTo>
                  <a:cubicBezTo>
                    <a:pt x="21029" y="423"/>
                    <a:pt x="21105" y="462"/>
                    <a:pt x="21182" y="500"/>
                  </a:cubicBezTo>
                  <a:cubicBezTo>
                    <a:pt x="21221" y="519"/>
                    <a:pt x="21278" y="577"/>
                    <a:pt x="21317" y="615"/>
                  </a:cubicBezTo>
                  <a:cubicBezTo>
                    <a:pt x="21374" y="673"/>
                    <a:pt x="21413" y="712"/>
                    <a:pt x="21451" y="769"/>
                  </a:cubicBezTo>
                  <a:cubicBezTo>
                    <a:pt x="21489" y="846"/>
                    <a:pt x="21509" y="904"/>
                    <a:pt x="21547" y="1000"/>
                  </a:cubicBezTo>
                  <a:cubicBezTo>
                    <a:pt x="21586" y="1153"/>
                    <a:pt x="21586" y="1288"/>
                    <a:pt x="21605" y="1460"/>
                  </a:cubicBezTo>
                  <a:cubicBezTo>
                    <a:pt x="21605" y="1864"/>
                    <a:pt x="21547" y="2286"/>
                    <a:pt x="21451" y="2670"/>
                  </a:cubicBezTo>
                  <a:cubicBezTo>
                    <a:pt x="21393" y="2882"/>
                    <a:pt x="21355" y="3074"/>
                    <a:pt x="21278" y="3285"/>
                  </a:cubicBezTo>
                  <a:lnTo>
                    <a:pt x="21067" y="3938"/>
                  </a:lnTo>
                  <a:cubicBezTo>
                    <a:pt x="21009" y="4034"/>
                    <a:pt x="20990" y="4130"/>
                    <a:pt x="20952" y="4226"/>
                  </a:cubicBezTo>
                  <a:cubicBezTo>
                    <a:pt x="20894" y="4341"/>
                    <a:pt x="20817" y="4437"/>
                    <a:pt x="20779" y="4552"/>
                  </a:cubicBezTo>
                  <a:cubicBezTo>
                    <a:pt x="20721" y="4648"/>
                    <a:pt x="20798" y="4744"/>
                    <a:pt x="20875" y="4802"/>
                  </a:cubicBezTo>
                  <a:cubicBezTo>
                    <a:pt x="20888" y="4802"/>
                    <a:pt x="20901" y="4810"/>
                    <a:pt x="20919" y="4810"/>
                  </a:cubicBezTo>
                  <a:cubicBezTo>
                    <a:pt x="20928" y="4810"/>
                    <a:pt x="20939" y="4808"/>
                    <a:pt x="20952" y="4802"/>
                  </a:cubicBezTo>
                  <a:cubicBezTo>
                    <a:pt x="20961" y="4811"/>
                    <a:pt x="20976" y="4816"/>
                    <a:pt x="20990" y="4816"/>
                  </a:cubicBezTo>
                  <a:cubicBezTo>
                    <a:pt x="21005" y="4816"/>
                    <a:pt x="21019" y="4811"/>
                    <a:pt x="21029" y="4802"/>
                  </a:cubicBezTo>
                  <a:cubicBezTo>
                    <a:pt x="21201" y="4706"/>
                    <a:pt x="21374" y="4629"/>
                    <a:pt x="21547" y="4552"/>
                  </a:cubicBezTo>
                  <a:cubicBezTo>
                    <a:pt x="21758" y="4456"/>
                    <a:pt x="21970" y="4399"/>
                    <a:pt x="22181" y="4341"/>
                  </a:cubicBezTo>
                  <a:cubicBezTo>
                    <a:pt x="22507" y="4245"/>
                    <a:pt x="22834" y="4207"/>
                    <a:pt x="23179" y="4168"/>
                  </a:cubicBezTo>
                  <a:cubicBezTo>
                    <a:pt x="23314" y="4168"/>
                    <a:pt x="23448" y="4207"/>
                    <a:pt x="23583" y="4226"/>
                  </a:cubicBezTo>
                  <a:cubicBezTo>
                    <a:pt x="23659" y="4245"/>
                    <a:pt x="23736" y="4264"/>
                    <a:pt x="23775" y="4303"/>
                  </a:cubicBezTo>
                  <a:cubicBezTo>
                    <a:pt x="23832" y="4322"/>
                    <a:pt x="23871" y="4341"/>
                    <a:pt x="23890" y="4399"/>
                  </a:cubicBezTo>
                  <a:cubicBezTo>
                    <a:pt x="23928" y="4418"/>
                    <a:pt x="23967" y="4456"/>
                    <a:pt x="23986" y="4514"/>
                  </a:cubicBezTo>
                  <a:lnTo>
                    <a:pt x="24063" y="4648"/>
                  </a:lnTo>
                  <a:cubicBezTo>
                    <a:pt x="24082" y="4725"/>
                    <a:pt x="24082" y="4802"/>
                    <a:pt x="24082" y="4898"/>
                  </a:cubicBezTo>
                  <a:cubicBezTo>
                    <a:pt x="24082" y="5032"/>
                    <a:pt x="24063" y="5205"/>
                    <a:pt x="24024" y="5359"/>
                  </a:cubicBezTo>
                  <a:cubicBezTo>
                    <a:pt x="23986" y="5397"/>
                    <a:pt x="24044" y="5474"/>
                    <a:pt x="24063" y="5493"/>
                  </a:cubicBezTo>
                  <a:cubicBezTo>
                    <a:pt x="24089" y="5506"/>
                    <a:pt x="24125" y="5529"/>
                    <a:pt x="24163" y="5529"/>
                  </a:cubicBezTo>
                  <a:cubicBezTo>
                    <a:pt x="24181" y="5529"/>
                    <a:pt x="24199" y="5524"/>
                    <a:pt x="24216" y="5512"/>
                  </a:cubicBezTo>
                  <a:cubicBezTo>
                    <a:pt x="24351" y="5455"/>
                    <a:pt x="24504" y="5397"/>
                    <a:pt x="24639" y="5378"/>
                  </a:cubicBezTo>
                  <a:cubicBezTo>
                    <a:pt x="24985" y="5282"/>
                    <a:pt x="25292" y="5224"/>
                    <a:pt x="25657" y="5205"/>
                  </a:cubicBezTo>
                  <a:cubicBezTo>
                    <a:pt x="25772" y="5205"/>
                    <a:pt x="25906" y="5205"/>
                    <a:pt x="26041" y="5263"/>
                  </a:cubicBezTo>
                  <a:cubicBezTo>
                    <a:pt x="26079" y="5282"/>
                    <a:pt x="26137" y="5282"/>
                    <a:pt x="26175" y="5301"/>
                  </a:cubicBezTo>
                  <a:cubicBezTo>
                    <a:pt x="26194" y="5320"/>
                    <a:pt x="26233" y="5320"/>
                    <a:pt x="26252" y="5359"/>
                  </a:cubicBezTo>
                  <a:lnTo>
                    <a:pt x="26290" y="5397"/>
                  </a:lnTo>
                  <a:cubicBezTo>
                    <a:pt x="26290" y="5436"/>
                    <a:pt x="26329" y="5455"/>
                    <a:pt x="26329" y="5474"/>
                  </a:cubicBezTo>
                  <a:cubicBezTo>
                    <a:pt x="26329" y="5493"/>
                    <a:pt x="26329" y="5551"/>
                    <a:pt x="26348" y="5570"/>
                  </a:cubicBezTo>
                  <a:cubicBezTo>
                    <a:pt x="26348" y="5666"/>
                    <a:pt x="26329" y="5781"/>
                    <a:pt x="26290" y="5877"/>
                  </a:cubicBezTo>
                  <a:lnTo>
                    <a:pt x="26290" y="5973"/>
                  </a:lnTo>
                  <a:cubicBezTo>
                    <a:pt x="26329" y="6031"/>
                    <a:pt x="26348" y="6050"/>
                    <a:pt x="26386" y="6069"/>
                  </a:cubicBezTo>
                  <a:lnTo>
                    <a:pt x="26444" y="6069"/>
                  </a:lnTo>
                  <a:cubicBezTo>
                    <a:pt x="26463" y="6089"/>
                    <a:pt x="26521" y="6089"/>
                    <a:pt x="26540" y="6089"/>
                  </a:cubicBezTo>
                  <a:cubicBezTo>
                    <a:pt x="26578" y="6089"/>
                    <a:pt x="26636" y="6069"/>
                    <a:pt x="26655" y="6031"/>
                  </a:cubicBezTo>
                  <a:lnTo>
                    <a:pt x="26713" y="5973"/>
                  </a:lnTo>
                  <a:cubicBezTo>
                    <a:pt x="26828" y="5877"/>
                    <a:pt x="26943" y="5781"/>
                    <a:pt x="27097" y="5704"/>
                  </a:cubicBezTo>
                  <a:cubicBezTo>
                    <a:pt x="27212" y="5666"/>
                    <a:pt x="27308" y="5608"/>
                    <a:pt x="27423" y="5589"/>
                  </a:cubicBezTo>
                  <a:cubicBezTo>
                    <a:pt x="27539" y="5570"/>
                    <a:pt x="27673" y="5570"/>
                    <a:pt x="27788" y="5570"/>
                  </a:cubicBezTo>
                  <a:cubicBezTo>
                    <a:pt x="27903" y="5570"/>
                    <a:pt x="28057" y="5608"/>
                    <a:pt x="28172" y="5647"/>
                  </a:cubicBezTo>
                  <a:cubicBezTo>
                    <a:pt x="28307" y="5685"/>
                    <a:pt x="28480" y="5762"/>
                    <a:pt x="28595" y="5858"/>
                  </a:cubicBezTo>
                  <a:cubicBezTo>
                    <a:pt x="28729" y="5954"/>
                    <a:pt x="28844" y="6050"/>
                    <a:pt x="28940" y="6146"/>
                  </a:cubicBezTo>
                  <a:cubicBezTo>
                    <a:pt x="29036" y="6242"/>
                    <a:pt x="29113" y="6357"/>
                    <a:pt x="29152" y="6473"/>
                  </a:cubicBezTo>
                  <a:cubicBezTo>
                    <a:pt x="29164" y="6509"/>
                    <a:pt x="29192" y="6522"/>
                    <a:pt x="29220" y="6522"/>
                  </a:cubicBezTo>
                  <a:cubicBezTo>
                    <a:pt x="29236" y="6522"/>
                    <a:pt x="29253" y="6518"/>
                    <a:pt x="29267" y="6511"/>
                  </a:cubicBezTo>
                  <a:cubicBezTo>
                    <a:pt x="29401" y="6492"/>
                    <a:pt x="29421" y="6434"/>
                    <a:pt x="29401" y="6396"/>
                  </a:cubicBezTo>
                  <a:cubicBezTo>
                    <a:pt x="29248" y="6127"/>
                    <a:pt x="29075" y="5916"/>
                    <a:pt x="28844" y="5724"/>
                  </a:cubicBezTo>
                  <a:cubicBezTo>
                    <a:pt x="28748" y="5628"/>
                    <a:pt x="28633" y="5551"/>
                    <a:pt x="28499" y="5474"/>
                  </a:cubicBezTo>
                  <a:cubicBezTo>
                    <a:pt x="28384" y="5397"/>
                    <a:pt x="28230" y="5359"/>
                    <a:pt x="28096" y="5301"/>
                  </a:cubicBezTo>
                  <a:cubicBezTo>
                    <a:pt x="27980" y="5263"/>
                    <a:pt x="27827" y="5263"/>
                    <a:pt x="27692" y="5263"/>
                  </a:cubicBezTo>
                  <a:lnTo>
                    <a:pt x="27635" y="5263"/>
                  </a:lnTo>
                  <a:cubicBezTo>
                    <a:pt x="27500" y="5263"/>
                    <a:pt x="27385" y="5282"/>
                    <a:pt x="27231" y="5301"/>
                  </a:cubicBezTo>
                  <a:cubicBezTo>
                    <a:pt x="27097" y="5340"/>
                    <a:pt x="26963" y="5397"/>
                    <a:pt x="26828" y="5455"/>
                  </a:cubicBezTo>
                  <a:cubicBezTo>
                    <a:pt x="26770" y="5474"/>
                    <a:pt x="26751" y="5493"/>
                    <a:pt x="26713" y="5532"/>
                  </a:cubicBezTo>
                  <a:lnTo>
                    <a:pt x="26713" y="5455"/>
                  </a:lnTo>
                  <a:cubicBezTo>
                    <a:pt x="26713" y="5378"/>
                    <a:pt x="26674" y="5340"/>
                    <a:pt x="26655" y="5282"/>
                  </a:cubicBezTo>
                  <a:cubicBezTo>
                    <a:pt x="26636" y="5205"/>
                    <a:pt x="26578" y="5167"/>
                    <a:pt x="26540" y="5109"/>
                  </a:cubicBezTo>
                  <a:cubicBezTo>
                    <a:pt x="26444" y="5052"/>
                    <a:pt x="26348" y="4975"/>
                    <a:pt x="26233" y="4936"/>
                  </a:cubicBezTo>
                  <a:cubicBezTo>
                    <a:pt x="26079" y="4898"/>
                    <a:pt x="25945" y="4879"/>
                    <a:pt x="25791" y="4879"/>
                  </a:cubicBezTo>
                  <a:cubicBezTo>
                    <a:pt x="25484" y="4879"/>
                    <a:pt x="25177" y="4898"/>
                    <a:pt x="24889" y="4975"/>
                  </a:cubicBezTo>
                  <a:cubicBezTo>
                    <a:pt x="24735" y="4994"/>
                    <a:pt x="24600" y="5032"/>
                    <a:pt x="24466" y="5090"/>
                  </a:cubicBezTo>
                  <a:lnTo>
                    <a:pt x="24447" y="5090"/>
                  </a:lnTo>
                  <a:cubicBezTo>
                    <a:pt x="24466" y="4975"/>
                    <a:pt x="24466" y="4840"/>
                    <a:pt x="24447" y="4725"/>
                  </a:cubicBezTo>
                  <a:cubicBezTo>
                    <a:pt x="24428" y="4552"/>
                    <a:pt x="24370" y="4418"/>
                    <a:pt x="24274" y="4264"/>
                  </a:cubicBezTo>
                  <a:cubicBezTo>
                    <a:pt x="24216" y="4149"/>
                    <a:pt x="24063" y="4053"/>
                    <a:pt x="23948" y="4015"/>
                  </a:cubicBezTo>
                  <a:cubicBezTo>
                    <a:pt x="23794" y="3938"/>
                    <a:pt x="23659" y="3919"/>
                    <a:pt x="23506" y="3880"/>
                  </a:cubicBezTo>
                  <a:lnTo>
                    <a:pt x="23314" y="3880"/>
                  </a:lnTo>
                  <a:cubicBezTo>
                    <a:pt x="23218" y="3880"/>
                    <a:pt x="23103" y="3880"/>
                    <a:pt x="23007" y="3919"/>
                  </a:cubicBezTo>
                  <a:cubicBezTo>
                    <a:pt x="22815" y="3938"/>
                    <a:pt x="22642" y="3957"/>
                    <a:pt x="22488" y="4015"/>
                  </a:cubicBezTo>
                  <a:cubicBezTo>
                    <a:pt x="22142" y="4111"/>
                    <a:pt x="21778" y="4207"/>
                    <a:pt x="21470" y="4341"/>
                  </a:cubicBezTo>
                  <a:lnTo>
                    <a:pt x="21336" y="4418"/>
                  </a:lnTo>
                  <a:cubicBezTo>
                    <a:pt x="21336" y="4418"/>
                    <a:pt x="21336" y="4399"/>
                    <a:pt x="21355" y="4399"/>
                  </a:cubicBezTo>
                  <a:cubicBezTo>
                    <a:pt x="21374" y="4303"/>
                    <a:pt x="21432" y="4226"/>
                    <a:pt x="21451" y="4130"/>
                  </a:cubicBezTo>
                  <a:cubicBezTo>
                    <a:pt x="21528" y="3938"/>
                    <a:pt x="21586" y="3746"/>
                    <a:pt x="21643" y="3573"/>
                  </a:cubicBezTo>
                  <a:cubicBezTo>
                    <a:pt x="21720" y="3362"/>
                    <a:pt x="21778" y="3150"/>
                    <a:pt x="21835" y="2920"/>
                  </a:cubicBezTo>
                  <a:cubicBezTo>
                    <a:pt x="21950" y="2536"/>
                    <a:pt x="22046" y="2133"/>
                    <a:pt x="22066" y="1729"/>
                  </a:cubicBezTo>
                  <a:cubicBezTo>
                    <a:pt x="22104" y="1518"/>
                    <a:pt x="22104" y="1326"/>
                    <a:pt x="22046" y="1096"/>
                  </a:cubicBezTo>
                  <a:cubicBezTo>
                    <a:pt x="22027" y="904"/>
                    <a:pt x="21970" y="750"/>
                    <a:pt x="21874" y="577"/>
                  </a:cubicBezTo>
                  <a:cubicBezTo>
                    <a:pt x="21778" y="404"/>
                    <a:pt x="21643" y="270"/>
                    <a:pt x="21470" y="174"/>
                  </a:cubicBezTo>
                  <a:cubicBezTo>
                    <a:pt x="21374" y="116"/>
                    <a:pt x="21278" y="78"/>
                    <a:pt x="21182" y="39"/>
                  </a:cubicBezTo>
                  <a:cubicBezTo>
                    <a:pt x="21067" y="20"/>
                    <a:pt x="20952" y="1"/>
                    <a:pt x="20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953;p68"/>
            <p:cNvSpPr/>
            <p:nvPr/>
          </p:nvSpPr>
          <p:spPr>
            <a:xfrm>
              <a:off x="6642100" y="4434525"/>
              <a:ext cx="173800" cy="100850"/>
            </a:xfrm>
            <a:custGeom>
              <a:avLst/>
              <a:gdLst/>
              <a:ahLst/>
              <a:cxnLst/>
              <a:rect l="l" t="t" r="r" b="b"/>
              <a:pathLst>
                <a:path w="6952" h="4034" extrusionOk="0">
                  <a:moveTo>
                    <a:pt x="2593" y="1"/>
                  </a:moveTo>
                  <a:cubicBezTo>
                    <a:pt x="2458" y="1"/>
                    <a:pt x="2324" y="58"/>
                    <a:pt x="2209" y="154"/>
                  </a:cubicBezTo>
                  <a:cubicBezTo>
                    <a:pt x="2017" y="289"/>
                    <a:pt x="1844" y="539"/>
                    <a:pt x="1690" y="865"/>
                  </a:cubicBezTo>
                  <a:cubicBezTo>
                    <a:pt x="1479" y="1364"/>
                    <a:pt x="1364" y="1921"/>
                    <a:pt x="1383" y="2555"/>
                  </a:cubicBezTo>
                  <a:cubicBezTo>
                    <a:pt x="1268" y="2459"/>
                    <a:pt x="1152" y="2363"/>
                    <a:pt x="999" y="2286"/>
                  </a:cubicBezTo>
                  <a:cubicBezTo>
                    <a:pt x="826" y="2190"/>
                    <a:pt x="672" y="2113"/>
                    <a:pt x="519" y="2075"/>
                  </a:cubicBezTo>
                  <a:cubicBezTo>
                    <a:pt x="480" y="2036"/>
                    <a:pt x="403" y="2036"/>
                    <a:pt x="346" y="2036"/>
                  </a:cubicBezTo>
                  <a:cubicBezTo>
                    <a:pt x="288" y="2036"/>
                    <a:pt x="231" y="2036"/>
                    <a:pt x="192" y="2075"/>
                  </a:cubicBezTo>
                  <a:cubicBezTo>
                    <a:pt x="115" y="2094"/>
                    <a:pt x="39" y="2190"/>
                    <a:pt x="19" y="2286"/>
                  </a:cubicBezTo>
                  <a:cubicBezTo>
                    <a:pt x="0" y="2382"/>
                    <a:pt x="19" y="2478"/>
                    <a:pt x="58" y="2613"/>
                  </a:cubicBezTo>
                  <a:cubicBezTo>
                    <a:pt x="115" y="2766"/>
                    <a:pt x="211" y="2881"/>
                    <a:pt x="307" y="2977"/>
                  </a:cubicBezTo>
                  <a:cubicBezTo>
                    <a:pt x="403" y="3093"/>
                    <a:pt x="538" y="3227"/>
                    <a:pt x="730" y="3342"/>
                  </a:cubicBezTo>
                  <a:cubicBezTo>
                    <a:pt x="884" y="3438"/>
                    <a:pt x="1056" y="3534"/>
                    <a:pt x="1210" y="3630"/>
                  </a:cubicBezTo>
                  <a:lnTo>
                    <a:pt x="1210" y="3707"/>
                  </a:lnTo>
                  <a:cubicBezTo>
                    <a:pt x="1210" y="3746"/>
                    <a:pt x="1248" y="3822"/>
                    <a:pt x="1287" y="3842"/>
                  </a:cubicBezTo>
                  <a:cubicBezTo>
                    <a:pt x="1344" y="3899"/>
                    <a:pt x="1383" y="3899"/>
                    <a:pt x="1440" y="3918"/>
                  </a:cubicBezTo>
                  <a:lnTo>
                    <a:pt x="1748" y="3938"/>
                  </a:lnTo>
                  <a:cubicBezTo>
                    <a:pt x="1978" y="3957"/>
                    <a:pt x="2228" y="3995"/>
                    <a:pt x="2458" y="3995"/>
                  </a:cubicBezTo>
                  <a:cubicBezTo>
                    <a:pt x="2900" y="4014"/>
                    <a:pt x="3303" y="4034"/>
                    <a:pt x="3668" y="4034"/>
                  </a:cubicBezTo>
                  <a:lnTo>
                    <a:pt x="3841" y="4034"/>
                  </a:lnTo>
                  <a:cubicBezTo>
                    <a:pt x="4359" y="4034"/>
                    <a:pt x="4820" y="3995"/>
                    <a:pt x="5224" y="3918"/>
                  </a:cubicBezTo>
                  <a:cubicBezTo>
                    <a:pt x="5435" y="3861"/>
                    <a:pt x="5627" y="3822"/>
                    <a:pt x="5819" y="3746"/>
                  </a:cubicBezTo>
                  <a:cubicBezTo>
                    <a:pt x="6049" y="3669"/>
                    <a:pt x="6203" y="3573"/>
                    <a:pt x="6337" y="3477"/>
                  </a:cubicBezTo>
                  <a:cubicBezTo>
                    <a:pt x="6491" y="3361"/>
                    <a:pt x="6625" y="3227"/>
                    <a:pt x="6721" y="3073"/>
                  </a:cubicBezTo>
                  <a:cubicBezTo>
                    <a:pt x="6760" y="2977"/>
                    <a:pt x="6817" y="2881"/>
                    <a:pt x="6837" y="2805"/>
                  </a:cubicBezTo>
                  <a:cubicBezTo>
                    <a:pt x="6875" y="2689"/>
                    <a:pt x="6913" y="2593"/>
                    <a:pt x="6933" y="2497"/>
                  </a:cubicBezTo>
                  <a:cubicBezTo>
                    <a:pt x="6952" y="2401"/>
                    <a:pt x="6952" y="2305"/>
                    <a:pt x="6952" y="2228"/>
                  </a:cubicBezTo>
                  <a:cubicBezTo>
                    <a:pt x="6952" y="2132"/>
                    <a:pt x="6933" y="2036"/>
                    <a:pt x="6875" y="1979"/>
                  </a:cubicBezTo>
                  <a:cubicBezTo>
                    <a:pt x="6837" y="1844"/>
                    <a:pt x="6721" y="1729"/>
                    <a:pt x="6587" y="1672"/>
                  </a:cubicBezTo>
                  <a:cubicBezTo>
                    <a:pt x="6472" y="1614"/>
                    <a:pt x="6299" y="1576"/>
                    <a:pt x="6107" y="1576"/>
                  </a:cubicBezTo>
                  <a:lnTo>
                    <a:pt x="6088" y="1576"/>
                  </a:lnTo>
                  <a:cubicBezTo>
                    <a:pt x="5953" y="1576"/>
                    <a:pt x="5780" y="1614"/>
                    <a:pt x="5588" y="1652"/>
                  </a:cubicBezTo>
                  <a:cubicBezTo>
                    <a:pt x="5396" y="1710"/>
                    <a:pt x="5204" y="1768"/>
                    <a:pt x="5051" y="1844"/>
                  </a:cubicBezTo>
                  <a:cubicBezTo>
                    <a:pt x="4897" y="1921"/>
                    <a:pt x="4724" y="2017"/>
                    <a:pt x="4609" y="2113"/>
                  </a:cubicBezTo>
                  <a:cubicBezTo>
                    <a:pt x="4571" y="2132"/>
                    <a:pt x="4532" y="2152"/>
                    <a:pt x="4513" y="2190"/>
                  </a:cubicBezTo>
                  <a:cubicBezTo>
                    <a:pt x="4475" y="2094"/>
                    <a:pt x="4436" y="1998"/>
                    <a:pt x="4359" y="1902"/>
                  </a:cubicBezTo>
                  <a:cubicBezTo>
                    <a:pt x="4321" y="1825"/>
                    <a:pt x="4244" y="1768"/>
                    <a:pt x="4167" y="1748"/>
                  </a:cubicBezTo>
                  <a:cubicBezTo>
                    <a:pt x="4071" y="1710"/>
                    <a:pt x="3975" y="1672"/>
                    <a:pt x="3899" y="1672"/>
                  </a:cubicBezTo>
                  <a:lnTo>
                    <a:pt x="3860" y="1672"/>
                  </a:lnTo>
                  <a:cubicBezTo>
                    <a:pt x="3802" y="1672"/>
                    <a:pt x="3745" y="1672"/>
                    <a:pt x="3668" y="1710"/>
                  </a:cubicBezTo>
                  <a:cubicBezTo>
                    <a:pt x="3591" y="1729"/>
                    <a:pt x="3495" y="1748"/>
                    <a:pt x="3399" y="1825"/>
                  </a:cubicBezTo>
                  <a:cubicBezTo>
                    <a:pt x="3361" y="1844"/>
                    <a:pt x="3303" y="1902"/>
                    <a:pt x="3265" y="1921"/>
                  </a:cubicBezTo>
                  <a:cubicBezTo>
                    <a:pt x="3303" y="1460"/>
                    <a:pt x="3284" y="1095"/>
                    <a:pt x="3226" y="788"/>
                  </a:cubicBezTo>
                  <a:cubicBezTo>
                    <a:pt x="3207" y="615"/>
                    <a:pt x="3169" y="481"/>
                    <a:pt x="3092" y="366"/>
                  </a:cubicBezTo>
                  <a:cubicBezTo>
                    <a:pt x="3034" y="289"/>
                    <a:pt x="2977" y="174"/>
                    <a:pt x="2842" y="116"/>
                  </a:cubicBezTo>
                  <a:cubicBezTo>
                    <a:pt x="2727" y="20"/>
                    <a:pt x="2650" y="1"/>
                    <a:pt x="25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954;p68"/>
            <p:cNvSpPr/>
            <p:nvPr/>
          </p:nvSpPr>
          <p:spPr>
            <a:xfrm>
              <a:off x="6719375" y="445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955;p68"/>
            <p:cNvSpPr/>
            <p:nvPr/>
          </p:nvSpPr>
          <p:spPr>
            <a:xfrm>
              <a:off x="6640650" y="4433575"/>
              <a:ext cx="177650" cy="84875"/>
            </a:xfrm>
            <a:custGeom>
              <a:avLst/>
              <a:gdLst/>
              <a:ahLst/>
              <a:cxnLst/>
              <a:rect l="l" t="t" r="r" b="b"/>
              <a:pathLst>
                <a:path w="7106" h="3395" extrusionOk="0">
                  <a:moveTo>
                    <a:pt x="2593" y="0"/>
                  </a:moveTo>
                  <a:cubicBezTo>
                    <a:pt x="2497" y="0"/>
                    <a:pt x="2401" y="20"/>
                    <a:pt x="2324" y="58"/>
                  </a:cubicBezTo>
                  <a:cubicBezTo>
                    <a:pt x="2286" y="96"/>
                    <a:pt x="2228" y="116"/>
                    <a:pt x="2209" y="135"/>
                  </a:cubicBezTo>
                  <a:cubicBezTo>
                    <a:pt x="2151" y="154"/>
                    <a:pt x="2113" y="212"/>
                    <a:pt x="2055" y="231"/>
                  </a:cubicBezTo>
                  <a:cubicBezTo>
                    <a:pt x="1998" y="308"/>
                    <a:pt x="1921" y="385"/>
                    <a:pt x="1863" y="442"/>
                  </a:cubicBezTo>
                  <a:cubicBezTo>
                    <a:pt x="1806" y="538"/>
                    <a:pt x="1729" y="634"/>
                    <a:pt x="1671" y="749"/>
                  </a:cubicBezTo>
                  <a:cubicBezTo>
                    <a:pt x="1556" y="980"/>
                    <a:pt x="1479" y="1210"/>
                    <a:pt x="1441" y="1460"/>
                  </a:cubicBezTo>
                  <a:cubicBezTo>
                    <a:pt x="1383" y="1690"/>
                    <a:pt x="1364" y="1902"/>
                    <a:pt x="1345" y="2151"/>
                  </a:cubicBezTo>
                  <a:lnTo>
                    <a:pt x="1345" y="2362"/>
                  </a:lnTo>
                  <a:cubicBezTo>
                    <a:pt x="1191" y="2247"/>
                    <a:pt x="1057" y="2132"/>
                    <a:pt x="884" y="2055"/>
                  </a:cubicBezTo>
                  <a:cubicBezTo>
                    <a:pt x="751" y="1983"/>
                    <a:pt x="588" y="1918"/>
                    <a:pt x="433" y="1918"/>
                  </a:cubicBezTo>
                  <a:cubicBezTo>
                    <a:pt x="341" y="1918"/>
                    <a:pt x="252" y="1941"/>
                    <a:pt x="173" y="1998"/>
                  </a:cubicBezTo>
                  <a:cubicBezTo>
                    <a:pt x="116" y="2055"/>
                    <a:pt x="77" y="2094"/>
                    <a:pt x="39" y="2151"/>
                  </a:cubicBezTo>
                  <a:cubicBezTo>
                    <a:pt x="20" y="2190"/>
                    <a:pt x="20" y="2266"/>
                    <a:pt x="1" y="2324"/>
                  </a:cubicBezTo>
                  <a:cubicBezTo>
                    <a:pt x="1" y="2382"/>
                    <a:pt x="1" y="2439"/>
                    <a:pt x="20" y="2516"/>
                  </a:cubicBezTo>
                  <a:cubicBezTo>
                    <a:pt x="39" y="2574"/>
                    <a:pt x="77" y="2651"/>
                    <a:pt x="116" y="2727"/>
                  </a:cubicBezTo>
                  <a:cubicBezTo>
                    <a:pt x="193" y="2862"/>
                    <a:pt x="289" y="2996"/>
                    <a:pt x="385" y="3092"/>
                  </a:cubicBezTo>
                  <a:cubicBezTo>
                    <a:pt x="481" y="3188"/>
                    <a:pt x="557" y="3284"/>
                    <a:pt x="673" y="3380"/>
                  </a:cubicBezTo>
                  <a:cubicBezTo>
                    <a:pt x="692" y="3390"/>
                    <a:pt x="716" y="3395"/>
                    <a:pt x="738" y="3395"/>
                  </a:cubicBezTo>
                  <a:cubicBezTo>
                    <a:pt x="759" y="3395"/>
                    <a:pt x="778" y="3390"/>
                    <a:pt x="788" y="3380"/>
                  </a:cubicBezTo>
                  <a:cubicBezTo>
                    <a:pt x="807" y="3342"/>
                    <a:pt x="807" y="3284"/>
                    <a:pt x="788" y="3246"/>
                  </a:cubicBezTo>
                  <a:cubicBezTo>
                    <a:pt x="673" y="3150"/>
                    <a:pt x="577" y="3054"/>
                    <a:pt x="481" y="2939"/>
                  </a:cubicBezTo>
                  <a:cubicBezTo>
                    <a:pt x="385" y="2823"/>
                    <a:pt x="289" y="2708"/>
                    <a:pt x="231" y="2555"/>
                  </a:cubicBezTo>
                  <a:cubicBezTo>
                    <a:pt x="212" y="2516"/>
                    <a:pt x="193" y="2439"/>
                    <a:pt x="193" y="2382"/>
                  </a:cubicBezTo>
                  <a:lnTo>
                    <a:pt x="193" y="2286"/>
                  </a:lnTo>
                  <a:cubicBezTo>
                    <a:pt x="193" y="2266"/>
                    <a:pt x="193" y="2247"/>
                    <a:pt x="212" y="2228"/>
                  </a:cubicBezTo>
                  <a:cubicBezTo>
                    <a:pt x="212" y="2190"/>
                    <a:pt x="231" y="2190"/>
                    <a:pt x="231" y="2170"/>
                  </a:cubicBezTo>
                  <a:cubicBezTo>
                    <a:pt x="269" y="2151"/>
                    <a:pt x="269" y="2132"/>
                    <a:pt x="289" y="2132"/>
                  </a:cubicBezTo>
                  <a:cubicBezTo>
                    <a:pt x="308" y="2132"/>
                    <a:pt x="308" y="2094"/>
                    <a:pt x="327" y="2094"/>
                  </a:cubicBezTo>
                  <a:cubicBezTo>
                    <a:pt x="365" y="2094"/>
                    <a:pt x="385" y="2074"/>
                    <a:pt x="385" y="2074"/>
                  </a:cubicBezTo>
                  <a:lnTo>
                    <a:pt x="461" y="2074"/>
                  </a:lnTo>
                  <a:cubicBezTo>
                    <a:pt x="500" y="2074"/>
                    <a:pt x="557" y="2094"/>
                    <a:pt x="596" y="2094"/>
                  </a:cubicBezTo>
                  <a:cubicBezTo>
                    <a:pt x="711" y="2151"/>
                    <a:pt x="846" y="2228"/>
                    <a:pt x="961" y="2286"/>
                  </a:cubicBezTo>
                  <a:cubicBezTo>
                    <a:pt x="1134" y="2420"/>
                    <a:pt x="1268" y="2535"/>
                    <a:pt x="1422" y="2670"/>
                  </a:cubicBezTo>
                  <a:cubicBezTo>
                    <a:pt x="1433" y="2693"/>
                    <a:pt x="1452" y="2702"/>
                    <a:pt x="1472" y="2702"/>
                  </a:cubicBezTo>
                  <a:cubicBezTo>
                    <a:pt x="1519" y="2702"/>
                    <a:pt x="1575" y="2652"/>
                    <a:pt x="1575" y="2612"/>
                  </a:cubicBezTo>
                  <a:cubicBezTo>
                    <a:pt x="1556" y="2459"/>
                    <a:pt x="1556" y="2324"/>
                    <a:pt x="1575" y="2170"/>
                  </a:cubicBezTo>
                  <a:cubicBezTo>
                    <a:pt x="1614" y="1844"/>
                    <a:pt x="1671" y="1498"/>
                    <a:pt x="1806" y="1172"/>
                  </a:cubicBezTo>
                  <a:cubicBezTo>
                    <a:pt x="1863" y="980"/>
                    <a:pt x="1959" y="788"/>
                    <a:pt x="2094" y="615"/>
                  </a:cubicBezTo>
                  <a:cubicBezTo>
                    <a:pt x="2151" y="519"/>
                    <a:pt x="2228" y="442"/>
                    <a:pt x="2324" y="346"/>
                  </a:cubicBezTo>
                  <a:cubicBezTo>
                    <a:pt x="2382" y="308"/>
                    <a:pt x="2439" y="269"/>
                    <a:pt x="2497" y="231"/>
                  </a:cubicBezTo>
                  <a:cubicBezTo>
                    <a:pt x="2535" y="212"/>
                    <a:pt x="2593" y="212"/>
                    <a:pt x="2631" y="173"/>
                  </a:cubicBezTo>
                  <a:lnTo>
                    <a:pt x="2708" y="173"/>
                  </a:lnTo>
                  <a:cubicBezTo>
                    <a:pt x="2727" y="173"/>
                    <a:pt x="2766" y="173"/>
                    <a:pt x="2785" y="212"/>
                  </a:cubicBezTo>
                  <a:cubicBezTo>
                    <a:pt x="2804" y="212"/>
                    <a:pt x="2823" y="231"/>
                    <a:pt x="2862" y="250"/>
                  </a:cubicBezTo>
                  <a:cubicBezTo>
                    <a:pt x="2881" y="269"/>
                    <a:pt x="2920" y="308"/>
                    <a:pt x="2958" y="327"/>
                  </a:cubicBezTo>
                  <a:cubicBezTo>
                    <a:pt x="2996" y="365"/>
                    <a:pt x="3016" y="442"/>
                    <a:pt x="3054" y="500"/>
                  </a:cubicBezTo>
                  <a:cubicBezTo>
                    <a:pt x="3112" y="634"/>
                    <a:pt x="3150" y="788"/>
                    <a:pt x="3169" y="922"/>
                  </a:cubicBezTo>
                  <a:lnTo>
                    <a:pt x="3169" y="941"/>
                  </a:lnTo>
                  <a:cubicBezTo>
                    <a:pt x="3208" y="1172"/>
                    <a:pt x="3208" y="1402"/>
                    <a:pt x="3208" y="1652"/>
                  </a:cubicBezTo>
                  <a:cubicBezTo>
                    <a:pt x="3208" y="1710"/>
                    <a:pt x="3188" y="1767"/>
                    <a:pt x="3188" y="1844"/>
                  </a:cubicBezTo>
                  <a:cubicBezTo>
                    <a:pt x="3188" y="1863"/>
                    <a:pt x="3188" y="1902"/>
                    <a:pt x="3208" y="1940"/>
                  </a:cubicBezTo>
                  <a:cubicBezTo>
                    <a:pt x="3246" y="1959"/>
                    <a:pt x="3265" y="1978"/>
                    <a:pt x="3284" y="1978"/>
                  </a:cubicBezTo>
                  <a:cubicBezTo>
                    <a:pt x="3316" y="2010"/>
                    <a:pt x="3348" y="2024"/>
                    <a:pt x="3380" y="2024"/>
                  </a:cubicBezTo>
                  <a:cubicBezTo>
                    <a:pt x="3405" y="2024"/>
                    <a:pt x="3431" y="2015"/>
                    <a:pt x="3457" y="1998"/>
                  </a:cubicBezTo>
                  <a:cubicBezTo>
                    <a:pt x="3534" y="1959"/>
                    <a:pt x="3592" y="1902"/>
                    <a:pt x="3668" y="1882"/>
                  </a:cubicBezTo>
                  <a:lnTo>
                    <a:pt x="3880" y="1806"/>
                  </a:lnTo>
                  <a:cubicBezTo>
                    <a:pt x="3957" y="1806"/>
                    <a:pt x="4014" y="1786"/>
                    <a:pt x="4072" y="1786"/>
                  </a:cubicBezTo>
                  <a:cubicBezTo>
                    <a:pt x="4129" y="1786"/>
                    <a:pt x="4149" y="1806"/>
                    <a:pt x="4206" y="1806"/>
                  </a:cubicBezTo>
                  <a:cubicBezTo>
                    <a:pt x="4225" y="1806"/>
                    <a:pt x="4245" y="1844"/>
                    <a:pt x="4264" y="1863"/>
                  </a:cubicBezTo>
                  <a:cubicBezTo>
                    <a:pt x="4302" y="1882"/>
                    <a:pt x="4321" y="1882"/>
                    <a:pt x="4321" y="1921"/>
                  </a:cubicBezTo>
                  <a:cubicBezTo>
                    <a:pt x="4341" y="1940"/>
                    <a:pt x="4341" y="1959"/>
                    <a:pt x="4360" y="1978"/>
                  </a:cubicBezTo>
                  <a:cubicBezTo>
                    <a:pt x="4398" y="2036"/>
                    <a:pt x="4398" y="2055"/>
                    <a:pt x="4417" y="2094"/>
                  </a:cubicBezTo>
                  <a:lnTo>
                    <a:pt x="4417" y="2228"/>
                  </a:lnTo>
                  <a:cubicBezTo>
                    <a:pt x="4417" y="2301"/>
                    <a:pt x="4484" y="2363"/>
                    <a:pt x="4558" y="2363"/>
                  </a:cubicBezTo>
                  <a:cubicBezTo>
                    <a:pt x="4582" y="2363"/>
                    <a:pt x="4606" y="2357"/>
                    <a:pt x="4629" y="2343"/>
                  </a:cubicBezTo>
                  <a:cubicBezTo>
                    <a:pt x="4744" y="2247"/>
                    <a:pt x="4897" y="2170"/>
                    <a:pt x="5013" y="2074"/>
                  </a:cubicBezTo>
                  <a:cubicBezTo>
                    <a:pt x="5166" y="1978"/>
                    <a:pt x="5301" y="1902"/>
                    <a:pt x="5474" y="1844"/>
                  </a:cubicBezTo>
                  <a:cubicBezTo>
                    <a:pt x="5608" y="1767"/>
                    <a:pt x="5781" y="1710"/>
                    <a:pt x="5954" y="1671"/>
                  </a:cubicBezTo>
                  <a:cubicBezTo>
                    <a:pt x="6050" y="1652"/>
                    <a:pt x="6165" y="1652"/>
                    <a:pt x="6261" y="1652"/>
                  </a:cubicBezTo>
                  <a:cubicBezTo>
                    <a:pt x="6338" y="1652"/>
                    <a:pt x="6415" y="1671"/>
                    <a:pt x="6472" y="1690"/>
                  </a:cubicBezTo>
                  <a:cubicBezTo>
                    <a:pt x="6549" y="1710"/>
                    <a:pt x="6607" y="1748"/>
                    <a:pt x="6664" y="1786"/>
                  </a:cubicBezTo>
                  <a:cubicBezTo>
                    <a:pt x="6722" y="1806"/>
                    <a:pt x="6741" y="1863"/>
                    <a:pt x="6799" y="1882"/>
                  </a:cubicBezTo>
                  <a:cubicBezTo>
                    <a:pt x="6818" y="1940"/>
                    <a:pt x="6837" y="1959"/>
                    <a:pt x="6856" y="1998"/>
                  </a:cubicBezTo>
                  <a:cubicBezTo>
                    <a:pt x="6895" y="2055"/>
                    <a:pt x="6914" y="2094"/>
                    <a:pt x="6914" y="2151"/>
                  </a:cubicBezTo>
                  <a:lnTo>
                    <a:pt x="6914" y="2324"/>
                  </a:lnTo>
                  <a:cubicBezTo>
                    <a:pt x="6914" y="2382"/>
                    <a:pt x="6895" y="2459"/>
                    <a:pt x="6856" y="2555"/>
                  </a:cubicBezTo>
                  <a:cubicBezTo>
                    <a:pt x="6837" y="2612"/>
                    <a:pt x="6837" y="2631"/>
                    <a:pt x="6818" y="2651"/>
                  </a:cubicBezTo>
                  <a:cubicBezTo>
                    <a:pt x="6799" y="2708"/>
                    <a:pt x="6818" y="2747"/>
                    <a:pt x="6856" y="2766"/>
                  </a:cubicBezTo>
                  <a:cubicBezTo>
                    <a:pt x="6873" y="2777"/>
                    <a:pt x="6888" y="2782"/>
                    <a:pt x="6902" y="2782"/>
                  </a:cubicBezTo>
                  <a:cubicBezTo>
                    <a:pt x="6936" y="2782"/>
                    <a:pt x="6964" y="2755"/>
                    <a:pt x="6991" y="2727"/>
                  </a:cubicBezTo>
                  <a:cubicBezTo>
                    <a:pt x="7048" y="2574"/>
                    <a:pt x="7106" y="2459"/>
                    <a:pt x="7106" y="2324"/>
                  </a:cubicBezTo>
                  <a:cubicBezTo>
                    <a:pt x="7067" y="2228"/>
                    <a:pt x="7067" y="2113"/>
                    <a:pt x="7010" y="1959"/>
                  </a:cubicBezTo>
                  <a:cubicBezTo>
                    <a:pt x="6971" y="1825"/>
                    <a:pt x="6895" y="1729"/>
                    <a:pt x="6779" y="1633"/>
                  </a:cubicBezTo>
                  <a:cubicBezTo>
                    <a:pt x="6626" y="1498"/>
                    <a:pt x="6453" y="1460"/>
                    <a:pt x="6299" y="1402"/>
                  </a:cubicBezTo>
                  <a:cubicBezTo>
                    <a:pt x="6223" y="1402"/>
                    <a:pt x="6165" y="1383"/>
                    <a:pt x="6088" y="1383"/>
                  </a:cubicBezTo>
                  <a:cubicBezTo>
                    <a:pt x="5992" y="1383"/>
                    <a:pt x="5896" y="1383"/>
                    <a:pt x="5819" y="1402"/>
                  </a:cubicBezTo>
                  <a:cubicBezTo>
                    <a:pt x="5646" y="1441"/>
                    <a:pt x="5454" y="1498"/>
                    <a:pt x="5301" y="1575"/>
                  </a:cubicBezTo>
                  <a:cubicBezTo>
                    <a:pt x="5070" y="1690"/>
                    <a:pt x="4821" y="1825"/>
                    <a:pt x="4609" y="1978"/>
                  </a:cubicBezTo>
                  <a:cubicBezTo>
                    <a:pt x="4590" y="1921"/>
                    <a:pt x="4571" y="1844"/>
                    <a:pt x="4513" y="1767"/>
                  </a:cubicBezTo>
                  <a:cubicBezTo>
                    <a:pt x="4417" y="1652"/>
                    <a:pt x="4302" y="1575"/>
                    <a:pt x="4149" y="1556"/>
                  </a:cubicBezTo>
                  <a:cubicBezTo>
                    <a:pt x="4109" y="1550"/>
                    <a:pt x="4068" y="1548"/>
                    <a:pt x="4026" y="1548"/>
                  </a:cubicBezTo>
                  <a:cubicBezTo>
                    <a:pt x="3926" y="1548"/>
                    <a:pt x="3821" y="1562"/>
                    <a:pt x="3726" y="1575"/>
                  </a:cubicBezTo>
                  <a:cubicBezTo>
                    <a:pt x="3630" y="1594"/>
                    <a:pt x="3496" y="1652"/>
                    <a:pt x="3400" y="1690"/>
                  </a:cubicBezTo>
                  <a:lnTo>
                    <a:pt x="3400" y="1652"/>
                  </a:lnTo>
                  <a:lnTo>
                    <a:pt x="3400" y="1556"/>
                  </a:lnTo>
                  <a:cubicBezTo>
                    <a:pt x="3400" y="1460"/>
                    <a:pt x="3380" y="1364"/>
                    <a:pt x="3380" y="1287"/>
                  </a:cubicBezTo>
                  <a:cubicBezTo>
                    <a:pt x="3361" y="1095"/>
                    <a:pt x="3342" y="884"/>
                    <a:pt x="3265" y="692"/>
                  </a:cubicBezTo>
                  <a:cubicBezTo>
                    <a:pt x="3246" y="596"/>
                    <a:pt x="3208" y="519"/>
                    <a:pt x="3169" y="423"/>
                  </a:cubicBezTo>
                  <a:cubicBezTo>
                    <a:pt x="3112" y="346"/>
                    <a:pt x="3092" y="250"/>
                    <a:pt x="3016" y="192"/>
                  </a:cubicBezTo>
                  <a:cubicBezTo>
                    <a:pt x="2977" y="116"/>
                    <a:pt x="2900" y="58"/>
                    <a:pt x="2823" y="39"/>
                  </a:cubicBezTo>
                  <a:cubicBezTo>
                    <a:pt x="2766" y="0"/>
                    <a:pt x="2670" y="0"/>
                    <a:pt x="25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956;p68"/>
            <p:cNvSpPr/>
            <p:nvPr/>
          </p:nvSpPr>
          <p:spPr>
            <a:xfrm>
              <a:off x="6330025" y="4512500"/>
              <a:ext cx="229025" cy="74075"/>
            </a:xfrm>
            <a:custGeom>
              <a:avLst/>
              <a:gdLst/>
              <a:ahLst/>
              <a:cxnLst/>
              <a:rect l="l" t="t" r="r" b="b"/>
              <a:pathLst>
                <a:path w="9161" h="2963" extrusionOk="0">
                  <a:moveTo>
                    <a:pt x="3542" y="1"/>
                  </a:moveTo>
                  <a:cubicBezTo>
                    <a:pt x="3277" y="1"/>
                    <a:pt x="3070" y="153"/>
                    <a:pt x="2920" y="319"/>
                  </a:cubicBezTo>
                  <a:cubicBezTo>
                    <a:pt x="2689" y="607"/>
                    <a:pt x="2555" y="991"/>
                    <a:pt x="2536" y="1375"/>
                  </a:cubicBezTo>
                  <a:cubicBezTo>
                    <a:pt x="2517" y="1606"/>
                    <a:pt x="2536" y="1817"/>
                    <a:pt x="2593" y="2067"/>
                  </a:cubicBezTo>
                  <a:cubicBezTo>
                    <a:pt x="2555" y="2067"/>
                    <a:pt x="2555" y="2048"/>
                    <a:pt x="2536" y="2048"/>
                  </a:cubicBezTo>
                  <a:cubicBezTo>
                    <a:pt x="2421" y="1952"/>
                    <a:pt x="2267" y="1894"/>
                    <a:pt x="2132" y="1817"/>
                  </a:cubicBezTo>
                  <a:cubicBezTo>
                    <a:pt x="1940" y="1762"/>
                    <a:pt x="1737" y="1717"/>
                    <a:pt x="1532" y="1717"/>
                  </a:cubicBezTo>
                  <a:cubicBezTo>
                    <a:pt x="1451" y="1717"/>
                    <a:pt x="1369" y="1724"/>
                    <a:pt x="1288" y="1740"/>
                  </a:cubicBezTo>
                  <a:cubicBezTo>
                    <a:pt x="1172" y="1760"/>
                    <a:pt x="1019" y="1779"/>
                    <a:pt x="903" y="1817"/>
                  </a:cubicBezTo>
                  <a:cubicBezTo>
                    <a:pt x="769" y="1875"/>
                    <a:pt x="635" y="1952"/>
                    <a:pt x="519" y="2048"/>
                  </a:cubicBezTo>
                  <a:cubicBezTo>
                    <a:pt x="289" y="2240"/>
                    <a:pt x="116" y="2489"/>
                    <a:pt x="20" y="2777"/>
                  </a:cubicBezTo>
                  <a:cubicBezTo>
                    <a:pt x="1" y="2854"/>
                    <a:pt x="39" y="2931"/>
                    <a:pt x="116" y="2950"/>
                  </a:cubicBezTo>
                  <a:cubicBezTo>
                    <a:pt x="133" y="2959"/>
                    <a:pt x="149" y="2962"/>
                    <a:pt x="164" y="2962"/>
                  </a:cubicBezTo>
                  <a:cubicBezTo>
                    <a:pt x="217" y="2962"/>
                    <a:pt x="259" y="2914"/>
                    <a:pt x="289" y="2854"/>
                  </a:cubicBezTo>
                  <a:cubicBezTo>
                    <a:pt x="289" y="2835"/>
                    <a:pt x="308" y="2797"/>
                    <a:pt x="327" y="2758"/>
                  </a:cubicBezTo>
                  <a:cubicBezTo>
                    <a:pt x="385" y="2643"/>
                    <a:pt x="443" y="2547"/>
                    <a:pt x="519" y="2451"/>
                  </a:cubicBezTo>
                  <a:lnTo>
                    <a:pt x="731" y="2240"/>
                  </a:lnTo>
                  <a:cubicBezTo>
                    <a:pt x="807" y="2163"/>
                    <a:pt x="903" y="2124"/>
                    <a:pt x="999" y="2067"/>
                  </a:cubicBezTo>
                  <a:cubicBezTo>
                    <a:pt x="1095" y="2028"/>
                    <a:pt x="1211" y="1990"/>
                    <a:pt x="1345" y="1971"/>
                  </a:cubicBezTo>
                  <a:cubicBezTo>
                    <a:pt x="1403" y="1961"/>
                    <a:pt x="1460" y="1956"/>
                    <a:pt x="1523" y="1956"/>
                  </a:cubicBezTo>
                  <a:cubicBezTo>
                    <a:pt x="1585" y="1956"/>
                    <a:pt x="1652" y="1961"/>
                    <a:pt x="1729" y="1971"/>
                  </a:cubicBezTo>
                  <a:cubicBezTo>
                    <a:pt x="1864" y="1990"/>
                    <a:pt x="1979" y="2028"/>
                    <a:pt x="2132" y="2086"/>
                  </a:cubicBezTo>
                  <a:cubicBezTo>
                    <a:pt x="2248" y="2144"/>
                    <a:pt x="2401" y="2220"/>
                    <a:pt x="2497" y="2316"/>
                  </a:cubicBezTo>
                  <a:cubicBezTo>
                    <a:pt x="2555" y="2355"/>
                    <a:pt x="2632" y="2432"/>
                    <a:pt x="2689" y="2509"/>
                  </a:cubicBezTo>
                  <a:cubicBezTo>
                    <a:pt x="2712" y="2531"/>
                    <a:pt x="2741" y="2540"/>
                    <a:pt x="2769" y="2540"/>
                  </a:cubicBezTo>
                  <a:cubicBezTo>
                    <a:pt x="2789" y="2540"/>
                    <a:pt x="2808" y="2536"/>
                    <a:pt x="2824" y="2528"/>
                  </a:cubicBezTo>
                  <a:cubicBezTo>
                    <a:pt x="2881" y="2509"/>
                    <a:pt x="2901" y="2432"/>
                    <a:pt x="2881" y="2374"/>
                  </a:cubicBezTo>
                  <a:cubicBezTo>
                    <a:pt x="2824" y="2240"/>
                    <a:pt x="2805" y="2086"/>
                    <a:pt x="2785" y="1952"/>
                  </a:cubicBezTo>
                  <a:cubicBezTo>
                    <a:pt x="2747" y="1702"/>
                    <a:pt x="2747" y="1472"/>
                    <a:pt x="2785" y="1222"/>
                  </a:cubicBezTo>
                  <a:lnTo>
                    <a:pt x="2785" y="1260"/>
                  </a:lnTo>
                  <a:cubicBezTo>
                    <a:pt x="2805" y="1087"/>
                    <a:pt x="2843" y="934"/>
                    <a:pt x="2901" y="799"/>
                  </a:cubicBezTo>
                  <a:cubicBezTo>
                    <a:pt x="2939" y="703"/>
                    <a:pt x="2997" y="607"/>
                    <a:pt x="3035" y="531"/>
                  </a:cubicBezTo>
                  <a:cubicBezTo>
                    <a:pt x="3093" y="492"/>
                    <a:pt x="3131" y="415"/>
                    <a:pt x="3208" y="358"/>
                  </a:cubicBezTo>
                  <a:cubicBezTo>
                    <a:pt x="3246" y="319"/>
                    <a:pt x="3323" y="300"/>
                    <a:pt x="3381" y="262"/>
                  </a:cubicBezTo>
                  <a:cubicBezTo>
                    <a:pt x="3419" y="242"/>
                    <a:pt x="3477" y="242"/>
                    <a:pt x="3515" y="223"/>
                  </a:cubicBezTo>
                  <a:lnTo>
                    <a:pt x="3688" y="223"/>
                  </a:lnTo>
                  <a:cubicBezTo>
                    <a:pt x="3765" y="223"/>
                    <a:pt x="3803" y="242"/>
                    <a:pt x="3880" y="262"/>
                  </a:cubicBezTo>
                  <a:cubicBezTo>
                    <a:pt x="3957" y="300"/>
                    <a:pt x="3995" y="338"/>
                    <a:pt x="4072" y="396"/>
                  </a:cubicBezTo>
                  <a:lnTo>
                    <a:pt x="4283" y="607"/>
                  </a:lnTo>
                  <a:cubicBezTo>
                    <a:pt x="4379" y="723"/>
                    <a:pt x="4456" y="876"/>
                    <a:pt x="4533" y="1030"/>
                  </a:cubicBezTo>
                  <a:cubicBezTo>
                    <a:pt x="4629" y="1279"/>
                    <a:pt x="4687" y="1548"/>
                    <a:pt x="4744" y="1798"/>
                  </a:cubicBezTo>
                  <a:cubicBezTo>
                    <a:pt x="4744" y="1856"/>
                    <a:pt x="4783" y="1875"/>
                    <a:pt x="4840" y="1894"/>
                  </a:cubicBezTo>
                  <a:cubicBezTo>
                    <a:pt x="4857" y="1905"/>
                    <a:pt x="4874" y="1910"/>
                    <a:pt x="4890" y="1910"/>
                  </a:cubicBezTo>
                  <a:cubicBezTo>
                    <a:pt x="4930" y="1910"/>
                    <a:pt x="4967" y="1883"/>
                    <a:pt x="4994" y="1856"/>
                  </a:cubicBezTo>
                  <a:cubicBezTo>
                    <a:pt x="5032" y="1779"/>
                    <a:pt x="5051" y="1740"/>
                    <a:pt x="5109" y="1683"/>
                  </a:cubicBezTo>
                  <a:cubicBezTo>
                    <a:pt x="5263" y="1472"/>
                    <a:pt x="5493" y="1279"/>
                    <a:pt x="5704" y="1107"/>
                  </a:cubicBezTo>
                  <a:cubicBezTo>
                    <a:pt x="5877" y="991"/>
                    <a:pt x="6050" y="857"/>
                    <a:pt x="6261" y="780"/>
                  </a:cubicBezTo>
                  <a:cubicBezTo>
                    <a:pt x="6357" y="723"/>
                    <a:pt x="6453" y="703"/>
                    <a:pt x="6549" y="684"/>
                  </a:cubicBezTo>
                  <a:lnTo>
                    <a:pt x="6684" y="684"/>
                  </a:lnTo>
                  <a:cubicBezTo>
                    <a:pt x="6703" y="684"/>
                    <a:pt x="6741" y="703"/>
                    <a:pt x="6780" y="703"/>
                  </a:cubicBezTo>
                  <a:cubicBezTo>
                    <a:pt x="6818" y="703"/>
                    <a:pt x="6837" y="723"/>
                    <a:pt x="6857" y="742"/>
                  </a:cubicBezTo>
                  <a:lnTo>
                    <a:pt x="6914" y="799"/>
                  </a:lnTo>
                  <a:cubicBezTo>
                    <a:pt x="6933" y="819"/>
                    <a:pt x="6933" y="838"/>
                    <a:pt x="6953" y="895"/>
                  </a:cubicBezTo>
                  <a:cubicBezTo>
                    <a:pt x="6972" y="972"/>
                    <a:pt x="6991" y="1011"/>
                    <a:pt x="6991" y="1087"/>
                  </a:cubicBezTo>
                  <a:cubicBezTo>
                    <a:pt x="7029" y="1260"/>
                    <a:pt x="6991" y="1414"/>
                    <a:pt x="6972" y="1606"/>
                  </a:cubicBezTo>
                  <a:cubicBezTo>
                    <a:pt x="6972" y="1644"/>
                    <a:pt x="6972" y="1683"/>
                    <a:pt x="6953" y="1702"/>
                  </a:cubicBezTo>
                  <a:cubicBezTo>
                    <a:pt x="6953" y="1760"/>
                    <a:pt x="6953" y="1798"/>
                    <a:pt x="6991" y="1856"/>
                  </a:cubicBezTo>
                  <a:cubicBezTo>
                    <a:pt x="7027" y="1880"/>
                    <a:pt x="7072" y="1904"/>
                    <a:pt x="7114" y="1904"/>
                  </a:cubicBezTo>
                  <a:cubicBezTo>
                    <a:pt x="7138" y="1904"/>
                    <a:pt x="7162" y="1896"/>
                    <a:pt x="7183" y="1875"/>
                  </a:cubicBezTo>
                  <a:cubicBezTo>
                    <a:pt x="7298" y="1798"/>
                    <a:pt x="7413" y="1760"/>
                    <a:pt x="7509" y="1683"/>
                  </a:cubicBezTo>
                  <a:cubicBezTo>
                    <a:pt x="7625" y="1644"/>
                    <a:pt x="7721" y="1606"/>
                    <a:pt x="7836" y="1587"/>
                  </a:cubicBezTo>
                  <a:lnTo>
                    <a:pt x="8105" y="1587"/>
                  </a:lnTo>
                  <a:cubicBezTo>
                    <a:pt x="8182" y="1606"/>
                    <a:pt x="8258" y="1606"/>
                    <a:pt x="8316" y="1644"/>
                  </a:cubicBezTo>
                  <a:cubicBezTo>
                    <a:pt x="8393" y="1664"/>
                    <a:pt x="8470" y="1702"/>
                    <a:pt x="8508" y="1760"/>
                  </a:cubicBezTo>
                  <a:cubicBezTo>
                    <a:pt x="8585" y="1798"/>
                    <a:pt x="8662" y="1875"/>
                    <a:pt x="8700" y="1952"/>
                  </a:cubicBezTo>
                  <a:cubicBezTo>
                    <a:pt x="8758" y="1990"/>
                    <a:pt x="8777" y="2048"/>
                    <a:pt x="8796" y="2124"/>
                  </a:cubicBezTo>
                  <a:cubicBezTo>
                    <a:pt x="8837" y="2165"/>
                    <a:pt x="8897" y="2206"/>
                    <a:pt x="8962" y="2206"/>
                  </a:cubicBezTo>
                  <a:cubicBezTo>
                    <a:pt x="8990" y="2206"/>
                    <a:pt x="9018" y="2199"/>
                    <a:pt x="9046" y="2182"/>
                  </a:cubicBezTo>
                  <a:cubicBezTo>
                    <a:pt x="9123" y="2144"/>
                    <a:pt x="9161" y="2048"/>
                    <a:pt x="9123" y="1952"/>
                  </a:cubicBezTo>
                  <a:cubicBezTo>
                    <a:pt x="9065" y="1856"/>
                    <a:pt x="8988" y="1760"/>
                    <a:pt x="8931" y="1683"/>
                  </a:cubicBezTo>
                  <a:cubicBezTo>
                    <a:pt x="8854" y="1606"/>
                    <a:pt x="8777" y="1548"/>
                    <a:pt x="8700" y="1491"/>
                  </a:cubicBezTo>
                  <a:cubicBezTo>
                    <a:pt x="8566" y="1375"/>
                    <a:pt x="8374" y="1318"/>
                    <a:pt x="8182" y="1299"/>
                  </a:cubicBezTo>
                  <a:cubicBezTo>
                    <a:pt x="8138" y="1293"/>
                    <a:pt x="8093" y="1290"/>
                    <a:pt x="8048" y="1290"/>
                  </a:cubicBezTo>
                  <a:cubicBezTo>
                    <a:pt x="7800" y="1290"/>
                    <a:pt x="7545" y="1374"/>
                    <a:pt x="7317" y="1472"/>
                  </a:cubicBezTo>
                  <a:lnTo>
                    <a:pt x="7317" y="1087"/>
                  </a:lnTo>
                  <a:cubicBezTo>
                    <a:pt x="7298" y="915"/>
                    <a:pt x="7241" y="742"/>
                    <a:pt x="7145" y="627"/>
                  </a:cubicBezTo>
                  <a:cubicBezTo>
                    <a:pt x="7068" y="531"/>
                    <a:pt x="6953" y="454"/>
                    <a:pt x="6837" y="435"/>
                  </a:cubicBezTo>
                  <a:cubicBezTo>
                    <a:pt x="6774" y="427"/>
                    <a:pt x="6713" y="422"/>
                    <a:pt x="6656" y="422"/>
                  </a:cubicBezTo>
                  <a:cubicBezTo>
                    <a:pt x="6576" y="422"/>
                    <a:pt x="6502" y="431"/>
                    <a:pt x="6434" y="454"/>
                  </a:cubicBezTo>
                  <a:cubicBezTo>
                    <a:pt x="6280" y="511"/>
                    <a:pt x="6108" y="588"/>
                    <a:pt x="5992" y="646"/>
                  </a:cubicBezTo>
                  <a:cubicBezTo>
                    <a:pt x="5820" y="742"/>
                    <a:pt x="5685" y="838"/>
                    <a:pt x="5570" y="972"/>
                  </a:cubicBezTo>
                  <a:cubicBezTo>
                    <a:pt x="5378" y="1126"/>
                    <a:pt x="5186" y="1299"/>
                    <a:pt x="5013" y="1510"/>
                  </a:cubicBezTo>
                  <a:cubicBezTo>
                    <a:pt x="4917" y="1126"/>
                    <a:pt x="4763" y="780"/>
                    <a:pt x="4533" y="454"/>
                  </a:cubicBezTo>
                  <a:cubicBezTo>
                    <a:pt x="4437" y="338"/>
                    <a:pt x="4283" y="223"/>
                    <a:pt x="4149" y="127"/>
                  </a:cubicBezTo>
                  <a:cubicBezTo>
                    <a:pt x="4034" y="50"/>
                    <a:pt x="3861" y="12"/>
                    <a:pt x="3707" y="12"/>
                  </a:cubicBezTo>
                  <a:lnTo>
                    <a:pt x="3669" y="12"/>
                  </a:lnTo>
                  <a:cubicBezTo>
                    <a:pt x="3625" y="4"/>
                    <a:pt x="3583" y="1"/>
                    <a:pt x="3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957;p68"/>
            <p:cNvSpPr/>
            <p:nvPr/>
          </p:nvSpPr>
          <p:spPr>
            <a:xfrm>
              <a:off x="7659875" y="4341400"/>
              <a:ext cx="123425" cy="52000"/>
            </a:xfrm>
            <a:custGeom>
              <a:avLst/>
              <a:gdLst/>
              <a:ahLst/>
              <a:cxnLst/>
              <a:rect l="l" t="t" r="r" b="b"/>
              <a:pathLst>
                <a:path w="4937" h="2080" extrusionOk="0">
                  <a:moveTo>
                    <a:pt x="4475" y="0"/>
                  </a:moveTo>
                  <a:lnTo>
                    <a:pt x="3841" y="154"/>
                  </a:lnTo>
                  <a:cubicBezTo>
                    <a:pt x="3553" y="231"/>
                    <a:pt x="3285" y="365"/>
                    <a:pt x="3073" y="538"/>
                  </a:cubicBezTo>
                  <a:cubicBezTo>
                    <a:pt x="2824" y="711"/>
                    <a:pt x="2612" y="922"/>
                    <a:pt x="2420" y="1133"/>
                  </a:cubicBezTo>
                  <a:cubicBezTo>
                    <a:pt x="2324" y="1249"/>
                    <a:pt x="2209" y="1402"/>
                    <a:pt x="2132" y="1537"/>
                  </a:cubicBezTo>
                  <a:cubicBezTo>
                    <a:pt x="2132" y="1498"/>
                    <a:pt x="2113" y="1441"/>
                    <a:pt x="2113" y="1402"/>
                  </a:cubicBezTo>
                  <a:cubicBezTo>
                    <a:pt x="2056" y="1249"/>
                    <a:pt x="1979" y="1114"/>
                    <a:pt x="1883" y="999"/>
                  </a:cubicBezTo>
                  <a:cubicBezTo>
                    <a:pt x="1729" y="768"/>
                    <a:pt x="1460" y="672"/>
                    <a:pt x="1191" y="672"/>
                  </a:cubicBezTo>
                  <a:cubicBezTo>
                    <a:pt x="903" y="672"/>
                    <a:pt x="634" y="826"/>
                    <a:pt x="442" y="1018"/>
                  </a:cubicBezTo>
                  <a:cubicBezTo>
                    <a:pt x="212" y="1249"/>
                    <a:pt x="58" y="1594"/>
                    <a:pt x="1" y="1921"/>
                  </a:cubicBezTo>
                  <a:cubicBezTo>
                    <a:pt x="1" y="1998"/>
                    <a:pt x="20" y="2074"/>
                    <a:pt x="97" y="2074"/>
                  </a:cubicBezTo>
                  <a:cubicBezTo>
                    <a:pt x="107" y="2078"/>
                    <a:pt x="117" y="2079"/>
                    <a:pt x="128" y="2079"/>
                  </a:cubicBezTo>
                  <a:cubicBezTo>
                    <a:pt x="178" y="2079"/>
                    <a:pt x="231" y="2042"/>
                    <a:pt x="231" y="1978"/>
                  </a:cubicBezTo>
                  <a:cubicBezTo>
                    <a:pt x="250" y="1863"/>
                    <a:pt x="289" y="1709"/>
                    <a:pt x="327" y="1594"/>
                  </a:cubicBezTo>
                  <a:cubicBezTo>
                    <a:pt x="385" y="1479"/>
                    <a:pt x="423" y="1383"/>
                    <a:pt x="500" y="1287"/>
                  </a:cubicBezTo>
                  <a:cubicBezTo>
                    <a:pt x="577" y="1210"/>
                    <a:pt x="615" y="1133"/>
                    <a:pt x="711" y="1057"/>
                  </a:cubicBezTo>
                  <a:cubicBezTo>
                    <a:pt x="788" y="1018"/>
                    <a:pt x="865" y="961"/>
                    <a:pt x="923" y="941"/>
                  </a:cubicBezTo>
                  <a:cubicBezTo>
                    <a:pt x="980" y="922"/>
                    <a:pt x="1057" y="903"/>
                    <a:pt x="1115" y="903"/>
                  </a:cubicBezTo>
                  <a:lnTo>
                    <a:pt x="1307" y="903"/>
                  </a:lnTo>
                  <a:cubicBezTo>
                    <a:pt x="1364" y="903"/>
                    <a:pt x="1403" y="922"/>
                    <a:pt x="1460" y="941"/>
                  </a:cubicBezTo>
                  <a:cubicBezTo>
                    <a:pt x="1499" y="961"/>
                    <a:pt x="1556" y="999"/>
                    <a:pt x="1575" y="1018"/>
                  </a:cubicBezTo>
                  <a:cubicBezTo>
                    <a:pt x="1633" y="1037"/>
                    <a:pt x="1652" y="1095"/>
                    <a:pt x="1691" y="1133"/>
                  </a:cubicBezTo>
                  <a:cubicBezTo>
                    <a:pt x="1748" y="1191"/>
                    <a:pt x="1767" y="1249"/>
                    <a:pt x="1787" y="1325"/>
                  </a:cubicBezTo>
                  <a:cubicBezTo>
                    <a:pt x="1844" y="1421"/>
                    <a:pt x="1863" y="1517"/>
                    <a:pt x="1863" y="1633"/>
                  </a:cubicBezTo>
                  <a:cubicBezTo>
                    <a:pt x="1863" y="1729"/>
                    <a:pt x="1883" y="1825"/>
                    <a:pt x="1883" y="1921"/>
                  </a:cubicBezTo>
                  <a:cubicBezTo>
                    <a:pt x="1883" y="1978"/>
                    <a:pt x="1940" y="2055"/>
                    <a:pt x="1979" y="2055"/>
                  </a:cubicBezTo>
                  <a:cubicBezTo>
                    <a:pt x="1992" y="2060"/>
                    <a:pt x="2007" y="2062"/>
                    <a:pt x="2022" y="2062"/>
                  </a:cubicBezTo>
                  <a:cubicBezTo>
                    <a:pt x="2069" y="2062"/>
                    <a:pt x="2118" y="2037"/>
                    <a:pt x="2132" y="1978"/>
                  </a:cubicBezTo>
                  <a:cubicBezTo>
                    <a:pt x="2228" y="1805"/>
                    <a:pt x="2344" y="1613"/>
                    <a:pt x="2497" y="1441"/>
                  </a:cubicBezTo>
                  <a:lnTo>
                    <a:pt x="2497" y="1441"/>
                  </a:lnTo>
                  <a:lnTo>
                    <a:pt x="2459" y="1479"/>
                  </a:lnTo>
                  <a:cubicBezTo>
                    <a:pt x="2651" y="1229"/>
                    <a:pt x="2843" y="1018"/>
                    <a:pt x="3093" y="845"/>
                  </a:cubicBezTo>
                  <a:cubicBezTo>
                    <a:pt x="3265" y="730"/>
                    <a:pt x="3419" y="634"/>
                    <a:pt x="3611" y="538"/>
                  </a:cubicBezTo>
                  <a:cubicBezTo>
                    <a:pt x="3784" y="461"/>
                    <a:pt x="3937" y="442"/>
                    <a:pt x="4091" y="384"/>
                  </a:cubicBezTo>
                  <a:cubicBezTo>
                    <a:pt x="4178" y="375"/>
                    <a:pt x="4264" y="370"/>
                    <a:pt x="4346" y="370"/>
                  </a:cubicBezTo>
                  <a:cubicBezTo>
                    <a:pt x="4427" y="370"/>
                    <a:pt x="4504" y="375"/>
                    <a:pt x="4571" y="384"/>
                  </a:cubicBezTo>
                  <a:cubicBezTo>
                    <a:pt x="4610" y="384"/>
                    <a:pt x="4629" y="384"/>
                    <a:pt x="4648" y="423"/>
                  </a:cubicBezTo>
                  <a:cubicBezTo>
                    <a:pt x="4706" y="423"/>
                    <a:pt x="4744" y="423"/>
                    <a:pt x="4821" y="384"/>
                  </a:cubicBezTo>
                  <a:cubicBezTo>
                    <a:pt x="4859" y="365"/>
                    <a:pt x="4898" y="327"/>
                    <a:pt x="4917" y="269"/>
                  </a:cubicBezTo>
                  <a:cubicBezTo>
                    <a:pt x="4936" y="231"/>
                    <a:pt x="4917" y="154"/>
                    <a:pt x="4898" y="96"/>
                  </a:cubicBezTo>
                  <a:cubicBezTo>
                    <a:pt x="4840" y="39"/>
                    <a:pt x="4802" y="0"/>
                    <a:pt x="47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958;p68"/>
            <p:cNvSpPr/>
            <p:nvPr/>
          </p:nvSpPr>
          <p:spPr>
            <a:xfrm>
              <a:off x="7339175" y="4487275"/>
              <a:ext cx="248725" cy="74500"/>
            </a:xfrm>
            <a:custGeom>
              <a:avLst/>
              <a:gdLst/>
              <a:ahLst/>
              <a:cxnLst/>
              <a:rect l="l" t="t" r="r" b="b"/>
              <a:pathLst>
                <a:path w="9949" h="2980" extrusionOk="0">
                  <a:moveTo>
                    <a:pt x="4455" y="0"/>
                  </a:moveTo>
                  <a:cubicBezTo>
                    <a:pt x="4401" y="0"/>
                    <a:pt x="4360" y="3"/>
                    <a:pt x="4322" y="3"/>
                  </a:cubicBezTo>
                  <a:cubicBezTo>
                    <a:pt x="4168" y="22"/>
                    <a:pt x="4034" y="80"/>
                    <a:pt x="3880" y="118"/>
                  </a:cubicBezTo>
                  <a:cubicBezTo>
                    <a:pt x="3438" y="291"/>
                    <a:pt x="3016" y="579"/>
                    <a:pt x="2670" y="906"/>
                  </a:cubicBezTo>
                  <a:cubicBezTo>
                    <a:pt x="2478" y="1098"/>
                    <a:pt x="2286" y="1328"/>
                    <a:pt x="2132" y="1540"/>
                  </a:cubicBezTo>
                  <a:lnTo>
                    <a:pt x="1921" y="1904"/>
                  </a:lnTo>
                  <a:cubicBezTo>
                    <a:pt x="1902" y="1962"/>
                    <a:pt x="1844" y="2020"/>
                    <a:pt x="1825" y="2096"/>
                  </a:cubicBezTo>
                  <a:cubicBezTo>
                    <a:pt x="1710" y="1866"/>
                    <a:pt x="1556" y="1712"/>
                    <a:pt x="1345" y="1578"/>
                  </a:cubicBezTo>
                  <a:cubicBezTo>
                    <a:pt x="1239" y="1515"/>
                    <a:pt x="1122" y="1486"/>
                    <a:pt x="999" y="1486"/>
                  </a:cubicBezTo>
                  <a:cubicBezTo>
                    <a:pt x="899" y="1486"/>
                    <a:pt x="796" y="1505"/>
                    <a:pt x="692" y="1540"/>
                  </a:cubicBezTo>
                  <a:cubicBezTo>
                    <a:pt x="481" y="1616"/>
                    <a:pt x="289" y="1808"/>
                    <a:pt x="193" y="2000"/>
                  </a:cubicBezTo>
                  <a:cubicBezTo>
                    <a:pt x="39" y="2250"/>
                    <a:pt x="1" y="2596"/>
                    <a:pt x="39" y="2903"/>
                  </a:cubicBezTo>
                  <a:cubicBezTo>
                    <a:pt x="39" y="2961"/>
                    <a:pt x="78" y="2980"/>
                    <a:pt x="116" y="2980"/>
                  </a:cubicBezTo>
                  <a:cubicBezTo>
                    <a:pt x="154" y="2980"/>
                    <a:pt x="193" y="2961"/>
                    <a:pt x="193" y="2903"/>
                  </a:cubicBezTo>
                  <a:cubicBezTo>
                    <a:pt x="174" y="2769"/>
                    <a:pt x="174" y="2634"/>
                    <a:pt x="193" y="2500"/>
                  </a:cubicBezTo>
                  <a:lnTo>
                    <a:pt x="193" y="2519"/>
                  </a:lnTo>
                  <a:cubicBezTo>
                    <a:pt x="212" y="2404"/>
                    <a:pt x="231" y="2288"/>
                    <a:pt x="289" y="2192"/>
                  </a:cubicBezTo>
                  <a:lnTo>
                    <a:pt x="289" y="2212"/>
                  </a:lnTo>
                  <a:cubicBezTo>
                    <a:pt x="327" y="2116"/>
                    <a:pt x="366" y="2039"/>
                    <a:pt x="442" y="1962"/>
                  </a:cubicBezTo>
                  <a:lnTo>
                    <a:pt x="577" y="1828"/>
                  </a:lnTo>
                  <a:cubicBezTo>
                    <a:pt x="634" y="1770"/>
                    <a:pt x="673" y="1751"/>
                    <a:pt x="750" y="1732"/>
                  </a:cubicBezTo>
                  <a:cubicBezTo>
                    <a:pt x="788" y="1712"/>
                    <a:pt x="846" y="1712"/>
                    <a:pt x="923" y="1674"/>
                  </a:cubicBezTo>
                  <a:lnTo>
                    <a:pt x="1076" y="1674"/>
                  </a:lnTo>
                  <a:cubicBezTo>
                    <a:pt x="1134" y="1674"/>
                    <a:pt x="1191" y="1712"/>
                    <a:pt x="1249" y="1732"/>
                  </a:cubicBezTo>
                  <a:cubicBezTo>
                    <a:pt x="1287" y="1751"/>
                    <a:pt x="1345" y="1770"/>
                    <a:pt x="1403" y="1828"/>
                  </a:cubicBezTo>
                  <a:cubicBezTo>
                    <a:pt x="1460" y="1866"/>
                    <a:pt x="1537" y="1943"/>
                    <a:pt x="1595" y="2020"/>
                  </a:cubicBezTo>
                  <a:cubicBezTo>
                    <a:pt x="1652" y="2135"/>
                    <a:pt x="1729" y="2231"/>
                    <a:pt x="1787" y="2384"/>
                  </a:cubicBezTo>
                  <a:lnTo>
                    <a:pt x="1787" y="2404"/>
                  </a:lnTo>
                  <a:cubicBezTo>
                    <a:pt x="1806" y="2423"/>
                    <a:pt x="1806" y="2442"/>
                    <a:pt x="1844" y="2481"/>
                  </a:cubicBezTo>
                  <a:cubicBezTo>
                    <a:pt x="1902" y="2481"/>
                    <a:pt x="1940" y="2481"/>
                    <a:pt x="1979" y="2423"/>
                  </a:cubicBezTo>
                  <a:cubicBezTo>
                    <a:pt x="2036" y="2288"/>
                    <a:pt x="2113" y="2154"/>
                    <a:pt x="2190" y="2020"/>
                  </a:cubicBezTo>
                  <a:cubicBezTo>
                    <a:pt x="2267" y="1904"/>
                    <a:pt x="2324" y="1770"/>
                    <a:pt x="2420" y="1655"/>
                  </a:cubicBezTo>
                  <a:cubicBezTo>
                    <a:pt x="2612" y="1386"/>
                    <a:pt x="2862" y="1155"/>
                    <a:pt x="3112" y="963"/>
                  </a:cubicBezTo>
                  <a:cubicBezTo>
                    <a:pt x="3112" y="963"/>
                    <a:pt x="3150" y="963"/>
                    <a:pt x="3150" y="944"/>
                  </a:cubicBezTo>
                  <a:cubicBezTo>
                    <a:pt x="3381" y="771"/>
                    <a:pt x="3630" y="599"/>
                    <a:pt x="3899" y="503"/>
                  </a:cubicBezTo>
                  <a:cubicBezTo>
                    <a:pt x="4091" y="426"/>
                    <a:pt x="4283" y="368"/>
                    <a:pt x="4475" y="330"/>
                  </a:cubicBezTo>
                  <a:cubicBezTo>
                    <a:pt x="4533" y="320"/>
                    <a:pt x="4586" y="315"/>
                    <a:pt x="4638" y="315"/>
                  </a:cubicBezTo>
                  <a:cubicBezTo>
                    <a:pt x="4691" y="315"/>
                    <a:pt x="4744" y="320"/>
                    <a:pt x="4802" y="330"/>
                  </a:cubicBezTo>
                  <a:cubicBezTo>
                    <a:pt x="4878" y="330"/>
                    <a:pt x="4955" y="368"/>
                    <a:pt x="5013" y="387"/>
                  </a:cubicBezTo>
                  <a:cubicBezTo>
                    <a:pt x="5070" y="407"/>
                    <a:pt x="5090" y="426"/>
                    <a:pt x="5128" y="464"/>
                  </a:cubicBezTo>
                  <a:cubicBezTo>
                    <a:pt x="5167" y="483"/>
                    <a:pt x="5205" y="503"/>
                    <a:pt x="5224" y="560"/>
                  </a:cubicBezTo>
                  <a:cubicBezTo>
                    <a:pt x="5263" y="599"/>
                    <a:pt x="5282" y="656"/>
                    <a:pt x="5301" y="675"/>
                  </a:cubicBezTo>
                  <a:cubicBezTo>
                    <a:pt x="5320" y="752"/>
                    <a:pt x="5359" y="810"/>
                    <a:pt x="5359" y="887"/>
                  </a:cubicBezTo>
                  <a:cubicBezTo>
                    <a:pt x="5378" y="1040"/>
                    <a:pt x="5359" y="1175"/>
                    <a:pt x="5359" y="1328"/>
                  </a:cubicBezTo>
                  <a:cubicBezTo>
                    <a:pt x="5301" y="1616"/>
                    <a:pt x="5205" y="1904"/>
                    <a:pt x="5090" y="2192"/>
                  </a:cubicBezTo>
                  <a:cubicBezTo>
                    <a:pt x="5070" y="2250"/>
                    <a:pt x="5013" y="2327"/>
                    <a:pt x="4994" y="2404"/>
                  </a:cubicBezTo>
                  <a:cubicBezTo>
                    <a:pt x="4974" y="2423"/>
                    <a:pt x="4974" y="2481"/>
                    <a:pt x="4974" y="2500"/>
                  </a:cubicBezTo>
                  <a:cubicBezTo>
                    <a:pt x="4974" y="2538"/>
                    <a:pt x="4994" y="2615"/>
                    <a:pt x="5032" y="2634"/>
                  </a:cubicBezTo>
                  <a:cubicBezTo>
                    <a:pt x="5077" y="2679"/>
                    <a:pt x="5129" y="2698"/>
                    <a:pt x="5183" y="2698"/>
                  </a:cubicBezTo>
                  <a:cubicBezTo>
                    <a:pt x="5221" y="2698"/>
                    <a:pt x="5261" y="2688"/>
                    <a:pt x="5301" y="2673"/>
                  </a:cubicBezTo>
                  <a:cubicBezTo>
                    <a:pt x="5474" y="2577"/>
                    <a:pt x="5608" y="2500"/>
                    <a:pt x="5781" y="2423"/>
                  </a:cubicBezTo>
                  <a:cubicBezTo>
                    <a:pt x="5877" y="2384"/>
                    <a:pt x="5954" y="2346"/>
                    <a:pt x="6050" y="2308"/>
                  </a:cubicBezTo>
                  <a:lnTo>
                    <a:pt x="6069" y="2308"/>
                  </a:lnTo>
                  <a:cubicBezTo>
                    <a:pt x="6069" y="2308"/>
                    <a:pt x="6107" y="2308"/>
                    <a:pt x="6107" y="2288"/>
                  </a:cubicBezTo>
                  <a:cubicBezTo>
                    <a:pt x="6530" y="2096"/>
                    <a:pt x="6991" y="1962"/>
                    <a:pt x="7471" y="1904"/>
                  </a:cubicBezTo>
                  <a:cubicBezTo>
                    <a:pt x="7586" y="1885"/>
                    <a:pt x="7706" y="1876"/>
                    <a:pt x="7826" y="1876"/>
                  </a:cubicBezTo>
                  <a:cubicBezTo>
                    <a:pt x="7946" y="1876"/>
                    <a:pt x="8066" y="1885"/>
                    <a:pt x="8181" y="1904"/>
                  </a:cubicBezTo>
                  <a:cubicBezTo>
                    <a:pt x="8354" y="1924"/>
                    <a:pt x="8527" y="1962"/>
                    <a:pt x="8700" y="2020"/>
                  </a:cubicBezTo>
                  <a:cubicBezTo>
                    <a:pt x="8815" y="2058"/>
                    <a:pt x="8930" y="2135"/>
                    <a:pt x="9046" y="2231"/>
                  </a:cubicBezTo>
                  <a:cubicBezTo>
                    <a:pt x="9142" y="2327"/>
                    <a:pt x="9238" y="2404"/>
                    <a:pt x="9334" y="2519"/>
                  </a:cubicBezTo>
                  <a:cubicBezTo>
                    <a:pt x="9372" y="2577"/>
                    <a:pt x="9391" y="2596"/>
                    <a:pt x="9411" y="2634"/>
                  </a:cubicBezTo>
                  <a:cubicBezTo>
                    <a:pt x="9468" y="2692"/>
                    <a:pt x="9507" y="2730"/>
                    <a:pt x="9583" y="2769"/>
                  </a:cubicBezTo>
                  <a:cubicBezTo>
                    <a:pt x="9604" y="2774"/>
                    <a:pt x="9623" y="2776"/>
                    <a:pt x="9642" y="2776"/>
                  </a:cubicBezTo>
                  <a:cubicBezTo>
                    <a:pt x="9692" y="2776"/>
                    <a:pt x="9738" y="2758"/>
                    <a:pt x="9795" y="2730"/>
                  </a:cubicBezTo>
                  <a:cubicBezTo>
                    <a:pt x="9833" y="2711"/>
                    <a:pt x="9891" y="2634"/>
                    <a:pt x="9910" y="2577"/>
                  </a:cubicBezTo>
                  <a:cubicBezTo>
                    <a:pt x="9948" y="2500"/>
                    <a:pt x="9948" y="2423"/>
                    <a:pt x="9891" y="2346"/>
                  </a:cubicBezTo>
                  <a:cubicBezTo>
                    <a:pt x="9737" y="2154"/>
                    <a:pt x="9603" y="2000"/>
                    <a:pt x="9430" y="1847"/>
                  </a:cubicBezTo>
                  <a:cubicBezTo>
                    <a:pt x="9334" y="1770"/>
                    <a:pt x="9276" y="1732"/>
                    <a:pt x="9161" y="1655"/>
                  </a:cubicBezTo>
                  <a:cubicBezTo>
                    <a:pt x="9084" y="1616"/>
                    <a:pt x="8950" y="1559"/>
                    <a:pt x="8854" y="1520"/>
                  </a:cubicBezTo>
                  <a:cubicBezTo>
                    <a:pt x="8662" y="1444"/>
                    <a:pt x="8450" y="1386"/>
                    <a:pt x="8239" y="1367"/>
                  </a:cubicBezTo>
                  <a:cubicBezTo>
                    <a:pt x="8124" y="1357"/>
                    <a:pt x="8013" y="1352"/>
                    <a:pt x="7905" y="1352"/>
                  </a:cubicBezTo>
                  <a:cubicBezTo>
                    <a:pt x="7797" y="1352"/>
                    <a:pt x="7692" y="1357"/>
                    <a:pt x="7586" y="1367"/>
                  </a:cubicBezTo>
                  <a:cubicBezTo>
                    <a:pt x="7144" y="1424"/>
                    <a:pt x="6722" y="1540"/>
                    <a:pt x="6280" y="1712"/>
                  </a:cubicBezTo>
                  <a:cubicBezTo>
                    <a:pt x="6069" y="1770"/>
                    <a:pt x="5877" y="1866"/>
                    <a:pt x="5685" y="1962"/>
                  </a:cubicBezTo>
                  <a:cubicBezTo>
                    <a:pt x="5685" y="1962"/>
                    <a:pt x="5680" y="1962"/>
                    <a:pt x="5675" y="1967"/>
                  </a:cubicBezTo>
                  <a:lnTo>
                    <a:pt x="5675" y="1967"/>
                  </a:lnTo>
                  <a:cubicBezTo>
                    <a:pt x="5747" y="1709"/>
                    <a:pt x="5802" y="1452"/>
                    <a:pt x="5839" y="1194"/>
                  </a:cubicBezTo>
                  <a:cubicBezTo>
                    <a:pt x="5839" y="1040"/>
                    <a:pt x="5839" y="867"/>
                    <a:pt x="5781" y="714"/>
                  </a:cubicBezTo>
                  <a:cubicBezTo>
                    <a:pt x="5762" y="656"/>
                    <a:pt x="5743" y="579"/>
                    <a:pt x="5704" y="522"/>
                  </a:cubicBezTo>
                  <a:cubicBezTo>
                    <a:pt x="5685" y="464"/>
                    <a:pt x="5647" y="407"/>
                    <a:pt x="5589" y="368"/>
                  </a:cubicBezTo>
                  <a:cubicBezTo>
                    <a:pt x="5512" y="272"/>
                    <a:pt x="5416" y="195"/>
                    <a:pt x="5301" y="138"/>
                  </a:cubicBezTo>
                  <a:cubicBezTo>
                    <a:pt x="5186" y="80"/>
                    <a:pt x="5032" y="42"/>
                    <a:pt x="4917" y="42"/>
                  </a:cubicBezTo>
                  <a:lnTo>
                    <a:pt x="4802" y="42"/>
                  </a:lnTo>
                  <a:cubicBezTo>
                    <a:pt x="4640" y="7"/>
                    <a:pt x="4534" y="0"/>
                    <a:pt x="44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7968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914400" y="742950"/>
            <a:ext cx="7848600" cy="3791582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vi-VN" sz="32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b="1" i="1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vi-VN" sz="3200" b="1" i="1" dirty="0" smtClean="0">
                <a:solidFill>
                  <a:srgbClr val="FF0000"/>
                </a:solidFill>
                <a:latin typeface="+mj-lt"/>
              </a:rPr>
              <a:t>Dặn dò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200" b="1" i="1" dirty="0" smtClean="0">
                <a:solidFill>
                  <a:schemeClr val="tx1"/>
                </a:solidFill>
                <a:latin typeface="+mj-lt"/>
              </a:rPr>
              <a:t>Đọc </a:t>
            </a:r>
            <a:r>
              <a:rPr lang="vi-VN" sz="3200" b="1" i="1" dirty="0" smtClean="0">
                <a:solidFill>
                  <a:schemeClr val="tx1"/>
                </a:solidFill>
                <a:latin typeface="+mj-lt"/>
              </a:rPr>
              <a:t>lại bài.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200" b="1" i="1" dirty="0" smtClean="0">
                <a:solidFill>
                  <a:schemeClr val="tx1"/>
                </a:solidFill>
                <a:latin typeface="+mj-lt"/>
              </a:rPr>
              <a:t>Xem trước bài sau: Tiếng đàn Ba-la-lai-ca trên sông Đà.</a:t>
            </a:r>
            <a:endParaRPr sz="32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3" name="Google Shape;843;p36"/>
          <p:cNvSpPr/>
          <p:nvPr/>
        </p:nvSpPr>
        <p:spPr>
          <a:xfrm>
            <a:off x="3114200" y="-1002550"/>
            <a:ext cx="8475" cy="11875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3125700" y="-1003900"/>
            <a:ext cx="7125" cy="9425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3139900" y="-993075"/>
            <a:ext cx="8475" cy="9425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2979225" y="-1024525"/>
            <a:ext cx="8725" cy="9875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2994775" y="-1019925"/>
            <a:ext cx="9175" cy="10100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3011700" y="-1003550"/>
            <a:ext cx="8475" cy="11325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2997500" y="-997800"/>
            <a:ext cx="7125" cy="7000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2930500" y="-1042800"/>
            <a:ext cx="7100" cy="7450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2938975" y="-1045175"/>
            <a:ext cx="8475" cy="8650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2944725" y="-1026225"/>
            <a:ext cx="8825" cy="11200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2942000" y="-978175"/>
            <a:ext cx="375" cy="25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0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37"/>
          <p:cNvGrpSpPr/>
          <p:nvPr/>
        </p:nvGrpSpPr>
        <p:grpSpPr>
          <a:xfrm>
            <a:off x="8229600" y="238103"/>
            <a:ext cx="808804" cy="726691"/>
            <a:chOff x="602654" y="1042146"/>
            <a:chExt cx="808804" cy="789882"/>
          </a:xfrm>
        </p:grpSpPr>
        <p:sp>
          <p:nvSpPr>
            <p:cNvPr id="953" name="Google Shape;953;p37"/>
            <p:cNvSpPr/>
            <p:nvPr/>
          </p:nvSpPr>
          <p:spPr>
            <a:xfrm>
              <a:off x="602654" y="1042146"/>
              <a:ext cx="808804" cy="789882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4" name="Google Shape;954;p37"/>
            <p:cNvGrpSpPr/>
            <p:nvPr/>
          </p:nvGrpSpPr>
          <p:grpSpPr>
            <a:xfrm>
              <a:off x="627075" y="1075647"/>
              <a:ext cx="743640" cy="725033"/>
              <a:chOff x="627075" y="1083788"/>
              <a:chExt cx="743640" cy="725033"/>
            </a:xfrm>
          </p:grpSpPr>
          <p:sp>
            <p:nvSpPr>
              <p:cNvPr id="955" name="Google Shape;955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4" name="Google Shape;974;p37"/>
          <p:cNvGrpSpPr/>
          <p:nvPr/>
        </p:nvGrpSpPr>
        <p:grpSpPr>
          <a:xfrm rot="15060010">
            <a:off x="177699" y="267719"/>
            <a:ext cx="808804" cy="743674"/>
            <a:chOff x="602654" y="1042146"/>
            <a:chExt cx="808804" cy="789882"/>
          </a:xfrm>
        </p:grpSpPr>
        <p:sp>
          <p:nvSpPr>
            <p:cNvPr id="975" name="Google Shape;975;p37"/>
            <p:cNvSpPr/>
            <p:nvPr/>
          </p:nvSpPr>
          <p:spPr>
            <a:xfrm>
              <a:off x="602654" y="1042146"/>
              <a:ext cx="808804" cy="789882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6" name="Google Shape;976;p37"/>
            <p:cNvGrpSpPr/>
            <p:nvPr/>
          </p:nvGrpSpPr>
          <p:grpSpPr>
            <a:xfrm>
              <a:off x="627075" y="1075647"/>
              <a:ext cx="743640" cy="725033"/>
              <a:chOff x="627075" y="1083788"/>
              <a:chExt cx="743640" cy="725033"/>
            </a:xfrm>
          </p:grpSpPr>
          <p:sp>
            <p:nvSpPr>
              <p:cNvPr id="977" name="Google Shape;977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" name="AutoShape 15"/>
          <p:cNvSpPr>
            <a:spLocks noChangeArrowheads="1"/>
          </p:cNvSpPr>
          <p:nvPr/>
        </p:nvSpPr>
        <p:spPr bwMode="gray">
          <a:xfrm>
            <a:off x="2157002" y="514350"/>
            <a:ext cx="48768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 dirty="0" err="1" smtClean="0">
                <a:solidFill>
                  <a:schemeClr val="bg1"/>
                </a:solidFill>
                <a:latin typeface="+mj-lt"/>
                <a:cs typeface="Tahoma" pitchFamily="34" charset="0"/>
              </a:rPr>
              <a:t>Kiểm</a:t>
            </a:r>
            <a:r>
              <a:rPr lang="en-US" altLang="en-US" sz="3200" b="1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+mj-lt"/>
                <a:cs typeface="Tahoma" pitchFamily="34" charset="0"/>
              </a:rPr>
              <a:t>tra</a:t>
            </a:r>
            <a:r>
              <a:rPr lang="en-US" altLang="en-US" sz="3200" b="1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+mj-lt"/>
                <a:cs typeface="Tahoma" pitchFamily="34" charset="0"/>
              </a:rPr>
              <a:t>bài</a:t>
            </a:r>
            <a:r>
              <a:rPr lang="en-US" altLang="en-US" sz="3200" b="1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+mj-lt"/>
                <a:cs typeface="Tahoma" pitchFamily="34" charset="0"/>
              </a:rPr>
              <a:t>cũ</a:t>
            </a:r>
            <a:endParaRPr lang="en-US" altLang="en-US" sz="40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07" name="Google Shape;587;p33"/>
          <p:cNvSpPr/>
          <p:nvPr/>
        </p:nvSpPr>
        <p:spPr>
          <a:xfrm>
            <a:off x="7444060" y="3911271"/>
            <a:ext cx="45" cy="893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Text Box 8"/>
          <p:cNvSpPr txBox="1">
            <a:spLocks noChangeArrowheads="1"/>
          </p:cNvSpPr>
          <p:nvPr/>
        </p:nvSpPr>
        <p:spPr bwMode="auto">
          <a:xfrm>
            <a:off x="747301" y="1950031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/>
              <a:t>Đọc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đoạn</a:t>
            </a:r>
            <a:r>
              <a:rPr lang="en-US" altLang="en-US" sz="2800" b="1" dirty="0"/>
              <a:t> 1, 2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trả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lời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câu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hỏi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sau</a:t>
            </a:r>
            <a:r>
              <a:rPr lang="en-US" altLang="en-US" sz="2800" b="1" dirty="0"/>
              <a:t>:</a:t>
            </a:r>
          </a:p>
        </p:txBody>
      </p:sp>
      <p:sp>
        <p:nvSpPr>
          <p:cNvPr id="109" name="Text Box 9"/>
          <p:cNvSpPr txBox="1">
            <a:spLocks noChangeArrowheads="1"/>
          </p:cNvSpPr>
          <p:nvPr/>
        </p:nvSpPr>
        <p:spPr bwMode="auto">
          <a:xfrm>
            <a:off x="624332" y="2530597"/>
            <a:ext cx="79151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i="1" dirty="0" smtClean="0">
                <a:solidFill>
                  <a:srgbClr val="FF3300"/>
                </a:solidFill>
              </a:rPr>
              <a:t>- </a:t>
            </a:r>
            <a:r>
              <a:rPr lang="en-US" altLang="en-US" sz="2800" b="1" i="1" dirty="0" err="1" smtClean="0">
                <a:solidFill>
                  <a:srgbClr val="FF3300"/>
                </a:solidFill>
              </a:rPr>
              <a:t>Vì</a:t>
            </a:r>
            <a:r>
              <a:rPr lang="en-US" altLang="en-US" sz="2800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sao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tên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sĩ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quan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Đức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có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thái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độ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bực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tức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với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ông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cụ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người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Pháp</a:t>
            </a:r>
            <a:r>
              <a:rPr lang="en-US" altLang="en-US" sz="2800" b="1" i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10" name="Text Box 8"/>
          <p:cNvSpPr txBox="1">
            <a:spLocks noChangeArrowheads="1"/>
          </p:cNvSpPr>
          <p:nvPr/>
        </p:nvSpPr>
        <p:spPr bwMode="auto">
          <a:xfrm>
            <a:off x="812275" y="3520532"/>
            <a:ext cx="75662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/>
              <a:t>Đọc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đoạn</a:t>
            </a:r>
            <a:r>
              <a:rPr lang="en-US" altLang="en-US" sz="2800" b="1" dirty="0"/>
              <a:t> 3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trả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lời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câu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hỏi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sau</a:t>
            </a:r>
            <a:r>
              <a:rPr lang="en-US" altLang="en-US" sz="2800" b="1" dirty="0"/>
              <a:t>:</a:t>
            </a:r>
          </a:p>
        </p:txBody>
      </p:sp>
      <p:sp>
        <p:nvSpPr>
          <p:cNvPr id="111" name="Text Box 9"/>
          <p:cNvSpPr txBox="1">
            <a:spLocks noChangeArrowheads="1"/>
          </p:cNvSpPr>
          <p:nvPr/>
        </p:nvSpPr>
        <p:spPr bwMode="auto">
          <a:xfrm>
            <a:off x="664303" y="4095953"/>
            <a:ext cx="79696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i="1" dirty="0" smtClean="0">
                <a:solidFill>
                  <a:srgbClr val="FF3300"/>
                </a:solidFill>
              </a:rPr>
              <a:t>- </a:t>
            </a:r>
            <a:r>
              <a:rPr lang="en-US" altLang="en-US" sz="2800" b="1" i="1" dirty="0" err="1" smtClean="0">
                <a:solidFill>
                  <a:srgbClr val="FF3300"/>
                </a:solidFill>
              </a:rPr>
              <a:t>Em</a:t>
            </a:r>
            <a:r>
              <a:rPr lang="en-US" altLang="en-US" sz="2800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hiểu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thái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độ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của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ông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cụ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đối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với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người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Đức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và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tiếng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Đức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như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thế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nào</a:t>
            </a:r>
            <a:r>
              <a:rPr lang="en-US" altLang="en-US" sz="2800" b="1" i="1" dirty="0" smtClean="0">
                <a:solidFill>
                  <a:srgbClr val="FF3300"/>
                </a:solidFill>
              </a:rPr>
              <a:t>?</a:t>
            </a:r>
            <a:endParaRPr lang="en-US" altLang="en-US" sz="2800" b="1" i="1" dirty="0">
              <a:solidFill>
                <a:srgbClr val="FF3300"/>
              </a:solidFill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733796" y="1290935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Si-le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8" grpId="0"/>
      <p:bldP spid="109" grpId="0"/>
      <p:bldP spid="110" grpId="0"/>
      <p:bldP spid="111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Tranh minh hoa chu de- Con nguoi voi thien nh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48"/>
            <a:ext cx="8610600" cy="50863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 (1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14300"/>
            <a:ext cx="6096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30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5"/>
          <p:cNvSpPr txBox="1">
            <a:spLocks noGrp="1"/>
          </p:cNvSpPr>
          <p:nvPr>
            <p:ph type="title"/>
          </p:nvPr>
        </p:nvSpPr>
        <p:spPr>
          <a:xfrm>
            <a:off x="1828800" y="1308247"/>
            <a:ext cx="5545200" cy="5923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 người bạn tốt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5" name="Google Shape;785;p35"/>
          <p:cNvSpPr txBox="1">
            <a:spLocks noGrp="1"/>
          </p:cNvSpPr>
          <p:nvPr>
            <p:ph type="subTitle" idx="1"/>
          </p:nvPr>
        </p:nvSpPr>
        <p:spPr>
          <a:xfrm>
            <a:off x="5410200" y="1957187"/>
            <a:ext cx="3048000" cy="669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heo Lưu Anh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78241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784;p35"/>
          <p:cNvSpPr txBox="1">
            <a:spLocks/>
          </p:cNvSpPr>
          <p:nvPr/>
        </p:nvSpPr>
        <p:spPr>
          <a:xfrm>
            <a:off x="152400" y="249019"/>
            <a:ext cx="8534400" cy="592347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buClrTx/>
              <a:buFontTx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01 tháng 11 năm 2021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1696664" y="549425"/>
            <a:ext cx="5520061" cy="3791582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36"/>
          <p:cNvSpPr/>
          <p:nvPr/>
        </p:nvSpPr>
        <p:spPr>
          <a:xfrm>
            <a:off x="3114200" y="-1002550"/>
            <a:ext cx="8475" cy="11875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3125700" y="-1003900"/>
            <a:ext cx="7125" cy="9425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3139900" y="-993075"/>
            <a:ext cx="8475" cy="9425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2979225" y="-1024525"/>
            <a:ext cx="8725" cy="9875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2994775" y="-1019925"/>
            <a:ext cx="9175" cy="10100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3011700" y="-1003550"/>
            <a:ext cx="8475" cy="11325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2997500" y="-997800"/>
            <a:ext cx="7125" cy="7000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2930500" y="-1042800"/>
            <a:ext cx="7100" cy="7450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2938975" y="-1045175"/>
            <a:ext cx="8475" cy="8650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2944725" y="-1026225"/>
            <a:ext cx="8825" cy="11200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2942000" y="-978175"/>
            <a:ext cx="375" cy="25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6"/>
          <p:cNvSpPr/>
          <p:nvPr/>
        </p:nvSpPr>
        <p:spPr>
          <a:xfrm>
            <a:off x="6440663" y="451475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414637" y="681950"/>
            <a:ext cx="981285" cy="534397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Rectangle 1"/>
          <p:cNvSpPr>
            <a:spLocks noChangeArrowheads="1"/>
          </p:cNvSpPr>
          <p:nvPr/>
        </p:nvSpPr>
        <p:spPr bwMode="auto">
          <a:xfrm>
            <a:off x="762000" y="590550"/>
            <a:ext cx="7696200" cy="3991321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12241" tIns="56120" rIns="112241" bIns="56120">
            <a:spAutoFit/>
          </a:bodyPr>
          <a:lstStyle>
            <a:lvl1pPr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600" dirty="0" smtClean="0"/>
              <a:t>Chia đoạn</a:t>
            </a:r>
            <a:r>
              <a:rPr lang="vi-VN" altLang="en-US" sz="3600" dirty="0"/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3600" dirty="0" smtClean="0">
                <a:solidFill>
                  <a:srgbClr val="7030A0"/>
                </a:solidFill>
              </a:rPr>
              <a:t>Đoạn </a:t>
            </a:r>
            <a:r>
              <a:rPr lang="vi-VN" altLang="en-US" sz="3600" dirty="0">
                <a:solidFill>
                  <a:srgbClr val="7030A0"/>
                </a:solidFill>
              </a:rPr>
              <a:t>1: Từ </a:t>
            </a:r>
            <a:r>
              <a:rPr lang="vi-VN" altLang="en-US" sz="3600" dirty="0" smtClean="0">
                <a:solidFill>
                  <a:srgbClr val="7030A0"/>
                </a:solidFill>
              </a:rPr>
              <a:t>đầu </a:t>
            </a:r>
            <a:r>
              <a:rPr lang="vi-VN" altLang="en-US" sz="3600" dirty="0" smtClean="0">
                <a:solidFill>
                  <a:srgbClr val="7030A0"/>
                </a:solidFill>
              </a:rPr>
              <a:t>… trở </a:t>
            </a:r>
            <a:r>
              <a:rPr lang="vi-VN" altLang="en-US" sz="3600" dirty="0">
                <a:solidFill>
                  <a:srgbClr val="7030A0"/>
                </a:solidFill>
              </a:rPr>
              <a:t>về đất</a:t>
            </a:r>
            <a:r>
              <a:rPr lang="en-US" altLang="en-US" sz="3600" dirty="0">
                <a:solidFill>
                  <a:srgbClr val="7030A0"/>
                </a:solidFill>
              </a:rPr>
              <a:t> </a:t>
            </a:r>
            <a:r>
              <a:rPr lang="vi-VN" altLang="en-US" sz="3600" dirty="0" smtClean="0">
                <a:solidFill>
                  <a:srgbClr val="7030A0"/>
                </a:solidFill>
              </a:rPr>
              <a:t>liền.</a:t>
            </a:r>
            <a:endParaRPr lang="vi-VN" altLang="en-US" sz="36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vi-VN" altLang="en-US" sz="3600" dirty="0">
                <a:solidFill>
                  <a:srgbClr val="7030A0"/>
                </a:solidFill>
              </a:rPr>
              <a:t>Đoạn 2: </a:t>
            </a:r>
            <a:r>
              <a:rPr lang="vi-VN" altLang="en-US" sz="3600" dirty="0" smtClean="0">
                <a:solidFill>
                  <a:srgbClr val="7030A0"/>
                </a:solidFill>
              </a:rPr>
              <a:t>Nhưng … </a:t>
            </a:r>
            <a:r>
              <a:rPr lang="vi-VN" altLang="en-US" sz="3600" dirty="0">
                <a:solidFill>
                  <a:srgbClr val="7030A0"/>
                </a:solidFill>
              </a:rPr>
              <a:t>giam ông </a:t>
            </a:r>
            <a:r>
              <a:rPr lang="vi-VN" altLang="en-US" sz="3600" dirty="0" smtClean="0">
                <a:solidFill>
                  <a:srgbClr val="7030A0"/>
                </a:solidFill>
              </a:rPr>
              <a:t>lại.</a:t>
            </a:r>
            <a:endParaRPr lang="vi-VN" altLang="en-US" sz="36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vi-VN" altLang="en-US" sz="3600" dirty="0">
                <a:solidFill>
                  <a:srgbClr val="7030A0"/>
                </a:solidFill>
              </a:rPr>
              <a:t>Đoạn 3: </a:t>
            </a:r>
            <a:r>
              <a:rPr lang="vi-VN" altLang="en-US" sz="3600" dirty="0" smtClean="0">
                <a:solidFill>
                  <a:srgbClr val="7030A0"/>
                </a:solidFill>
              </a:rPr>
              <a:t>Hai hôm sau… </a:t>
            </a:r>
            <a:r>
              <a:rPr lang="vi-VN" altLang="en-US" sz="3600" dirty="0">
                <a:solidFill>
                  <a:srgbClr val="7030A0"/>
                </a:solidFill>
              </a:rPr>
              <a:t>cho </a:t>
            </a:r>
            <a:r>
              <a:rPr lang="vi-VN" altLang="en-US" sz="3600" dirty="0" smtClean="0">
                <a:solidFill>
                  <a:srgbClr val="7030A0"/>
                </a:solidFill>
              </a:rPr>
              <a:t>A-ri-ôn</a:t>
            </a:r>
            <a:r>
              <a:rPr lang="en-US" altLang="en-US" sz="3600" dirty="0" smtClean="0">
                <a:solidFill>
                  <a:srgbClr val="7030A0"/>
                </a:solidFill>
              </a:rPr>
              <a:t>. </a:t>
            </a:r>
            <a:endParaRPr lang="en-US" altLang="en-US" sz="36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vi-VN" altLang="en-US" sz="3600" dirty="0">
                <a:solidFill>
                  <a:srgbClr val="7030A0"/>
                </a:solidFill>
              </a:rPr>
              <a:t>Đoạn 4: Còn lại.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37"/>
          <p:cNvGrpSpPr/>
          <p:nvPr/>
        </p:nvGrpSpPr>
        <p:grpSpPr>
          <a:xfrm>
            <a:off x="4191000" y="4305818"/>
            <a:ext cx="808804" cy="726691"/>
            <a:chOff x="602654" y="1042146"/>
            <a:chExt cx="808804" cy="789882"/>
          </a:xfrm>
        </p:grpSpPr>
        <p:sp>
          <p:nvSpPr>
            <p:cNvPr id="953" name="Google Shape;953;p37"/>
            <p:cNvSpPr/>
            <p:nvPr/>
          </p:nvSpPr>
          <p:spPr>
            <a:xfrm>
              <a:off x="602654" y="1042146"/>
              <a:ext cx="808804" cy="789882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4" name="Google Shape;954;p37"/>
            <p:cNvGrpSpPr/>
            <p:nvPr/>
          </p:nvGrpSpPr>
          <p:grpSpPr>
            <a:xfrm>
              <a:off x="627075" y="1075647"/>
              <a:ext cx="743640" cy="725033"/>
              <a:chOff x="627075" y="1083788"/>
              <a:chExt cx="743640" cy="725033"/>
            </a:xfrm>
          </p:grpSpPr>
          <p:sp>
            <p:nvSpPr>
              <p:cNvPr id="955" name="Google Shape;955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7" name="Google Shape;957;p37"/>
          <p:cNvGrpSpPr/>
          <p:nvPr/>
        </p:nvGrpSpPr>
        <p:grpSpPr>
          <a:xfrm>
            <a:off x="8336125" y="3455739"/>
            <a:ext cx="808804" cy="726691"/>
            <a:chOff x="602654" y="1042146"/>
            <a:chExt cx="808804" cy="789882"/>
          </a:xfrm>
        </p:grpSpPr>
        <p:sp>
          <p:nvSpPr>
            <p:cNvPr id="958" name="Google Shape;958;p37"/>
            <p:cNvSpPr/>
            <p:nvPr/>
          </p:nvSpPr>
          <p:spPr>
            <a:xfrm>
              <a:off x="602654" y="1042146"/>
              <a:ext cx="808804" cy="789882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9" name="Google Shape;959;p37"/>
            <p:cNvGrpSpPr/>
            <p:nvPr/>
          </p:nvGrpSpPr>
          <p:grpSpPr>
            <a:xfrm>
              <a:off x="627075" y="1075647"/>
              <a:ext cx="743640" cy="725033"/>
              <a:chOff x="627075" y="1083788"/>
              <a:chExt cx="743640" cy="725033"/>
            </a:xfrm>
          </p:grpSpPr>
          <p:sp>
            <p:nvSpPr>
              <p:cNvPr id="960" name="Google Shape;960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2" name="Google Shape;962;p37"/>
          <p:cNvGrpSpPr/>
          <p:nvPr/>
        </p:nvGrpSpPr>
        <p:grpSpPr>
          <a:xfrm>
            <a:off x="2286000" y="4103600"/>
            <a:ext cx="808804" cy="726691"/>
            <a:chOff x="602654" y="1042146"/>
            <a:chExt cx="808804" cy="789882"/>
          </a:xfrm>
        </p:grpSpPr>
        <p:sp>
          <p:nvSpPr>
            <p:cNvPr id="963" name="Google Shape;963;p37"/>
            <p:cNvSpPr/>
            <p:nvPr/>
          </p:nvSpPr>
          <p:spPr>
            <a:xfrm>
              <a:off x="602654" y="1042146"/>
              <a:ext cx="808804" cy="789882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4" name="Google Shape;964;p37"/>
            <p:cNvGrpSpPr/>
            <p:nvPr/>
          </p:nvGrpSpPr>
          <p:grpSpPr>
            <a:xfrm>
              <a:off x="627075" y="1075647"/>
              <a:ext cx="743640" cy="725033"/>
              <a:chOff x="627075" y="1083788"/>
              <a:chExt cx="743640" cy="725033"/>
            </a:xfrm>
          </p:grpSpPr>
          <p:sp>
            <p:nvSpPr>
              <p:cNvPr id="965" name="Google Shape;965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4" name="Google Shape;974;p37"/>
          <p:cNvGrpSpPr/>
          <p:nvPr/>
        </p:nvGrpSpPr>
        <p:grpSpPr>
          <a:xfrm rot="15060010">
            <a:off x="606097" y="4382729"/>
            <a:ext cx="808804" cy="743674"/>
            <a:chOff x="602654" y="1042146"/>
            <a:chExt cx="808804" cy="789882"/>
          </a:xfrm>
        </p:grpSpPr>
        <p:sp>
          <p:nvSpPr>
            <p:cNvPr id="975" name="Google Shape;975;p37"/>
            <p:cNvSpPr/>
            <p:nvPr/>
          </p:nvSpPr>
          <p:spPr>
            <a:xfrm>
              <a:off x="602654" y="1042146"/>
              <a:ext cx="808804" cy="789882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6" name="Google Shape;976;p37"/>
            <p:cNvGrpSpPr/>
            <p:nvPr/>
          </p:nvGrpSpPr>
          <p:grpSpPr>
            <a:xfrm>
              <a:off x="627075" y="1075647"/>
              <a:ext cx="743640" cy="725033"/>
              <a:chOff x="627075" y="1083788"/>
              <a:chExt cx="743640" cy="725033"/>
            </a:xfrm>
          </p:grpSpPr>
          <p:sp>
            <p:nvSpPr>
              <p:cNvPr id="977" name="Google Shape;977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9" name="Google Shape;989;p37"/>
          <p:cNvSpPr txBox="1">
            <a:spLocks noGrp="1"/>
          </p:cNvSpPr>
          <p:nvPr>
            <p:ph type="title"/>
          </p:nvPr>
        </p:nvSpPr>
        <p:spPr>
          <a:xfrm>
            <a:off x="2748132" y="176589"/>
            <a:ext cx="31074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* T</a:t>
            </a:r>
            <a:r>
              <a:rPr lang="en" sz="36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ừ khó</a:t>
            </a:r>
            <a:endParaRPr sz="36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4" name="Google Shape;989;p37"/>
          <p:cNvSpPr txBox="1">
            <a:spLocks noGrp="1"/>
          </p:cNvSpPr>
          <p:nvPr>
            <p:ph type="title" idx="2"/>
          </p:nvPr>
        </p:nvSpPr>
        <p:spPr>
          <a:xfrm>
            <a:off x="2873615" y="2330467"/>
            <a:ext cx="3471182" cy="546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* </a:t>
            </a:r>
            <a:r>
              <a:rPr lang="en-US" sz="3600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Câu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dài</a:t>
            </a:r>
            <a:endParaRPr sz="36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990" name="Google Shape;990;p37"/>
          <p:cNvGrpSpPr/>
          <p:nvPr/>
        </p:nvGrpSpPr>
        <p:grpSpPr>
          <a:xfrm>
            <a:off x="1134031" y="93909"/>
            <a:ext cx="808804" cy="743674"/>
            <a:chOff x="602654" y="1042146"/>
            <a:chExt cx="808804" cy="789882"/>
          </a:xfrm>
        </p:grpSpPr>
        <p:sp>
          <p:nvSpPr>
            <p:cNvPr id="991" name="Google Shape;991;p37"/>
            <p:cNvSpPr/>
            <p:nvPr/>
          </p:nvSpPr>
          <p:spPr>
            <a:xfrm>
              <a:off x="602654" y="1042146"/>
              <a:ext cx="808804" cy="789882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2" name="Google Shape;992;p37"/>
            <p:cNvGrpSpPr/>
            <p:nvPr/>
          </p:nvGrpSpPr>
          <p:grpSpPr>
            <a:xfrm>
              <a:off x="627075" y="1075647"/>
              <a:ext cx="743640" cy="725033"/>
              <a:chOff x="627075" y="1083788"/>
              <a:chExt cx="743640" cy="725033"/>
            </a:xfrm>
          </p:grpSpPr>
          <p:sp>
            <p:nvSpPr>
              <p:cNvPr id="993" name="Google Shape;993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97" name="Google Shape;997;p37"/>
          <p:cNvSpPr/>
          <p:nvPr/>
        </p:nvSpPr>
        <p:spPr>
          <a:xfrm>
            <a:off x="-159275" y="4103600"/>
            <a:ext cx="695366" cy="825892"/>
          </a:xfrm>
          <a:custGeom>
            <a:avLst/>
            <a:gdLst/>
            <a:ahLst/>
            <a:cxnLst/>
            <a:rect l="l" t="t" r="r" b="b"/>
            <a:pathLst>
              <a:path w="11097" h="13180" extrusionOk="0">
                <a:moveTo>
                  <a:pt x="5535" y="0"/>
                </a:moveTo>
                <a:cubicBezTo>
                  <a:pt x="5237" y="0"/>
                  <a:pt x="4953" y="41"/>
                  <a:pt x="4655" y="81"/>
                </a:cubicBezTo>
                <a:cubicBezTo>
                  <a:pt x="4506" y="108"/>
                  <a:pt x="4331" y="149"/>
                  <a:pt x="4168" y="190"/>
                </a:cubicBezTo>
                <a:cubicBezTo>
                  <a:pt x="4141" y="190"/>
                  <a:pt x="4114" y="203"/>
                  <a:pt x="4087" y="203"/>
                </a:cubicBezTo>
                <a:cubicBezTo>
                  <a:pt x="3857" y="271"/>
                  <a:pt x="3627" y="352"/>
                  <a:pt x="3410" y="433"/>
                </a:cubicBezTo>
                <a:cubicBezTo>
                  <a:pt x="3248" y="501"/>
                  <a:pt x="3099" y="568"/>
                  <a:pt x="2950" y="650"/>
                </a:cubicBezTo>
                <a:lnTo>
                  <a:pt x="2910" y="677"/>
                </a:lnTo>
                <a:lnTo>
                  <a:pt x="2883" y="690"/>
                </a:lnTo>
                <a:lnTo>
                  <a:pt x="2774" y="758"/>
                </a:lnTo>
                <a:lnTo>
                  <a:pt x="2707" y="785"/>
                </a:lnTo>
                <a:cubicBezTo>
                  <a:pt x="2680" y="812"/>
                  <a:pt x="2639" y="839"/>
                  <a:pt x="2599" y="853"/>
                </a:cubicBezTo>
                <a:cubicBezTo>
                  <a:pt x="2517" y="907"/>
                  <a:pt x="2450" y="961"/>
                  <a:pt x="2382" y="1001"/>
                </a:cubicBezTo>
                <a:lnTo>
                  <a:pt x="2341" y="1029"/>
                </a:lnTo>
                <a:cubicBezTo>
                  <a:pt x="2030" y="1259"/>
                  <a:pt x="1733" y="1529"/>
                  <a:pt x="1475" y="1827"/>
                </a:cubicBezTo>
                <a:cubicBezTo>
                  <a:pt x="1408" y="1908"/>
                  <a:pt x="1340" y="1989"/>
                  <a:pt x="1286" y="2070"/>
                </a:cubicBezTo>
                <a:lnTo>
                  <a:pt x="1259" y="2098"/>
                </a:lnTo>
                <a:cubicBezTo>
                  <a:pt x="867" y="2625"/>
                  <a:pt x="569" y="3221"/>
                  <a:pt x="379" y="3857"/>
                </a:cubicBezTo>
                <a:cubicBezTo>
                  <a:pt x="55" y="4953"/>
                  <a:pt x="1" y="6103"/>
                  <a:pt x="244" y="7212"/>
                </a:cubicBezTo>
                <a:cubicBezTo>
                  <a:pt x="244" y="7226"/>
                  <a:pt x="244" y="7239"/>
                  <a:pt x="244" y="7253"/>
                </a:cubicBezTo>
                <a:cubicBezTo>
                  <a:pt x="271" y="7402"/>
                  <a:pt x="312" y="7551"/>
                  <a:pt x="366" y="7699"/>
                </a:cubicBezTo>
                <a:lnTo>
                  <a:pt x="366" y="7726"/>
                </a:lnTo>
                <a:lnTo>
                  <a:pt x="420" y="7862"/>
                </a:lnTo>
                <a:cubicBezTo>
                  <a:pt x="461" y="7970"/>
                  <a:pt x="528" y="8078"/>
                  <a:pt x="623" y="8159"/>
                </a:cubicBezTo>
                <a:cubicBezTo>
                  <a:pt x="691" y="8214"/>
                  <a:pt x="772" y="8254"/>
                  <a:pt x="853" y="8281"/>
                </a:cubicBezTo>
                <a:cubicBezTo>
                  <a:pt x="894" y="8295"/>
                  <a:pt x="921" y="8308"/>
                  <a:pt x="948" y="8308"/>
                </a:cubicBezTo>
                <a:lnTo>
                  <a:pt x="975" y="8308"/>
                </a:lnTo>
                <a:cubicBezTo>
                  <a:pt x="1746" y="8498"/>
                  <a:pt x="2544" y="8579"/>
                  <a:pt x="3343" y="8579"/>
                </a:cubicBezTo>
                <a:lnTo>
                  <a:pt x="3519" y="8579"/>
                </a:lnTo>
                <a:cubicBezTo>
                  <a:pt x="3776" y="8579"/>
                  <a:pt x="4019" y="8565"/>
                  <a:pt x="4276" y="8538"/>
                </a:cubicBezTo>
                <a:lnTo>
                  <a:pt x="4276" y="8538"/>
                </a:lnTo>
                <a:cubicBezTo>
                  <a:pt x="4276" y="8606"/>
                  <a:pt x="4263" y="8674"/>
                  <a:pt x="4249" y="8728"/>
                </a:cubicBezTo>
                <a:cubicBezTo>
                  <a:pt x="4195" y="9147"/>
                  <a:pt x="4168" y="9580"/>
                  <a:pt x="4155" y="10000"/>
                </a:cubicBezTo>
                <a:cubicBezTo>
                  <a:pt x="4155" y="10230"/>
                  <a:pt x="4168" y="10473"/>
                  <a:pt x="4209" y="10703"/>
                </a:cubicBezTo>
                <a:cubicBezTo>
                  <a:pt x="4249" y="10947"/>
                  <a:pt x="4303" y="11190"/>
                  <a:pt x="4398" y="11420"/>
                </a:cubicBezTo>
                <a:cubicBezTo>
                  <a:pt x="4588" y="11908"/>
                  <a:pt x="4926" y="12341"/>
                  <a:pt x="5359" y="12652"/>
                </a:cubicBezTo>
                <a:cubicBezTo>
                  <a:pt x="5575" y="12801"/>
                  <a:pt x="5792" y="12909"/>
                  <a:pt x="6035" y="12990"/>
                </a:cubicBezTo>
                <a:cubicBezTo>
                  <a:pt x="6279" y="13085"/>
                  <a:pt x="6523" y="13139"/>
                  <a:pt x="6780" y="13166"/>
                </a:cubicBezTo>
                <a:cubicBezTo>
                  <a:pt x="6901" y="13179"/>
                  <a:pt x="7023" y="13179"/>
                  <a:pt x="7131" y="13179"/>
                </a:cubicBezTo>
                <a:cubicBezTo>
                  <a:pt x="7267" y="13179"/>
                  <a:pt x="7402" y="13179"/>
                  <a:pt x="7524" y="13166"/>
                </a:cubicBezTo>
                <a:cubicBezTo>
                  <a:pt x="7632" y="13152"/>
                  <a:pt x="7740" y="13139"/>
                  <a:pt x="7835" y="13112"/>
                </a:cubicBezTo>
                <a:cubicBezTo>
                  <a:pt x="7876" y="13112"/>
                  <a:pt x="7903" y="13098"/>
                  <a:pt x="7930" y="13085"/>
                </a:cubicBezTo>
                <a:cubicBezTo>
                  <a:pt x="8038" y="13058"/>
                  <a:pt x="8146" y="13031"/>
                  <a:pt x="8268" y="12990"/>
                </a:cubicBezTo>
                <a:cubicBezTo>
                  <a:pt x="8809" y="12787"/>
                  <a:pt x="9256" y="12408"/>
                  <a:pt x="9540" y="11908"/>
                </a:cubicBezTo>
                <a:cubicBezTo>
                  <a:pt x="9675" y="11664"/>
                  <a:pt x="9757" y="11380"/>
                  <a:pt x="9784" y="11096"/>
                </a:cubicBezTo>
                <a:cubicBezTo>
                  <a:pt x="9797" y="10825"/>
                  <a:pt x="9770" y="10568"/>
                  <a:pt x="9702" y="10311"/>
                </a:cubicBezTo>
                <a:cubicBezTo>
                  <a:pt x="9621" y="10027"/>
                  <a:pt x="9499" y="9756"/>
                  <a:pt x="9364" y="9513"/>
                </a:cubicBezTo>
                <a:cubicBezTo>
                  <a:pt x="9269" y="9337"/>
                  <a:pt x="9161" y="9188"/>
                  <a:pt x="9066" y="9039"/>
                </a:cubicBezTo>
                <a:cubicBezTo>
                  <a:pt x="9012" y="8971"/>
                  <a:pt x="8958" y="8890"/>
                  <a:pt x="8904" y="8809"/>
                </a:cubicBezTo>
                <a:cubicBezTo>
                  <a:pt x="8661" y="8389"/>
                  <a:pt x="8444" y="7956"/>
                  <a:pt x="8268" y="7496"/>
                </a:cubicBezTo>
                <a:lnTo>
                  <a:pt x="8255" y="7442"/>
                </a:lnTo>
                <a:lnTo>
                  <a:pt x="8309" y="7415"/>
                </a:lnTo>
                <a:cubicBezTo>
                  <a:pt x="8336" y="7402"/>
                  <a:pt x="8349" y="7388"/>
                  <a:pt x="8376" y="7375"/>
                </a:cubicBezTo>
                <a:cubicBezTo>
                  <a:pt x="8458" y="7334"/>
                  <a:pt x="8539" y="7293"/>
                  <a:pt x="8620" y="7239"/>
                </a:cubicBezTo>
                <a:lnTo>
                  <a:pt x="8755" y="7172"/>
                </a:lnTo>
                <a:lnTo>
                  <a:pt x="8823" y="7131"/>
                </a:lnTo>
                <a:lnTo>
                  <a:pt x="8958" y="7050"/>
                </a:lnTo>
                <a:lnTo>
                  <a:pt x="9012" y="7009"/>
                </a:lnTo>
                <a:lnTo>
                  <a:pt x="9134" y="6942"/>
                </a:lnTo>
                <a:cubicBezTo>
                  <a:pt x="9161" y="6928"/>
                  <a:pt x="9175" y="6915"/>
                  <a:pt x="9202" y="6888"/>
                </a:cubicBezTo>
                <a:cubicBezTo>
                  <a:pt x="9378" y="6766"/>
                  <a:pt x="9554" y="6644"/>
                  <a:pt x="9716" y="6522"/>
                </a:cubicBezTo>
                <a:cubicBezTo>
                  <a:pt x="10095" y="6238"/>
                  <a:pt x="10447" y="5913"/>
                  <a:pt x="10744" y="5548"/>
                </a:cubicBezTo>
                <a:cubicBezTo>
                  <a:pt x="10785" y="5494"/>
                  <a:pt x="10839" y="5440"/>
                  <a:pt x="10880" y="5399"/>
                </a:cubicBezTo>
                <a:lnTo>
                  <a:pt x="10934" y="5331"/>
                </a:lnTo>
                <a:cubicBezTo>
                  <a:pt x="11042" y="5210"/>
                  <a:pt x="11096" y="5047"/>
                  <a:pt x="11083" y="4871"/>
                </a:cubicBezTo>
                <a:cubicBezTo>
                  <a:pt x="11096" y="4763"/>
                  <a:pt x="11083" y="4628"/>
                  <a:pt x="11056" y="4452"/>
                </a:cubicBezTo>
                <a:lnTo>
                  <a:pt x="11056" y="4411"/>
                </a:lnTo>
                <a:cubicBezTo>
                  <a:pt x="11001" y="4060"/>
                  <a:pt x="10893" y="3721"/>
                  <a:pt x="10771" y="3383"/>
                </a:cubicBezTo>
                <a:cubicBezTo>
                  <a:pt x="10623" y="2991"/>
                  <a:pt x="10433" y="2612"/>
                  <a:pt x="10203" y="2273"/>
                </a:cubicBezTo>
                <a:cubicBezTo>
                  <a:pt x="10162" y="2219"/>
                  <a:pt x="10122" y="2165"/>
                  <a:pt x="10081" y="2098"/>
                </a:cubicBezTo>
                <a:lnTo>
                  <a:pt x="10041" y="2043"/>
                </a:lnTo>
                <a:cubicBezTo>
                  <a:pt x="9594" y="1462"/>
                  <a:pt x="9039" y="988"/>
                  <a:pt x="8403" y="650"/>
                </a:cubicBezTo>
                <a:cubicBezTo>
                  <a:pt x="8052" y="447"/>
                  <a:pt x="7659" y="298"/>
                  <a:pt x="7267" y="190"/>
                </a:cubicBezTo>
                <a:cubicBezTo>
                  <a:pt x="6847" y="81"/>
                  <a:pt x="6428" y="14"/>
                  <a:pt x="5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7"/>
          <p:cNvSpPr/>
          <p:nvPr/>
        </p:nvSpPr>
        <p:spPr>
          <a:xfrm>
            <a:off x="144266" y="4451192"/>
            <a:ext cx="268008" cy="437572"/>
          </a:xfrm>
          <a:custGeom>
            <a:avLst/>
            <a:gdLst/>
            <a:ahLst/>
            <a:cxnLst/>
            <a:rect l="l" t="t" r="r" b="b"/>
            <a:pathLst>
              <a:path w="4277" h="6983" extrusionOk="0">
                <a:moveTo>
                  <a:pt x="1286" y="1"/>
                </a:moveTo>
                <a:cubicBezTo>
                  <a:pt x="1178" y="1"/>
                  <a:pt x="1083" y="28"/>
                  <a:pt x="989" y="55"/>
                </a:cubicBezTo>
                <a:cubicBezTo>
                  <a:pt x="880" y="96"/>
                  <a:pt x="786" y="163"/>
                  <a:pt x="704" y="231"/>
                </a:cubicBezTo>
                <a:cubicBezTo>
                  <a:pt x="447" y="461"/>
                  <a:pt x="285" y="786"/>
                  <a:pt x="244" y="1124"/>
                </a:cubicBezTo>
                <a:cubicBezTo>
                  <a:pt x="177" y="1503"/>
                  <a:pt x="136" y="1882"/>
                  <a:pt x="136" y="2261"/>
                </a:cubicBezTo>
                <a:lnTo>
                  <a:pt x="136" y="2423"/>
                </a:lnTo>
                <a:cubicBezTo>
                  <a:pt x="136" y="2545"/>
                  <a:pt x="136" y="2667"/>
                  <a:pt x="136" y="2788"/>
                </a:cubicBezTo>
                <a:cubicBezTo>
                  <a:pt x="136" y="2951"/>
                  <a:pt x="109" y="3100"/>
                  <a:pt x="95" y="3275"/>
                </a:cubicBezTo>
                <a:cubicBezTo>
                  <a:pt x="41" y="3668"/>
                  <a:pt x="1" y="4060"/>
                  <a:pt x="1" y="4453"/>
                </a:cubicBezTo>
                <a:cubicBezTo>
                  <a:pt x="1" y="4656"/>
                  <a:pt x="14" y="4859"/>
                  <a:pt x="41" y="5062"/>
                </a:cubicBezTo>
                <a:cubicBezTo>
                  <a:pt x="68" y="5251"/>
                  <a:pt x="123" y="5440"/>
                  <a:pt x="190" y="5630"/>
                </a:cubicBezTo>
                <a:cubicBezTo>
                  <a:pt x="339" y="6009"/>
                  <a:pt x="596" y="6333"/>
                  <a:pt x="921" y="6564"/>
                </a:cubicBezTo>
                <a:cubicBezTo>
                  <a:pt x="1070" y="6672"/>
                  <a:pt x="1246" y="6753"/>
                  <a:pt x="1422" y="6821"/>
                </a:cubicBezTo>
                <a:cubicBezTo>
                  <a:pt x="1706" y="6915"/>
                  <a:pt x="2003" y="6969"/>
                  <a:pt x="2301" y="6969"/>
                </a:cubicBezTo>
                <a:lnTo>
                  <a:pt x="2301" y="6983"/>
                </a:lnTo>
                <a:cubicBezTo>
                  <a:pt x="2409" y="6983"/>
                  <a:pt x="2518" y="6969"/>
                  <a:pt x="2612" y="6956"/>
                </a:cubicBezTo>
                <a:cubicBezTo>
                  <a:pt x="2815" y="6942"/>
                  <a:pt x="3005" y="6888"/>
                  <a:pt x="3194" y="6821"/>
                </a:cubicBezTo>
                <a:cubicBezTo>
                  <a:pt x="3573" y="6685"/>
                  <a:pt x="3898" y="6415"/>
                  <a:pt x="4101" y="6063"/>
                </a:cubicBezTo>
                <a:cubicBezTo>
                  <a:pt x="4195" y="5887"/>
                  <a:pt x="4250" y="5711"/>
                  <a:pt x="4263" y="5508"/>
                </a:cubicBezTo>
                <a:cubicBezTo>
                  <a:pt x="4277" y="5332"/>
                  <a:pt x="4250" y="5143"/>
                  <a:pt x="4209" y="4953"/>
                </a:cubicBezTo>
                <a:cubicBezTo>
                  <a:pt x="4141" y="4737"/>
                  <a:pt x="4047" y="4520"/>
                  <a:pt x="3925" y="4317"/>
                </a:cubicBezTo>
                <a:cubicBezTo>
                  <a:pt x="3857" y="4169"/>
                  <a:pt x="3762" y="4033"/>
                  <a:pt x="3668" y="3898"/>
                </a:cubicBezTo>
                <a:cubicBezTo>
                  <a:pt x="3614" y="3817"/>
                  <a:pt x="3559" y="3722"/>
                  <a:pt x="3505" y="3641"/>
                </a:cubicBezTo>
                <a:cubicBezTo>
                  <a:pt x="3221" y="3194"/>
                  <a:pt x="2978" y="2707"/>
                  <a:pt x="2802" y="2207"/>
                </a:cubicBezTo>
                <a:lnTo>
                  <a:pt x="2802" y="2193"/>
                </a:lnTo>
                <a:cubicBezTo>
                  <a:pt x="2599" y="1598"/>
                  <a:pt x="2463" y="989"/>
                  <a:pt x="2396" y="366"/>
                </a:cubicBezTo>
                <a:cubicBezTo>
                  <a:pt x="2382" y="299"/>
                  <a:pt x="2328" y="258"/>
                  <a:pt x="2260" y="258"/>
                </a:cubicBezTo>
                <a:lnTo>
                  <a:pt x="2233" y="258"/>
                </a:lnTo>
                <a:cubicBezTo>
                  <a:pt x="2206" y="272"/>
                  <a:pt x="2179" y="285"/>
                  <a:pt x="2152" y="312"/>
                </a:cubicBezTo>
                <a:cubicBezTo>
                  <a:pt x="2139" y="339"/>
                  <a:pt x="2139" y="380"/>
                  <a:pt x="2139" y="407"/>
                </a:cubicBezTo>
                <a:lnTo>
                  <a:pt x="2139" y="461"/>
                </a:lnTo>
                <a:lnTo>
                  <a:pt x="2139" y="502"/>
                </a:lnTo>
                <a:cubicBezTo>
                  <a:pt x="2044" y="366"/>
                  <a:pt x="1922" y="258"/>
                  <a:pt x="1787" y="163"/>
                </a:cubicBezTo>
                <a:cubicBezTo>
                  <a:pt x="1638" y="55"/>
                  <a:pt x="1462" y="1"/>
                  <a:pt x="1286" y="1"/>
                </a:cubicBezTo>
                <a:close/>
              </a:path>
            </a:pathLst>
          </a:custGeom>
          <a:solidFill>
            <a:srgbClr val="F2E2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7"/>
          <p:cNvSpPr/>
          <p:nvPr/>
        </p:nvSpPr>
        <p:spPr>
          <a:xfrm>
            <a:off x="145143" y="4450378"/>
            <a:ext cx="178087" cy="437572"/>
          </a:xfrm>
          <a:custGeom>
            <a:avLst/>
            <a:gdLst/>
            <a:ahLst/>
            <a:cxnLst/>
            <a:rect l="l" t="t" r="r" b="b"/>
            <a:pathLst>
              <a:path w="2842" h="6983" extrusionOk="0">
                <a:moveTo>
                  <a:pt x="1272" y="0"/>
                </a:moveTo>
                <a:cubicBezTo>
                  <a:pt x="1177" y="0"/>
                  <a:pt x="1069" y="27"/>
                  <a:pt x="975" y="68"/>
                </a:cubicBezTo>
                <a:cubicBezTo>
                  <a:pt x="880" y="109"/>
                  <a:pt x="785" y="163"/>
                  <a:pt x="704" y="230"/>
                </a:cubicBezTo>
                <a:cubicBezTo>
                  <a:pt x="447" y="474"/>
                  <a:pt x="284" y="785"/>
                  <a:pt x="230" y="1137"/>
                </a:cubicBezTo>
                <a:cubicBezTo>
                  <a:pt x="163" y="1502"/>
                  <a:pt x="136" y="1895"/>
                  <a:pt x="136" y="2274"/>
                </a:cubicBezTo>
                <a:lnTo>
                  <a:pt x="136" y="2422"/>
                </a:lnTo>
                <a:lnTo>
                  <a:pt x="136" y="2504"/>
                </a:lnTo>
                <a:lnTo>
                  <a:pt x="136" y="2801"/>
                </a:lnTo>
                <a:cubicBezTo>
                  <a:pt x="136" y="2964"/>
                  <a:pt x="109" y="3140"/>
                  <a:pt x="95" y="3288"/>
                </a:cubicBezTo>
                <a:cubicBezTo>
                  <a:pt x="41" y="3681"/>
                  <a:pt x="14" y="4073"/>
                  <a:pt x="0" y="4466"/>
                </a:cubicBezTo>
                <a:cubicBezTo>
                  <a:pt x="0" y="4669"/>
                  <a:pt x="14" y="4872"/>
                  <a:pt x="41" y="5075"/>
                </a:cubicBezTo>
                <a:cubicBezTo>
                  <a:pt x="81" y="5264"/>
                  <a:pt x="122" y="5453"/>
                  <a:pt x="203" y="5643"/>
                </a:cubicBezTo>
                <a:cubicBezTo>
                  <a:pt x="406" y="6198"/>
                  <a:pt x="866" y="6631"/>
                  <a:pt x="1435" y="6834"/>
                </a:cubicBezTo>
                <a:cubicBezTo>
                  <a:pt x="1624" y="6901"/>
                  <a:pt x="1813" y="6942"/>
                  <a:pt x="2016" y="6969"/>
                </a:cubicBezTo>
                <a:cubicBezTo>
                  <a:pt x="2125" y="6969"/>
                  <a:pt x="2219" y="6982"/>
                  <a:pt x="2301" y="6982"/>
                </a:cubicBezTo>
                <a:cubicBezTo>
                  <a:pt x="2395" y="6982"/>
                  <a:pt x="2517" y="6982"/>
                  <a:pt x="2625" y="6969"/>
                </a:cubicBezTo>
                <a:lnTo>
                  <a:pt x="2625" y="6969"/>
                </a:lnTo>
                <a:lnTo>
                  <a:pt x="2598" y="6982"/>
                </a:lnTo>
                <a:cubicBezTo>
                  <a:pt x="2679" y="6969"/>
                  <a:pt x="2761" y="6955"/>
                  <a:pt x="2842" y="6942"/>
                </a:cubicBezTo>
                <a:lnTo>
                  <a:pt x="2788" y="6928"/>
                </a:lnTo>
                <a:cubicBezTo>
                  <a:pt x="2476" y="6847"/>
                  <a:pt x="2179" y="6712"/>
                  <a:pt x="1922" y="6509"/>
                </a:cubicBezTo>
                <a:cubicBezTo>
                  <a:pt x="1786" y="6414"/>
                  <a:pt x="1665" y="6306"/>
                  <a:pt x="1556" y="6198"/>
                </a:cubicBezTo>
                <a:cubicBezTo>
                  <a:pt x="1489" y="6116"/>
                  <a:pt x="1421" y="6022"/>
                  <a:pt x="1353" y="5941"/>
                </a:cubicBezTo>
                <a:cubicBezTo>
                  <a:pt x="1218" y="5724"/>
                  <a:pt x="1096" y="5508"/>
                  <a:pt x="1002" y="5264"/>
                </a:cubicBezTo>
                <a:cubicBezTo>
                  <a:pt x="934" y="5102"/>
                  <a:pt x="880" y="4926"/>
                  <a:pt x="826" y="4750"/>
                </a:cubicBezTo>
                <a:cubicBezTo>
                  <a:pt x="785" y="4574"/>
                  <a:pt x="744" y="4398"/>
                  <a:pt x="731" y="4209"/>
                </a:cubicBezTo>
                <a:cubicBezTo>
                  <a:pt x="704" y="4033"/>
                  <a:pt x="704" y="3857"/>
                  <a:pt x="717" y="3681"/>
                </a:cubicBezTo>
                <a:cubicBezTo>
                  <a:pt x="717" y="3518"/>
                  <a:pt x="758" y="3356"/>
                  <a:pt x="812" y="3194"/>
                </a:cubicBezTo>
                <a:cubicBezTo>
                  <a:pt x="866" y="3058"/>
                  <a:pt x="934" y="2923"/>
                  <a:pt x="1029" y="2801"/>
                </a:cubicBezTo>
                <a:cubicBezTo>
                  <a:pt x="1083" y="2720"/>
                  <a:pt x="1150" y="2653"/>
                  <a:pt x="1232" y="2598"/>
                </a:cubicBezTo>
                <a:cubicBezTo>
                  <a:pt x="1299" y="2544"/>
                  <a:pt x="1380" y="2504"/>
                  <a:pt x="1448" y="2463"/>
                </a:cubicBezTo>
                <a:cubicBezTo>
                  <a:pt x="1624" y="2382"/>
                  <a:pt x="1813" y="2314"/>
                  <a:pt x="2003" y="2274"/>
                </a:cubicBezTo>
                <a:cubicBezTo>
                  <a:pt x="2192" y="2220"/>
                  <a:pt x="2395" y="2165"/>
                  <a:pt x="2585" y="2098"/>
                </a:cubicBezTo>
                <a:cubicBezTo>
                  <a:pt x="2625" y="2084"/>
                  <a:pt x="2679" y="2057"/>
                  <a:pt x="2734" y="2044"/>
                </a:cubicBezTo>
                <a:cubicBezTo>
                  <a:pt x="2558" y="1502"/>
                  <a:pt x="2449" y="948"/>
                  <a:pt x="2382" y="379"/>
                </a:cubicBezTo>
                <a:cubicBezTo>
                  <a:pt x="2368" y="312"/>
                  <a:pt x="2314" y="271"/>
                  <a:pt x="2246" y="271"/>
                </a:cubicBezTo>
                <a:lnTo>
                  <a:pt x="2219" y="271"/>
                </a:lnTo>
                <a:cubicBezTo>
                  <a:pt x="2192" y="271"/>
                  <a:pt x="2165" y="298"/>
                  <a:pt x="2138" y="325"/>
                </a:cubicBezTo>
                <a:cubicBezTo>
                  <a:pt x="2125" y="352"/>
                  <a:pt x="2111" y="393"/>
                  <a:pt x="2125" y="420"/>
                </a:cubicBezTo>
                <a:lnTo>
                  <a:pt x="2125" y="474"/>
                </a:lnTo>
                <a:lnTo>
                  <a:pt x="2125" y="528"/>
                </a:lnTo>
                <a:cubicBezTo>
                  <a:pt x="2030" y="379"/>
                  <a:pt x="1922" y="271"/>
                  <a:pt x="1786" y="176"/>
                </a:cubicBezTo>
                <a:cubicBezTo>
                  <a:pt x="1638" y="68"/>
                  <a:pt x="1462" y="14"/>
                  <a:pt x="1272" y="0"/>
                </a:cubicBezTo>
                <a:close/>
              </a:path>
            </a:pathLst>
          </a:custGeom>
          <a:solidFill>
            <a:srgbClr val="E7D8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7"/>
          <p:cNvSpPr/>
          <p:nvPr/>
        </p:nvSpPr>
        <p:spPr>
          <a:xfrm>
            <a:off x="-115160" y="4145960"/>
            <a:ext cx="608829" cy="453676"/>
          </a:xfrm>
          <a:custGeom>
            <a:avLst/>
            <a:gdLst/>
            <a:ahLst/>
            <a:cxnLst/>
            <a:rect l="l" t="t" r="r" b="b"/>
            <a:pathLst>
              <a:path w="9716" h="7240" extrusionOk="0">
                <a:moveTo>
                  <a:pt x="4912" y="6726"/>
                </a:moveTo>
                <a:lnTo>
                  <a:pt x="4844" y="6739"/>
                </a:lnTo>
                <a:lnTo>
                  <a:pt x="4831" y="6739"/>
                </a:lnTo>
                <a:lnTo>
                  <a:pt x="4912" y="6726"/>
                </a:lnTo>
                <a:close/>
                <a:moveTo>
                  <a:pt x="5034" y="1"/>
                </a:moveTo>
                <a:cubicBezTo>
                  <a:pt x="4709" y="1"/>
                  <a:pt x="4398" y="28"/>
                  <a:pt x="4073" y="82"/>
                </a:cubicBezTo>
                <a:cubicBezTo>
                  <a:pt x="3694" y="150"/>
                  <a:pt x="3329" y="258"/>
                  <a:pt x="2977" y="393"/>
                </a:cubicBezTo>
                <a:cubicBezTo>
                  <a:pt x="2652" y="528"/>
                  <a:pt x="2341" y="704"/>
                  <a:pt x="2057" y="921"/>
                </a:cubicBezTo>
                <a:cubicBezTo>
                  <a:pt x="1773" y="1124"/>
                  <a:pt x="1529" y="1354"/>
                  <a:pt x="1299" y="1611"/>
                </a:cubicBezTo>
                <a:cubicBezTo>
                  <a:pt x="866" y="2125"/>
                  <a:pt x="528" y="2734"/>
                  <a:pt x="338" y="3384"/>
                </a:cubicBezTo>
                <a:cubicBezTo>
                  <a:pt x="41" y="4371"/>
                  <a:pt x="0" y="5413"/>
                  <a:pt x="217" y="6414"/>
                </a:cubicBezTo>
                <a:cubicBezTo>
                  <a:pt x="257" y="6563"/>
                  <a:pt x="284" y="6699"/>
                  <a:pt x="325" y="6834"/>
                </a:cubicBezTo>
                <a:cubicBezTo>
                  <a:pt x="352" y="6875"/>
                  <a:pt x="366" y="6915"/>
                  <a:pt x="379" y="6956"/>
                </a:cubicBezTo>
                <a:cubicBezTo>
                  <a:pt x="393" y="6969"/>
                  <a:pt x="406" y="6969"/>
                  <a:pt x="420" y="6983"/>
                </a:cubicBezTo>
                <a:lnTo>
                  <a:pt x="447" y="6996"/>
                </a:lnTo>
                <a:cubicBezTo>
                  <a:pt x="1164" y="7159"/>
                  <a:pt x="1908" y="7240"/>
                  <a:pt x="2652" y="7240"/>
                </a:cubicBezTo>
                <a:lnTo>
                  <a:pt x="2828" y="7240"/>
                </a:lnTo>
                <a:cubicBezTo>
                  <a:pt x="3654" y="7213"/>
                  <a:pt x="4479" y="7105"/>
                  <a:pt x="5291" y="6902"/>
                </a:cubicBezTo>
                <a:cubicBezTo>
                  <a:pt x="6103" y="6699"/>
                  <a:pt x="6874" y="6387"/>
                  <a:pt x="7605" y="5995"/>
                </a:cubicBezTo>
                <a:cubicBezTo>
                  <a:pt x="7957" y="5792"/>
                  <a:pt x="8295" y="5576"/>
                  <a:pt x="8620" y="5332"/>
                </a:cubicBezTo>
                <a:cubicBezTo>
                  <a:pt x="8958" y="5061"/>
                  <a:pt x="9269" y="4777"/>
                  <a:pt x="9540" y="4452"/>
                </a:cubicBezTo>
                <a:cubicBezTo>
                  <a:pt x="9580" y="4398"/>
                  <a:pt x="9621" y="4358"/>
                  <a:pt x="9661" y="4304"/>
                </a:cubicBezTo>
                <a:lnTo>
                  <a:pt x="9716" y="4236"/>
                </a:lnTo>
                <a:cubicBezTo>
                  <a:pt x="9716" y="4114"/>
                  <a:pt x="9702" y="3979"/>
                  <a:pt x="9688" y="3857"/>
                </a:cubicBezTo>
                <a:cubicBezTo>
                  <a:pt x="9634" y="3546"/>
                  <a:pt x="9553" y="3235"/>
                  <a:pt x="9431" y="2937"/>
                </a:cubicBezTo>
                <a:cubicBezTo>
                  <a:pt x="9310" y="2599"/>
                  <a:pt x="9134" y="2274"/>
                  <a:pt x="8931" y="1963"/>
                </a:cubicBezTo>
                <a:cubicBezTo>
                  <a:pt x="8538" y="1381"/>
                  <a:pt x="7997" y="907"/>
                  <a:pt x="7375" y="569"/>
                </a:cubicBezTo>
                <a:cubicBezTo>
                  <a:pt x="7063" y="393"/>
                  <a:pt x="6725" y="258"/>
                  <a:pt x="6373" y="177"/>
                </a:cubicBezTo>
                <a:cubicBezTo>
                  <a:pt x="6022" y="68"/>
                  <a:pt x="5643" y="14"/>
                  <a:pt x="5264" y="1"/>
                </a:cubicBezTo>
                <a:close/>
              </a:path>
            </a:pathLst>
          </a:custGeom>
          <a:solidFill>
            <a:srgbClr val="E210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7"/>
          <p:cNvSpPr/>
          <p:nvPr/>
        </p:nvSpPr>
        <p:spPr>
          <a:xfrm>
            <a:off x="493614" y="4412216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BD19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7"/>
          <p:cNvSpPr/>
          <p:nvPr/>
        </p:nvSpPr>
        <p:spPr>
          <a:xfrm>
            <a:off x="156987" y="4319788"/>
            <a:ext cx="62788" cy="46684"/>
          </a:xfrm>
          <a:custGeom>
            <a:avLst/>
            <a:gdLst/>
            <a:ahLst/>
            <a:cxnLst/>
            <a:rect l="l" t="t" r="r" b="b"/>
            <a:pathLst>
              <a:path w="1002" h="745" extrusionOk="0">
                <a:moveTo>
                  <a:pt x="407" y="1"/>
                </a:moveTo>
                <a:cubicBezTo>
                  <a:pt x="380" y="1"/>
                  <a:pt x="353" y="14"/>
                  <a:pt x="325" y="14"/>
                </a:cubicBezTo>
                <a:lnTo>
                  <a:pt x="271" y="28"/>
                </a:lnTo>
                <a:lnTo>
                  <a:pt x="231" y="41"/>
                </a:lnTo>
                <a:lnTo>
                  <a:pt x="177" y="68"/>
                </a:lnTo>
                <a:lnTo>
                  <a:pt x="163" y="82"/>
                </a:lnTo>
                <a:lnTo>
                  <a:pt x="122" y="109"/>
                </a:lnTo>
                <a:lnTo>
                  <a:pt x="95" y="122"/>
                </a:lnTo>
                <a:lnTo>
                  <a:pt x="82" y="149"/>
                </a:lnTo>
                <a:lnTo>
                  <a:pt x="68" y="163"/>
                </a:lnTo>
                <a:lnTo>
                  <a:pt x="41" y="190"/>
                </a:lnTo>
                <a:cubicBezTo>
                  <a:pt x="28" y="204"/>
                  <a:pt x="28" y="204"/>
                  <a:pt x="14" y="231"/>
                </a:cubicBezTo>
                <a:cubicBezTo>
                  <a:pt x="14" y="244"/>
                  <a:pt x="1" y="244"/>
                  <a:pt x="1" y="258"/>
                </a:cubicBezTo>
                <a:cubicBezTo>
                  <a:pt x="1" y="258"/>
                  <a:pt x="1" y="258"/>
                  <a:pt x="1" y="271"/>
                </a:cubicBezTo>
                <a:lnTo>
                  <a:pt x="1" y="285"/>
                </a:lnTo>
                <a:lnTo>
                  <a:pt x="1" y="298"/>
                </a:lnTo>
                <a:cubicBezTo>
                  <a:pt x="1" y="298"/>
                  <a:pt x="1" y="312"/>
                  <a:pt x="1" y="312"/>
                </a:cubicBezTo>
                <a:cubicBezTo>
                  <a:pt x="1" y="325"/>
                  <a:pt x="1" y="339"/>
                  <a:pt x="1" y="352"/>
                </a:cubicBezTo>
                <a:lnTo>
                  <a:pt x="1" y="366"/>
                </a:lnTo>
                <a:cubicBezTo>
                  <a:pt x="1" y="379"/>
                  <a:pt x="1" y="379"/>
                  <a:pt x="1" y="379"/>
                </a:cubicBezTo>
                <a:cubicBezTo>
                  <a:pt x="1" y="393"/>
                  <a:pt x="14" y="420"/>
                  <a:pt x="14" y="434"/>
                </a:cubicBezTo>
                <a:lnTo>
                  <a:pt x="28" y="461"/>
                </a:lnTo>
                <a:lnTo>
                  <a:pt x="41" y="488"/>
                </a:lnTo>
                <a:lnTo>
                  <a:pt x="55" y="501"/>
                </a:lnTo>
                <a:lnTo>
                  <a:pt x="82" y="528"/>
                </a:lnTo>
                <a:cubicBezTo>
                  <a:pt x="95" y="542"/>
                  <a:pt x="109" y="555"/>
                  <a:pt x="122" y="569"/>
                </a:cubicBezTo>
                <a:cubicBezTo>
                  <a:pt x="136" y="582"/>
                  <a:pt x="163" y="596"/>
                  <a:pt x="177" y="610"/>
                </a:cubicBezTo>
                <a:lnTo>
                  <a:pt x="217" y="637"/>
                </a:lnTo>
                <a:cubicBezTo>
                  <a:pt x="258" y="650"/>
                  <a:pt x="285" y="650"/>
                  <a:pt x="325" y="664"/>
                </a:cubicBezTo>
                <a:lnTo>
                  <a:pt x="380" y="677"/>
                </a:lnTo>
                <a:cubicBezTo>
                  <a:pt x="420" y="677"/>
                  <a:pt x="447" y="691"/>
                  <a:pt x="488" y="691"/>
                </a:cubicBezTo>
                <a:lnTo>
                  <a:pt x="447" y="745"/>
                </a:lnTo>
                <a:lnTo>
                  <a:pt x="542" y="745"/>
                </a:lnTo>
                <a:cubicBezTo>
                  <a:pt x="569" y="745"/>
                  <a:pt x="610" y="731"/>
                  <a:pt x="650" y="731"/>
                </a:cubicBezTo>
                <a:lnTo>
                  <a:pt x="731" y="691"/>
                </a:lnTo>
                <a:lnTo>
                  <a:pt x="718" y="691"/>
                </a:lnTo>
                <a:cubicBezTo>
                  <a:pt x="745" y="691"/>
                  <a:pt x="772" y="677"/>
                  <a:pt x="786" y="664"/>
                </a:cubicBezTo>
                <a:lnTo>
                  <a:pt x="853" y="623"/>
                </a:lnTo>
                <a:cubicBezTo>
                  <a:pt x="867" y="610"/>
                  <a:pt x="894" y="596"/>
                  <a:pt x="907" y="569"/>
                </a:cubicBezTo>
                <a:lnTo>
                  <a:pt x="934" y="542"/>
                </a:lnTo>
                <a:cubicBezTo>
                  <a:pt x="948" y="528"/>
                  <a:pt x="948" y="515"/>
                  <a:pt x="961" y="515"/>
                </a:cubicBezTo>
                <a:cubicBezTo>
                  <a:pt x="961" y="488"/>
                  <a:pt x="975" y="474"/>
                  <a:pt x="988" y="461"/>
                </a:cubicBezTo>
                <a:cubicBezTo>
                  <a:pt x="988" y="447"/>
                  <a:pt x="1002" y="420"/>
                  <a:pt x="1002" y="407"/>
                </a:cubicBezTo>
                <a:lnTo>
                  <a:pt x="1002" y="393"/>
                </a:lnTo>
                <a:cubicBezTo>
                  <a:pt x="1002" y="366"/>
                  <a:pt x="1002" y="352"/>
                  <a:pt x="1002" y="339"/>
                </a:cubicBezTo>
                <a:cubicBezTo>
                  <a:pt x="1002" y="330"/>
                  <a:pt x="1002" y="321"/>
                  <a:pt x="1002" y="312"/>
                </a:cubicBezTo>
                <a:cubicBezTo>
                  <a:pt x="1002" y="298"/>
                  <a:pt x="988" y="271"/>
                  <a:pt x="988" y="258"/>
                </a:cubicBezTo>
                <a:lnTo>
                  <a:pt x="988" y="244"/>
                </a:lnTo>
                <a:cubicBezTo>
                  <a:pt x="988" y="231"/>
                  <a:pt x="975" y="217"/>
                  <a:pt x="961" y="204"/>
                </a:cubicBezTo>
                <a:lnTo>
                  <a:pt x="934" y="163"/>
                </a:lnTo>
                <a:lnTo>
                  <a:pt x="934" y="177"/>
                </a:lnTo>
                <a:cubicBezTo>
                  <a:pt x="934" y="163"/>
                  <a:pt x="921" y="149"/>
                  <a:pt x="907" y="136"/>
                </a:cubicBezTo>
                <a:cubicBezTo>
                  <a:pt x="894" y="122"/>
                  <a:pt x="880" y="109"/>
                  <a:pt x="880" y="109"/>
                </a:cubicBezTo>
                <a:lnTo>
                  <a:pt x="813" y="68"/>
                </a:lnTo>
                <a:lnTo>
                  <a:pt x="758" y="41"/>
                </a:lnTo>
                <a:cubicBezTo>
                  <a:pt x="731" y="28"/>
                  <a:pt x="704" y="14"/>
                  <a:pt x="677" y="14"/>
                </a:cubicBezTo>
                <a:lnTo>
                  <a:pt x="61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7"/>
          <p:cNvSpPr/>
          <p:nvPr/>
        </p:nvSpPr>
        <p:spPr>
          <a:xfrm>
            <a:off x="161248" y="4358827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7"/>
          <p:cNvSpPr/>
          <p:nvPr/>
        </p:nvSpPr>
        <p:spPr>
          <a:xfrm>
            <a:off x="154480" y="4346921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7"/>
          <p:cNvSpPr/>
          <p:nvPr/>
        </p:nvSpPr>
        <p:spPr>
          <a:xfrm>
            <a:off x="155295" y="433758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7"/>
          <p:cNvSpPr/>
          <p:nvPr/>
        </p:nvSpPr>
        <p:spPr>
          <a:xfrm>
            <a:off x="156172" y="4336769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7"/>
          <p:cNvSpPr/>
          <p:nvPr/>
        </p:nvSpPr>
        <p:spPr>
          <a:xfrm>
            <a:off x="156172" y="4336769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7"/>
          <p:cNvSpPr/>
          <p:nvPr/>
        </p:nvSpPr>
        <p:spPr>
          <a:xfrm>
            <a:off x="212131" y="4325741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7"/>
          <p:cNvSpPr/>
          <p:nvPr/>
        </p:nvSpPr>
        <p:spPr>
          <a:xfrm>
            <a:off x="-38836" y="4391850"/>
            <a:ext cx="106840" cy="137419"/>
          </a:xfrm>
          <a:custGeom>
            <a:avLst/>
            <a:gdLst/>
            <a:ahLst/>
            <a:cxnLst/>
            <a:rect l="l" t="t" r="r" b="b"/>
            <a:pathLst>
              <a:path w="1705" h="2193" extrusionOk="0">
                <a:moveTo>
                  <a:pt x="1015" y="1"/>
                </a:moveTo>
                <a:cubicBezTo>
                  <a:pt x="988" y="1"/>
                  <a:pt x="961" y="14"/>
                  <a:pt x="934" y="14"/>
                </a:cubicBezTo>
                <a:lnTo>
                  <a:pt x="920" y="14"/>
                </a:lnTo>
                <a:lnTo>
                  <a:pt x="798" y="55"/>
                </a:lnTo>
                <a:lnTo>
                  <a:pt x="758" y="68"/>
                </a:lnTo>
                <a:lnTo>
                  <a:pt x="731" y="68"/>
                </a:lnTo>
                <a:lnTo>
                  <a:pt x="690" y="95"/>
                </a:lnTo>
                <a:cubicBezTo>
                  <a:pt x="663" y="95"/>
                  <a:pt x="650" y="109"/>
                  <a:pt x="636" y="123"/>
                </a:cubicBezTo>
                <a:cubicBezTo>
                  <a:pt x="622" y="136"/>
                  <a:pt x="609" y="136"/>
                  <a:pt x="595" y="150"/>
                </a:cubicBezTo>
                <a:lnTo>
                  <a:pt x="541" y="190"/>
                </a:lnTo>
                <a:lnTo>
                  <a:pt x="528" y="190"/>
                </a:lnTo>
                <a:lnTo>
                  <a:pt x="514" y="204"/>
                </a:lnTo>
                <a:lnTo>
                  <a:pt x="514" y="217"/>
                </a:lnTo>
                <a:lnTo>
                  <a:pt x="501" y="231"/>
                </a:lnTo>
                <a:lnTo>
                  <a:pt x="474" y="244"/>
                </a:lnTo>
                <a:cubicBezTo>
                  <a:pt x="447" y="285"/>
                  <a:pt x="406" y="312"/>
                  <a:pt x="365" y="353"/>
                </a:cubicBezTo>
                <a:cubicBezTo>
                  <a:pt x="325" y="407"/>
                  <a:pt x="284" y="461"/>
                  <a:pt x="257" y="528"/>
                </a:cubicBezTo>
                <a:cubicBezTo>
                  <a:pt x="217" y="583"/>
                  <a:pt x="176" y="650"/>
                  <a:pt x="149" y="704"/>
                </a:cubicBezTo>
                <a:cubicBezTo>
                  <a:pt x="122" y="772"/>
                  <a:pt x="95" y="840"/>
                  <a:pt x="68" y="907"/>
                </a:cubicBezTo>
                <a:cubicBezTo>
                  <a:pt x="54" y="961"/>
                  <a:pt x="41" y="1029"/>
                  <a:pt x="27" y="1097"/>
                </a:cubicBezTo>
                <a:cubicBezTo>
                  <a:pt x="14" y="1164"/>
                  <a:pt x="0" y="1232"/>
                  <a:pt x="0" y="1300"/>
                </a:cubicBezTo>
                <a:cubicBezTo>
                  <a:pt x="0" y="1354"/>
                  <a:pt x="0" y="1422"/>
                  <a:pt x="0" y="1476"/>
                </a:cubicBezTo>
                <a:cubicBezTo>
                  <a:pt x="14" y="1516"/>
                  <a:pt x="14" y="1557"/>
                  <a:pt x="27" y="1611"/>
                </a:cubicBezTo>
                <a:cubicBezTo>
                  <a:pt x="41" y="1652"/>
                  <a:pt x="54" y="1692"/>
                  <a:pt x="68" y="1719"/>
                </a:cubicBezTo>
                <a:cubicBezTo>
                  <a:pt x="81" y="1760"/>
                  <a:pt x="95" y="1800"/>
                  <a:pt x="108" y="1827"/>
                </a:cubicBezTo>
                <a:cubicBezTo>
                  <a:pt x="122" y="1868"/>
                  <a:pt x="149" y="1895"/>
                  <a:pt x="162" y="1922"/>
                </a:cubicBezTo>
                <a:cubicBezTo>
                  <a:pt x="176" y="1936"/>
                  <a:pt x="189" y="1963"/>
                  <a:pt x="203" y="1976"/>
                </a:cubicBezTo>
                <a:lnTo>
                  <a:pt x="271" y="2030"/>
                </a:lnTo>
                <a:cubicBezTo>
                  <a:pt x="284" y="2044"/>
                  <a:pt x="298" y="2057"/>
                  <a:pt x="325" y="2071"/>
                </a:cubicBezTo>
                <a:lnTo>
                  <a:pt x="392" y="2112"/>
                </a:lnTo>
                <a:cubicBezTo>
                  <a:pt x="419" y="2125"/>
                  <a:pt x="433" y="2139"/>
                  <a:pt x="460" y="2139"/>
                </a:cubicBezTo>
                <a:cubicBezTo>
                  <a:pt x="487" y="2152"/>
                  <a:pt x="514" y="2152"/>
                  <a:pt x="541" y="2166"/>
                </a:cubicBezTo>
                <a:lnTo>
                  <a:pt x="717" y="2166"/>
                </a:lnTo>
                <a:lnTo>
                  <a:pt x="704" y="2193"/>
                </a:lnTo>
                <a:cubicBezTo>
                  <a:pt x="731" y="2193"/>
                  <a:pt x="758" y="2179"/>
                  <a:pt x="785" y="2179"/>
                </a:cubicBezTo>
                <a:lnTo>
                  <a:pt x="866" y="2152"/>
                </a:lnTo>
                <a:cubicBezTo>
                  <a:pt x="907" y="2139"/>
                  <a:pt x="961" y="2112"/>
                  <a:pt x="1001" y="2085"/>
                </a:cubicBezTo>
                <a:cubicBezTo>
                  <a:pt x="1028" y="2071"/>
                  <a:pt x="1069" y="2044"/>
                  <a:pt x="1096" y="2030"/>
                </a:cubicBezTo>
                <a:cubicBezTo>
                  <a:pt x="1150" y="1990"/>
                  <a:pt x="1191" y="1949"/>
                  <a:pt x="1245" y="1909"/>
                </a:cubicBezTo>
                <a:cubicBezTo>
                  <a:pt x="1285" y="1882"/>
                  <a:pt x="1313" y="1841"/>
                  <a:pt x="1353" y="1800"/>
                </a:cubicBezTo>
                <a:cubicBezTo>
                  <a:pt x="1394" y="1746"/>
                  <a:pt x="1434" y="1692"/>
                  <a:pt x="1475" y="1624"/>
                </a:cubicBezTo>
                <a:cubicBezTo>
                  <a:pt x="1502" y="1570"/>
                  <a:pt x="1543" y="1503"/>
                  <a:pt x="1570" y="1435"/>
                </a:cubicBezTo>
                <a:cubicBezTo>
                  <a:pt x="1597" y="1367"/>
                  <a:pt x="1624" y="1300"/>
                  <a:pt x="1651" y="1232"/>
                </a:cubicBezTo>
                <a:cubicBezTo>
                  <a:pt x="1664" y="1178"/>
                  <a:pt x="1678" y="1110"/>
                  <a:pt x="1691" y="1056"/>
                </a:cubicBezTo>
                <a:cubicBezTo>
                  <a:pt x="1705" y="989"/>
                  <a:pt x="1705" y="921"/>
                  <a:pt x="1705" y="853"/>
                </a:cubicBezTo>
                <a:cubicBezTo>
                  <a:pt x="1705" y="799"/>
                  <a:pt x="1705" y="745"/>
                  <a:pt x="1705" y="691"/>
                </a:cubicBezTo>
                <a:cubicBezTo>
                  <a:pt x="1705" y="650"/>
                  <a:pt x="1691" y="610"/>
                  <a:pt x="1691" y="569"/>
                </a:cubicBezTo>
                <a:cubicBezTo>
                  <a:pt x="1678" y="515"/>
                  <a:pt x="1664" y="474"/>
                  <a:pt x="1651" y="434"/>
                </a:cubicBezTo>
                <a:cubicBezTo>
                  <a:pt x="1637" y="407"/>
                  <a:pt x="1624" y="366"/>
                  <a:pt x="1597" y="339"/>
                </a:cubicBezTo>
                <a:cubicBezTo>
                  <a:pt x="1583" y="312"/>
                  <a:pt x="1570" y="285"/>
                  <a:pt x="1556" y="258"/>
                </a:cubicBezTo>
                <a:cubicBezTo>
                  <a:pt x="1529" y="231"/>
                  <a:pt x="1516" y="204"/>
                  <a:pt x="1488" y="190"/>
                </a:cubicBezTo>
                <a:cubicBezTo>
                  <a:pt x="1475" y="163"/>
                  <a:pt x="1461" y="150"/>
                  <a:pt x="1448" y="136"/>
                </a:cubicBezTo>
                <a:cubicBezTo>
                  <a:pt x="1421" y="123"/>
                  <a:pt x="1407" y="109"/>
                  <a:pt x="1380" y="95"/>
                </a:cubicBezTo>
                <a:lnTo>
                  <a:pt x="1313" y="55"/>
                </a:lnTo>
                <a:cubicBezTo>
                  <a:pt x="1299" y="41"/>
                  <a:pt x="1272" y="28"/>
                  <a:pt x="1245" y="28"/>
                </a:cubicBezTo>
                <a:cubicBezTo>
                  <a:pt x="1231" y="14"/>
                  <a:pt x="1204" y="14"/>
                  <a:pt x="1177" y="1"/>
                </a:cubicBez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7"/>
          <p:cNvSpPr/>
          <p:nvPr/>
        </p:nvSpPr>
        <p:spPr>
          <a:xfrm>
            <a:off x="4402" y="4529208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7"/>
          <p:cNvSpPr/>
          <p:nvPr/>
        </p:nvSpPr>
        <p:spPr>
          <a:xfrm>
            <a:off x="-5812" y="4529208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7"/>
          <p:cNvSpPr/>
          <p:nvPr/>
        </p:nvSpPr>
        <p:spPr>
          <a:xfrm>
            <a:off x="-15964" y="452582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7"/>
          <p:cNvSpPr/>
          <p:nvPr/>
        </p:nvSpPr>
        <p:spPr>
          <a:xfrm>
            <a:off x="-15964" y="452582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7"/>
          <p:cNvSpPr/>
          <p:nvPr/>
        </p:nvSpPr>
        <p:spPr>
          <a:xfrm>
            <a:off x="-29562" y="4513981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7"/>
          <p:cNvSpPr/>
          <p:nvPr/>
        </p:nvSpPr>
        <p:spPr>
          <a:xfrm>
            <a:off x="-29562" y="4513981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7"/>
          <p:cNvSpPr/>
          <p:nvPr/>
        </p:nvSpPr>
        <p:spPr>
          <a:xfrm>
            <a:off x="-30377" y="4513981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7"/>
          <p:cNvSpPr/>
          <p:nvPr/>
        </p:nvSpPr>
        <p:spPr>
          <a:xfrm>
            <a:off x="-2429" y="440206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7"/>
          <p:cNvSpPr/>
          <p:nvPr/>
        </p:nvSpPr>
        <p:spPr>
          <a:xfrm>
            <a:off x="-1551" y="440206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7"/>
          <p:cNvSpPr/>
          <p:nvPr/>
        </p:nvSpPr>
        <p:spPr>
          <a:xfrm>
            <a:off x="-1551" y="440206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7"/>
          <p:cNvSpPr/>
          <p:nvPr/>
        </p:nvSpPr>
        <p:spPr>
          <a:xfrm>
            <a:off x="43378" y="439523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7"/>
          <p:cNvSpPr/>
          <p:nvPr/>
        </p:nvSpPr>
        <p:spPr>
          <a:xfrm>
            <a:off x="43378" y="439523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7"/>
          <p:cNvSpPr/>
          <p:nvPr/>
        </p:nvSpPr>
        <p:spPr>
          <a:xfrm>
            <a:off x="-45666" y="4182430"/>
            <a:ext cx="131529" cy="137419"/>
          </a:xfrm>
          <a:custGeom>
            <a:avLst/>
            <a:gdLst/>
            <a:ahLst/>
            <a:cxnLst/>
            <a:rect l="l" t="t" r="r" b="b"/>
            <a:pathLst>
              <a:path w="2099" h="2193" extrusionOk="0">
                <a:moveTo>
                  <a:pt x="1435" y="1"/>
                </a:moveTo>
                <a:cubicBezTo>
                  <a:pt x="1259" y="95"/>
                  <a:pt x="1097" y="204"/>
                  <a:pt x="934" y="312"/>
                </a:cubicBezTo>
                <a:cubicBezTo>
                  <a:pt x="664" y="515"/>
                  <a:pt x="407" y="758"/>
                  <a:pt x="190" y="1015"/>
                </a:cubicBezTo>
                <a:cubicBezTo>
                  <a:pt x="136" y="1083"/>
                  <a:pt x="68" y="1151"/>
                  <a:pt x="14" y="1218"/>
                </a:cubicBezTo>
                <a:cubicBezTo>
                  <a:pt x="1" y="1273"/>
                  <a:pt x="1" y="1340"/>
                  <a:pt x="1" y="1394"/>
                </a:cubicBezTo>
                <a:cubicBezTo>
                  <a:pt x="1" y="1475"/>
                  <a:pt x="14" y="1543"/>
                  <a:pt x="41" y="1611"/>
                </a:cubicBezTo>
                <a:cubicBezTo>
                  <a:pt x="55" y="1665"/>
                  <a:pt x="82" y="1733"/>
                  <a:pt x="109" y="1787"/>
                </a:cubicBezTo>
                <a:cubicBezTo>
                  <a:pt x="150" y="1841"/>
                  <a:pt x="204" y="1908"/>
                  <a:pt x="258" y="1949"/>
                </a:cubicBezTo>
                <a:cubicBezTo>
                  <a:pt x="312" y="2003"/>
                  <a:pt x="380" y="2057"/>
                  <a:pt x="447" y="2098"/>
                </a:cubicBezTo>
                <a:cubicBezTo>
                  <a:pt x="501" y="2125"/>
                  <a:pt x="569" y="2152"/>
                  <a:pt x="637" y="2166"/>
                </a:cubicBezTo>
                <a:lnTo>
                  <a:pt x="650" y="2166"/>
                </a:lnTo>
                <a:cubicBezTo>
                  <a:pt x="718" y="2179"/>
                  <a:pt x="786" y="2193"/>
                  <a:pt x="867" y="2193"/>
                </a:cubicBezTo>
                <a:cubicBezTo>
                  <a:pt x="907" y="2193"/>
                  <a:pt x="948" y="2179"/>
                  <a:pt x="989" y="2179"/>
                </a:cubicBezTo>
                <a:lnTo>
                  <a:pt x="989" y="2193"/>
                </a:lnTo>
                <a:cubicBezTo>
                  <a:pt x="1029" y="2179"/>
                  <a:pt x="1070" y="2166"/>
                  <a:pt x="1110" y="2166"/>
                </a:cubicBezTo>
                <a:cubicBezTo>
                  <a:pt x="1192" y="2138"/>
                  <a:pt x="1286" y="2098"/>
                  <a:pt x="1354" y="2057"/>
                </a:cubicBezTo>
                <a:cubicBezTo>
                  <a:pt x="1435" y="1990"/>
                  <a:pt x="1530" y="1922"/>
                  <a:pt x="1597" y="1841"/>
                </a:cubicBezTo>
                <a:cubicBezTo>
                  <a:pt x="1719" y="1719"/>
                  <a:pt x="1814" y="1584"/>
                  <a:pt x="1895" y="1435"/>
                </a:cubicBezTo>
                <a:cubicBezTo>
                  <a:pt x="1976" y="1300"/>
                  <a:pt x="2030" y="1137"/>
                  <a:pt x="2071" y="988"/>
                </a:cubicBezTo>
                <a:cubicBezTo>
                  <a:pt x="2084" y="883"/>
                  <a:pt x="2097" y="777"/>
                  <a:pt x="2098" y="672"/>
                </a:cubicBezTo>
                <a:lnTo>
                  <a:pt x="2098" y="672"/>
                </a:lnTo>
                <a:cubicBezTo>
                  <a:pt x="2098" y="674"/>
                  <a:pt x="2098" y="675"/>
                  <a:pt x="2098" y="677"/>
                </a:cubicBezTo>
                <a:lnTo>
                  <a:pt x="2098" y="664"/>
                </a:lnTo>
                <a:cubicBezTo>
                  <a:pt x="2098" y="666"/>
                  <a:pt x="2098" y="669"/>
                  <a:pt x="2098" y="672"/>
                </a:cubicBezTo>
                <a:lnTo>
                  <a:pt x="2098" y="672"/>
                </a:lnTo>
                <a:cubicBezTo>
                  <a:pt x="2097" y="606"/>
                  <a:pt x="2084" y="540"/>
                  <a:pt x="2071" y="474"/>
                </a:cubicBezTo>
                <a:cubicBezTo>
                  <a:pt x="2044" y="420"/>
                  <a:pt x="2030" y="366"/>
                  <a:pt x="2003" y="325"/>
                </a:cubicBezTo>
                <a:cubicBezTo>
                  <a:pt x="1990" y="298"/>
                  <a:pt x="1976" y="285"/>
                  <a:pt x="1949" y="258"/>
                </a:cubicBezTo>
                <a:cubicBezTo>
                  <a:pt x="1936" y="231"/>
                  <a:pt x="1922" y="217"/>
                  <a:pt x="1895" y="190"/>
                </a:cubicBezTo>
                <a:cubicBezTo>
                  <a:pt x="1868" y="163"/>
                  <a:pt x="1841" y="149"/>
                  <a:pt x="1827" y="136"/>
                </a:cubicBezTo>
                <a:lnTo>
                  <a:pt x="1746" y="82"/>
                </a:lnTo>
                <a:cubicBezTo>
                  <a:pt x="1719" y="68"/>
                  <a:pt x="1679" y="55"/>
                  <a:pt x="1652" y="41"/>
                </a:cubicBezTo>
                <a:lnTo>
                  <a:pt x="1584" y="28"/>
                </a:lnTo>
                <a:cubicBezTo>
                  <a:pt x="1557" y="28"/>
                  <a:pt x="1516" y="14"/>
                  <a:pt x="1489" y="1"/>
                </a:cubicBez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7"/>
          <p:cNvSpPr/>
          <p:nvPr/>
        </p:nvSpPr>
        <p:spPr>
          <a:xfrm>
            <a:off x="-4935" y="4318973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7"/>
          <p:cNvSpPr/>
          <p:nvPr/>
        </p:nvSpPr>
        <p:spPr>
          <a:xfrm>
            <a:off x="-5812" y="4318973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7"/>
          <p:cNvSpPr/>
          <p:nvPr/>
        </p:nvSpPr>
        <p:spPr>
          <a:xfrm>
            <a:off x="-5812" y="4318973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7"/>
          <p:cNvSpPr/>
          <p:nvPr/>
        </p:nvSpPr>
        <p:spPr>
          <a:xfrm>
            <a:off x="-5812" y="4318973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7"/>
          <p:cNvSpPr/>
          <p:nvPr/>
        </p:nvSpPr>
        <p:spPr>
          <a:xfrm>
            <a:off x="-38836" y="4294347"/>
            <a:ext cx="0" cy="63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7"/>
          <p:cNvSpPr/>
          <p:nvPr/>
        </p:nvSpPr>
        <p:spPr>
          <a:xfrm>
            <a:off x="84109" y="4212947"/>
            <a:ext cx="0" cy="63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7"/>
          <p:cNvSpPr/>
          <p:nvPr/>
        </p:nvSpPr>
        <p:spPr>
          <a:xfrm>
            <a:off x="54407" y="4184999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7"/>
          <p:cNvSpPr/>
          <p:nvPr/>
        </p:nvSpPr>
        <p:spPr>
          <a:xfrm>
            <a:off x="55222" y="4184999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7"/>
          <p:cNvSpPr/>
          <p:nvPr/>
        </p:nvSpPr>
        <p:spPr>
          <a:xfrm>
            <a:off x="55222" y="4184999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7"/>
          <p:cNvSpPr/>
          <p:nvPr/>
        </p:nvSpPr>
        <p:spPr>
          <a:xfrm>
            <a:off x="184997" y="4145146"/>
            <a:ext cx="250149" cy="165366"/>
          </a:xfrm>
          <a:custGeom>
            <a:avLst/>
            <a:gdLst/>
            <a:ahLst/>
            <a:cxnLst/>
            <a:rect l="l" t="t" r="r" b="b"/>
            <a:pathLst>
              <a:path w="3992" h="2639" extrusionOk="0">
                <a:moveTo>
                  <a:pt x="136" y="0"/>
                </a:moveTo>
                <a:cubicBezTo>
                  <a:pt x="108" y="81"/>
                  <a:pt x="81" y="163"/>
                  <a:pt x="54" y="257"/>
                </a:cubicBezTo>
                <a:cubicBezTo>
                  <a:pt x="27" y="406"/>
                  <a:pt x="0" y="569"/>
                  <a:pt x="14" y="731"/>
                </a:cubicBezTo>
                <a:cubicBezTo>
                  <a:pt x="14" y="880"/>
                  <a:pt x="41" y="1029"/>
                  <a:pt x="81" y="1177"/>
                </a:cubicBezTo>
                <a:cubicBezTo>
                  <a:pt x="122" y="1313"/>
                  <a:pt x="176" y="1448"/>
                  <a:pt x="257" y="1570"/>
                </a:cubicBezTo>
                <a:cubicBezTo>
                  <a:pt x="352" y="1719"/>
                  <a:pt x="460" y="1854"/>
                  <a:pt x="582" y="1976"/>
                </a:cubicBezTo>
                <a:cubicBezTo>
                  <a:pt x="731" y="2111"/>
                  <a:pt x="893" y="2233"/>
                  <a:pt x="1083" y="2328"/>
                </a:cubicBezTo>
                <a:lnTo>
                  <a:pt x="1069" y="2328"/>
                </a:lnTo>
                <a:cubicBezTo>
                  <a:pt x="1259" y="2436"/>
                  <a:pt x="1475" y="2517"/>
                  <a:pt x="1692" y="2571"/>
                </a:cubicBezTo>
                <a:cubicBezTo>
                  <a:pt x="1881" y="2612"/>
                  <a:pt x="2070" y="2639"/>
                  <a:pt x="2273" y="2639"/>
                </a:cubicBezTo>
                <a:lnTo>
                  <a:pt x="2328" y="2639"/>
                </a:lnTo>
                <a:cubicBezTo>
                  <a:pt x="2517" y="2625"/>
                  <a:pt x="2720" y="2598"/>
                  <a:pt x="2923" y="2544"/>
                </a:cubicBezTo>
                <a:cubicBezTo>
                  <a:pt x="3085" y="2490"/>
                  <a:pt x="3261" y="2409"/>
                  <a:pt x="3410" y="2314"/>
                </a:cubicBezTo>
                <a:cubicBezTo>
                  <a:pt x="3491" y="2260"/>
                  <a:pt x="3559" y="2206"/>
                  <a:pt x="3640" y="2152"/>
                </a:cubicBezTo>
                <a:cubicBezTo>
                  <a:pt x="3708" y="2084"/>
                  <a:pt x="3775" y="2030"/>
                  <a:pt x="3843" y="1962"/>
                </a:cubicBezTo>
                <a:cubicBezTo>
                  <a:pt x="3884" y="1908"/>
                  <a:pt x="3938" y="1854"/>
                  <a:pt x="3978" y="1800"/>
                </a:cubicBezTo>
                <a:lnTo>
                  <a:pt x="3992" y="1773"/>
                </a:lnTo>
                <a:cubicBezTo>
                  <a:pt x="3613" y="1272"/>
                  <a:pt x="3139" y="853"/>
                  <a:pt x="2585" y="569"/>
                </a:cubicBezTo>
                <a:cubicBezTo>
                  <a:pt x="2273" y="393"/>
                  <a:pt x="1935" y="257"/>
                  <a:pt x="1583" y="163"/>
                </a:cubicBezTo>
                <a:cubicBezTo>
                  <a:pt x="1218" y="68"/>
                  <a:pt x="853" y="14"/>
                  <a:pt x="474" y="0"/>
                </a:cubicBez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7"/>
          <p:cNvSpPr/>
          <p:nvPr/>
        </p:nvSpPr>
        <p:spPr>
          <a:xfrm>
            <a:off x="290146" y="4307067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7"/>
          <p:cNvSpPr/>
          <p:nvPr/>
        </p:nvSpPr>
        <p:spPr>
          <a:xfrm>
            <a:off x="290146" y="4306253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7"/>
          <p:cNvSpPr/>
          <p:nvPr/>
        </p:nvSpPr>
        <p:spPr>
          <a:xfrm>
            <a:off x="398679" y="4290148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7"/>
          <p:cNvSpPr/>
          <p:nvPr/>
        </p:nvSpPr>
        <p:spPr>
          <a:xfrm>
            <a:off x="127347" y="4418169"/>
            <a:ext cx="262869" cy="176395"/>
          </a:xfrm>
          <a:custGeom>
            <a:avLst/>
            <a:gdLst/>
            <a:ahLst/>
            <a:cxnLst/>
            <a:rect l="l" t="t" r="r" b="b"/>
            <a:pathLst>
              <a:path w="4195" h="2815" extrusionOk="0">
                <a:moveTo>
                  <a:pt x="2138" y="0"/>
                </a:moveTo>
                <a:cubicBezTo>
                  <a:pt x="2030" y="14"/>
                  <a:pt x="1922" y="27"/>
                  <a:pt x="1800" y="41"/>
                </a:cubicBezTo>
                <a:cubicBezTo>
                  <a:pt x="1705" y="54"/>
                  <a:pt x="1597" y="81"/>
                  <a:pt x="1502" y="108"/>
                </a:cubicBezTo>
                <a:cubicBezTo>
                  <a:pt x="1407" y="149"/>
                  <a:pt x="1313" y="176"/>
                  <a:pt x="1218" y="217"/>
                </a:cubicBezTo>
                <a:cubicBezTo>
                  <a:pt x="1123" y="257"/>
                  <a:pt x="1042" y="311"/>
                  <a:pt x="947" y="352"/>
                </a:cubicBezTo>
                <a:lnTo>
                  <a:pt x="961" y="352"/>
                </a:lnTo>
                <a:cubicBezTo>
                  <a:pt x="880" y="406"/>
                  <a:pt x="798" y="460"/>
                  <a:pt x="731" y="528"/>
                </a:cubicBezTo>
                <a:cubicBezTo>
                  <a:pt x="663" y="582"/>
                  <a:pt x="595" y="636"/>
                  <a:pt x="528" y="704"/>
                </a:cubicBezTo>
                <a:lnTo>
                  <a:pt x="528" y="690"/>
                </a:lnTo>
                <a:cubicBezTo>
                  <a:pt x="433" y="799"/>
                  <a:pt x="352" y="907"/>
                  <a:pt x="284" y="1029"/>
                </a:cubicBezTo>
                <a:cubicBezTo>
                  <a:pt x="190" y="1218"/>
                  <a:pt x="122" y="1407"/>
                  <a:pt x="81" y="1597"/>
                </a:cubicBezTo>
                <a:lnTo>
                  <a:pt x="81" y="1610"/>
                </a:lnTo>
                <a:cubicBezTo>
                  <a:pt x="27" y="1813"/>
                  <a:pt x="0" y="2043"/>
                  <a:pt x="0" y="2260"/>
                </a:cubicBezTo>
                <a:cubicBezTo>
                  <a:pt x="14" y="2382"/>
                  <a:pt x="27" y="2517"/>
                  <a:pt x="68" y="2639"/>
                </a:cubicBezTo>
                <a:cubicBezTo>
                  <a:pt x="81" y="2693"/>
                  <a:pt x="108" y="2761"/>
                  <a:pt x="135" y="2815"/>
                </a:cubicBezTo>
                <a:cubicBezTo>
                  <a:pt x="568" y="2761"/>
                  <a:pt x="988" y="2679"/>
                  <a:pt x="1407" y="2571"/>
                </a:cubicBezTo>
                <a:lnTo>
                  <a:pt x="1421" y="2558"/>
                </a:lnTo>
                <a:cubicBezTo>
                  <a:pt x="2233" y="2355"/>
                  <a:pt x="3004" y="2057"/>
                  <a:pt x="3735" y="1651"/>
                </a:cubicBezTo>
                <a:cubicBezTo>
                  <a:pt x="3897" y="1570"/>
                  <a:pt x="4046" y="1475"/>
                  <a:pt x="4195" y="1367"/>
                </a:cubicBezTo>
                <a:cubicBezTo>
                  <a:pt x="4195" y="1340"/>
                  <a:pt x="4181" y="1313"/>
                  <a:pt x="4168" y="1286"/>
                </a:cubicBezTo>
                <a:cubicBezTo>
                  <a:pt x="4127" y="1218"/>
                  <a:pt x="4100" y="1164"/>
                  <a:pt x="4059" y="1110"/>
                </a:cubicBezTo>
                <a:cubicBezTo>
                  <a:pt x="4005" y="1015"/>
                  <a:pt x="3938" y="920"/>
                  <a:pt x="3870" y="839"/>
                </a:cubicBezTo>
                <a:cubicBezTo>
                  <a:pt x="3802" y="758"/>
                  <a:pt x="3735" y="677"/>
                  <a:pt x="3667" y="609"/>
                </a:cubicBezTo>
                <a:cubicBezTo>
                  <a:pt x="3518" y="460"/>
                  <a:pt x="3342" y="339"/>
                  <a:pt x="3166" y="230"/>
                </a:cubicBezTo>
                <a:cubicBezTo>
                  <a:pt x="3085" y="190"/>
                  <a:pt x="3004" y="163"/>
                  <a:pt x="2923" y="122"/>
                </a:cubicBezTo>
                <a:cubicBezTo>
                  <a:pt x="2855" y="95"/>
                  <a:pt x="2788" y="81"/>
                  <a:pt x="2706" y="54"/>
                </a:cubicBezTo>
                <a:lnTo>
                  <a:pt x="2693" y="54"/>
                </a:lnTo>
                <a:cubicBezTo>
                  <a:pt x="2612" y="41"/>
                  <a:pt x="2517" y="27"/>
                  <a:pt x="2422" y="14"/>
                </a:cubicBezTo>
                <a:cubicBezTo>
                  <a:pt x="2327" y="0"/>
                  <a:pt x="2233" y="0"/>
                  <a:pt x="2138" y="0"/>
                </a:cubicBez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7"/>
          <p:cNvSpPr/>
          <p:nvPr/>
        </p:nvSpPr>
        <p:spPr>
          <a:xfrm>
            <a:off x="145958" y="4482587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7"/>
          <p:cNvSpPr/>
          <p:nvPr/>
        </p:nvSpPr>
        <p:spPr>
          <a:xfrm>
            <a:off x="296914" y="4422367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7"/>
          <p:cNvSpPr/>
          <p:nvPr/>
        </p:nvSpPr>
        <p:spPr>
          <a:xfrm>
            <a:off x="296914" y="4422367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7"/>
          <p:cNvSpPr/>
          <p:nvPr/>
        </p:nvSpPr>
        <p:spPr>
          <a:xfrm>
            <a:off x="296914" y="4422367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7"/>
          <p:cNvSpPr/>
          <p:nvPr/>
        </p:nvSpPr>
        <p:spPr>
          <a:xfrm>
            <a:off x="-116037" y="4158681"/>
            <a:ext cx="458752" cy="441081"/>
          </a:xfrm>
          <a:custGeom>
            <a:avLst/>
            <a:gdLst/>
            <a:ahLst/>
            <a:cxnLst/>
            <a:rect l="l" t="t" r="r" b="b"/>
            <a:pathLst>
              <a:path w="7321" h="7039" extrusionOk="0">
                <a:moveTo>
                  <a:pt x="3573" y="1"/>
                </a:moveTo>
                <a:cubicBezTo>
                  <a:pt x="3370" y="55"/>
                  <a:pt x="3180" y="109"/>
                  <a:pt x="2978" y="190"/>
                </a:cubicBezTo>
                <a:cubicBezTo>
                  <a:pt x="2653" y="339"/>
                  <a:pt x="2342" y="501"/>
                  <a:pt x="2057" y="718"/>
                </a:cubicBezTo>
                <a:cubicBezTo>
                  <a:pt x="1773" y="921"/>
                  <a:pt x="1530" y="1151"/>
                  <a:pt x="1300" y="1408"/>
                </a:cubicBezTo>
                <a:cubicBezTo>
                  <a:pt x="867" y="1936"/>
                  <a:pt x="528" y="2531"/>
                  <a:pt x="339" y="3194"/>
                </a:cubicBezTo>
                <a:cubicBezTo>
                  <a:pt x="41" y="4168"/>
                  <a:pt x="1" y="5210"/>
                  <a:pt x="217" y="6225"/>
                </a:cubicBezTo>
                <a:cubicBezTo>
                  <a:pt x="258" y="6360"/>
                  <a:pt x="298" y="6496"/>
                  <a:pt x="339" y="6644"/>
                </a:cubicBezTo>
                <a:lnTo>
                  <a:pt x="352" y="6699"/>
                </a:lnTo>
                <a:lnTo>
                  <a:pt x="380" y="6766"/>
                </a:lnTo>
                <a:cubicBezTo>
                  <a:pt x="393" y="6780"/>
                  <a:pt x="407" y="6780"/>
                  <a:pt x="420" y="6780"/>
                </a:cubicBezTo>
                <a:cubicBezTo>
                  <a:pt x="434" y="6793"/>
                  <a:pt x="434" y="6793"/>
                  <a:pt x="447" y="6793"/>
                </a:cubicBezTo>
                <a:cubicBezTo>
                  <a:pt x="1126" y="6957"/>
                  <a:pt x="1804" y="7038"/>
                  <a:pt x="2494" y="7038"/>
                </a:cubicBezTo>
                <a:cubicBezTo>
                  <a:pt x="2547" y="7038"/>
                  <a:pt x="2600" y="7038"/>
                  <a:pt x="2653" y="7037"/>
                </a:cubicBezTo>
                <a:lnTo>
                  <a:pt x="2842" y="7037"/>
                </a:lnTo>
                <a:cubicBezTo>
                  <a:pt x="3668" y="7023"/>
                  <a:pt x="4493" y="6902"/>
                  <a:pt x="5305" y="6699"/>
                </a:cubicBezTo>
                <a:cubicBezTo>
                  <a:pt x="6009" y="6523"/>
                  <a:pt x="6672" y="6266"/>
                  <a:pt x="7321" y="5954"/>
                </a:cubicBezTo>
                <a:lnTo>
                  <a:pt x="7321" y="5954"/>
                </a:lnTo>
                <a:cubicBezTo>
                  <a:pt x="7213" y="5981"/>
                  <a:pt x="7105" y="6022"/>
                  <a:pt x="6996" y="6049"/>
                </a:cubicBezTo>
                <a:cubicBezTo>
                  <a:pt x="6658" y="6144"/>
                  <a:pt x="6320" y="6211"/>
                  <a:pt x="5968" y="6266"/>
                </a:cubicBezTo>
                <a:cubicBezTo>
                  <a:pt x="5670" y="6306"/>
                  <a:pt x="5359" y="6320"/>
                  <a:pt x="5061" y="6333"/>
                </a:cubicBezTo>
                <a:cubicBezTo>
                  <a:pt x="4940" y="6333"/>
                  <a:pt x="4818" y="6333"/>
                  <a:pt x="4710" y="6320"/>
                </a:cubicBezTo>
                <a:cubicBezTo>
                  <a:pt x="4304" y="6293"/>
                  <a:pt x="3898" y="6211"/>
                  <a:pt x="3519" y="6090"/>
                </a:cubicBezTo>
                <a:cubicBezTo>
                  <a:pt x="3221" y="5995"/>
                  <a:pt x="2950" y="5846"/>
                  <a:pt x="2707" y="5657"/>
                </a:cubicBezTo>
                <a:cubicBezTo>
                  <a:pt x="2599" y="5576"/>
                  <a:pt x="2490" y="5481"/>
                  <a:pt x="2396" y="5386"/>
                </a:cubicBezTo>
                <a:cubicBezTo>
                  <a:pt x="2315" y="5291"/>
                  <a:pt x="2220" y="5183"/>
                  <a:pt x="2152" y="5075"/>
                </a:cubicBezTo>
                <a:cubicBezTo>
                  <a:pt x="2003" y="4845"/>
                  <a:pt x="1895" y="4601"/>
                  <a:pt x="1827" y="4358"/>
                </a:cubicBezTo>
                <a:cubicBezTo>
                  <a:pt x="1760" y="4087"/>
                  <a:pt x="1719" y="3816"/>
                  <a:pt x="1719" y="3546"/>
                </a:cubicBezTo>
                <a:cubicBezTo>
                  <a:pt x="1719" y="3275"/>
                  <a:pt x="1746" y="2991"/>
                  <a:pt x="1800" y="2720"/>
                </a:cubicBezTo>
                <a:cubicBezTo>
                  <a:pt x="1854" y="2436"/>
                  <a:pt x="1949" y="2152"/>
                  <a:pt x="2057" y="1882"/>
                </a:cubicBezTo>
                <a:cubicBezTo>
                  <a:pt x="2166" y="1611"/>
                  <a:pt x="2315" y="1354"/>
                  <a:pt x="2463" y="1110"/>
                </a:cubicBezTo>
                <a:cubicBezTo>
                  <a:pt x="2626" y="867"/>
                  <a:pt x="2802" y="650"/>
                  <a:pt x="3018" y="434"/>
                </a:cubicBezTo>
                <a:cubicBezTo>
                  <a:pt x="3180" y="271"/>
                  <a:pt x="3370" y="122"/>
                  <a:pt x="3573" y="1"/>
                </a:cubicBezTo>
                <a:close/>
              </a:path>
            </a:pathLst>
          </a:custGeom>
          <a:solidFill>
            <a:srgbClr val="A215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2" name="Google Shape;1042;p37"/>
          <p:cNvGrpSpPr/>
          <p:nvPr/>
        </p:nvGrpSpPr>
        <p:grpSpPr>
          <a:xfrm rot="-784983">
            <a:off x="8464628" y="2502880"/>
            <a:ext cx="719623" cy="1120926"/>
            <a:chOff x="8424000" y="2335625"/>
            <a:chExt cx="981301" cy="1528532"/>
          </a:xfrm>
        </p:grpSpPr>
        <p:sp>
          <p:nvSpPr>
            <p:cNvPr id="1043" name="Google Shape;1043;p37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7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37"/>
          <p:cNvGrpSpPr/>
          <p:nvPr/>
        </p:nvGrpSpPr>
        <p:grpSpPr>
          <a:xfrm>
            <a:off x="6839700" y="315741"/>
            <a:ext cx="670499" cy="438524"/>
            <a:chOff x="7555450" y="377766"/>
            <a:chExt cx="670499" cy="438524"/>
          </a:xfrm>
        </p:grpSpPr>
        <p:sp>
          <p:nvSpPr>
            <p:cNvPr id="1052" name="Google Shape;1052;p37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" name="Google Shape;1055;p37"/>
          <p:cNvGrpSpPr/>
          <p:nvPr/>
        </p:nvGrpSpPr>
        <p:grpSpPr>
          <a:xfrm>
            <a:off x="7938262" y="411562"/>
            <a:ext cx="981285" cy="534397"/>
            <a:chOff x="816462" y="899275"/>
            <a:chExt cx="981285" cy="534397"/>
          </a:xfrm>
        </p:grpSpPr>
        <p:sp>
          <p:nvSpPr>
            <p:cNvPr id="1056" name="Google Shape;1056;p37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" name="Google Shape;1058;p37"/>
          <p:cNvGrpSpPr/>
          <p:nvPr/>
        </p:nvGrpSpPr>
        <p:grpSpPr>
          <a:xfrm>
            <a:off x="1220325" y="230603"/>
            <a:ext cx="490228" cy="608811"/>
            <a:chOff x="7376250" y="1989890"/>
            <a:chExt cx="490228" cy="608811"/>
          </a:xfrm>
        </p:grpSpPr>
        <p:sp>
          <p:nvSpPr>
            <p:cNvPr id="1059" name="Google Shape;1059;p3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37"/>
          <p:cNvGrpSpPr/>
          <p:nvPr/>
        </p:nvGrpSpPr>
        <p:grpSpPr>
          <a:xfrm>
            <a:off x="398686" y="688662"/>
            <a:ext cx="490238" cy="355904"/>
            <a:chOff x="8787625" y="134475"/>
            <a:chExt cx="838586" cy="608799"/>
          </a:xfrm>
        </p:grpSpPr>
        <p:sp>
          <p:nvSpPr>
            <p:cNvPr id="1063" name="Google Shape;1063;p37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64225" y="860367"/>
            <a:ext cx="832598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A-</a:t>
            </a:r>
            <a:r>
              <a:rPr lang="en-US" sz="3600" dirty="0" err="1"/>
              <a:t>ri</a:t>
            </a:r>
            <a:r>
              <a:rPr lang="en-US" sz="3600" dirty="0"/>
              <a:t>-</a:t>
            </a:r>
            <a:r>
              <a:rPr lang="en-US" sz="3600" dirty="0" err="1"/>
              <a:t>ôn</a:t>
            </a:r>
            <a:r>
              <a:rPr lang="en-US" sz="3600" dirty="0"/>
              <a:t>, Xi-</a:t>
            </a:r>
            <a:r>
              <a:rPr lang="en-US" sz="3600" dirty="0" err="1"/>
              <a:t>xin</a:t>
            </a:r>
            <a:r>
              <a:rPr lang="en-US" sz="3600" dirty="0"/>
              <a:t>, </a:t>
            </a:r>
            <a:r>
              <a:rPr lang="en-US" sz="3600" dirty="0" err="1"/>
              <a:t>boong</a:t>
            </a:r>
            <a:r>
              <a:rPr lang="en-US" sz="3600" dirty="0"/>
              <a:t> </a:t>
            </a:r>
            <a:r>
              <a:rPr lang="en-US" sz="3600" dirty="0" err="1"/>
              <a:t>tàu</a:t>
            </a:r>
            <a:r>
              <a:rPr lang="en-US" sz="3600" dirty="0"/>
              <a:t>, dong </a:t>
            </a:r>
            <a:r>
              <a:rPr lang="en-US" sz="3600" dirty="0" err="1"/>
              <a:t>buồm</a:t>
            </a:r>
            <a:r>
              <a:rPr lang="en-US" sz="3600" dirty="0"/>
              <a:t>, </a:t>
            </a:r>
            <a:r>
              <a:rPr lang="en-US" sz="3600" dirty="0" err="1"/>
              <a:t>sửng</a:t>
            </a:r>
            <a:r>
              <a:rPr lang="en-US" sz="3600" dirty="0"/>
              <a:t> </a:t>
            </a:r>
            <a:r>
              <a:rPr lang="en-US" sz="3600" dirty="0" err="1" smtClean="0"/>
              <a:t>sốt</a:t>
            </a:r>
            <a:r>
              <a:rPr lang="en-US" sz="3600" dirty="0" smtClean="0"/>
              <a:t>, </a:t>
            </a:r>
            <a:r>
              <a:rPr lang="en-US" sz="3600" dirty="0" err="1" smtClean="0"/>
              <a:t>truyền</a:t>
            </a:r>
            <a:r>
              <a:rPr lang="en-US" sz="3600" dirty="0" smtClean="0"/>
              <a:t> </a:t>
            </a:r>
            <a:r>
              <a:rPr lang="en-US" sz="3600" dirty="0" err="1" smtClean="0"/>
              <a:t>lệnh</a:t>
            </a:r>
            <a:endParaRPr lang="en-US" sz="3600" dirty="0"/>
          </a:p>
        </p:txBody>
      </p:sp>
      <p:sp>
        <p:nvSpPr>
          <p:cNvPr id="156" name="TextBox 155"/>
          <p:cNvSpPr txBox="1"/>
          <p:nvPr/>
        </p:nvSpPr>
        <p:spPr>
          <a:xfrm>
            <a:off x="475811" y="3028950"/>
            <a:ext cx="828402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GB" altLang="en-US" sz="3600" dirty="0" err="1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GB" altLang="en-US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altLang="en-US" sz="3600" err="1">
                <a:solidFill>
                  <a:schemeClr val="tx1">
                    <a:lumMod val="50000"/>
                  </a:schemeClr>
                </a:solidFill>
              </a:rPr>
              <a:t>lẽ</a:t>
            </a:r>
            <a:r>
              <a:rPr lang="en-GB" altLang="en-US" sz="36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altLang="en-US" sz="3600" smtClean="0">
                <a:solidFill>
                  <a:schemeClr val="tx1">
                    <a:lumMod val="50000"/>
                  </a:schemeClr>
                </a:solidFill>
              </a:rPr>
              <a:t> đó </a:t>
            </a:r>
            <a:r>
              <a:rPr lang="en-GB" altLang="en-US" sz="36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GB" altLang="en-US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altLang="en-US" sz="3600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GB" altLang="en-US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altLang="en-US" sz="3600" dirty="0" err="1">
                <a:solidFill>
                  <a:schemeClr val="tx1">
                    <a:lumMod val="50000"/>
                  </a:schemeClr>
                </a:solidFill>
              </a:rPr>
              <a:t>tiền</a:t>
            </a:r>
            <a:r>
              <a:rPr lang="en-GB" altLang="en-US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altLang="en-US" sz="3600" dirty="0" err="1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GB" altLang="en-US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altLang="en-US" sz="3600" err="1">
                <a:solidFill>
                  <a:schemeClr val="tx1">
                    <a:lumMod val="50000"/>
                  </a:schemeClr>
                </a:solidFill>
              </a:rPr>
              <a:t>ra</a:t>
            </a:r>
            <a:r>
              <a:rPr lang="en-GB" altLang="en-US" sz="36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altLang="en-US" sz="3600" smtClean="0">
                <a:solidFill>
                  <a:schemeClr val="tx1">
                    <a:lumMod val="50000"/>
                  </a:schemeClr>
                </a:solidFill>
              </a:rPr>
              <a:t>đời  </a:t>
            </a:r>
            <a:r>
              <a:rPr lang="en-GB" altLang="en-US" sz="3600" dirty="0" err="1">
                <a:solidFill>
                  <a:schemeClr val="tx1">
                    <a:lumMod val="50000"/>
                  </a:schemeClr>
                </a:solidFill>
              </a:rPr>
              <a:t>để</a:t>
            </a:r>
            <a:r>
              <a:rPr lang="en-GB" altLang="en-US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altLang="en-US" sz="3600" dirty="0" err="1">
                <a:solidFill>
                  <a:schemeClr val="tx1">
                    <a:lumMod val="50000"/>
                  </a:schemeClr>
                </a:solidFill>
              </a:rPr>
              <a:t>ghi</a:t>
            </a:r>
            <a:r>
              <a:rPr lang="en-GB" altLang="en-US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altLang="en-US" sz="3600" dirty="0" err="1">
                <a:solidFill>
                  <a:schemeClr val="tx1">
                    <a:lumMod val="50000"/>
                  </a:schemeClr>
                </a:solidFill>
              </a:rPr>
              <a:t>lại</a:t>
            </a:r>
            <a:r>
              <a:rPr lang="en-GB" altLang="en-US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altLang="en-US" sz="3600" dirty="0" err="1">
                <a:solidFill>
                  <a:schemeClr val="tx1">
                    <a:lumMod val="50000"/>
                  </a:schemeClr>
                </a:solidFill>
              </a:rPr>
              <a:t>tình</a:t>
            </a:r>
            <a:r>
              <a:rPr lang="en-GB" altLang="en-US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altLang="en-US" sz="3600" dirty="0" err="1">
                <a:solidFill>
                  <a:schemeClr val="tx1">
                    <a:lumMod val="50000"/>
                  </a:schemeClr>
                </a:solidFill>
              </a:rPr>
              <a:t>cảm</a:t>
            </a:r>
            <a:r>
              <a:rPr lang="en-GB" altLang="en-US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altLang="en-US" sz="3600" dirty="0" err="1">
                <a:solidFill>
                  <a:schemeClr val="tx1">
                    <a:lumMod val="50000"/>
                  </a:schemeClr>
                </a:solidFill>
              </a:rPr>
              <a:t>yêu</a:t>
            </a:r>
            <a:r>
              <a:rPr lang="en-GB" altLang="en-US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altLang="en-US" sz="3600" dirty="0" err="1">
                <a:solidFill>
                  <a:schemeClr val="tx1">
                    <a:lumMod val="50000"/>
                  </a:schemeClr>
                </a:solidFill>
              </a:rPr>
              <a:t>quý</a:t>
            </a:r>
            <a:r>
              <a:rPr lang="en-GB" altLang="en-US" sz="3600" dirty="0">
                <a:solidFill>
                  <a:schemeClr val="tx1">
                    <a:lumMod val="50000"/>
                  </a:schemeClr>
                </a:solidFill>
              </a:rPr>
              <a:t> con </a:t>
            </a:r>
            <a:r>
              <a:rPr lang="en-GB" altLang="en-US" sz="3600" err="1">
                <a:solidFill>
                  <a:schemeClr val="tx1">
                    <a:lumMod val="50000"/>
                  </a:schemeClr>
                </a:solidFill>
              </a:rPr>
              <a:t>người</a:t>
            </a:r>
            <a:r>
              <a:rPr lang="en-GB" altLang="en-US" sz="36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altLang="en-US" sz="3600" smtClean="0">
                <a:solidFill>
                  <a:schemeClr val="tx1">
                    <a:lumMod val="50000"/>
                  </a:schemeClr>
                </a:solidFill>
              </a:rPr>
              <a:t> của </a:t>
            </a:r>
            <a:r>
              <a:rPr lang="en-GB" altLang="en-US" sz="3600" dirty="0" err="1">
                <a:solidFill>
                  <a:schemeClr val="tx1">
                    <a:lumMod val="50000"/>
                  </a:schemeClr>
                </a:solidFill>
              </a:rPr>
              <a:t>loài</a:t>
            </a:r>
            <a:r>
              <a:rPr lang="en-GB" altLang="en-US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altLang="en-US" sz="3600" dirty="0" err="1">
                <a:solidFill>
                  <a:schemeClr val="tx1">
                    <a:lumMod val="50000"/>
                  </a:schemeClr>
                </a:solidFill>
              </a:rPr>
              <a:t>cá</a:t>
            </a:r>
            <a:r>
              <a:rPr lang="en-GB" altLang="en-US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altLang="en-US" sz="3600" dirty="0" err="1">
                <a:solidFill>
                  <a:schemeClr val="tx1">
                    <a:lumMod val="50000"/>
                  </a:schemeClr>
                </a:solidFill>
              </a:rPr>
              <a:t>thông</a:t>
            </a:r>
            <a:r>
              <a:rPr lang="en-GB" altLang="en-US" sz="3600" dirty="0">
                <a:solidFill>
                  <a:schemeClr val="tx1">
                    <a:lumMod val="50000"/>
                  </a:schemeClr>
                </a:solidFill>
              </a:rPr>
              <a:t> minh.</a:t>
            </a:r>
          </a:p>
        </p:txBody>
      </p:sp>
      <p:sp>
        <p:nvSpPr>
          <p:cNvPr id="157" name="Text Box 12"/>
          <p:cNvSpPr txBox="1">
            <a:spLocks noChangeArrowheads="1"/>
          </p:cNvSpPr>
          <p:nvPr/>
        </p:nvSpPr>
        <p:spPr bwMode="auto">
          <a:xfrm>
            <a:off x="1493738" y="2854856"/>
            <a:ext cx="360000" cy="9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12241" tIns="56120" rIns="112241" bIns="56120">
            <a:spAutoFit/>
          </a:bodyPr>
          <a:lstStyle>
            <a:lvl1pPr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</a:p>
        </p:txBody>
      </p:sp>
      <p:sp>
        <p:nvSpPr>
          <p:cNvPr id="158" name="Text Box 12"/>
          <p:cNvSpPr txBox="1">
            <a:spLocks noChangeArrowheads="1"/>
          </p:cNvSpPr>
          <p:nvPr/>
        </p:nvSpPr>
        <p:spPr bwMode="auto">
          <a:xfrm>
            <a:off x="6377675" y="3390284"/>
            <a:ext cx="245699" cy="9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12241" tIns="56120" rIns="112241" bIns="56120">
            <a:spAutoFit/>
          </a:bodyPr>
          <a:lstStyle>
            <a:lvl1pPr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</a:p>
        </p:txBody>
      </p:sp>
      <p:sp>
        <p:nvSpPr>
          <p:cNvPr id="159" name="Text Box 12"/>
          <p:cNvSpPr txBox="1">
            <a:spLocks noChangeArrowheads="1"/>
          </p:cNvSpPr>
          <p:nvPr/>
        </p:nvSpPr>
        <p:spPr bwMode="auto">
          <a:xfrm>
            <a:off x="7147650" y="2851577"/>
            <a:ext cx="360000" cy="9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12241" tIns="56120" rIns="112241" bIns="56120">
            <a:spAutoFit/>
          </a:bodyPr>
          <a:lstStyle>
            <a:lvl1pPr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</a:p>
        </p:txBody>
      </p:sp>
      <p:sp>
        <p:nvSpPr>
          <p:cNvPr id="161" name="Text Box 12"/>
          <p:cNvSpPr txBox="1">
            <a:spLocks noChangeArrowheads="1"/>
          </p:cNvSpPr>
          <p:nvPr/>
        </p:nvSpPr>
        <p:spPr bwMode="auto">
          <a:xfrm>
            <a:off x="2760280" y="3948362"/>
            <a:ext cx="892417" cy="9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12241" tIns="56120" rIns="112241" bIns="56120">
            <a:spAutoFit/>
          </a:bodyPr>
          <a:lstStyle>
            <a:lvl1pPr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dirty="0" smtClean="0">
                <a:solidFill>
                  <a:srgbClr val="FF0000"/>
                </a:solidFill>
                <a:latin typeface="Arial" panose="020B0604020202020204" pitchFamily="34" charset="0"/>
              </a:rPr>
              <a:t>//</a:t>
            </a:r>
            <a:endParaRPr lang="en-US" altLang="en-US" sz="5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" grpId="0"/>
      <p:bldP spid="154" grpId="0"/>
      <p:bldP spid="23" grpId="0" animBg="1"/>
      <p:bldP spid="156" grpId="0" animBg="1"/>
      <p:bldP spid="157" grpId="0"/>
      <p:bldP spid="158" grpId="0"/>
      <p:bldP spid="159" grpId="0"/>
      <p:bldP spid="1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4776801" cy="318135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81000" y="340995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</a:rPr>
              <a:t>B</a:t>
            </a:r>
            <a:r>
              <a:rPr lang="en-US" sz="3200" b="1" smtClean="0">
                <a:solidFill>
                  <a:srgbClr val="002060"/>
                </a:solidFill>
              </a:rPr>
              <a:t>oong </a:t>
            </a:r>
            <a:r>
              <a:rPr lang="en-US" sz="3200" b="1" dirty="0" err="1" smtClean="0">
                <a:solidFill>
                  <a:srgbClr val="002060"/>
                </a:solidFill>
              </a:rPr>
              <a:t>tàu</a:t>
            </a:r>
            <a:r>
              <a:rPr lang="en-US" sz="3200" b="1" dirty="0" smtClean="0">
                <a:solidFill>
                  <a:srgbClr val="002060"/>
                </a:solidFill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</a:rPr>
              <a:t>sàn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lộ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thiên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tàu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0"/>
            <a:ext cx="4191000" cy="318135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4853001" y="340995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</a:rPr>
              <a:t>Dong </a:t>
            </a:r>
            <a:r>
              <a:rPr lang="en-US" sz="2800" b="1" dirty="0" err="1" smtClean="0">
                <a:solidFill>
                  <a:srgbClr val="002060"/>
                </a:solidFill>
              </a:rPr>
              <a:t>buồm</a:t>
            </a:r>
            <a:r>
              <a:rPr lang="en-US" sz="2800" b="1" smtClean="0">
                <a:solidFill>
                  <a:srgbClr val="002060"/>
                </a:solidFill>
              </a:rPr>
              <a:t>: giương cao buồm, đưa </a:t>
            </a:r>
            <a:r>
              <a:rPr lang="en-US" sz="2800" b="1" dirty="0" err="1" smtClean="0">
                <a:solidFill>
                  <a:srgbClr val="002060"/>
                </a:solidFill>
              </a:rPr>
              <a:t>lên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cao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giơ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cao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đến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mức</a:t>
            </a:r>
            <a:r>
              <a:rPr lang="en-US" sz="2800" b="1" dirty="0" smtClean="0">
                <a:solidFill>
                  <a:srgbClr val="002060"/>
                </a:solidFill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</a:rPr>
              <a:t>xa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cũng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err="1" smtClean="0">
                <a:solidFill>
                  <a:srgbClr val="002060"/>
                </a:solidFill>
              </a:rPr>
              <a:t>thấy</a:t>
            </a:r>
            <a:r>
              <a:rPr lang="en-US" sz="2800" b="1" smtClean="0">
                <a:solidFill>
                  <a:srgbClr val="002060"/>
                </a:solidFill>
              </a:rPr>
              <a:t> được.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3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53750"/>
            <a:ext cx="7772400" cy="841800"/>
          </a:xfrm>
        </p:spPr>
        <p:txBody>
          <a:bodyPr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 smtClean="0"/>
              <a:t> </a:t>
            </a:r>
            <a:endParaRPr lang="vi-V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495550"/>
            <a:ext cx="7772400" cy="8418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buClrTx/>
              <a:buFontTx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873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684</Words>
  <Application>Microsoft Office PowerPoint</Application>
  <PresentationFormat>On-screen Show (16:9)</PresentationFormat>
  <Paragraphs>58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Roboto Condensed Light</vt:lpstr>
      <vt:lpstr>Quicksand SemiBold</vt:lpstr>
      <vt:lpstr>Calibri Light</vt:lpstr>
      <vt:lpstr>Tahoma</vt:lpstr>
      <vt:lpstr>Hammersmith One</vt:lpstr>
      <vt:lpstr>Calibri</vt:lpstr>
      <vt:lpstr>Times New Roman</vt:lpstr>
      <vt:lpstr>Fredoka One</vt:lpstr>
      <vt:lpstr>Office Theme</vt:lpstr>
      <vt:lpstr>PowerPoint Presentation</vt:lpstr>
      <vt:lpstr>PowerPoint Presentation</vt:lpstr>
      <vt:lpstr>PowerPoint Presentation</vt:lpstr>
      <vt:lpstr>PowerPoint Presentation</vt:lpstr>
      <vt:lpstr>Những người bạn tốt</vt:lpstr>
      <vt:lpstr>PowerPoint Presentation</vt:lpstr>
      <vt:lpstr>* Từ khó</vt:lpstr>
      <vt:lpstr>PowerPoint Presentation</vt:lpstr>
      <vt:lpstr>Hành trình : chuyến đi xa, dài ngày </vt:lpstr>
      <vt:lpstr>PowerPoint Presentation</vt:lpstr>
      <vt:lpstr>Tìm hiểu bài</vt:lpstr>
      <vt:lpstr>Tìm hiểu bài</vt:lpstr>
      <vt:lpstr>PowerPoint Presentation</vt:lpstr>
      <vt:lpstr>PowerPoint Presentation</vt:lpstr>
      <vt:lpstr>PowerPoint Presentation</vt:lpstr>
      <vt:lpstr>Những người bạn tốt</vt:lpstr>
      <vt:lpstr>Luyện đọc diễn cảm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VIBES STICKERS</dc:title>
  <dc:creator>Nguyen Hong Phuc</dc:creator>
  <cp:lastModifiedBy>Nguyen Hong Phuc</cp:lastModifiedBy>
  <cp:revision>22</cp:revision>
  <dcterms:modified xsi:type="dcterms:W3CDTF">2021-10-30T06:17:54Z</dcterms:modified>
</cp:coreProperties>
</file>