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00" r:id="rId3"/>
    <p:sldId id="283" r:id="rId4"/>
    <p:sldId id="309" r:id="rId5"/>
    <p:sldId id="278" r:id="rId6"/>
    <p:sldId id="301" r:id="rId7"/>
    <p:sldId id="302" r:id="rId8"/>
    <p:sldId id="310" r:id="rId9"/>
    <p:sldId id="308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HANH™ PC" initials="Hanh" lastIdx="3" clrIdx="0">
    <p:extLst>
      <p:ext uri="{19B8F6BF-5375-455C-9EA6-DF929625EA0E}">
        <p15:presenceInfo xmlns:p15="http://schemas.microsoft.com/office/powerpoint/2012/main" userId="LE HANH™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BD2F-07A7-445A-B5E0-8BD818B87DE2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DD9-270A-413D-9502-88CCBCF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96E9-EF35-40DA-8FAD-4D1EFFD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3E4E3-A1E5-4667-82A4-ECC77FCE97E6}"/>
              </a:ext>
            </a:extLst>
          </p:cNvPr>
          <p:cNvSpPr/>
          <p:nvPr/>
        </p:nvSpPr>
        <p:spPr>
          <a:xfrm>
            <a:off x="1905000" y="5627899"/>
            <a:ext cx="55626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2021 - 2022.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2F20DE-CC5C-4D8C-9D7E-D143C000236F}"/>
              </a:ext>
            </a:extLst>
          </p:cNvPr>
          <p:cNvSpPr/>
          <p:nvPr/>
        </p:nvSpPr>
        <p:spPr>
          <a:xfrm>
            <a:off x="0" y="2133600"/>
            <a:ext cx="9143999" cy="3276600"/>
          </a:xfrm>
          <a:prstGeom prst="roundRect">
            <a:avLst>
              <a:gd name="adj" fmla="val 239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 KẾT HỌC KỲ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“CHẠY THEO HÌNH TAM GIÁC”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5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1E15AF-AFFB-4A45-B574-9CFFFA52829F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SƠ KẾT HỌC KỲ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TRÒ CHƠI “CHẠY THEO HÌNH TAM GIÁC”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DE164-49C6-4A06-A087-ADE119363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610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4F177E-47A3-4CD2-A47E-DD613C1B2008}"/>
              </a:ext>
            </a:extLst>
          </p:cNvPr>
          <p:cNvSpPr/>
          <p:nvPr/>
        </p:nvSpPr>
        <p:spPr>
          <a:xfrm>
            <a:off x="6927" y="0"/>
            <a:ext cx="91440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SƠ KẾT HỌC KỲ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TRÒ CHƠI “CHẠY THEO HÌNH TAM GIÁC”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 lỏng cơ toàn thân.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88A8-BF59-487E-88F0-D4B3A35C1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88" y="3086099"/>
            <a:ext cx="4419600" cy="3619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B3E07-F0DD-49F2-A1FA-50474ED67C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086099"/>
            <a:ext cx="4495800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8B8539-92F8-4AF9-8369-E52F2CDF076D}"/>
              </a:ext>
            </a:extLst>
          </p:cNvPr>
          <p:cNvSpPr/>
          <p:nvPr/>
        </p:nvSpPr>
        <p:spPr>
          <a:xfrm>
            <a:off x="103163" y="1947552"/>
            <a:ext cx="8937674" cy="4910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SƠ KẾT HỌC KỲ 1.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“CHẠY THEO HÌNH TAM GIÁC”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645EAC0-6A9F-45D4-A26A-4A160FF0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5233-BDCC-4B58-A4F4-60BC119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 BÀI HỌC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TDTT.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góp phần hình thành, phát triển năng lực về.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SK: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6C1536-10FA-43D9-B892-9DE335CD93DA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CẦN CHÚ 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54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887E4C-DB90-43DF-9550-16729445ED3E}"/>
              </a:ext>
            </a:extLst>
          </p:cNvPr>
          <p:cNvSpPr/>
          <p:nvPr/>
        </p:nvSpPr>
        <p:spPr>
          <a:xfrm>
            <a:off x="103163" y="152400"/>
            <a:ext cx="8937674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9D45C6-1AFD-4883-B839-F7CBA4C2D5CC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SƠ KẾT HỌC KỲ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“CHẠY THEO HÌNH TAM GIÁC”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45108-2754-432D-B119-8985E60CE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E5FFDF-766F-446B-AD86-423F0F092416}"/>
              </a:ext>
            </a:extLst>
          </p:cNvPr>
          <p:cNvSpPr/>
          <p:nvPr/>
        </p:nvSpPr>
        <p:spPr>
          <a:xfrm>
            <a:off x="0" y="228600"/>
            <a:ext cx="9144000" cy="64769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SƠ KẾT HỌC KỲ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TRÒ CHƠI “CHẠY THEO HÌNH TAM GIÁC”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HKI: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7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4DE5FFDF-766F-446B-AD86-423F0F092416}"/>
              </a:ext>
            </a:extLst>
          </p:cNvPr>
          <p:cNvSpPr/>
          <p:nvPr/>
        </p:nvSpPr>
        <p:spPr>
          <a:xfrm>
            <a:off x="0" y="381000"/>
            <a:ext cx="9144000" cy="63245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SƠ KẾT HỌC KỲ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TRÒ CHƠI “CHẠY THEO HÌNH TAM GIÁC”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HKI (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clip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(HTT)).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4/1: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9/38 HTT (1.Tuấn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Kim, 3.Hoàng Long, 4.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5. 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7.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8. 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Thy).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4/2: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17/46 HTT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4/3: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28/42 HTT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4/4: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3/42 HTT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3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72C61-C26A-4C2A-9FB3-B02904BB3FD4}"/>
              </a:ext>
            </a:extLst>
          </p:cNvPr>
          <p:cNvSpPr/>
          <p:nvPr/>
        </p:nvSpPr>
        <p:spPr>
          <a:xfrm>
            <a:off x="0" y="76200"/>
            <a:ext cx="9144000" cy="1662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SƠ KẾT HỌC KỲ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TRÒ CHƠI “CHẠY THEO HÌNH TAM GIÁC”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8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1702</TotalTime>
  <Words>837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Bahnschrift</vt:lpstr>
      <vt:lpstr>Calibri</vt:lpstr>
      <vt:lpstr>Corbel</vt:lpstr>
      <vt:lpstr>Times New Roman</vt:lpstr>
      <vt:lpstr>VNI-Times</vt:lpstr>
      <vt:lpstr>Wingdings</vt:lpstr>
      <vt:lpstr>Banded</vt:lpstr>
      <vt:lpstr>TRƯỜNG TH NGUYỄN VĂN LỊCH Môn: THỂ DỤC - LỚP 4 Tuần 18- Tiết 36</vt:lpstr>
      <vt:lpstr>TRƯỜNG TH NGUYỄN VĂN LỊCH Môn: THỂ DỤC - LỚP 4 Tuần 18 - Tiết 36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- LỚP 4 Tuần 01- Tiết 2.</dc:title>
  <dc:creator>LE HANH™ PC</dc:creator>
  <cp:lastModifiedBy>Admin</cp:lastModifiedBy>
  <cp:revision>151</cp:revision>
  <dcterms:created xsi:type="dcterms:W3CDTF">2021-09-15T04:26:40Z</dcterms:created>
  <dcterms:modified xsi:type="dcterms:W3CDTF">2022-01-14T10:25:15Z</dcterms:modified>
</cp:coreProperties>
</file>