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6" r:id="rId2"/>
    <p:sldId id="300" r:id="rId3"/>
    <p:sldId id="283" r:id="rId4"/>
    <p:sldId id="278" r:id="rId5"/>
    <p:sldId id="301" r:id="rId6"/>
    <p:sldId id="303" r:id="rId7"/>
    <p:sldId id="302" r:id="rId8"/>
    <p:sldId id="304" r:id="rId9"/>
    <p:sldId id="30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 HANH™ PC" initials="Hanh" lastIdx="3" clrIdx="0">
    <p:extLst>
      <p:ext uri="{19B8F6BF-5375-455C-9EA6-DF929625EA0E}">
        <p15:presenceInfo xmlns:p15="http://schemas.microsoft.com/office/powerpoint/2012/main" userId="LE HANH™ P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5EBD2F-07A7-445A-B5E0-8BD818B87DE2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A2DD9-270A-413D-9502-88CCBCF88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3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D75E-7EF9-4DC3-AB5E-62306C6C9E18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9B70-F331-44FD-977F-5468E4F56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43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D75E-7EF9-4DC3-AB5E-62306C6C9E18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9B70-F331-44FD-977F-5468E4F56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314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5F75D75E-7EF9-4DC3-AB5E-62306C6C9E18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5A849B70-F331-44FD-977F-5468E4F56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52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D75E-7EF9-4DC3-AB5E-62306C6C9E18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9B70-F331-44FD-977F-5468E4F56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97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75D75E-7EF9-4DC3-AB5E-62306C6C9E18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849B70-F331-44FD-977F-5468E4F56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42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D75E-7EF9-4DC3-AB5E-62306C6C9E18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9B70-F331-44FD-977F-5468E4F56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5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D75E-7EF9-4DC3-AB5E-62306C6C9E18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9B70-F331-44FD-977F-5468E4F56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700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D75E-7EF9-4DC3-AB5E-62306C6C9E18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9B70-F331-44FD-977F-5468E4F56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80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D75E-7EF9-4DC3-AB5E-62306C6C9E18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9B70-F331-44FD-977F-5468E4F56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8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D75E-7EF9-4DC3-AB5E-62306C6C9E18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9B70-F331-44FD-977F-5468E4F56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54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D75E-7EF9-4DC3-AB5E-62306C6C9E18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9B70-F331-44FD-977F-5468E4F56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52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5F75D75E-7EF9-4DC3-AB5E-62306C6C9E18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5A849B70-F331-44FD-977F-5468E4F56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675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D3B96E9-EF35-40DA-8FAD-4D1EFFD91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4790"/>
            <a:ext cx="8229600" cy="1782762"/>
          </a:xfrm>
          <a:prstGeom prst="roundRect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2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 TH NGUYỄN VĂN LỊCH</a:t>
            </a:r>
            <a:br>
              <a:rPr lang="en-US" sz="4200" b="1" kern="1200" dirty="0">
                <a:solidFill>
                  <a:srgbClr val="5482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200" b="1" kern="1200" dirty="0" err="1">
                <a:solidFill>
                  <a:srgbClr val="5482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4200" b="1" kern="1200" dirty="0">
                <a:solidFill>
                  <a:srgbClr val="5482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THỂ DỤC - LỚP 4</a:t>
            </a:r>
            <a:br>
              <a:rPr lang="en-US" sz="4200" b="1" kern="1200" dirty="0">
                <a:solidFill>
                  <a:srgbClr val="5482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kern="1200" dirty="0" err="1">
                <a:solidFill>
                  <a:srgbClr val="5482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4400" b="1" kern="1200" dirty="0">
                <a:solidFill>
                  <a:srgbClr val="5482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16 - </a:t>
            </a:r>
            <a:r>
              <a:rPr lang="en-US" sz="4400" b="1" kern="1200" dirty="0" err="1">
                <a:solidFill>
                  <a:srgbClr val="5482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400" b="1" kern="1200" dirty="0">
                <a:solidFill>
                  <a:srgbClr val="5482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32</a:t>
            </a:r>
            <a:endParaRPr lang="en-US" sz="1300" dirty="0"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E93E4E3-A1E5-4667-82A4-ECC77FCE97E6}"/>
              </a:ext>
            </a:extLst>
          </p:cNvPr>
          <p:cNvSpPr/>
          <p:nvPr/>
        </p:nvSpPr>
        <p:spPr>
          <a:xfrm>
            <a:off x="1905000" y="5627899"/>
            <a:ext cx="5562600" cy="109696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algn="ctr">
              <a:lnSpc>
                <a:spcPct val="115000"/>
              </a:lnSpc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GV: </a:t>
            </a:r>
            <a:r>
              <a:rPr lang="en-US" sz="3200" b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Trương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Phi </a:t>
            </a:r>
            <a:r>
              <a:rPr lang="en-US" sz="3200" b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Nhạn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algn="ctr">
              <a:lnSpc>
                <a:spcPct val="115000"/>
              </a:lnSpc>
              <a:spcAft>
                <a:spcPts val="800"/>
              </a:spcAft>
            </a:pPr>
            <a:r>
              <a:rPr lang="en-US" sz="3200" b="1" i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3200" b="1" i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b="1" i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2021 - 2022. </a:t>
            </a:r>
            <a:endParaRPr lang="en-US" sz="1400" b="1" i="1" dirty="0">
              <a:solidFill>
                <a:schemeClr val="accent4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A2F20DE-CC5C-4D8C-9D7E-D143C000236F}"/>
              </a:ext>
            </a:extLst>
          </p:cNvPr>
          <p:cNvSpPr/>
          <p:nvPr/>
        </p:nvSpPr>
        <p:spPr>
          <a:xfrm>
            <a:off x="0" y="2133600"/>
            <a:ext cx="9143999" cy="3276600"/>
          </a:xfrm>
          <a:prstGeom prst="roundRect">
            <a:avLst>
              <a:gd name="adj" fmla="val 2396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TẬP RÈN LUYỆN TƯ THẾ VÀ KỸ NĂNG VẬN ĐỘNG CƠ BẢN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32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800" b="1" dirty="0">
                <a:effectLst/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 DỤC RÈN LUYỆN TƯ THẾ CƠ BẢN</a:t>
            </a:r>
            <a:endParaRPr lang="en-US" sz="2800" b="1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 CHƠI: “NHẢY LƯỚT SÓNG”</a:t>
            </a:r>
            <a:endParaRPr lang="en-US" sz="2800" dirty="0">
              <a:solidFill>
                <a:schemeClr val="bg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956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C8B8539-92F8-4AF9-8369-E52F2CDF076D}"/>
              </a:ext>
            </a:extLst>
          </p:cNvPr>
          <p:cNvSpPr/>
          <p:nvPr/>
        </p:nvSpPr>
        <p:spPr>
          <a:xfrm>
            <a:off x="103163" y="2209800"/>
            <a:ext cx="8937674" cy="426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TẬP RÈN LUYỆN TƯ THẾ VÀ KỸ NĂNG VẬN ĐỘNG CƠ BẢN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32. 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 DỤC RLTTCB - TRÒ CHƠI “LÒ CÒ TIẾP SỨC”</a:t>
            </a:r>
          </a:p>
          <a:p>
            <a:pPr marL="457200">
              <a:lnSpc>
                <a:spcPct val="115000"/>
              </a:lnSpc>
            </a:pP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Khởi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>
              <a:lnSpc>
                <a:spcPct val="115000"/>
              </a:lnSpc>
            </a:pP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vạch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kẻ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chống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hông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vạch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kẻ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>
              <a:lnSpc>
                <a:spcPct val="115000"/>
              </a:lnSpc>
            </a:pP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thúc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9645EAC0-6A9F-45D4-A26A-4A160FF05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4790"/>
            <a:ext cx="8229600" cy="1782762"/>
          </a:xfrm>
          <a:prstGeom prst="roundRect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2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 TH NGUYỄN VĂN LỊCH</a:t>
            </a:r>
            <a:br>
              <a:rPr lang="en-US" sz="4200" b="1" kern="1200" dirty="0">
                <a:solidFill>
                  <a:srgbClr val="5482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200" b="1" kern="1200" dirty="0" err="1">
                <a:solidFill>
                  <a:srgbClr val="5482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4200" b="1" kern="1200" dirty="0">
                <a:solidFill>
                  <a:srgbClr val="5482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THỂ DỤC - LỚP 4</a:t>
            </a:r>
            <a:br>
              <a:rPr lang="en-US" sz="4200" b="1" kern="1200" dirty="0">
                <a:solidFill>
                  <a:srgbClr val="5482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kern="1200" dirty="0" err="1">
                <a:solidFill>
                  <a:srgbClr val="5482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4400" b="1" kern="1200" dirty="0">
                <a:solidFill>
                  <a:srgbClr val="5482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16 - </a:t>
            </a:r>
            <a:r>
              <a:rPr lang="en-US" sz="4400" b="1" kern="1200" dirty="0" err="1">
                <a:solidFill>
                  <a:srgbClr val="5482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400" b="1" kern="1200" dirty="0">
                <a:solidFill>
                  <a:srgbClr val="5482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srgbClr val="54823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lang="en-US" sz="1300" dirty="0"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721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85233-BDCC-4B58-A4F4-60BC11915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4CA025-5657-46EE-92C6-1EFD7F476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84177"/>
            <a:ext cx="9144000" cy="64214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 TIÊU BÀI HỌC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vạch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kẻ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vạch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kẻ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lướt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sz="2400" dirty="0"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Thái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nhiệt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endParaRPr lang="en-US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016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496C1536-10FA-43D9-B892-9DE335CD93DA}"/>
              </a:ext>
            </a:extLst>
          </p:cNvPr>
          <p:cNvSpPr txBox="1">
            <a:spLocks/>
          </p:cNvSpPr>
          <p:nvPr/>
        </p:nvSpPr>
        <p:spPr>
          <a:xfrm>
            <a:off x="152400" y="475102"/>
            <a:ext cx="8839200" cy="58515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7000"/>
              </a:lnSpc>
              <a:spcAft>
                <a:spcPts val="800"/>
              </a:spcAft>
              <a:buFont typeface="Wingdings" pitchFamily="2" charset="2"/>
              <a:buNone/>
            </a:pPr>
            <a:r>
              <a:rPr lang="en-US" sz="4000" b="1" dirty="0">
                <a:solidFill>
                  <a:srgbClr val="FF00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NHỮNG ĐIỀU CẦN CHÚ Ý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Wingdings" pitchFamily="2" charset="2"/>
              <a:buNone/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Trang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thoải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Wingdings" pitchFamily="2" charset="2"/>
              <a:buNone/>
            </a:pP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sân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đình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đảm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vệ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Wingdings" pitchFamily="2" charset="2"/>
              <a:buNone/>
            </a:pP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nền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trơn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trượt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đảm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6546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4887E4C-DB90-43DF-9550-16729445ED3E}"/>
              </a:ext>
            </a:extLst>
          </p:cNvPr>
          <p:cNvSpPr/>
          <p:nvPr/>
        </p:nvSpPr>
        <p:spPr>
          <a:xfrm>
            <a:off x="103163" y="152400"/>
            <a:ext cx="8937674" cy="1981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TẬP RÈN LUYỆN TƯ THẾ VÀ KỸ NĂNG VẬN ĐỘNG CƠ BẢN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32. 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 DỤC RLTTCB - TRÒ CHƠI “NHẢY LƯỚT SÓNG”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Khởi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hủ đề 1 Đội hình đội ngũ - Giáo dục thể chất 1 - Tìm đáp án, giải bài">
            <a:extLst>
              <a:ext uri="{FF2B5EF4-FFF2-40B4-BE49-F238E27FC236}">
                <a16:creationId xmlns:a16="http://schemas.microsoft.com/office/drawing/2014/main" id="{093C1833-EF61-45B4-B315-25F0C34D28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01" t="34444" r="24934" b="45556"/>
          <a:stretch/>
        </p:blipFill>
        <p:spPr bwMode="auto">
          <a:xfrm>
            <a:off x="269045" y="2133600"/>
            <a:ext cx="860591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0930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978AEF4-722A-4E50-946D-D14BD815A815}"/>
              </a:ext>
            </a:extLst>
          </p:cNvPr>
          <p:cNvSpPr/>
          <p:nvPr/>
        </p:nvSpPr>
        <p:spPr>
          <a:xfrm>
            <a:off x="103163" y="152400"/>
            <a:ext cx="8937674" cy="1676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TẬP RÈN LUYỆN TƯ THẾ VÀ KỸ NĂNG VẬN ĐỘNG CƠ BẢN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32. 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 DỤC RLTTCB - TRÒ CHƠI “NHẢY LƯỚT SÓNG”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83F6A1-2F0A-47AA-8BFF-6F4ED05963B3}"/>
              </a:ext>
            </a:extLst>
          </p:cNvPr>
          <p:cNvSpPr txBox="1"/>
          <p:nvPr/>
        </p:nvSpPr>
        <p:spPr>
          <a:xfrm>
            <a:off x="2286000" y="1219200"/>
            <a:ext cx="6324600" cy="460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vạch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kẻ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hông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B2E721-001D-4A12-9952-6ACE7F327B7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3163" y="1981200"/>
            <a:ext cx="8937673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189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74EEF46-E74B-4E8B-A10A-CE78426551CD}"/>
              </a:ext>
            </a:extLst>
          </p:cNvPr>
          <p:cNvSpPr/>
          <p:nvPr/>
        </p:nvSpPr>
        <p:spPr>
          <a:xfrm>
            <a:off x="103163" y="152400"/>
            <a:ext cx="8937674" cy="1676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TẬP RÈN LUYỆN TƯ THẾ VÀ KỸ NĂNG VẬN ĐỘNG CƠ BẢN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32. 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 DỤC RLTTCB - TRÒ CHƠI “NHẢY LƯỚT SÓNG”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vạch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kẻ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33E4B4-30C0-4315-91EC-B29144ADD3F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3164" y="1905000"/>
            <a:ext cx="8937674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571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AD5C7F6-FF2E-4E5E-820D-A44E231B9CFD}"/>
              </a:ext>
            </a:extLst>
          </p:cNvPr>
          <p:cNvSpPr/>
          <p:nvPr/>
        </p:nvSpPr>
        <p:spPr>
          <a:xfrm>
            <a:off x="103163" y="152400"/>
            <a:ext cx="8937674" cy="1676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TẬP RÈN LUYỆN TƯ THẾ VÀ KỸ NĂNG VẬN ĐỘNG CƠ BẢN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32. 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 DỤC RLTTCB - TRÒ CHƠI “NHẢY LƯỚT SÓNG”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Hồi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tỉnh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D6405728-2FFE-43E4-A982-E1CC9F184426}"/>
              </a:ext>
            </a:extLst>
          </p:cNvPr>
          <p:cNvSpPr txBox="1">
            <a:spLocks/>
          </p:cNvSpPr>
          <p:nvPr/>
        </p:nvSpPr>
        <p:spPr>
          <a:xfrm>
            <a:off x="152400" y="200464"/>
            <a:ext cx="8839200" cy="1524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7000"/>
              </a:lnSpc>
              <a:spcAft>
                <a:spcPts val="800"/>
              </a:spcAft>
              <a:buFont typeface="Wingdings" pitchFamily="2" charset="2"/>
              <a:buNone/>
            </a:pP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3200" b="1" dirty="0" err="1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3200" b="1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 </a:t>
            </a:r>
            <a:r>
              <a:rPr lang="en-US" sz="3200" b="1" dirty="0" err="1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3200" b="1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3200" b="1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lực</a:t>
            </a:r>
            <a:r>
              <a:rPr lang="en-US" sz="3200" b="1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* </a:t>
            </a:r>
            <a:r>
              <a:rPr lang="en-US" sz="3200" b="1" dirty="0" err="1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</a:t>
            </a:r>
            <a:r>
              <a:rPr lang="en-US" sz="3200" b="1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US" sz="3200" b="1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320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Wingdings" pitchFamily="2" charset="2"/>
              <a:buNone/>
            </a:pP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A9EB2E-9E8C-49EB-AE5E-A089BA23329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33400" y="1981200"/>
            <a:ext cx="80772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68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99D3DEC-972F-4365-88BF-B0FEDC47FA78}"/>
              </a:ext>
            </a:extLst>
          </p:cNvPr>
          <p:cNvSpPr/>
          <p:nvPr/>
        </p:nvSpPr>
        <p:spPr>
          <a:xfrm>
            <a:off x="103163" y="457200"/>
            <a:ext cx="8937674" cy="5943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TẬP RÈN LUYỆN TƯ THẾ VÀ KỸ NĂNG VẬN ĐỘNG CƠ BẢN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32. 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 DỤC RLTTCB - TRÒ CHƠI “NHẢY LƯỚT SÓNG”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4.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hả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lỏng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khớp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Wingdings" pitchFamily="2" charset="2"/>
              <a:buNone/>
            </a:pP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vòng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quanh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sân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Wingdings" pitchFamily="2" charset="2"/>
              <a:buNone/>
            </a:pP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Đứng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chỗ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hít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thở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sâu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Wingdings" pitchFamily="2" charset="2"/>
              <a:buNone/>
            </a:pP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thúc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xin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chào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hẹn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gặp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nhớ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tốt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khuyến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cáo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5K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tế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phòng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bệnh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Covid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- 19 </a:t>
            </a: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nhé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9272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1442</TotalTime>
  <Words>595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Bahnschrift</vt:lpstr>
      <vt:lpstr>Calibri</vt:lpstr>
      <vt:lpstr>Corbel</vt:lpstr>
      <vt:lpstr>Times New Roman</vt:lpstr>
      <vt:lpstr>VNI-Times</vt:lpstr>
      <vt:lpstr>Wingdings</vt:lpstr>
      <vt:lpstr>Banded</vt:lpstr>
      <vt:lpstr>TRƯỜNG TH NGUYỄN VĂN LỊCH Môn: THỂ DỤC - LỚP 4 Tuần 16 - Tiết 32</vt:lpstr>
      <vt:lpstr>TRƯỜNG TH NGUYỄN VĂN LỊCH Môn: THỂ DỤC - LỚP 4 Tuần 16 - Tiết 32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THỂ DỤC - LỚP 4 Tuần 01- Tiết 2.</dc:title>
  <dc:creator>LE HANH™ PC</dc:creator>
  <cp:lastModifiedBy>TRƯƠNG THỊ PHI NHẠN</cp:lastModifiedBy>
  <cp:revision>138</cp:revision>
  <dcterms:created xsi:type="dcterms:W3CDTF">2021-09-15T04:26:40Z</dcterms:created>
  <dcterms:modified xsi:type="dcterms:W3CDTF">2021-12-31T11:27:56Z</dcterms:modified>
</cp:coreProperties>
</file>