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6" r:id="rId2"/>
    <p:sldId id="300" r:id="rId3"/>
    <p:sldId id="283" r:id="rId4"/>
    <p:sldId id="278" r:id="rId5"/>
    <p:sldId id="301" r:id="rId6"/>
    <p:sldId id="302" r:id="rId7"/>
    <p:sldId id="303" r:id="rId8"/>
    <p:sldId id="304" r:id="rId9"/>
    <p:sldId id="305" r:id="rId10"/>
    <p:sldId id="306" r:id="rId11"/>
    <p:sldId id="30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 HANH™ PC" initials="Hanh" lastIdx="3" clrIdx="0">
    <p:extLst>
      <p:ext uri="{19B8F6BF-5375-455C-9EA6-DF929625EA0E}">
        <p15:presenceInfo xmlns:p15="http://schemas.microsoft.com/office/powerpoint/2012/main" userId="LE HANH™ 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EBD2F-07A7-445A-B5E0-8BD818B87DE2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A2DD9-270A-413D-9502-88CCBCF88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3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D75E-7EF9-4DC3-AB5E-62306C6C9E18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4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D75E-7EF9-4DC3-AB5E-62306C6C9E18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1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5F75D75E-7EF9-4DC3-AB5E-62306C6C9E18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52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D75E-7EF9-4DC3-AB5E-62306C6C9E18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72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75D75E-7EF9-4DC3-AB5E-62306C6C9E18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42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D75E-7EF9-4DC3-AB5E-62306C6C9E18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D75E-7EF9-4DC3-AB5E-62306C6C9E18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00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D75E-7EF9-4DC3-AB5E-62306C6C9E18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0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D75E-7EF9-4DC3-AB5E-62306C6C9E18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89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D75E-7EF9-4DC3-AB5E-62306C6C9E18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54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D75E-7EF9-4DC3-AB5E-62306C6C9E18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2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F75D75E-7EF9-4DC3-AB5E-62306C6C9E18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67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3B96E9-EF35-40DA-8FAD-4D1EFFD91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4790"/>
            <a:ext cx="8229600" cy="1782762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2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 TH NGUYỄN VĂN LỊCH</a:t>
            </a:r>
            <a:br>
              <a:rPr lang="en-US" sz="42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200" b="1" kern="1200" dirty="0" err="1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2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THỂ DỤC - LỚP 4</a:t>
            </a:r>
            <a:br>
              <a:rPr lang="en-US" sz="42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kern="1200" dirty="0" err="1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4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17- </a:t>
            </a:r>
            <a:r>
              <a:rPr lang="en-US" sz="4400" b="1" kern="1200" dirty="0" err="1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34</a:t>
            </a:r>
            <a:endParaRPr lang="en-US" sz="13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E93E4E3-A1E5-4667-82A4-ECC77FCE97E6}"/>
              </a:ext>
            </a:extLst>
          </p:cNvPr>
          <p:cNvSpPr/>
          <p:nvPr/>
        </p:nvSpPr>
        <p:spPr>
          <a:xfrm>
            <a:off x="1905000" y="5627899"/>
            <a:ext cx="5562600" cy="10969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algn="ctr">
              <a:lnSpc>
                <a:spcPct val="115000"/>
              </a:lnSpc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Trương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Nhạn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algn="ctr">
              <a:lnSpc>
                <a:spcPct val="115000"/>
              </a:lnSpc>
              <a:spcAft>
                <a:spcPts val="800"/>
              </a:spcAft>
            </a:pPr>
            <a:r>
              <a:rPr lang="en-US" sz="3200" b="1" i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i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2021 - 2022. </a:t>
            </a:r>
            <a:endParaRPr lang="en-US" sz="1400" b="1" i="1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A2F20DE-CC5C-4D8C-9D7E-D143C000236F}"/>
              </a:ext>
            </a:extLst>
          </p:cNvPr>
          <p:cNvSpPr/>
          <p:nvPr/>
        </p:nvSpPr>
        <p:spPr>
          <a:xfrm>
            <a:off x="0" y="2133600"/>
            <a:ext cx="9143999" cy="3276600"/>
          </a:xfrm>
          <a:prstGeom prst="roundRect">
            <a:avLst>
              <a:gd name="adj" fmla="val 2396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RÈN LUYỆN TƯ THẾ VÀ KỸ NĂNG VẬN ĐỘNG CƠ BẢN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34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800" b="1" dirty="0">
                <a:effectLst/>
                <a:latin typeface="VNI-Time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 DỤC RÈN LUYỆN TƯ THẾ CƠ BẢN</a:t>
            </a:r>
            <a:endParaRPr lang="en-US" sz="28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 CHƠI: “NHẢY LƯỚT SÓNG”</a:t>
            </a:r>
            <a:endParaRPr lang="en-US" sz="28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956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11E15AF-AFFB-4A45-B574-9CFFFA52829F}"/>
              </a:ext>
            </a:extLst>
          </p:cNvPr>
          <p:cNvSpPr/>
          <p:nvPr/>
        </p:nvSpPr>
        <p:spPr>
          <a:xfrm>
            <a:off x="0" y="152400"/>
            <a:ext cx="9144000" cy="2362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RÈN LUYỆN TƯ THẾ VÀ KỸ NĂNG VẬN ĐỘNG CƠ BẢN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34.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 DỤC RLTTCB - TRÒ CHƠI “NHẢY LƯỚT SÓNG”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BDE164-49C6-4A06-A087-ADE119363D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2514600"/>
            <a:ext cx="86106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25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54F177E-47A3-4CD2-A47E-DD613C1B2008}"/>
              </a:ext>
            </a:extLst>
          </p:cNvPr>
          <p:cNvSpPr/>
          <p:nvPr/>
        </p:nvSpPr>
        <p:spPr>
          <a:xfrm>
            <a:off x="-76200" y="0"/>
            <a:ext cx="9144000" cy="2971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RÈN LUYỆN TƯ THẾ VÀ KỸ NĂNG VẬN ĐỘNG CƠ BẢN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34.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 DỤC RLTTCB - TRÒ CHƠI “NHẢY LƯỚT SÓNG”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nl-N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 lỏng cơ toàn thân.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Rửa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CC88A8-BF59-487E-88F0-D4B3A35C1E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9788" y="3086099"/>
            <a:ext cx="4419600" cy="36194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6B3E07-F0DD-49F2-A1FA-50474ED67C5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0" y="3086099"/>
            <a:ext cx="4495800" cy="361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2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C8B8539-92F8-4AF9-8369-E52F2CDF076D}"/>
              </a:ext>
            </a:extLst>
          </p:cNvPr>
          <p:cNvSpPr/>
          <p:nvPr/>
        </p:nvSpPr>
        <p:spPr>
          <a:xfrm>
            <a:off x="103163" y="2438400"/>
            <a:ext cx="8937674" cy="403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RÈN LUYỆN TƯ THẾ VÀ KỸ NĂNG VẬN ĐỘNG CƠ BẢN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34.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 DỤC RLTTCB - TRÒ CHƠI “NHẢY LƯỚT SÓNG”</a:t>
            </a:r>
          </a:p>
          <a:p>
            <a:pPr marL="457200">
              <a:lnSpc>
                <a:spcPct val="115000"/>
              </a:lnSpc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>
              <a:lnSpc>
                <a:spcPct val="115000"/>
              </a:lnSpc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>
              <a:lnSpc>
                <a:spcPct val="115000"/>
              </a:lnSpc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9645EAC0-6A9F-45D4-A26A-4A160FF05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4790"/>
            <a:ext cx="8229600" cy="1782762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2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 TH NGUYỄN VĂN LỊCH</a:t>
            </a:r>
            <a:br>
              <a:rPr lang="en-US" sz="42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200" b="1" kern="1200" dirty="0" err="1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2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THỂ DỤC - LỚP 4</a:t>
            </a:r>
            <a:br>
              <a:rPr lang="en-US" sz="42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kern="1200" dirty="0" err="1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4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17 - </a:t>
            </a:r>
            <a:r>
              <a:rPr lang="en-US" sz="4400" b="1" kern="1200" dirty="0" err="1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54823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endParaRPr lang="en-US" sz="13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721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85233-BDCC-4B58-A4F4-60BC11915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4CA025-5657-46EE-92C6-1EFD7F476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84177"/>
            <a:ext cx="9144000" cy="64214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 TIÊU BÀI HỌC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kiễng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dóng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016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96C1536-10FA-43D9-B892-9DE335CD93DA}"/>
              </a:ext>
            </a:extLst>
          </p:cNvPr>
          <p:cNvSpPr txBox="1">
            <a:spLocks/>
          </p:cNvSpPr>
          <p:nvPr/>
        </p:nvSpPr>
        <p:spPr>
          <a:xfrm>
            <a:off x="152400" y="475102"/>
            <a:ext cx="8839200" cy="58515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r>
              <a:rPr lang="en-US" sz="4000" b="1" dirty="0">
                <a:solidFill>
                  <a:srgbClr val="FF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NHỮNG ĐIỀU CẦN CHÚ Ý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Trang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trơn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trượt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6546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887E4C-DB90-43DF-9550-16729445ED3E}"/>
              </a:ext>
            </a:extLst>
          </p:cNvPr>
          <p:cNvSpPr/>
          <p:nvPr/>
        </p:nvSpPr>
        <p:spPr>
          <a:xfrm>
            <a:off x="103163" y="152400"/>
            <a:ext cx="8937674" cy="1447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RÈN LUYỆN TƯ THẾ VÀ KỸ NĂNG VẬN ĐỘNG CƠ BẢN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34.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 DỤC RLTTCB - TRÒ CHƠI “NHẢY LƯỚT SÓNG”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79D45C6-1AFD-4883-B839-F7CBA4C2D5CC}"/>
              </a:ext>
            </a:extLst>
          </p:cNvPr>
          <p:cNvSpPr/>
          <p:nvPr/>
        </p:nvSpPr>
        <p:spPr>
          <a:xfrm>
            <a:off x="0" y="152400"/>
            <a:ext cx="9144000" cy="2362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RÈN LUYỆN TƯ THẾ VÀ KỸ NĂNG VẬN ĐỘNG CƠ BẢN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33.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 DỤC RLTTCB - TRÒ CHƠI “NHẢY LƯỚT SÓNG”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Khởi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khớp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445108-2754-432D-B119-8985E60CE6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3400" y="2514600"/>
            <a:ext cx="8153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30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85.jpg" descr="tập hợp hàng ngang">
            <a:extLst>
              <a:ext uri="{FF2B5EF4-FFF2-40B4-BE49-F238E27FC236}">
                <a16:creationId xmlns:a16="http://schemas.microsoft.com/office/drawing/2014/main" id="{5CDD7FB5-33F2-42B3-B0A1-1FF4369B7F9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514600"/>
            <a:ext cx="8839200" cy="434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DE5FFDF-766F-446B-AD86-423F0F092416}"/>
              </a:ext>
            </a:extLst>
          </p:cNvPr>
          <p:cNvSpPr/>
          <p:nvPr/>
        </p:nvSpPr>
        <p:spPr>
          <a:xfrm>
            <a:off x="0" y="152400"/>
            <a:ext cx="9144000" cy="2362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RÈN LUYỆN TƯ THẾ VÀ KỸ NĂNG VẬN ĐỘNG CƠ BẢN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34.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 DỤC RLTTCB - TRÒ CHƠI “NHẢY LƯỚT SÓNG”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dóng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571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EB88DED-4871-419E-BA49-59C3EE835C3E}"/>
              </a:ext>
            </a:extLst>
          </p:cNvPr>
          <p:cNvSpPr/>
          <p:nvPr/>
        </p:nvSpPr>
        <p:spPr>
          <a:xfrm>
            <a:off x="0" y="152400"/>
            <a:ext cx="9144000" cy="2362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RÈN LUYỆN TƯ THẾ VÀ KỸ NĂNG VẬN ĐỘNG CƠ BẢN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34.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 DỤC RLTTCB - TRÒ CHƠI “NHẢY LƯỚT SÓNG”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dóng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Dóng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304.jpg" descr="dóng  hàng ngang">
            <a:extLst>
              <a:ext uri="{FF2B5EF4-FFF2-40B4-BE49-F238E27FC236}">
                <a16:creationId xmlns:a16="http://schemas.microsoft.com/office/drawing/2014/main" id="{4C102DD3-27B0-4E4D-8B8D-3B337EDCBF0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514600"/>
            <a:ext cx="8763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2143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4480C7-F1D4-408D-9316-16E712FA9A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2514601"/>
            <a:ext cx="8229599" cy="419099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2CA580-1D75-48B0-97E2-A1C532D90F3F}"/>
              </a:ext>
            </a:extLst>
          </p:cNvPr>
          <p:cNvSpPr/>
          <p:nvPr/>
        </p:nvSpPr>
        <p:spPr>
          <a:xfrm>
            <a:off x="0" y="152400"/>
            <a:ext cx="9144000" cy="2362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RÈN LUYỆN TƯ THẾ VÀ KỸ NĂNG VẬN ĐỘNG CƠ BẢN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34.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 DỤC RLTTCB - TRÒ CHƠI “NHẢY LƯỚT SÓNG”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kiễng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kiễng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967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0272C61-C26A-4C2A-9FB3-B02904BB3FD4}"/>
              </a:ext>
            </a:extLst>
          </p:cNvPr>
          <p:cNvSpPr/>
          <p:nvPr/>
        </p:nvSpPr>
        <p:spPr>
          <a:xfrm>
            <a:off x="0" y="152400"/>
            <a:ext cx="9144000" cy="2362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RÈN LUYỆN TƯ THẾ VÀ KỸ NĂNG VẬN ĐỘNG CƠ BẢN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34.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 DỤC RLTTCB - TRÒ CHƠI “NHẢY LƯỚT SÓNG”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61B993-877E-47A8-93AB-C8C104DAD3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2514600"/>
            <a:ext cx="88392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209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1452</TotalTime>
  <Words>721</Words>
  <Application>Microsoft Office PowerPoint</Application>
  <PresentationFormat>On-screen Show (4:3)</PresentationFormat>
  <Paragraphs>78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Bahnschrift</vt:lpstr>
      <vt:lpstr>Calibri</vt:lpstr>
      <vt:lpstr>Corbel</vt:lpstr>
      <vt:lpstr>Times New Roman</vt:lpstr>
      <vt:lpstr>VNI-Times</vt:lpstr>
      <vt:lpstr>Wingdings</vt:lpstr>
      <vt:lpstr>Banded</vt:lpstr>
      <vt:lpstr>TRƯỜNG TH NGUYỄN VĂN LỊCH Môn: THỂ DỤC - LỚP 4 Tuần 17- Tiết 34</vt:lpstr>
      <vt:lpstr>TRƯỜNG TH NGUYỄN VĂN LỊCH Môn: THỂ DỤC - LỚP 4 Tuần 17 - Tiết 34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THỂ DỤC - LỚP 4 Tuần 01- Tiết 2.</dc:title>
  <dc:creator>LE HANH™ PC</dc:creator>
  <cp:lastModifiedBy>TRƯƠNG THỊ PHI NHẠN</cp:lastModifiedBy>
  <cp:revision>141</cp:revision>
  <dcterms:created xsi:type="dcterms:W3CDTF">2021-09-15T04:26:40Z</dcterms:created>
  <dcterms:modified xsi:type="dcterms:W3CDTF">2022-01-07T05:56:54Z</dcterms:modified>
</cp:coreProperties>
</file>