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6" r:id="rId2"/>
    <p:sldId id="300" r:id="rId3"/>
    <p:sldId id="283" r:id="rId4"/>
    <p:sldId id="278" r:id="rId5"/>
    <p:sldId id="301" r:id="rId6"/>
    <p:sldId id="302" r:id="rId7"/>
    <p:sldId id="305" r:id="rId8"/>
    <p:sldId id="309" r:id="rId9"/>
    <p:sldId id="306" r:id="rId10"/>
    <p:sldId id="30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 HANH™ PC" initials="Hanh" lastIdx="3" clrIdx="0">
    <p:extLst>
      <p:ext uri="{19B8F6BF-5375-455C-9EA6-DF929625EA0E}">
        <p15:presenceInfo xmlns:p15="http://schemas.microsoft.com/office/powerpoint/2012/main" userId="LE HANH™ 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EBD2F-07A7-445A-B5E0-8BD818B87DE2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2DD9-270A-413D-9502-88CCBCF88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19" y="2166365"/>
            <a:ext cx="8603674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70315"/>
            <a:ext cx="6858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4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1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484" y="0"/>
            <a:ext cx="20574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468" y="609600"/>
            <a:ext cx="180178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609600"/>
            <a:ext cx="5979968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22855"/>
            <a:ext cx="2057397" cy="365125"/>
          </a:xfrm>
        </p:spPr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32102" y="6422855"/>
            <a:ext cx="3209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4787" y="6422855"/>
            <a:ext cx="659819" cy="365125"/>
          </a:xfrm>
        </p:spPr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52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972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5132" y="2059012"/>
            <a:ext cx="9146751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893" y="2208879"/>
            <a:ext cx="78867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893" y="3984400"/>
            <a:ext cx="78867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42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797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011680"/>
            <a:ext cx="365760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6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656566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428" y="1913470"/>
            <a:ext cx="365760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428" y="2656564"/>
            <a:ext cx="365760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0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07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48840"/>
            <a:ext cx="4572000" cy="38404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92568" y="2147487"/>
            <a:ext cx="256032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5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0" y="2211494"/>
            <a:ext cx="4754880" cy="384048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85351" y="2150621"/>
            <a:ext cx="256032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23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2" y="176109"/>
            <a:ext cx="9141714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019" y="284176"/>
            <a:ext cx="777240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019" y="2011680"/>
            <a:ext cx="777240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557" y="6422855"/>
            <a:ext cx="2595043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F75D75E-7EF9-4DC3-AB5E-62306C6C9E18}" type="datetimeFigureOut">
              <a:rPr lang="en-US" smtClean="0"/>
              <a:t>22/1/2022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1000" y="6422855"/>
            <a:ext cx="40606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5139" y="6422855"/>
            <a:ext cx="709698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849B70-F331-44FD-977F-5468E4F56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67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3B96E9-EF35-40DA-8FAD-4D1EFFD91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790"/>
            <a:ext cx="8229600" cy="1782762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TH NGUYỄN VĂN LỊCH</a:t>
            </a:r>
            <a: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THỂ DỤC - LỚP 4</a:t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400" b="1" kern="1200" dirty="0" smtClean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13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E93E4E3-A1E5-4667-82A4-ECC77FCE97E6}"/>
              </a:ext>
            </a:extLst>
          </p:cNvPr>
          <p:cNvSpPr/>
          <p:nvPr/>
        </p:nvSpPr>
        <p:spPr>
          <a:xfrm>
            <a:off x="1905000" y="5627899"/>
            <a:ext cx="5562600" cy="109696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algn="ctr">
              <a:lnSpc>
                <a:spcPct val="115000"/>
              </a:lnSpc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Trương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Nhạn</a:t>
            </a:r>
            <a:r>
              <a:rPr lang="en-US" sz="32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ctr">
              <a:lnSpc>
                <a:spcPct val="115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2021 - 2022. </a:t>
            </a:r>
            <a:endParaRPr lang="en-US" sz="1400" b="1" i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2F20DE-CC5C-4D8C-9D7E-D143C000236F}"/>
              </a:ext>
            </a:extLst>
          </p:cNvPr>
          <p:cNvSpPr/>
          <p:nvPr/>
        </p:nvSpPr>
        <p:spPr>
          <a:xfrm>
            <a:off x="0" y="2133600"/>
            <a:ext cx="9143999" cy="3276600"/>
          </a:xfrm>
          <a:prstGeom prst="roundRect">
            <a:avLst>
              <a:gd name="adj" fmla="val 2396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effectLst/>
                <a:latin typeface="VNI-Times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CHUYỂN HƯỚNG PHẢI, TRÁI</a:t>
            </a:r>
            <a:endParaRPr 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 BÓNG BẰNG TAY”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56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54F177E-47A3-4CD2-A47E-DD613C1B2008}"/>
              </a:ext>
            </a:extLst>
          </p:cNvPr>
          <p:cNvSpPr/>
          <p:nvPr/>
        </p:nvSpPr>
        <p:spPr>
          <a:xfrm>
            <a:off x="0" y="0"/>
            <a:ext cx="9144000" cy="2971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CHUYỂN HƯỚNG PHẢI, TRÁI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“THĂNG BẰNG”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 lỏng cơ toàn thân.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Rửa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CC88A8-BF59-487E-88F0-D4B3A35C1E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788" y="2895601"/>
            <a:ext cx="4419600" cy="38099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6B3E07-F0DD-49F2-A1FA-50474ED67C5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0" y="2895601"/>
            <a:ext cx="4495800" cy="380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C8B8539-92F8-4AF9-8369-E52F2CDF076D}"/>
              </a:ext>
            </a:extLst>
          </p:cNvPr>
          <p:cNvSpPr/>
          <p:nvPr/>
        </p:nvSpPr>
        <p:spPr>
          <a:xfrm>
            <a:off x="103162" y="2438400"/>
            <a:ext cx="9040837" cy="403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DI CHUYỂN HƯỚNG PHẢI, TRÁI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CHƠI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 BÓNG BẰNG TAY”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>
              <a:lnSpc>
                <a:spcPct val="115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645EAC0-6A9F-45D4-A26A-4A160FF05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790"/>
            <a:ext cx="8229600" cy="1782762"/>
          </a:xfrm>
          <a:prstGeom prst="roundRect">
            <a:avLst/>
          </a:prstGeom>
          <a:gradFill rotWithShape="1">
            <a:gsLst>
              <a:gs pos="0">
                <a:srgbClr val="4472C4">
                  <a:lumMod val="110000"/>
                  <a:satMod val="105000"/>
                  <a:tint val="67000"/>
                </a:srgbClr>
              </a:gs>
              <a:gs pos="50000">
                <a:srgbClr val="4472C4">
                  <a:lumMod val="105000"/>
                  <a:satMod val="103000"/>
                  <a:tint val="73000"/>
                </a:srgbClr>
              </a:gs>
              <a:gs pos="100000">
                <a:srgbClr val="4472C4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4472C4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 TH NGUYỄN VĂN LỊCH</a:t>
            </a:r>
            <a: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2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THỂ DỤC - LỚP 4</a:t>
            </a:r>
            <a:br>
              <a:rPr lang="en-US" sz="42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400" b="1" kern="1200" dirty="0" smtClean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kern="1200" dirty="0" err="1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kern="1200" dirty="0">
                <a:solidFill>
                  <a:srgbClr val="548235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54823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en-US" sz="13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721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85233-BDCC-4B58-A4F4-60BC11915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CA025-5657-46EE-92C6-1EFD7F476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4177"/>
            <a:ext cx="9144000" cy="64214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MỤC TIÊU BÀI HỌC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sz="20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16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96C1536-10FA-43D9-B892-9DE335CD93DA}"/>
              </a:ext>
            </a:extLst>
          </p:cNvPr>
          <p:cNvSpPr txBox="1">
            <a:spLocks/>
          </p:cNvSpPr>
          <p:nvPr/>
        </p:nvSpPr>
        <p:spPr>
          <a:xfrm>
            <a:off x="152400" y="475102"/>
            <a:ext cx="8839200" cy="58515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4000" b="1" dirty="0">
                <a:solidFill>
                  <a:srgbClr val="FF0000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NHỮNG ĐIỀU CẦN CHÚ Ý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Trang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sân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Wingdings" pitchFamily="2" charset="2"/>
              <a:buNone/>
            </a:pP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nền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trơn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trượt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54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4887E4C-DB90-43DF-9550-16729445ED3E}"/>
              </a:ext>
            </a:extLst>
          </p:cNvPr>
          <p:cNvSpPr/>
          <p:nvPr/>
        </p:nvSpPr>
        <p:spPr>
          <a:xfrm>
            <a:off x="103163" y="152400"/>
            <a:ext cx="8937674" cy="1447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TẬP RÈN LUYỆN TƯ THẾ VÀ KỸ NĂNG VẬN ĐỘNG CƠ BẢN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34.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 DỤC RLTTCB - TRÒ CHƠI “NHẢY LƯỚT SÓNG”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79D45C6-1AFD-4883-B839-F7CBA4C2D5CC}"/>
              </a:ext>
            </a:extLst>
          </p:cNvPr>
          <p:cNvSpPr/>
          <p:nvPr/>
        </p:nvSpPr>
        <p:spPr>
          <a:xfrm>
            <a:off x="0" y="0"/>
            <a:ext cx="9144000" cy="2514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DI CHUYỂN HƯỚNG PHẢI, TRÁI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“LĂN BÓNG BẰNG TAY”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Khởi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gối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45108-2754-432D-B119-8985E60CE6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3400" y="2514600"/>
            <a:ext cx="8153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93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DE5FFDF-766F-446B-AD86-423F0F092416}"/>
              </a:ext>
            </a:extLst>
          </p:cNvPr>
          <p:cNvSpPr/>
          <p:nvPr/>
        </p:nvSpPr>
        <p:spPr>
          <a:xfrm>
            <a:off x="0" y="34636"/>
            <a:ext cx="9144000" cy="19465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40.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CHUYỂN HƯỚNG PHẢI, TRÁI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 BÓNG BẰNG TAY”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Ôn</a:t>
            </a:r>
            <a:r>
              <a:rPr lang="en-US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kiễng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480C7-F1D4-408D-9316-16E712FA9A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" y="1905001"/>
            <a:ext cx="8686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71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272C61-C26A-4C2A-9FB3-B02904BB3FD4}"/>
              </a:ext>
            </a:extLst>
          </p:cNvPr>
          <p:cNvSpPr/>
          <p:nvPr/>
        </p:nvSpPr>
        <p:spPr>
          <a:xfrm>
            <a:off x="13063" y="0"/>
            <a:ext cx="9144000" cy="2209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CHUYỂN HƯỚNG PHẢI, TRÁI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“LĂN BÓNG BẰNG TAY”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24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2209800"/>
            <a:ext cx="883920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920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272C61-C26A-4C2A-9FB3-B02904BB3FD4}"/>
              </a:ext>
            </a:extLst>
          </p:cNvPr>
          <p:cNvSpPr/>
          <p:nvPr/>
        </p:nvSpPr>
        <p:spPr>
          <a:xfrm>
            <a:off x="0" y="0"/>
            <a:ext cx="9144000" cy="2286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CHUYỂN HƯỚNG PHẢI,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TRÁI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80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“LĂN BÓNG BẰNG TAY”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Lăn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5000"/>
              </a:lnSpc>
              <a:spcAft>
                <a:spcPts val="800"/>
              </a:spcAft>
              <a:buFontTx/>
              <a:buChar char="-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2286000"/>
            <a:ext cx="88392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221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11E15AF-AFFB-4A45-B574-9CFFFA52829F}"/>
              </a:ext>
            </a:extLst>
          </p:cNvPr>
          <p:cNvSpPr/>
          <p:nvPr/>
        </p:nvSpPr>
        <p:spPr>
          <a:xfrm>
            <a:off x="0" y="0"/>
            <a:ext cx="9144000" cy="182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800"/>
              </a:spcAft>
            </a:pP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40.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 CHUYỂN HƯỚNG PHẢI, TRÁI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CHƠI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“THĂNG BẰNG”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4: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hết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1828800"/>
            <a:ext cx="883920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25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1692</TotalTime>
  <Words>553</Words>
  <Application>Microsoft Office PowerPoint</Application>
  <PresentationFormat>On-screen Show (4:3)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Bahnschrift</vt:lpstr>
      <vt:lpstr>Calibri</vt:lpstr>
      <vt:lpstr>Corbel</vt:lpstr>
      <vt:lpstr>Times New Roman</vt:lpstr>
      <vt:lpstr>VNI-Times</vt:lpstr>
      <vt:lpstr>Wingdings</vt:lpstr>
      <vt:lpstr>Banded</vt:lpstr>
      <vt:lpstr>TRƯỜNG TH NGUYỄN VĂN LỊCH Môn: THỂ DỤC - LỚP 4 Tuần 20- Tiết 40</vt:lpstr>
      <vt:lpstr>TRƯỜNG TH NGUYỄN VĂN LỊCH Môn: THỂ DỤC - LỚP 4 Tuần 20 - Tiết 40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THỂ DỤC - LỚP 4 Tuần 01- Tiết 2.</dc:title>
  <dc:creator>LE HANH™ PC</dc:creator>
  <cp:lastModifiedBy>Admin</cp:lastModifiedBy>
  <cp:revision>167</cp:revision>
  <dcterms:created xsi:type="dcterms:W3CDTF">2021-09-15T04:26:40Z</dcterms:created>
  <dcterms:modified xsi:type="dcterms:W3CDTF">2022-01-22T07:08:44Z</dcterms:modified>
</cp:coreProperties>
</file>