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E847D-D6C9-44A0-A529-38E28D5C2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571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F09E7-916C-4A19-8D56-B3A0E9DE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7669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09E7-916C-4A19-8D56-B3A0E9DE8B8B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2968-ACA5-4E79-BEC6-C3483F099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1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2968-ACA5-4E79-BEC6-C3483F099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2968-ACA5-4E79-BEC6-C3483F099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1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2968-ACA5-4E79-BEC6-C3483F099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2968-ACA5-4E79-BEC6-C3483F099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0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2968-ACA5-4E79-BEC6-C3483F099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7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2968-ACA5-4E79-BEC6-C3483F099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2968-ACA5-4E79-BEC6-C3483F099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2968-ACA5-4E79-BEC6-C3483F099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6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2968-ACA5-4E79-BEC6-C3483F099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5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2968-ACA5-4E79-BEC6-C3483F099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C2968-ACA5-4E79-BEC6-C3483F099162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14350"/>
            <a:ext cx="893445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vov2.vov.vn/sites/default/files/styles/large/public/2022-04/ban_cuoi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vov2.vov.vn/sites/default/files/styles/large/public/2022-04/ban_cuoi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vov2.vov.vn/sites/default/files/styles/large/public/2022-04/ban_cuo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vov2.vov.vn/sites/default/files/styles/large/public/2022-04/ban_cuoi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vov2.vov.vn/sites/default/files/styles/large/public/2022-04/ban_cuoi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vov2.vov.vn/sites/default/files/styles/large/public/2022-04/ban_cuoi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88559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 --- HẾT --- </a:t>
            </a:r>
            <a:endParaRPr lang="en-US" sz="44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52400"/>
            <a:ext cx="893445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2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</Words>
  <Application>Microsoft Office PowerPoint</Application>
  <PresentationFormat>On-screen Show (4:3)</PresentationFormat>
  <Paragraphs>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cp:lastPrinted>2022-05-24T10:46:20Z</cp:lastPrinted>
  <dcterms:created xsi:type="dcterms:W3CDTF">2022-05-24T08:12:07Z</dcterms:created>
  <dcterms:modified xsi:type="dcterms:W3CDTF">2022-05-24T10:49:38Z</dcterms:modified>
</cp:coreProperties>
</file>