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90" r:id="rId4"/>
    <p:sldMasterId id="2147483702" r:id="rId5"/>
  </p:sldMasterIdLst>
  <p:sldIdLst>
    <p:sldId id="295" r:id="rId6"/>
    <p:sldId id="308" r:id="rId7"/>
    <p:sldId id="310" r:id="rId8"/>
    <p:sldId id="313" r:id="rId9"/>
    <p:sldId id="312" r:id="rId10"/>
    <p:sldId id="256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58" r:id="rId22"/>
    <p:sldId id="259" r:id="rId23"/>
    <p:sldId id="321" r:id="rId24"/>
    <p:sldId id="324" r:id="rId25"/>
    <p:sldId id="325" r:id="rId26"/>
    <p:sldId id="326" r:id="rId27"/>
    <p:sldId id="322" r:id="rId28"/>
    <p:sldId id="32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0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8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3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424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93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73855" y="5008332"/>
            <a:ext cx="11617291" cy="167920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6065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  <a:prstGeom prst="rect">
            <a:avLst/>
          </a:prstGeo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  <a:prstGeom prst="rect">
            <a:avLst/>
          </a:prstGeo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/>
          <a:lstStyle/>
          <a:p>
            <a:fld id="{55714EA6-6D7F-42C9-9A5B-EC7562215CE0}" type="datetimeFigureOut">
              <a:rPr lang="pt-PT" smtClean="0"/>
              <a:t>12/11/2022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</p:spPr>
        <p:txBody>
          <a:bodyPr/>
          <a:lstStyle/>
          <a:p>
            <a:fld id="{C53C017C-1ADD-4265-AE1B-207A2569332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7387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904A-0328-4B0F-A989-CC13FD37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2C25-CCA8-41EF-9803-454F4A2B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D63DF-099F-4EE3-AC8A-727E6D2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0384-95FE-477F-8EA4-5901898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4CA1-D3FF-464D-B0CD-3C8E43A0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0308-DDF8-44D4-9AB3-AA7569BB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6FD6-EFBA-4657-B2A4-93EDDE38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381F-2CD3-482A-9251-718ADB4F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0C94-9D20-47F5-9148-D43723F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F4CC-914B-4AF2-A763-BA6BD30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83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5475-9570-43CE-9FFD-DAAE7409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E6F7E-23C3-4CAF-BE15-208B1CCE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7FD5-9D6D-4FCC-9C95-1CDD157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074D-9248-473D-9771-C7E72D6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731E4-0F9A-4B47-A1D5-0580FB66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66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E24-2290-4F48-B1FD-ED6DAA8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DB9F-2FA5-42D6-9723-8310568E1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2D8BB-C27B-4132-B168-5EEF84B09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C3C4-6BA5-4F74-8897-461D4F15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6809-21D7-4A67-9B53-61EA6235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63FD-EDBF-41BA-91C8-E8828FD2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3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49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F26B-B895-40B4-B146-FE98E3F0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93AC-76A8-4492-BA16-146B4D5B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8645-01C0-4B1E-BE8F-C2DC7C32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6D157-06D5-40F8-A0B9-7FE4B3D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8A8-14E5-44A9-B31F-C2081E7B2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D6E3-7508-4DF7-9CEE-38327CA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6E8BE-CF29-4AEB-9CB0-1AA74099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1647-F9EA-468E-8193-E0AD1892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9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9BC9-17FB-44F7-9EE4-FF39261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A05BD-CFA4-4D76-B1D7-88B2E44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F427-9913-43BD-AB9F-513BE80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4F5A8-F8F8-44A4-9BBD-D1242B1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98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A644A-BBBD-4C19-9254-FECB99D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20C4-CD07-4786-8351-BC1AE0A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184A-C3BC-4A31-B407-136B3A29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21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357-01CF-405A-9928-65C8032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0057-758D-47CC-8A2E-DC5671E4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D0A9-1F4F-4D28-BD2D-2708C187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9927A-C69B-4228-8E9A-F14D1C71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069E-705B-44FA-B569-000D663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FA11-FCDB-496E-ADAF-B7709C64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60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88C-7A75-4C37-BBA4-8EAF951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C89CF-299D-4DB4-8D44-C108A257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807D-51A4-4793-A722-2052F9FA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54C93-494B-4FC5-95ED-DA67BBC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378C1-9E2D-4C79-B728-328E8B57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085F-92EC-4A35-84F8-95152A89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68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3DF7-5E33-472C-A33E-8D0D86B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F6701-8B31-4977-B672-2F6DD6E0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9338-1EF4-4E24-84F0-1299A537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DE24-E28D-43E7-8CE7-CB01596E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79B9-A999-4ACD-AEA8-9A9FC5C1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3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6E6C3-E7B1-4789-8AD3-AED199B34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5CD8-80F7-441C-BFEE-5DB4C0BAF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E573-593D-4072-AD11-FB8F2ACD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782-1B76-4C18-A2FB-08D389EE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09C2-C07E-4BE2-B1ED-8661A02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39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37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11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6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67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73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90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2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54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34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91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84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8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6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3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1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7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8028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/>
          <p:cNvSpPr/>
          <p:nvPr userDrawn="1"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 userDrawn="1"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1" y="116632"/>
            <a:ext cx="1428955" cy="3153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ângulo 4"/>
          <p:cNvSpPr/>
          <p:nvPr userDrawn="1"/>
        </p:nvSpPr>
        <p:spPr>
          <a:xfrm>
            <a:off x="292958" y="548680"/>
            <a:ext cx="11606085" cy="6120681"/>
          </a:xfrm>
          <a:prstGeom prst="rect">
            <a:avLst/>
          </a:prstGeom>
          <a:solidFill>
            <a:schemeClr val="bg1"/>
          </a:solidFill>
          <a:ln w="57150">
            <a:solidFill>
              <a:srgbClr val="006666"/>
            </a:solidFill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02170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457C-2063-4B7D-8C93-8179463F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C783-F8A4-4B72-B8C5-ABC36273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97B-0395-44C0-84CC-E594117CE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BDBA-DFDD-42F6-915F-DFBEFF928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5802-C30E-4C6A-9A50-E6E0C04CC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8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1C313-8CAB-43AB-9EBC-D3D35EED057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8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5384427" y="3344361"/>
            <a:ext cx="6466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2 – Grammar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5444686" y="789903"/>
            <a:ext cx="4937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</a:t>
            </a:r>
            <a:r>
              <a:rPr lang="en-US" sz="4400" b="1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latin typeface="Matura MT Script Capitals" panose="03020802060602070202" pitchFamily="66" charset="0"/>
              </a:rPr>
              <a:t>FIVE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Matura MT Script Capitals" panose="03020802060602070202" pitchFamily="66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5615571" y="2379926"/>
            <a:ext cx="65133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The dinosaur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5615571" y="5073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GRADE 5</a:t>
            </a:r>
          </a:p>
        </p:txBody>
      </p:sp>
      <p:pic>
        <p:nvPicPr>
          <p:cNvPr id="7" name="Picture 2" descr="Kết quả hình ảnh cho dinosaur cartoon gif">
            <a:extLst>
              <a:ext uri="{FF2B5EF4-FFF2-40B4-BE49-F238E27FC236}">
                <a16:creationId xmlns:a16="http://schemas.microsoft.com/office/drawing/2014/main" id="{2D6A8AF1-404E-440E-960C-ED67C0F2B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32" y="528293"/>
            <a:ext cx="5985803" cy="580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83066" y="578505"/>
            <a:ext cx="8635749" cy="44168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02365" y="4996926"/>
            <a:ext cx="10787270" cy="152995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Ann </a:t>
            </a:r>
            <a:r>
              <a:rPr lang="pt-P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didn’t eat </a:t>
            </a: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pizza yesterday evening.</a:t>
            </a:r>
            <a:endParaRPr lang="pt-PT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21563" y="4149080"/>
            <a:ext cx="4313006" cy="7632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Ann / eat / pizza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7116" y="3645024"/>
            <a:ext cx="5645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endParaRPr lang="pt-PT" sz="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2646049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3066" y="578505"/>
            <a:ext cx="8635749" cy="44168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789" y="5331229"/>
            <a:ext cx="8635749" cy="765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</a:pP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They </a:t>
            </a:r>
            <a:r>
              <a:rPr lang="pt-P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won</a:t>
            </a: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the game last Sunday.</a:t>
            </a:r>
            <a:r>
              <a:rPr lang="pt-PT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28049" y="3772898"/>
            <a:ext cx="3806521" cy="11393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they / win / the game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31424" y="3284984"/>
            <a:ext cx="8290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Bookshelf Symbol 7"/>
              </a:rPr>
              <a:t></a:t>
            </a:r>
            <a:endParaRPr lang="pt-PT" sz="5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546176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3066" y="578505"/>
            <a:ext cx="8635749" cy="44168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47529" y="4995394"/>
            <a:ext cx="8456396" cy="152995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pt-PT" sz="3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Sue </a:t>
            </a:r>
            <a:r>
              <a:rPr lang="pt-PT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didn’t catch </a:t>
            </a:r>
            <a:r>
              <a:rPr lang="pt-PT" sz="3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bus to work two days ago.</a:t>
            </a:r>
            <a:endParaRPr lang="pt-PT" sz="3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40017" y="3789040"/>
            <a:ext cx="4094552" cy="11232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Sue / catch / the bus to work</a:t>
            </a:r>
            <a:endParaRPr lang="pt-PT" sz="2800" b="1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27116" y="3284984"/>
            <a:ext cx="5645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endParaRPr lang="pt-PT" sz="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5777725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3066" y="578505"/>
            <a:ext cx="8635749" cy="44168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83066" y="5264968"/>
            <a:ext cx="9287814" cy="765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</a:pP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They </a:t>
            </a:r>
            <a:r>
              <a:rPr lang="pt-P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went</a:t>
            </a: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to the beach last month.</a:t>
            </a:r>
            <a:endParaRPr lang="pt-PT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32105" y="3772898"/>
            <a:ext cx="3302465" cy="11393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they / go / to the beach </a:t>
            </a:r>
            <a:endParaRPr lang="pt-PT" sz="2800" b="1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424" y="3284984"/>
            <a:ext cx="8290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Bookshelf Symbol 7"/>
              </a:rPr>
              <a:t></a:t>
            </a:r>
            <a:endParaRPr lang="pt-PT" sz="5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7522875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3066" y="578505"/>
            <a:ext cx="8635749" cy="44168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30626" y="4924869"/>
            <a:ext cx="9594843" cy="152995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PT" sz="3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 </a:t>
            </a:r>
            <a:r>
              <a:rPr lang="pt-PT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didn’t make </a:t>
            </a:r>
            <a:r>
              <a:rPr lang="pt-PT" sz="3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an apple pie three days ago.</a:t>
            </a:r>
            <a:endParaRPr lang="pt-PT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28048" y="3789040"/>
            <a:ext cx="3806520" cy="11232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/ make / an apple pie </a:t>
            </a:r>
            <a:endParaRPr lang="pt-PT" sz="2800" b="1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27116" y="3284984"/>
            <a:ext cx="5645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endParaRPr lang="pt-PT" sz="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7882756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3066" y="578505"/>
            <a:ext cx="8635749" cy="44168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08680" y="4994718"/>
            <a:ext cx="10214694" cy="152995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Peter </a:t>
            </a:r>
            <a:r>
              <a:rPr lang="pt-P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bought</a:t>
            </a: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 new camere last week.</a:t>
            </a:r>
            <a:endParaRPr lang="pt-PT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32105" y="3772898"/>
            <a:ext cx="3302465" cy="11393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Peter/ buy / a new camera</a:t>
            </a:r>
            <a:endParaRPr lang="pt-PT" sz="2800" b="1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424" y="3284984"/>
            <a:ext cx="8290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Bookshelf Symbol 7"/>
              </a:rPr>
              <a:t></a:t>
            </a:r>
            <a:endParaRPr lang="pt-PT" sz="5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5853732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3066" y="578505"/>
            <a:ext cx="8635749" cy="44168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23786" y="4995394"/>
            <a:ext cx="8744428" cy="1529951"/>
          </a:xfrm>
          <a:prstGeom prst="roundRect">
            <a:avLst>
              <a:gd name="adj" fmla="val 200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PT" sz="3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Maggie </a:t>
            </a:r>
            <a:r>
              <a:rPr lang="pt-PT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didn’t drink </a:t>
            </a:r>
            <a:r>
              <a:rPr lang="pt-PT" sz="3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water this morning.</a:t>
            </a:r>
            <a:endParaRPr lang="pt-PT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28048" y="3789040"/>
            <a:ext cx="3806520" cy="11232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Maggie / drink / water</a:t>
            </a:r>
            <a:endParaRPr lang="pt-PT" sz="2800" b="1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7116" y="3284984"/>
            <a:ext cx="5645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endParaRPr lang="pt-PT" sz="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5397234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41903" y="1324983"/>
            <a:ext cx="2301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didn’t buy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8841" y="4122268"/>
            <a:ext cx="14067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84451" y="3829881"/>
            <a:ext cx="18592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didn’t eat</a:t>
            </a:r>
          </a:p>
        </p:txBody>
      </p:sp>
    </p:spTree>
    <p:extLst>
      <p:ext uri="{BB962C8B-B14F-4D97-AF65-F5344CB8AC3E}">
        <p14:creationId xmlns:p14="http://schemas.microsoft.com/office/powerpoint/2010/main" val="8500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682" y="-33080"/>
            <a:ext cx="13793715" cy="6891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9139" y="3133820"/>
            <a:ext cx="24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didn’t 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2142" y="3780151"/>
            <a:ext cx="24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didn’t learn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3210" y="4354180"/>
            <a:ext cx="24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8266" y="4945840"/>
            <a:ext cx="24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didn’t wear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9530" y="5592171"/>
            <a:ext cx="24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wore</a:t>
            </a:r>
          </a:p>
        </p:txBody>
      </p:sp>
    </p:spTree>
    <p:extLst>
      <p:ext uri="{BB962C8B-B14F-4D97-AF65-F5344CB8AC3E}">
        <p14:creationId xmlns:p14="http://schemas.microsoft.com/office/powerpoint/2010/main" val="76476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13766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255"/>
            <a:ext cx="12192000" cy="47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02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52"/>
            <a:ext cx="12192000" cy="678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31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88659" cy="2465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659" y="914401"/>
            <a:ext cx="8803341" cy="58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19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5">
            <a:hlinkClick r:id="" action="ppaction://media"/>
            <a:extLst>
              <a:ext uri="{FF2B5EF4-FFF2-40B4-BE49-F238E27FC236}">
                <a16:creationId xmlns:a16="http://schemas.microsoft.com/office/drawing/2014/main" id="{056771F4-B4F8-4008-B59D-B30AEA353C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536" y="0"/>
            <a:ext cx="12218536" cy="6872770"/>
          </a:xfrm>
        </p:spPr>
      </p:pic>
    </p:spTree>
    <p:extLst>
      <p:ext uri="{BB962C8B-B14F-4D97-AF65-F5344CB8AC3E}">
        <p14:creationId xmlns:p14="http://schemas.microsoft.com/office/powerpoint/2010/main" val="19779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12405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5714"/>
          </a:xfrm>
          <a:prstGeom prst="rect">
            <a:avLst/>
          </a:prstGeom>
        </p:spPr>
      </p:pic>
      <p:pic>
        <p:nvPicPr>
          <p:cNvPr id="5" name="track-41ff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1387" y="137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303913" y="1166663"/>
            <a:ext cx="5364087" cy="569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 rot="21415125">
            <a:off x="1553862" y="285558"/>
            <a:ext cx="7161293" cy="187220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ts val="7200"/>
              </a:lnSpc>
            </a:pPr>
            <a:r>
              <a:rPr lang="pt-PT" sz="7000" b="1" dirty="0" err="1">
                <a:ln/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Past</a:t>
            </a:r>
            <a:r>
              <a:rPr lang="pt-PT" sz="7000" b="1" dirty="0">
                <a:ln/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7000" b="1" dirty="0" err="1">
                <a:ln/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Simple</a:t>
            </a:r>
            <a:endParaRPr lang="pt-PT" sz="7000" b="1" dirty="0">
              <a:ln/>
              <a:solidFill>
                <a:srgbClr val="9BBB5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7200"/>
              </a:lnSpc>
            </a:pPr>
            <a:r>
              <a:rPr lang="pt-PT" sz="7000" b="1" dirty="0">
                <a:ln/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Irregular </a:t>
            </a:r>
            <a:r>
              <a:rPr lang="pt-PT" sz="7000" b="1" dirty="0" err="1">
                <a:ln/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verbs</a:t>
            </a:r>
            <a:endParaRPr lang="pt-PT" sz="7000" b="1" dirty="0">
              <a:ln/>
              <a:solidFill>
                <a:srgbClr val="9BBB5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636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agem 3" descr="revans2_Chalkboard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4982" y="288032"/>
            <a:ext cx="660728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577396" y="969690"/>
            <a:ext cx="53908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Irregular verbs make the past form in different </a:t>
            </a:r>
            <a:r>
              <a:rPr lang="pt-PT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ways</a:t>
            </a:r>
            <a:r>
              <a:rPr lang="pt-PT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pt-PT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PT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</a:t>
            </a:r>
            <a:r>
              <a:rPr lang="pt-PT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 go - </a:t>
            </a:r>
            <a:r>
              <a:rPr lang="pt-P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went</a:t>
            </a:r>
          </a:p>
          <a:p>
            <a:r>
              <a:rPr lang="pt-PT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eat - </a:t>
            </a:r>
            <a:r>
              <a:rPr lang="pt-P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ate</a:t>
            </a:r>
          </a:p>
          <a:p>
            <a:r>
              <a:rPr lang="pt-PT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take - </a:t>
            </a:r>
            <a:r>
              <a:rPr lang="pt-P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took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528047" y="2465480"/>
            <a:ext cx="4139952" cy="4392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7935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Imagem 5" descr="revans2_Chalkboard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769" y="332657"/>
            <a:ext cx="6264945" cy="62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"/>
          <p:cNvSpPr/>
          <p:nvPr/>
        </p:nvSpPr>
        <p:spPr>
          <a:xfrm>
            <a:off x="4511254" y="980728"/>
            <a:ext cx="5329163" cy="30243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Negative </a:t>
            </a:r>
            <a:r>
              <a:rPr lang="pt-PT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sentences</a:t>
            </a:r>
            <a:r>
              <a:rPr lang="pt-PT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pt-PT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pt-PT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Subject + didn’t + infinitive</a:t>
            </a:r>
          </a:p>
          <a:p>
            <a:pPr algn="ctr"/>
            <a:endParaRPr lang="pt-PT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PT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</a:t>
            </a:r>
            <a:r>
              <a:rPr lang="pt-PT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pt-PT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You </a:t>
            </a:r>
            <a:r>
              <a:rPr lang="pt-P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didn’t buy </a:t>
            </a:r>
            <a:r>
              <a:rPr lang="pt-PT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tickets for the concert.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1" y="2932981"/>
            <a:ext cx="3699331" cy="3925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382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3065" y="578505"/>
            <a:ext cx="8635750" cy="44168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867802" y="4995394"/>
            <a:ext cx="8456396" cy="152995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Michael </a:t>
            </a:r>
            <a:r>
              <a:rPr lang="pt-P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did</a:t>
            </a:r>
            <a:r>
              <a:rPr lang="pt-P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his homework yesterday.</a:t>
            </a:r>
            <a:r>
              <a:rPr lang="pt-PT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211222" y="188640"/>
            <a:ext cx="7694977" cy="69091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Make a sentence. Follow the model.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312025" y="3772898"/>
            <a:ext cx="4022545" cy="11393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Michael / do / his 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1424" y="3284984"/>
            <a:ext cx="8290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Bookshelf Symbol 7"/>
              </a:rPr>
              <a:t></a:t>
            </a:r>
            <a:endParaRPr lang="pt-PT" sz="5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4386964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ow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212</Words>
  <Application>Microsoft Office PowerPoint</Application>
  <PresentationFormat>Widescreen</PresentationFormat>
  <Paragraphs>53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Arial</vt:lpstr>
      <vt:lpstr>Bookshelf Symbol 7</vt:lpstr>
      <vt:lpstr>Calibri</vt:lpstr>
      <vt:lpstr>Calibri Light</vt:lpstr>
      <vt:lpstr>Constantia</vt:lpstr>
      <vt:lpstr>Forte</vt:lpstr>
      <vt:lpstr>Gill Sans MT</vt:lpstr>
      <vt:lpstr>Gill Sans Ultra Bold</vt:lpstr>
      <vt:lpstr>Goudy Old Style</vt:lpstr>
      <vt:lpstr>Harrington</vt:lpstr>
      <vt:lpstr>Jokerman</vt:lpstr>
      <vt:lpstr>Matura MT Script Capitals</vt:lpstr>
      <vt:lpstr>Tunga</vt:lpstr>
      <vt:lpstr>Verdana</vt:lpstr>
      <vt:lpstr>Wingdings 2</vt:lpstr>
      <vt:lpstr>ClassicFrameVTI</vt:lpstr>
      <vt:lpstr>Flow</vt:lpstr>
      <vt:lpstr>1_Flow</vt:lpstr>
      <vt:lpstr>1_Office Theme</vt:lpstr>
      <vt:lpstr>Office Theme</vt:lpstr>
      <vt:lpstr>PowerPoint Presentation</vt:lpstr>
      <vt:lpstr>WATCH THE VIDEO CLIP</vt:lpstr>
      <vt:lpstr>PowerPoint Presentation</vt:lpstr>
      <vt:lpstr>GROUPWORK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</vt:lpstr>
      <vt:lpstr>PowerPoint Presentation</vt:lpstr>
      <vt:lpstr>PowerPoint Presentation</vt:lpstr>
      <vt:lpstr>PowerPoint Presentation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HOAITHU</cp:lastModifiedBy>
  <cp:revision>15</cp:revision>
  <dcterms:created xsi:type="dcterms:W3CDTF">2021-02-21T08:54:51Z</dcterms:created>
  <dcterms:modified xsi:type="dcterms:W3CDTF">2022-11-12T15:23:45Z</dcterms:modified>
</cp:coreProperties>
</file>