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398" r:id="rId4"/>
    <p:sldId id="26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7" r:id="rId13"/>
    <p:sldId id="399" r:id="rId14"/>
    <p:sldId id="385" r:id="rId15"/>
    <p:sldId id="400" r:id="rId16"/>
    <p:sldId id="401" r:id="rId17"/>
    <p:sldId id="382" r:id="rId18"/>
    <p:sldId id="403" r:id="rId19"/>
    <p:sldId id="402" r:id="rId20"/>
    <p:sldId id="383" r:id="rId21"/>
    <p:sldId id="3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66FF"/>
    <a:srgbClr val="9966FF"/>
    <a:srgbClr val="CC9900"/>
    <a:srgbClr val="FF0066"/>
    <a:srgbClr val="FFCCCC"/>
    <a:srgbClr val="FF3399"/>
    <a:srgbClr val="25A51B"/>
    <a:srgbClr val="CCFFFF"/>
    <a:srgbClr val="F5C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95E5-6B29-4BBD-B9F1-3399D960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F7C68-84DB-4BDB-97E5-54299BBD0EFA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2490B-8C77-47A2-A0AA-F0CA7EBF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4B9C-393B-4D53-9890-46670335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98359-37E4-4025-BA37-AF53E141FCB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07764163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F981-BA80-4C45-BD3C-3F264924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2E0F-2021-4142-BBCC-17414934588D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565CF-542A-42B8-8433-29A0AED7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4BED4-2180-4424-95B1-92437D5B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36414-9F9D-46BC-934E-25EF44E6E9C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24427354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A5BF-8335-46A9-98D7-F49B027A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8FBEE-7D83-4902-99CA-4F19966227A4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1345A-E9DB-4AAD-ADC8-A626D76A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81CE3-884D-440C-9E65-2F2CF737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640AC-53D6-44DD-B246-D7CC1D434F1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4347635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A476A1-D52F-4F76-B73F-B1CC34DB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E0D1-8A35-428C-B691-3028874BA185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CCE45C-910F-4925-80DA-92733E70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FD05F2-6E24-4986-A050-E33E4F7A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CB05B-9041-4169-82E3-F14BCB6AE7B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25961385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14E1D0-EF40-43E0-AD42-4A31397E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033C2-608C-4FB5-9EDE-D96BE29F0EDF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7BC73A-F37D-48B8-B029-BE99E5F1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4D6ABD-0098-41DB-B321-727E09D8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EC634-74AB-4D84-AC92-47E2DF4C20C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75765700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F0D68B7-041E-4463-AEC5-6F00AA50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C597-0C0C-4FA5-924C-AC1193BAD688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015A775-F0F1-4E39-89B4-D4D1A474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611300-B4E1-473A-A0C1-0FBF30CE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D1165-EE9F-41BD-AED2-A0910CC46FB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03650148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8F118D-5C0B-4F2E-B1D8-CB5F0448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05472-3770-4E61-AFAD-C0FF735EA377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FA5758-7F15-4A15-8301-E30602144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60A2DB-A130-4707-A13F-A25DF3C0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922D2-F266-40FC-BC5A-CA62B71C0B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05873217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291428-6F90-40A8-9B95-51E8B742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1499A-8BA5-4E9D-AC4D-A371323FB66B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7E9E9D-042A-47F0-A2BC-33371F5B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7F864E-3E69-42E1-A688-E3D12450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3E3EA-34D9-4440-80E3-6C3868FA9D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40163199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CB23AC-BC36-441A-82B3-F05471A1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3C58D-6AB9-4CBB-A131-61A2992FD4BD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7912DF-738B-4CFA-A8AC-F037071B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7C5E34-0E40-4CD9-97E0-426E451B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C060A-FDB5-4FA4-AD5E-059EE6D2D08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7995126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5DA3-900F-4E46-834C-56417A1A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BEF7D-26CB-464C-AE34-EE6828BEEDE4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7AB1-4C79-477E-BB39-7A227B8E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1D02C-965B-4627-94F2-3570945F7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8499-6DD4-40BC-8064-0173BAA5287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98671275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24126-5A11-4707-8443-D534CCA2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DDE09-C783-43D2-9A47-8865286D05C6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6459B-2133-4D8E-8E4F-90BAFD3E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F5096-150C-4DE9-A72D-8B474FA2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BED48-69B6-4069-AB64-797A04AFFD4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22053949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8CBAD"/>
            </a:gs>
            <a:gs pos="80000">
              <a:srgbClr val="FFFFFF"/>
            </a:gs>
            <a:gs pos="81000">
              <a:srgbClr val="FEFAF8"/>
            </a:gs>
            <a:gs pos="83000">
              <a:srgbClr val="BC5515"/>
            </a:gs>
            <a:gs pos="100000">
              <a:srgbClr val="843C0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988B8C7-C7EC-4B40-B6F6-7147147361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842E3B-6E9D-406E-8C44-C66B3C59E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95FF8-90B8-4712-9EC9-06007306A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2025B1-D7D4-443A-8008-5AD0FC2D2622}" type="datetimeFigureOut">
              <a:rPr lang="ru-RU"/>
              <a:pPr>
                <a:defRPr/>
              </a:pPr>
              <a:t>21.08.2022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0F6A2-43B5-488C-AD87-BF5876C58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D65B1-D150-4BC4-B964-728CB58AA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27836C1-A1CA-497B-AF56-73FBE16D9BD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8796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od GIF | Gfycat">
            <a:extLst>
              <a:ext uri="{FF2B5EF4-FFF2-40B4-BE49-F238E27FC236}">
                <a16:creationId xmlns:a16="http://schemas.microsoft.com/office/drawing/2014/main" id="{F97C511C-542C-4EB5-A1A4-D2662942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4" y="991292"/>
            <a:ext cx="5190711" cy="5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4998563" y="1978417"/>
            <a:ext cx="71934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The food here is great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5922030" y="687073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UNIT 3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390911" y="5051886"/>
            <a:ext cx="349807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15469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0C77F02-81EC-4571-84F5-6233C7F5BC63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2C177A2-0783-40C0-9B51-CBAF136A155F}"/>
              </a:ext>
            </a:extLst>
          </p:cNvPr>
          <p:cNvGrpSpPr>
            <a:grpSpLocks/>
          </p:cNvGrpSpPr>
          <p:nvPr/>
        </p:nvGrpSpPr>
        <p:grpSpPr bwMode="auto">
          <a:xfrm>
            <a:off x="4383503" y="2863938"/>
            <a:ext cx="4089400" cy="2308225"/>
            <a:chOff x="-1930907" y="983087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50D2DC79-9E32-4031-B292-96F9D3710D8B}"/>
                </a:ext>
              </a:extLst>
            </p:cNvPr>
            <p:cNvSpPr/>
            <p:nvPr/>
          </p:nvSpPr>
          <p:spPr>
            <a:xfrm>
              <a:off x="-1930907" y="983087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omic Sans MS" panose="030F0902030302020204" pitchFamily="66" charset="0"/>
                </a:rPr>
                <a:t>coffee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146A406-5914-4A28-BFFF-8BACA228F0CD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0A76A5E-49AF-4A52-9B03-76749B20F064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C8B5FC8-4B40-4960-9691-771BFEB1F7C1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94B103A3-C3BD-4962-89E4-861A02B2131D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223" name="Группа 7">
            <a:extLst>
              <a:ext uri="{FF2B5EF4-FFF2-40B4-BE49-F238E27FC236}">
                <a16:creationId xmlns:a16="http://schemas.microsoft.com/office/drawing/2014/main" id="{D3EBA5CE-D999-441A-ADA1-677BAD59B126}"/>
              </a:ext>
            </a:extLst>
          </p:cNvPr>
          <p:cNvGrpSpPr>
            <a:grpSpLocks/>
          </p:cNvGrpSpPr>
          <p:nvPr/>
        </p:nvGrpSpPr>
        <p:grpSpPr bwMode="auto">
          <a:xfrm>
            <a:off x="3279137" y="2408377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571CAEE4-C05F-456C-968F-B707C4D7FC79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5175CF2B-D34F-4A9C-BF1B-AA1C90B31655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1027FFF7-A0B4-4D9A-AFEA-6BF1A35DEA1D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DB9C16B-6B82-4AEE-A763-7161706C91A4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2A4F9989-44DD-44FA-935B-92B3BFD4229F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922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53C410-6A80-4E3B-A0A4-B5B86A257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Box 1">
            <a:extLst>
              <a:ext uri="{FF2B5EF4-FFF2-40B4-BE49-F238E27FC236}">
                <a16:creationId xmlns:a16="http://schemas.microsoft.com/office/drawing/2014/main" id="{EAE523A4-6BA7-43AB-BFA1-F593BA1F3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3502307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</a:rPr>
              <a:t>This drink is brown or dark brown.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</a:rPr>
              <a:t>You can add sugar, milk or ice when you have it.</a:t>
            </a:r>
            <a:endParaRPr lang="ru-RU" alt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5 L -3.54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91000">
              <a:srgbClr val="BC5515"/>
            </a:gs>
            <a:gs pos="100000">
              <a:srgbClr val="843C0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41ABEB5F-075A-4D33-AAB4-B45EB0E9AC21}"/>
              </a:ext>
            </a:extLst>
          </p:cNvPr>
          <p:cNvSpPr/>
          <p:nvPr/>
        </p:nvSpPr>
        <p:spPr>
          <a:xfrm>
            <a:off x="6245225" y="622301"/>
            <a:ext cx="3505200" cy="1808163"/>
          </a:xfrm>
          <a:prstGeom prst="wedgeRoundRectCallout">
            <a:avLst>
              <a:gd name="adj1" fmla="val -77976"/>
              <a:gd name="adj2" fmla="val 35391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3200" dirty="0">
                <a:solidFill>
                  <a:srgbClr val="ED7D31">
                    <a:lumMod val="50000"/>
                  </a:srgbClr>
                </a:solidFill>
                <a:latin typeface="Comic Sans MS" panose="030F0902030302020204" pitchFamily="66" charset="0"/>
              </a:rPr>
              <a:t>Well done!</a:t>
            </a:r>
            <a:endParaRPr lang="ru-RU" sz="32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3315" name="Рисунок 5">
            <a:extLst>
              <a:ext uri="{FF2B5EF4-FFF2-40B4-BE49-F238E27FC236}">
                <a16:creationId xmlns:a16="http://schemas.microsoft.com/office/drawing/2014/main" id="{A6E634C9-8CB8-42CF-BF5B-EDA3F803E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778000"/>
            <a:ext cx="4749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3">
            <a:extLst>
              <a:ext uri="{FF2B5EF4-FFF2-40B4-BE49-F238E27FC236}">
                <a16:creationId xmlns:a16="http://schemas.microsoft.com/office/drawing/2014/main" id="{C7C65CBC-56C3-4158-B488-06BDFE7A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9" y="3429000"/>
            <a:ext cx="435133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656"/>
            <a:ext cx="12111318" cy="4975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1B3BCD-87E8-47BD-A7C9-180A452D2B10}"/>
              </a:ext>
            </a:extLst>
          </p:cNvPr>
          <p:cNvSpPr txBox="1"/>
          <p:nvPr/>
        </p:nvSpPr>
        <p:spPr>
          <a:xfrm>
            <a:off x="7703209" y="3936682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AF09B-1B74-46BC-AA1B-23DC4E85EF5F}"/>
              </a:ext>
            </a:extLst>
          </p:cNvPr>
          <p:cNvSpPr txBox="1"/>
          <p:nvPr/>
        </p:nvSpPr>
        <p:spPr>
          <a:xfrm>
            <a:off x="3054369" y="3936682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" name="track-29ff5">
            <a:hlinkClick r:id="" action="ppaction://media"/>
            <a:extLst>
              <a:ext uri="{FF2B5EF4-FFF2-40B4-BE49-F238E27FC236}">
                <a16:creationId xmlns:a16="http://schemas.microsoft.com/office/drawing/2014/main" id="{E11C866E-8BE7-49A2-B329-7FC1AF92E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6688" y="385423"/>
            <a:ext cx="609600" cy="60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0429C0D-81D5-43CC-8371-E5011BE20285}"/>
              </a:ext>
            </a:extLst>
          </p:cNvPr>
          <p:cNvSpPr/>
          <p:nvPr/>
        </p:nvSpPr>
        <p:spPr>
          <a:xfrm>
            <a:off x="9727856" y="4655270"/>
            <a:ext cx="816864" cy="377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BBA99B-4B5F-49CF-BCBA-60545F740E76}"/>
              </a:ext>
            </a:extLst>
          </p:cNvPr>
          <p:cNvSpPr/>
          <p:nvPr/>
        </p:nvSpPr>
        <p:spPr>
          <a:xfrm>
            <a:off x="5270889" y="5002609"/>
            <a:ext cx="2316480" cy="536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8657F7-EE18-44AB-9BF8-F1A422B1DD17}"/>
              </a:ext>
            </a:extLst>
          </p:cNvPr>
          <p:cNvSpPr/>
          <p:nvPr/>
        </p:nvSpPr>
        <p:spPr>
          <a:xfrm>
            <a:off x="985759" y="4687129"/>
            <a:ext cx="932688" cy="377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int 3 song">
            <a:hlinkClick r:id="" action="ppaction://media"/>
            <a:extLst>
              <a:ext uri="{FF2B5EF4-FFF2-40B4-BE49-F238E27FC236}">
                <a16:creationId xmlns:a16="http://schemas.microsoft.com/office/drawing/2014/main" id="{6F8A71E9-2982-4D4F-90AA-801AA0CD52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93" y="7804"/>
            <a:ext cx="12165907" cy="6850196"/>
          </a:xfrm>
        </p:spPr>
      </p:pic>
    </p:spTree>
    <p:extLst>
      <p:ext uri="{BB962C8B-B14F-4D97-AF65-F5344CB8AC3E}">
        <p14:creationId xmlns:p14="http://schemas.microsoft.com/office/powerpoint/2010/main" val="21485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3" y="1138335"/>
            <a:ext cx="11963367" cy="47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" y="91890"/>
            <a:ext cx="12150311" cy="65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" y="539158"/>
            <a:ext cx="11989837" cy="54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524" y="43286"/>
            <a:ext cx="8780952" cy="67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15" y="0"/>
            <a:ext cx="9331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1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8CBAD"/>
            </a:gs>
            <a:gs pos="44000">
              <a:srgbClr val="FFFFFF"/>
            </a:gs>
            <a:gs pos="46001">
              <a:srgbClr val="FEFAF8"/>
            </a:gs>
            <a:gs pos="48000">
              <a:srgbClr val="BC5515"/>
            </a:gs>
            <a:gs pos="100000">
              <a:srgbClr val="843C0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>
            <a:extLst>
              <a:ext uri="{FF2B5EF4-FFF2-40B4-BE49-F238E27FC236}">
                <a16:creationId xmlns:a16="http://schemas.microsoft.com/office/drawing/2014/main" id="{1F0624BE-B0D0-4C36-9AD3-9DA69656E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541714"/>
            <a:ext cx="41910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E5B7C-1993-40E3-BAAF-7322701F26B7}"/>
              </a:ext>
            </a:extLst>
          </p:cNvPr>
          <p:cNvSpPr txBox="1"/>
          <p:nvPr/>
        </p:nvSpPr>
        <p:spPr>
          <a:xfrm>
            <a:off x="2166939" y="1481139"/>
            <a:ext cx="5094287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54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BREAKFAST </a:t>
            </a:r>
          </a:p>
          <a:p>
            <a:pPr defTabSz="457200">
              <a:defRPr/>
            </a:pPr>
            <a:r>
              <a:rPr lang="en-US" sz="54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QUIZ</a:t>
            </a:r>
            <a:endParaRPr lang="ru-RU" sz="5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Скругленный прямоугольни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32C137-E85E-4C34-BE0E-7D76193BB909}"/>
              </a:ext>
            </a:extLst>
          </p:cNvPr>
          <p:cNvSpPr/>
          <p:nvPr/>
        </p:nvSpPr>
        <p:spPr>
          <a:xfrm>
            <a:off x="2373086" y="4147458"/>
            <a:ext cx="2841172" cy="881743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sz="4000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055" name="Рисунок 8">
            <a:extLst>
              <a:ext uri="{FF2B5EF4-FFF2-40B4-BE49-F238E27FC236}">
                <a16:creationId xmlns:a16="http://schemas.microsoft.com/office/drawing/2014/main" id="{05231510-BC0B-4122-98FD-73F0BB9C6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511176"/>
            <a:ext cx="32321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9B6AB4B-AC3B-43A0-9805-38CC882D85D0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3AE32CC-A7C6-4F41-99AE-74881BAF43E2}"/>
              </a:ext>
            </a:extLst>
          </p:cNvPr>
          <p:cNvGrpSpPr>
            <a:grpSpLocks/>
          </p:cNvGrpSpPr>
          <p:nvPr/>
        </p:nvGrpSpPr>
        <p:grpSpPr bwMode="auto">
          <a:xfrm>
            <a:off x="4290218" y="2722799"/>
            <a:ext cx="4089400" cy="2308225"/>
            <a:chOff x="404646" y="925286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4DB8F5A1-8F83-43FF-BE91-E9D1909CB21E}"/>
                </a:ext>
              </a:extLst>
            </p:cNvPr>
            <p:cNvSpPr/>
            <p:nvPr/>
          </p:nvSpPr>
          <p:spPr>
            <a:xfrm>
              <a:off x="404646" y="925286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omic Sans MS" panose="030F0902030302020204" pitchFamily="66" charset="0"/>
                </a:rPr>
                <a:t>dinner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A5BD094-9C76-42CB-8FD8-0A45486D2FB7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27B9941-6063-4842-866B-009F731D2258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E1DAA20-C8BF-4C16-B5E1-52375172E70B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54EB1407-CD97-447D-B24B-7CD6ACB46EF6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079" name="Группа 7">
            <a:extLst>
              <a:ext uri="{FF2B5EF4-FFF2-40B4-BE49-F238E27FC236}">
                <a16:creationId xmlns:a16="http://schemas.microsoft.com/office/drawing/2014/main" id="{0E0FEB35-4227-4191-B0B6-B7392408D292}"/>
              </a:ext>
            </a:extLst>
          </p:cNvPr>
          <p:cNvGrpSpPr>
            <a:grpSpLocks/>
          </p:cNvGrpSpPr>
          <p:nvPr/>
        </p:nvGrpSpPr>
        <p:grpSpPr bwMode="auto">
          <a:xfrm>
            <a:off x="3407230" y="230266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9ACB2FFF-4A8F-4F8E-A67D-DEA54C209031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0E9A7DC-C52D-42CE-A8D5-D0218C61D4AD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C9BD6685-A3F4-4938-BBD1-0B4448C90074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996C92B-4C7E-4CE8-9B6A-C38F45C510E9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CB4F0A2D-CB31-43B2-A287-4E2B861FDAA8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083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11C876-0CAA-4FE7-92E8-6CFD353A8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Box 1">
            <a:extLst>
              <a:ext uri="{FF2B5EF4-FFF2-40B4-BE49-F238E27FC236}">
                <a16:creationId xmlns:a16="http://schemas.microsoft.com/office/drawing/2014/main" id="{9C8ECC62-6150-4367-9858-8B5A790B3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229" y="3514327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a meal in a day.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You can eat with your family in the evening.</a:t>
            </a:r>
            <a:endParaRPr lang="ru-RU" alt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85 L -1.25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FB1CA67-1C9A-48A7-AAB1-6369C1DDB554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29022B3-8BD2-4BC7-BBF8-520FCAFFAD19}"/>
              </a:ext>
            </a:extLst>
          </p:cNvPr>
          <p:cNvGrpSpPr>
            <a:grpSpLocks/>
          </p:cNvGrpSpPr>
          <p:nvPr/>
        </p:nvGrpSpPr>
        <p:grpSpPr bwMode="auto">
          <a:xfrm>
            <a:off x="4069443" y="2721523"/>
            <a:ext cx="4089400" cy="2308225"/>
            <a:chOff x="-2478508" y="915528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49FE6F5-E586-43FE-B140-376BC9503C74}"/>
                </a:ext>
              </a:extLst>
            </p:cNvPr>
            <p:cNvSpPr/>
            <p:nvPr/>
          </p:nvSpPr>
          <p:spPr>
            <a:xfrm>
              <a:off x="-2478508" y="915528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omic Sans MS" panose="030F0902030302020204" pitchFamily="66" charset="0"/>
                </a:rPr>
                <a:t>salad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674D1FD-1283-44D0-A681-4EF3E56699B1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9814CAC-A08E-4007-B597-3CFFA7D6A62E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365F6AB-DAC0-4AAE-A477-7D9510C59BF6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4B5552FD-DF29-47C0-A315-41DCEB6AF950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103" name="Группа 7">
            <a:extLst>
              <a:ext uri="{FF2B5EF4-FFF2-40B4-BE49-F238E27FC236}">
                <a16:creationId xmlns:a16="http://schemas.microsoft.com/office/drawing/2014/main" id="{5EAB20EC-6C38-41B5-BFFD-41F21BCFED1B}"/>
              </a:ext>
            </a:extLst>
          </p:cNvPr>
          <p:cNvGrpSpPr>
            <a:grpSpLocks/>
          </p:cNvGrpSpPr>
          <p:nvPr/>
        </p:nvGrpSpPr>
        <p:grpSpPr bwMode="auto">
          <a:xfrm>
            <a:off x="3270667" y="230266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8D064A7C-C8D5-446A-A3D1-CF3B9F67D87E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1C36112B-2E1C-4AFA-ADE1-D4C1922075AE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250C2B5B-46E5-410A-8099-DAEA79C6E968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02144AE-6764-4BBB-9A29-400EA61C67DA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6E6B784-8E4B-4340-A7A8-FB1568A1275F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410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FEFA2B-5DE0-4DE1-AFA0-D46902FE0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Box 1">
            <a:extLst>
              <a:ext uri="{FF2B5EF4-FFF2-40B4-BE49-F238E27FC236}">
                <a16:creationId xmlns:a16="http://schemas.microsoft.com/office/drawing/2014/main" id="{0FEC3EDA-29A1-41FB-A2D3-376437F75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70" y="3229984"/>
            <a:ext cx="5800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dish is very good for your health.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There are many kinds of vegetables in it.</a:t>
            </a:r>
            <a:endParaRPr lang="ru-RU" alt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186 L -2.29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1D21E71F-781E-4FFC-AF40-C709BA7C8A79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8A0D68-5C0D-42C3-AA8D-4CEBF3D173CB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2C97C0D-1811-4C4A-A1D2-FD2ABD8BCBBD}"/>
              </a:ext>
            </a:extLst>
          </p:cNvPr>
          <p:cNvGrpSpPr>
            <a:grpSpLocks/>
          </p:cNvGrpSpPr>
          <p:nvPr/>
        </p:nvGrpSpPr>
        <p:grpSpPr bwMode="auto">
          <a:xfrm>
            <a:off x="4069443" y="2753055"/>
            <a:ext cx="4089400" cy="2308225"/>
            <a:chOff x="-2157729" y="908133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7FCC9D6-4B97-400B-B258-12139C9A5EE1}"/>
                </a:ext>
              </a:extLst>
            </p:cNvPr>
            <p:cNvSpPr/>
            <p:nvPr/>
          </p:nvSpPr>
          <p:spPr>
            <a:xfrm>
              <a:off x="-2157729" y="908133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omic Sans MS" panose="030F0902030302020204" pitchFamily="66" charset="0"/>
                </a:rPr>
                <a:t>breakfast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E6960E6E-B49A-418D-8BB3-0EAB995EF550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5EADC85-4E77-4067-9B71-1F24B6A8E65B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547D3A5-3FEA-492C-8CBD-EA0371433729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127" name="Группа 7">
            <a:extLst>
              <a:ext uri="{FF2B5EF4-FFF2-40B4-BE49-F238E27FC236}">
                <a16:creationId xmlns:a16="http://schemas.microsoft.com/office/drawing/2014/main" id="{0A9B0182-B402-45D0-8F80-F2D342F61143}"/>
              </a:ext>
            </a:extLst>
          </p:cNvPr>
          <p:cNvGrpSpPr>
            <a:grpSpLocks/>
          </p:cNvGrpSpPr>
          <p:nvPr/>
        </p:nvGrpSpPr>
        <p:grpSpPr bwMode="auto">
          <a:xfrm>
            <a:off x="3195637" y="220741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27B1C383-568A-41B3-9E91-32C321ED925C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05D16ABF-E4D0-4FB2-A558-BE56BAF527B3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26E5304F-80D6-4532-AE05-F22E0C767682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0B7188C-DF4D-4A53-B001-7ABB4368507B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0C09F07-3F6A-4576-99E4-5CAA397DAC52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5131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77D6C3-C279-459C-AFEB-FDE1FC7F2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Box 1">
            <a:extLst>
              <a:ext uri="{FF2B5EF4-FFF2-40B4-BE49-F238E27FC236}">
                <a16:creationId xmlns:a16="http://schemas.microsoft.com/office/drawing/2014/main" id="{DFE188E5-CFFB-45BE-A426-EB7998C71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7" y="3518067"/>
            <a:ext cx="5800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We have this meal in the morning.</a:t>
            </a:r>
            <a:endParaRPr lang="ru-RU" alt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186 L -2.29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22A4CBD-ED56-46F6-9662-686C0794C79A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F094E7-C212-42DF-A29A-035129BE0582}"/>
              </a:ext>
            </a:extLst>
          </p:cNvPr>
          <p:cNvGrpSpPr>
            <a:grpSpLocks/>
          </p:cNvGrpSpPr>
          <p:nvPr/>
        </p:nvGrpSpPr>
        <p:grpSpPr bwMode="auto">
          <a:xfrm>
            <a:off x="4069443" y="2806126"/>
            <a:ext cx="4089400" cy="2308225"/>
            <a:chOff x="404646" y="925286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5FB8A032-3BFE-46C0-BE34-1C14D7C1A9A0}"/>
                </a:ext>
              </a:extLst>
            </p:cNvPr>
            <p:cNvSpPr/>
            <p:nvPr/>
          </p:nvSpPr>
          <p:spPr>
            <a:xfrm>
              <a:off x="404646" y="925286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omic Sans MS" panose="030F0902030302020204" pitchFamily="66" charset="0"/>
                </a:rPr>
                <a:t>pizza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56F778E1-8931-4B32-966A-BE501B19EDBE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CBD48EB-717A-4FF5-A56A-10100DDF52F7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0DD58EC-CB2D-4AA3-B3EA-1B1F0BE0550D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EB89E063-A1A9-46CA-841C-957C90BCC498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51" name="Группа 7">
            <a:extLst>
              <a:ext uri="{FF2B5EF4-FFF2-40B4-BE49-F238E27FC236}">
                <a16:creationId xmlns:a16="http://schemas.microsoft.com/office/drawing/2014/main" id="{372A5F22-5E87-4981-849A-06072DD35151}"/>
              </a:ext>
            </a:extLst>
          </p:cNvPr>
          <p:cNvGrpSpPr>
            <a:grpSpLocks/>
          </p:cNvGrpSpPr>
          <p:nvPr/>
        </p:nvGrpSpPr>
        <p:grpSpPr bwMode="auto">
          <a:xfrm>
            <a:off x="3213780" y="2326689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13837E7-ED01-4268-8B52-280E97C80804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7DD8F5D-345B-46E2-A858-CAD55AAE25D2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1FB619B6-5B5E-470A-BE28-E8E33426BCEB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0F7E9C1-2DE1-4402-BEB5-B084737A2074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9011CF46-DCFD-49DB-A0EC-288D66FCC004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6155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E681D6-4F6C-4401-9AF9-1ECD69E16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Box 1">
            <a:extLst>
              <a:ext uri="{FF2B5EF4-FFF2-40B4-BE49-F238E27FC236}">
                <a16:creationId xmlns:a16="http://schemas.microsoft.com/office/drawing/2014/main" id="{C672F854-86D8-44D1-9C39-00BC5174E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780" y="3482034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a kind of fast food.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It’s round. You need to cut it into pieces when you eat.</a:t>
            </a:r>
            <a:endParaRPr lang="ru-RU" alt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186 L -2.29167E-6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AD0FD4E-25F7-4428-8369-5661769DC327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BF03404-A99C-406F-A011-1D3A56BADA8F}"/>
              </a:ext>
            </a:extLst>
          </p:cNvPr>
          <p:cNvGrpSpPr>
            <a:grpSpLocks/>
          </p:cNvGrpSpPr>
          <p:nvPr/>
        </p:nvGrpSpPr>
        <p:grpSpPr bwMode="auto">
          <a:xfrm>
            <a:off x="4051300" y="2828118"/>
            <a:ext cx="4089400" cy="2308225"/>
            <a:chOff x="-2002024" y="1078641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71C2A17E-0442-4206-835E-19CA428517A0}"/>
                </a:ext>
              </a:extLst>
            </p:cNvPr>
            <p:cNvSpPr/>
            <p:nvPr/>
          </p:nvSpPr>
          <p:spPr>
            <a:xfrm>
              <a:off x="-2002024" y="1078641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omic Sans MS" panose="030F0902030302020204" pitchFamily="66" charset="0"/>
                </a:rPr>
                <a:t>pho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F0E19D29-7258-4A9D-BBA5-D7876862CFB5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113233-C87E-46D8-9453-2ABD8898AC1E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2B3DD10-3440-43B0-82E3-29EEEB6C83CE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EE617C59-AC26-460B-8BCC-0B54940F3F3A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AD053CA3-67EC-43EF-AE12-338DD4F70A25}"/>
              </a:ext>
            </a:extLst>
          </p:cNvPr>
          <p:cNvGrpSpPr>
            <a:grpSpLocks/>
          </p:cNvGrpSpPr>
          <p:nvPr/>
        </p:nvGrpSpPr>
        <p:grpSpPr bwMode="auto">
          <a:xfrm>
            <a:off x="3195637" y="2416382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44BDCA4-ACD1-4563-AA23-290BCCC3BDDF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BAE63E4A-6C41-4557-ACA2-392CB75613B0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437D1958-F7D5-4157-AFE1-15B8809A9F7C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6A49C92-0B0D-4436-864A-81B44290DC29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250469E7-F226-41A2-AB4C-7DBE513A68AC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7179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DB72BC-AA84-491C-BE20-01059213D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">
            <a:extLst>
              <a:ext uri="{FF2B5EF4-FFF2-40B4-BE49-F238E27FC236}">
                <a16:creationId xmlns:a16="http://schemas.microsoft.com/office/drawing/2014/main" id="{C6B0AF2A-2A06-4D7A-8A86-01AB67D1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3733800"/>
            <a:ext cx="5800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Vietnamese noodles soup. It’s very famous and yummy.</a:t>
            </a:r>
            <a:endParaRPr lang="ru-RU" alt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86 L 0 -0.1682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E82FA4F-7160-4D28-825E-5C773F9D45DA}"/>
              </a:ext>
            </a:extLst>
          </p:cNvPr>
          <p:cNvSpPr/>
          <p:nvPr/>
        </p:nvSpPr>
        <p:spPr>
          <a:xfrm>
            <a:off x="2525487" y="5521108"/>
            <a:ext cx="881743" cy="23538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9EDA004-1D2A-4A95-8B84-9CA5586F07C7}"/>
              </a:ext>
            </a:extLst>
          </p:cNvPr>
          <p:cNvGrpSpPr>
            <a:grpSpLocks/>
          </p:cNvGrpSpPr>
          <p:nvPr/>
        </p:nvGrpSpPr>
        <p:grpSpPr bwMode="auto">
          <a:xfrm>
            <a:off x="4028282" y="2931588"/>
            <a:ext cx="4089400" cy="2308225"/>
            <a:chOff x="-1941644" y="1050723"/>
            <a:chExt cx="4090724" cy="2307770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C6B9C533-E060-462A-965E-B234914C935F}"/>
                </a:ext>
              </a:extLst>
            </p:cNvPr>
            <p:cNvSpPr/>
            <p:nvPr/>
          </p:nvSpPr>
          <p:spPr>
            <a:xfrm>
              <a:off x="-1941644" y="1050723"/>
              <a:ext cx="4090724" cy="2307770"/>
            </a:xfrm>
            <a:custGeom>
              <a:avLst/>
              <a:gdLst>
                <a:gd name="connsiteX0" fmla="*/ 370191 w 4090724"/>
                <a:gd name="connsiteY0" fmla="*/ 4474029 h 5007429"/>
                <a:gd name="connsiteX1" fmla="*/ 348419 w 4090724"/>
                <a:gd name="connsiteY1" fmla="*/ 4615543 h 5007429"/>
                <a:gd name="connsiteX2" fmla="*/ 381076 w 4090724"/>
                <a:gd name="connsiteY2" fmla="*/ 4767943 h 5007429"/>
                <a:gd name="connsiteX3" fmla="*/ 566133 w 4090724"/>
                <a:gd name="connsiteY3" fmla="*/ 4898572 h 5007429"/>
                <a:gd name="connsiteX4" fmla="*/ 1186619 w 4090724"/>
                <a:gd name="connsiteY4" fmla="*/ 5007429 h 5007429"/>
                <a:gd name="connsiteX5" fmla="*/ 2340505 w 4090724"/>
                <a:gd name="connsiteY5" fmla="*/ 4963886 h 5007429"/>
                <a:gd name="connsiteX6" fmla="*/ 2950105 w 4090724"/>
                <a:gd name="connsiteY6" fmla="*/ 4942115 h 5007429"/>
                <a:gd name="connsiteX7" fmla="*/ 3418191 w 4090724"/>
                <a:gd name="connsiteY7" fmla="*/ 4963886 h 5007429"/>
                <a:gd name="connsiteX8" fmla="*/ 3744762 w 4090724"/>
                <a:gd name="connsiteY8" fmla="*/ 4963886 h 5007429"/>
                <a:gd name="connsiteX9" fmla="*/ 4071333 w 4090724"/>
                <a:gd name="connsiteY9" fmla="*/ 4735286 h 5007429"/>
                <a:gd name="connsiteX10" fmla="*/ 4038676 w 4090724"/>
                <a:gd name="connsiteY10" fmla="*/ 4299858 h 5007429"/>
                <a:gd name="connsiteX11" fmla="*/ 3918933 w 4090724"/>
                <a:gd name="connsiteY11" fmla="*/ 3940629 h 5007429"/>
                <a:gd name="connsiteX12" fmla="*/ 3842733 w 4090724"/>
                <a:gd name="connsiteY12" fmla="*/ 3603172 h 5007429"/>
                <a:gd name="connsiteX13" fmla="*/ 3864505 w 4090724"/>
                <a:gd name="connsiteY13" fmla="*/ 3135086 h 5007429"/>
                <a:gd name="connsiteX14" fmla="*/ 3875391 w 4090724"/>
                <a:gd name="connsiteY14" fmla="*/ 2394858 h 5007429"/>
                <a:gd name="connsiteX15" fmla="*/ 3831848 w 4090724"/>
                <a:gd name="connsiteY15" fmla="*/ 1828800 h 5007429"/>
                <a:gd name="connsiteX16" fmla="*/ 3810076 w 4090724"/>
                <a:gd name="connsiteY16" fmla="*/ 1393372 h 5007429"/>
                <a:gd name="connsiteX17" fmla="*/ 3886276 w 4090724"/>
                <a:gd name="connsiteY17" fmla="*/ 1001486 h 5007429"/>
                <a:gd name="connsiteX18" fmla="*/ 3973362 w 4090724"/>
                <a:gd name="connsiteY18" fmla="*/ 664029 h 5007429"/>
                <a:gd name="connsiteX19" fmla="*/ 3842733 w 4090724"/>
                <a:gd name="connsiteY19" fmla="*/ 250372 h 5007429"/>
                <a:gd name="connsiteX20" fmla="*/ 3189591 w 4090724"/>
                <a:gd name="connsiteY20" fmla="*/ 65315 h 5007429"/>
                <a:gd name="connsiteX21" fmla="*/ 2438476 w 4090724"/>
                <a:gd name="connsiteY21" fmla="*/ 0 h 5007429"/>
                <a:gd name="connsiteX22" fmla="*/ 1502305 w 4090724"/>
                <a:gd name="connsiteY22" fmla="*/ 21772 h 5007429"/>
                <a:gd name="connsiteX23" fmla="*/ 849162 w 4090724"/>
                <a:gd name="connsiteY23" fmla="*/ 54429 h 5007429"/>
                <a:gd name="connsiteX24" fmla="*/ 337533 w 4090724"/>
                <a:gd name="connsiteY24" fmla="*/ 54429 h 5007429"/>
                <a:gd name="connsiteX25" fmla="*/ 65391 w 4090724"/>
                <a:gd name="connsiteY25" fmla="*/ 239486 h 5007429"/>
                <a:gd name="connsiteX26" fmla="*/ 76 w 4090724"/>
                <a:gd name="connsiteY26" fmla="*/ 522515 h 5007429"/>
                <a:gd name="connsiteX27" fmla="*/ 54505 w 4090724"/>
                <a:gd name="connsiteY27" fmla="*/ 870858 h 5007429"/>
                <a:gd name="connsiteX28" fmla="*/ 152476 w 4090724"/>
                <a:gd name="connsiteY28" fmla="*/ 1273629 h 5007429"/>
                <a:gd name="connsiteX29" fmla="*/ 206905 w 4090724"/>
                <a:gd name="connsiteY29" fmla="*/ 2144486 h 5007429"/>
                <a:gd name="connsiteX30" fmla="*/ 261333 w 4090724"/>
                <a:gd name="connsiteY30" fmla="*/ 2775858 h 5007429"/>
                <a:gd name="connsiteX31" fmla="*/ 326648 w 4090724"/>
                <a:gd name="connsiteY31" fmla="*/ 3516086 h 5007429"/>
                <a:gd name="connsiteX32" fmla="*/ 424619 w 4090724"/>
                <a:gd name="connsiteY32" fmla="*/ 4180115 h 5007429"/>
                <a:gd name="connsiteX33" fmla="*/ 370191 w 4090724"/>
                <a:gd name="connsiteY33" fmla="*/ 4474029 h 500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90724" h="5007429">
                  <a:moveTo>
                    <a:pt x="370191" y="4474029"/>
                  </a:moveTo>
                  <a:cubicBezTo>
                    <a:pt x="357491" y="4546600"/>
                    <a:pt x="346605" y="4566557"/>
                    <a:pt x="348419" y="4615543"/>
                  </a:cubicBezTo>
                  <a:cubicBezTo>
                    <a:pt x="350233" y="4664529"/>
                    <a:pt x="344790" y="4720772"/>
                    <a:pt x="381076" y="4767943"/>
                  </a:cubicBezTo>
                  <a:cubicBezTo>
                    <a:pt x="417362" y="4815114"/>
                    <a:pt x="431876" y="4858658"/>
                    <a:pt x="566133" y="4898572"/>
                  </a:cubicBezTo>
                  <a:cubicBezTo>
                    <a:pt x="700390" y="4938486"/>
                    <a:pt x="890890" y="4996543"/>
                    <a:pt x="1186619" y="5007429"/>
                  </a:cubicBezTo>
                  <a:lnTo>
                    <a:pt x="2340505" y="4963886"/>
                  </a:lnTo>
                  <a:cubicBezTo>
                    <a:pt x="2634419" y="4953000"/>
                    <a:pt x="2770491" y="4942115"/>
                    <a:pt x="2950105" y="4942115"/>
                  </a:cubicBezTo>
                  <a:cubicBezTo>
                    <a:pt x="3129719" y="4942115"/>
                    <a:pt x="3285748" y="4960258"/>
                    <a:pt x="3418191" y="4963886"/>
                  </a:cubicBezTo>
                  <a:cubicBezTo>
                    <a:pt x="3550634" y="4967514"/>
                    <a:pt x="3635905" y="5001986"/>
                    <a:pt x="3744762" y="4963886"/>
                  </a:cubicBezTo>
                  <a:cubicBezTo>
                    <a:pt x="3853619" y="4925786"/>
                    <a:pt x="4022347" y="4845957"/>
                    <a:pt x="4071333" y="4735286"/>
                  </a:cubicBezTo>
                  <a:cubicBezTo>
                    <a:pt x="4120319" y="4624615"/>
                    <a:pt x="4064076" y="4432301"/>
                    <a:pt x="4038676" y="4299858"/>
                  </a:cubicBezTo>
                  <a:cubicBezTo>
                    <a:pt x="4013276" y="4167415"/>
                    <a:pt x="3951590" y="4056743"/>
                    <a:pt x="3918933" y="3940629"/>
                  </a:cubicBezTo>
                  <a:cubicBezTo>
                    <a:pt x="3886276" y="3824515"/>
                    <a:pt x="3851804" y="3737429"/>
                    <a:pt x="3842733" y="3603172"/>
                  </a:cubicBezTo>
                  <a:cubicBezTo>
                    <a:pt x="3833662" y="3468915"/>
                    <a:pt x="3859062" y="3336472"/>
                    <a:pt x="3864505" y="3135086"/>
                  </a:cubicBezTo>
                  <a:cubicBezTo>
                    <a:pt x="3869948" y="2933700"/>
                    <a:pt x="3880834" y="2612572"/>
                    <a:pt x="3875391" y="2394858"/>
                  </a:cubicBezTo>
                  <a:cubicBezTo>
                    <a:pt x="3869948" y="2177144"/>
                    <a:pt x="3842734" y="1995714"/>
                    <a:pt x="3831848" y="1828800"/>
                  </a:cubicBezTo>
                  <a:cubicBezTo>
                    <a:pt x="3820962" y="1661886"/>
                    <a:pt x="3801005" y="1531258"/>
                    <a:pt x="3810076" y="1393372"/>
                  </a:cubicBezTo>
                  <a:cubicBezTo>
                    <a:pt x="3819147" y="1255486"/>
                    <a:pt x="3859062" y="1123043"/>
                    <a:pt x="3886276" y="1001486"/>
                  </a:cubicBezTo>
                  <a:cubicBezTo>
                    <a:pt x="3913490" y="879929"/>
                    <a:pt x="3980619" y="789215"/>
                    <a:pt x="3973362" y="664029"/>
                  </a:cubicBezTo>
                  <a:cubicBezTo>
                    <a:pt x="3966105" y="538843"/>
                    <a:pt x="3973362" y="350158"/>
                    <a:pt x="3842733" y="250372"/>
                  </a:cubicBezTo>
                  <a:cubicBezTo>
                    <a:pt x="3712105" y="150586"/>
                    <a:pt x="3423634" y="107044"/>
                    <a:pt x="3189591" y="65315"/>
                  </a:cubicBezTo>
                  <a:cubicBezTo>
                    <a:pt x="2955548" y="23586"/>
                    <a:pt x="2719690" y="7257"/>
                    <a:pt x="2438476" y="0"/>
                  </a:cubicBezTo>
                  <a:lnTo>
                    <a:pt x="1502305" y="21772"/>
                  </a:lnTo>
                  <a:cubicBezTo>
                    <a:pt x="1237419" y="30843"/>
                    <a:pt x="1043291" y="48986"/>
                    <a:pt x="849162" y="54429"/>
                  </a:cubicBezTo>
                  <a:cubicBezTo>
                    <a:pt x="655033" y="59872"/>
                    <a:pt x="468161" y="23586"/>
                    <a:pt x="337533" y="54429"/>
                  </a:cubicBezTo>
                  <a:cubicBezTo>
                    <a:pt x="206905" y="85272"/>
                    <a:pt x="121634" y="161472"/>
                    <a:pt x="65391" y="239486"/>
                  </a:cubicBezTo>
                  <a:cubicBezTo>
                    <a:pt x="9148" y="317500"/>
                    <a:pt x="1890" y="417286"/>
                    <a:pt x="76" y="522515"/>
                  </a:cubicBezTo>
                  <a:cubicBezTo>
                    <a:pt x="-1738" y="627744"/>
                    <a:pt x="29105" y="745672"/>
                    <a:pt x="54505" y="870858"/>
                  </a:cubicBezTo>
                  <a:cubicBezTo>
                    <a:pt x="79905" y="996044"/>
                    <a:pt x="127076" y="1061358"/>
                    <a:pt x="152476" y="1273629"/>
                  </a:cubicBezTo>
                  <a:cubicBezTo>
                    <a:pt x="177876" y="1485900"/>
                    <a:pt x="188762" y="1894114"/>
                    <a:pt x="206905" y="2144486"/>
                  </a:cubicBezTo>
                  <a:cubicBezTo>
                    <a:pt x="225048" y="2394858"/>
                    <a:pt x="241376" y="2547258"/>
                    <a:pt x="261333" y="2775858"/>
                  </a:cubicBezTo>
                  <a:cubicBezTo>
                    <a:pt x="281290" y="3004458"/>
                    <a:pt x="299434" y="3282043"/>
                    <a:pt x="326648" y="3516086"/>
                  </a:cubicBezTo>
                  <a:cubicBezTo>
                    <a:pt x="353862" y="3750129"/>
                    <a:pt x="415548" y="4016829"/>
                    <a:pt x="424619" y="4180115"/>
                  </a:cubicBezTo>
                  <a:cubicBezTo>
                    <a:pt x="433690" y="4343401"/>
                    <a:pt x="382891" y="4401458"/>
                    <a:pt x="370191" y="44740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bliqueTopRight"/>
              <a:lightRig rig="threePt" dir="t"/>
            </a:scene3d>
            <a:sp3d>
              <a:bevelT h="660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omic Sans MS" panose="030F0902030302020204" pitchFamily="66" charset="0"/>
                </a:rPr>
                <a:t>water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3A8E421-C1CB-4AB9-8B44-36B65134B50D}"/>
                </a:ext>
              </a:extLst>
            </p:cNvPr>
            <p:cNvSpPr/>
            <p:nvPr/>
          </p:nvSpPr>
          <p:spPr>
            <a:xfrm>
              <a:off x="561860" y="1139556"/>
              <a:ext cx="163565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22EE588-7480-4763-845C-97D60B93CDEF}"/>
                </a:ext>
              </a:extLst>
            </p:cNvPr>
            <p:cNvSpPr/>
            <p:nvPr/>
          </p:nvSpPr>
          <p:spPr>
            <a:xfrm>
              <a:off x="881050" y="1142730"/>
              <a:ext cx="263610" cy="2491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D2112BB-FE39-49D8-AFE5-2C4C07A8DD61}"/>
                </a:ext>
              </a:extLst>
            </p:cNvPr>
            <p:cNvSpPr/>
            <p:nvPr/>
          </p:nvSpPr>
          <p:spPr>
            <a:xfrm>
              <a:off x="719073" y="1358588"/>
              <a:ext cx="161977" cy="1634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02B1788A-E2A7-427C-B4B3-093A0D1F0602}"/>
              </a:ext>
            </a:extLst>
          </p:cNvPr>
          <p:cNvSpPr/>
          <p:nvPr/>
        </p:nvSpPr>
        <p:spPr>
          <a:xfrm>
            <a:off x="8675689" y="5873750"/>
            <a:ext cx="2122487" cy="788988"/>
          </a:xfrm>
          <a:custGeom>
            <a:avLst/>
            <a:gdLst>
              <a:gd name="connsiteX0" fmla="*/ 0 w 2122715"/>
              <a:gd name="connsiteY0" fmla="*/ 58527 h 787870"/>
              <a:gd name="connsiteX1" fmla="*/ 718457 w 2122715"/>
              <a:gd name="connsiteY1" fmla="*/ 4099 h 787870"/>
              <a:gd name="connsiteX2" fmla="*/ 794657 w 2122715"/>
              <a:gd name="connsiteY2" fmla="*/ 156499 h 787870"/>
              <a:gd name="connsiteX3" fmla="*/ 990600 w 2122715"/>
              <a:gd name="connsiteY3" fmla="*/ 276242 h 787870"/>
              <a:gd name="connsiteX4" fmla="*/ 816429 w 2122715"/>
              <a:gd name="connsiteY4" fmla="*/ 461299 h 787870"/>
              <a:gd name="connsiteX5" fmla="*/ 1153886 w 2122715"/>
              <a:gd name="connsiteY5" fmla="*/ 515727 h 787870"/>
              <a:gd name="connsiteX6" fmla="*/ 1534886 w 2122715"/>
              <a:gd name="connsiteY6" fmla="*/ 570156 h 787870"/>
              <a:gd name="connsiteX7" fmla="*/ 1186543 w 2122715"/>
              <a:gd name="connsiteY7" fmla="*/ 679013 h 787870"/>
              <a:gd name="connsiteX8" fmla="*/ 2122715 w 2122715"/>
              <a:gd name="connsiteY8" fmla="*/ 787870 h 78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2715" h="787870">
                <a:moveTo>
                  <a:pt x="0" y="58527"/>
                </a:moveTo>
                <a:cubicBezTo>
                  <a:pt x="293007" y="23148"/>
                  <a:pt x="586014" y="-12230"/>
                  <a:pt x="718457" y="4099"/>
                </a:cubicBezTo>
                <a:cubicBezTo>
                  <a:pt x="850900" y="20428"/>
                  <a:pt x="749300" y="111142"/>
                  <a:pt x="794657" y="156499"/>
                </a:cubicBezTo>
                <a:cubicBezTo>
                  <a:pt x="840014" y="201856"/>
                  <a:pt x="986971" y="225442"/>
                  <a:pt x="990600" y="276242"/>
                </a:cubicBezTo>
                <a:cubicBezTo>
                  <a:pt x="994229" y="327042"/>
                  <a:pt x="789215" y="421385"/>
                  <a:pt x="816429" y="461299"/>
                </a:cubicBezTo>
                <a:cubicBezTo>
                  <a:pt x="843643" y="501213"/>
                  <a:pt x="1153886" y="515727"/>
                  <a:pt x="1153886" y="515727"/>
                </a:cubicBezTo>
                <a:cubicBezTo>
                  <a:pt x="1273629" y="533870"/>
                  <a:pt x="1529443" y="542942"/>
                  <a:pt x="1534886" y="570156"/>
                </a:cubicBezTo>
                <a:cubicBezTo>
                  <a:pt x="1540329" y="597370"/>
                  <a:pt x="1088572" y="642727"/>
                  <a:pt x="1186543" y="679013"/>
                </a:cubicBezTo>
                <a:cubicBezTo>
                  <a:pt x="1284514" y="715299"/>
                  <a:pt x="1703614" y="751584"/>
                  <a:pt x="2122715" y="78787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199" name="Группа 7">
            <a:extLst>
              <a:ext uri="{FF2B5EF4-FFF2-40B4-BE49-F238E27FC236}">
                <a16:creationId xmlns:a16="http://schemas.microsoft.com/office/drawing/2014/main" id="{0969B965-59A7-46DE-A297-2D13AC09CE2B}"/>
              </a:ext>
            </a:extLst>
          </p:cNvPr>
          <p:cNvGrpSpPr>
            <a:grpSpLocks/>
          </p:cNvGrpSpPr>
          <p:nvPr/>
        </p:nvGrpSpPr>
        <p:grpSpPr bwMode="auto">
          <a:xfrm>
            <a:off x="3195639" y="2434882"/>
            <a:ext cx="5800725" cy="4060825"/>
            <a:chOff x="1670957" y="2351315"/>
            <a:chExt cx="5802086" cy="406037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A5920AD8-E973-46CB-8723-FF4A383C1AFD}"/>
                </a:ext>
              </a:extLst>
            </p:cNvPr>
            <p:cNvSpPr/>
            <p:nvPr/>
          </p:nvSpPr>
          <p:spPr>
            <a:xfrm>
              <a:off x="6651173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2B1C236C-276A-4873-99D6-DB361C348910}"/>
                </a:ext>
              </a:extLst>
            </p:cNvPr>
            <p:cNvSpPr/>
            <p:nvPr/>
          </p:nvSpPr>
          <p:spPr>
            <a:xfrm>
              <a:off x="2002971" y="6074229"/>
              <a:ext cx="489858" cy="33745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F0115220-CFB3-4A73-A12D-723FE35E6AD4}"/>
                </a:ext>
              </a:extLst>
            </p:cNvPr>
            <p:cNvSpPr/>
            <p:nvPr/>
          </p:nvSpPr>
          <p:spPr>
            <a:xfrm>
              <a:off x="1670957" y="2351315"/>
              <a:ext cx="5802086" cy="3810000"/>
            </a:xfrm>
            <a:prstGeom prst="roundRect">
              <a:avLst>
                <a:gd name="adj" fmla="val 155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F7E5576-C1FC-4662-9B2B-F328E3025317}"/>
                </a:ext>
              </a:extLst>
            </p:cNvPr>
            <p:cNvSpPr/>
            <p:nvPr/>
          </p:nvSpPr>
          <p:spPr>
            <a:xfrm>
              <a:off x="1670957" y="5660572"/>
              <a:ext cx="5802086" cy="609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33FEC0EE-4C14-4C5A-88F3-E54CA9101B9B}"/>
              </a:ext>
            </a:extLst>
          </p:cNvPr>
          <p:cNvSpPr/>
          <p:nvPr/>
        </p:nvSpPr>
        <p:spPr>
          <a:xfrm>
            <a:off x="7554686" y="5521109"/>
            <a:ext cx="1208314" cy="35307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START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8203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24B078-5CAC-4C22-A274-12B62A0B0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163514"/>
            <a:ext cx="10477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Box 1">
            <a:extLst>
              <a:ext uri="{FF2B5EF4-FFF2-40B4-BE49-F238E27FC236}">
                <a16:creationId xmlns:a16="http://schemas.microsoft.com/office/drawing/2014/main" id="{DAEB039B-ADAE-43E0-8BFA-58116F12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3856039"/>
            <a:ext cx="5800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</a:rPr>
              <a:t>We need this kind of drink every day.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black"/>
                </a:solidFill>
              </a:rPr>
              <a:t>It has no smell, no colors.</a:t>
            </a:r>
            <a:endParaRPr lang="ru-RU" alt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22222E-6 L -0.00052 -0.3618 " pathEditMode="relative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185 L 2.91667E-6 -0.1682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151</Words>
  <Application>Microsoft Office PowerPoint</Application>
  <PresentationFormat>Widescreen</PresentationFormat>
  <Paragraphs>37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Britannic Bold</vt:lpstr>
      <vt:lpstr>Calibri</vt:lpstr>
      <vt:lpstr>Calibri Light</vt:lpstr>
      <vt:lpstr>Comic Sans MS</vt:lpstr>
      <vt:lpstr>Forte</vt:lpstr>
      <vt:lpstr>Jokerman</vt:lpstr>
      <vt:lpstr>Showcard Gothic</vt:lpstr>
      <vt:lpstr>Office Theme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</vt:lpstr>
      <vt:lpstr>PowerPoint Presentation</vt:lpstr>
      <vt:lpstr>PowerPoint Presentation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HOAITHU</cp:lastModifiedBy>
  <cp:revision>57</cp:revision>
  <dcterms:created xsi:type="dcterms:W3CDTF">2020-09-11T13:53:14Z</dcterms:created>
  <dcterms:modified xsi:type="dcterms:W3CDTF">2022-08-20T22:45:11Z</dcterms:modified>
</cp:coreProperties>
</file>