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</p:sldMasterIdLst>
  <p:sldIdLst>
    <p:sldId id="271" r:id="rId6"/>
    <p:sldId id="286" r:id="rId7"/>
    <p:sldId id="287" r:id="rId8"/>
    <p:sldId id="288" r:id="rId9"/>
    <p:sldId id="289" r:id="rId10"/>
    <p:sldId id="290" r:id="rId11"/>
    <p:sldId id="257" r:id="rId12"/>
    <p:sldId id="258" r:id="rId13"/>
    <p:sldId id="259" r:id="rId14"/>
    <p:sldId id="262" r:id="rId15"/>
    <p:sldId id="264" r:id="rId16"/>
    <p:sldId id="260" r:id="rId17"/>
    <p:sldId id="261" r:id="rId18"/>
    <p:sldId id="263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65" r:id="rId36"/>
    <p:sldId id="300" r:id="rId37"/>
    <p:sldId id="307" r:id="rId38"/>
    <p:sldId id="302" r:id="rId39"/>
    <p:sldId id="303" r:id="rId40"/>
    <p:sldId id="304" r:id="rId41"/>
    <p:sldId id="305" r:id="rId42"/>
    <p:sldId id="306" r:id="rId43"/>
    <p:sldId id="27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9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0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29DA3E-8C43-43C9-B3A7-6DD30A569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659A55-75BA-4DAD-80FA-6AADEDC6A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4F0ACA-125F-4F3C-AE69-DA05E0AEF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9B60DF-C603-4DC9-8940-B3DC5364ED5A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237216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36B3EB-B78B-4774-99C4-47D09F793F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D333E-20B2-4E57-BCDF-2B4D6109E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60853C-659C-4C6E-B605-1AC927BA9F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8B534-AC51-414C-A026-305FB8CE1473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22668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C7168B-68E6-4D15-9246-4CF924C7F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1E820C-8C6B-476F-BC9E-7EF9A7A8E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757F94-9941-4BEC-B753-BE81583E9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36650-63E0-4053-996C-A7F98C825DC0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09528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76AA9-BFD2-4258-A51B-2F5C31B17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D0CBC-53FE-4201-BAC5-0A99863B7B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C95D7-2FB1-4BF5-BA02-810C6EEBB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019AD-26DA-4749-8DE3-579A0D471D2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55529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5A55A5-445F-47E3-A2B5-EC7E36D8C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DE1809-5CAE-4404-8293-BB6757AE94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DFFDDE-D8B8-47DF-9B36-5C6970A10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F93D-8BE8-41C9-86E1-29F50C79BAB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2685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91CB79-7F06-46C4-AB05-982DEAA4A3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F0AACD-F2ED-43E1-B91E-7092016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291EE5-64D1-42DE-89A8-8C032622C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4CCE3-D776-43AE-995D-C00E47F05AC3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80678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6CC440-9D5F-41A6-8270-9777E7281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3BB3E93-4B2B-4B30-BDD7-C164FDF32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D51375-3DA3-466C-9D01-7840905ED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B2FDB-6F7D-4E8B-8D90-FFDD58456B6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19461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2F36A-15ED-4D30-9BF5-D5662EDE6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AFE87-C600-4731-B892-DD78E3D38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D6081-D991-498E-ADA0-718BF3C13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6AB27-747C-4007-9243-942A8949CF90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60075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71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DBE1F-6380-416B-865C-1335ACBC8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C4157-3AF8-4456-A4B3-830B86294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11F16C-5A5D-4A04-8DB6-2C9D2BD66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EB7FE-2542-4AE0-86D9-24E644DC808D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424316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F4482B-C902-4A88-AC20-89CCA73F7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66CEEC-42E7-4F4F-A00D-73A26BE98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645DAD-3845-4CD0-BBDF-2B9CDCD187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ED733-B4D4-486B-B5C4-EBC0A3498F0A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63793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5E0B87-7FBD-4512-9C2E-5834B4B3C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ECB4BD-9521-46D2-AD3B-66851E3608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1515E3-788B-411C-A3B8-74FC0E1E4B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75690-3485-40B7-B2D9-A3DB925EAA59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840981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17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03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87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28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938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78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0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31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2937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7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44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64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2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48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07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5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03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19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43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25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47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65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2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00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2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16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8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0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52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5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97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0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90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1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9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26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802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34A1-D01F-4CA4-A0A1-C1B28331133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1B2F-D2D4-4B46-B65D-AE5EB540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7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4D2F0C-BB92-41EA-A031-DFD022949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3236AF-C0AC-4069-84E7-C33141F91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4BBA26-A287-4324-82E9-10E2373D5B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08E2A6-3D84-4646-A762-F83D97A0B7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CBB42BF-931D-4022-8B4A-5181E01D4F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567D32F-299A-463E-9FA4-5D2AF41630C2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4408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2/21/2021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2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B7B8A-4853-4B07-9F4B-F994B0EB7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2" y="534573"/>
            <a:ext cx="6313081" cy="6006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5604DA-BB4B-44A3-AF67-B7791E2DD80B}"/>
              </a:ext>
            </a:extLst>
          </p:cNvPr>
          <p:cNvSpPr/>
          <p:nvPr/>
        </p:nvSpPr>
        <p:spPr>
          <a:xfrm>
            <a:off x="6432687" y="888516"/>
            <a:ext cx="1944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D51762"/>
                  </a:solidFill>
                  <a:prstDash val="solid"/>
                </a:ln>
                <a:solidFill>
                  <a:srgbClr val="D51762">
                    <a:lumMod val="40000"/>
                    <a:lumOff val="60000"/>
                  </a:srgb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Unit 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35DE4-ADEE-4AE7-A496-90705C20BBDB}"/>
              </a:ext>
            </a:extLst>
          </p:cNvPr>
          <p:cNvSpPr/>
          <p:nvPr/>
        </p:nvSpPr>
        <p:spPr>
          <a:xfrm>
            <a:off x="7135567" y="2460832"/>
            <a:ext cx="397791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A917D5"/>
                </a:solidFill>
                <a:effectLst>
                  <a:outerShdw blurRad="12700" dist="38100" dir="2700000" algn="tl" rotWithShape="0">
                    <a:srgbClr val="6C29E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+mn-cs"/>
              </a:rPr>
              <a:t>GO BACK TO THE TRAFFIC LIGHTS.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70A12-E430-4FEE-A8B1-C417F153F7B1}"/>
              </a:ext>
            </a:extLst>
          </p:cNvPr>
          <p:cNvSpPr txBox="1"/>
          <p:nvPr/>
        </p:nvSpPr>
        <p:spPr>
          <a:xfrm>
            <a:off x="5734251" y="5730058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A917D5"/>
                </a:solidFill>
                <a:effectLst>
                  <a:outerShdw blurRad="12700" dist="38100" dir="2700000" algn="tl" rotWithShape="0">
                    <a:srgbClr val="6C29E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+mn-cs"/>
              </a:rPr>
              <a:t>LESSON 1 -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352D6-BE4E-4819-8806-967434082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354" y="0"/>
            <a:ext cx="2377646" cy="237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37827-F0F5-4AF2-BDC3-A54C1556C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451519"/>
            <a:ext cx="5747657" cy="574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AF060-4341-4754-A7EC-9FF2D6BDA81A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lights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7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9">
        <p:fade/>
      </p:transition>
    </mc:Choice>
    <mc:Fallback>
      <p:transition spd="med" advTm="2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DC755-EA0F-4697-AFFF-267940BB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58" y="398253"/>
            <a:ext cx="5731328" cy="4778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8EC31-B6B6-4F91-B473-5523477506A9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50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88">
        <p:fade/>
      </p:transition>
    </mc:Choice>
    <mc:Fallback>
      <p:transition spd="med" advTm="2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6854A-3917-49C9-B03D-E94B2320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" y="288471"/>
            <a:ext cx="48768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88E38-DBDC-40A2-BB14-C63676A3679A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turn 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09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52">
        <p:fade/>
      </p:transition>
    </mc:Choice>
    <mc:Fallback>
      <p:transition spd="med" advTm="2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Up 1">
            <a:extLst>
              <a:ext uri="{FF2B5EF4-FFF2-40B4-BE49-F238E27FC236}">
                <a16:creationId xmlns:a16="http://schemas.microsoft.com/office/drawing/2014/main" id="{4C7B9712-90F8-4443-BD11-25BD52694C7E}"/>
              </a:ext>
            </a:extLst>
          </p:cNvPr>
          <p:cNvSpPr/>
          <p:nvPr/>
        </p:nvSpPr>
        <p:spPr>
          <a:xfrm>
            <a:off x="3061607" y="849085"/>
            <a:ext cx="1118507" cy="2726872"/>
          </a:xfrm>
          <a:prstGeom prst="upArrow">
            <a:avLst>
              <a:gd name="adj1" fmla="val 50000"/>
              <a:gd name="adj2" fmla="val 795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125F8-A854-4977-9AD2-12EB7DAA0C8D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 straight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99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76">
        <p:fade/>
      </p:transition>
    </mc:Choice>
    <mc:Fallback>
      <p:transition spd="med" advTm="2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BB598-5F0E-49E7-9B00-8CEF1AA42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7" y="1527718"/>
            <a:ext cx="69850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BF545-5179-4C5D-A064-DF96356DA71E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gas station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99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32">
        <p:fade/>
      </p:transition>
    </mc:Choice>
    <mc:Fallback>
      <p:transition spd="med" advTm="4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933753"/>
            <a:ext cx="4990494" cy="4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732B4-CE06-48D4-A93C-ADA5D79C8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72143"/>
            <a:ext cx="4152900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1E129-7A79-4EA6-90C7-0CB9AD6B703E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read a map</a:t>
            </a: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C8F36083-B4CC-43E4-8156-0B19C6DD6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89" end="33712.0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310" y="1211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6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2">
        <p:fade/>
      </p:transition>
    </mc:Choice>
    <mc:Fallback>
      <p:transition spd="med" advTm="1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6854A-3917-49C9-B03D-E94B2320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8471"/>
            <a:ext cx="48768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31A57-9F91-4DDE-BA13-7C0BE3BE2981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turn left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0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85">
        <p:fade/>
      </p:transition>
    </mc:Choice>
    <mc:Fallback>
      <p:transition spd="med" advTm="2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U-Turn 5">
            <a:extLst>
              <a:ext uri="{FF2B5EF4-FFF2-40B4-BE49-F238E27FC236}">
                <a16:creationId xmlns:a16="http://schemas.microsoft.com/office/drawing/2014/main" id="{A741C2A7-9009-407D-BA42-D577F1B2D212}"/>
              </a:ext>
            </a:extLst>
          </p:cNvPr>
          <p:cNvSpPr/>
          <p:nvPr/>
        </p:nvSpPr>
        <p:spPr>
          <a:xfrm>
            <a:off x="2449285" y="653142"/>
            <a:ext cx="2090057" cy="3037115"/>
          </a:xfrm>
          <a:prstGeom prst="uturnArrow">
            <a:avLst>
              <a:gd name="adj1" fmla="val 20312"/>
              <a:gd name="adj2" fmla="val 21484"/>
              <a:gd name="adj3" fmla="val 35156"/>
              <a:gd name="adj4" fmla="val 43750"/>
              <a:gd name="adj5" fmla="val 7822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55FF4-2D8D-48BF-B617-8C798CC642F0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 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06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4">
        <p:fade/>
      </p:transition>
    </mc:Choice>
    <mc:Fallback>
      <p:transition spd="med" advTm="2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37827-F0F5-4AF2-BDC3-A54C1556C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451519"/>
            <a:ext cx="5747657" cy="574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AF060-4341-4754-A7EC-9FF2D6BDA81A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traffic lights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15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9">
        <p:fade/>
      </p:transition>
    </mc:Choice>
    <mc:Fallback>
      <p:transition spd="med" advTm="2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DC755-EA0F-4697-AFFF-267940BB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58" y="398253"/>
            <a:ext cx="5731328" cy="4778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8EC31-B6B6-4F91-B473-5523477506A9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86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88">
        <p:fade/>
      </p:transition>
    </mc:Choice>
    <mc:Fallback>
      <p:transition spd="med" advTm="2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6854A-3917-49C9-B03D-E94B2320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" y="288471"/>
            <a:ext cx="48768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88E38-DBDC-40A2-BB14-C63676A3679A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turn 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13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52">
        <p:fade/>
      </p:transition>
    </mc:Choice>
    <mc:Fallback>
      <p:transition spd="med" advTm="2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Up 1">
            <a:extLst>
              <a:ext uri="{FF2B5EF4-FFF2-40B4-BE49-F238E27FC236}">
                <a16:creationId xmlns:a16="http://schemas.microsoft.com/office/drawing/2014/main" id="{4C7B9712-90F8-4443-BD11-25BD52694C7E}"/>
              </a:ext>
            </a:extLst>
          </p:cNvPr>
          <p:cNvSpPr/>
          <p:nvPr/>
        </p:nvSpPr>
        <p:spPr>
          <a:xfrm>
            <a:off x="3061607" y="849085"/>
            <a:ext cx="1118507" cy="2726872"/>
          </a:xfrm>
          <a:prstGeom prst="upArrow">
            <a:avLst>
              <a:gd name="adj1" fmla="val 50000"/>
              <a:gd name="adj2" fmla="val 795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125F8-A854-4977-9AD2-12EB7DAA0C8D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 straight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45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76">
        <p:fade/>
      </p:transition>
    </mc:Choice>
    <mc:Fallback>
      <p:transition spd="med" advTm="2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BB598-5F0E-49E7-9B00-8CEF1AA42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7" y="1527718"/>
            <a:ext cx="69850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BF545-5179-4C5D-A064-DF96356DA71E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gas station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93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32">
        <p:fade/>
      </p:transition>
    </mc:Choice>
    <mc:Fallback>
      <p:transition spd="med" advTm="4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Grelha larga">
            <a:extLst>
              <a:ext uri="{FF2B5EF4-FFF2-40B4-BE49-F238E27FC236}">
                <a16:creationId xmlns:a16="http://schemas.microsoft.com/office/drawing/2014/main" id="{E78ABE03-EFD0-489B-AB8A-DCD7854B7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9" name="AutoShape 4">
            <a:extLst>
              <a:ext uri="{FF2B5EF4-FFF2-40B4-BE49-F238E27FC236}">
                <a16:creationId xmlns:a16="http://schemas.microsoft.com/office/drawing/2014/main" id="{3FF1958D-4F2D-481D-8540-BBF894806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0" name="AutoShape 5">
            <a:extLst>
              <a:ext uri="{FF2B5EF4-FFF2-40B4-BE49-F238E27FC236}">
                <a16:creationId xmlns:a16="http://schemas.microsoft.com/office/drawing/2014/main" id="{B18CF7DB-EC46-4DFF-BFB7-ED557640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Oval 6">
            <a:extLst>
              <a:ext uri="{FF2B5EF4-FFF2-40B4-BE49-F238E27FC236}">
                <a16:creationId xmlns:a16="http://schemas.microsoft.com/office/drawing/2014/main" id="{F684DDB6-053E-4475-964D-5D5D6EFC1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02" name="Group 7">
            <a:extLst>
              <a:ext uri="{FF2B5EF4-FFF2-40B4-BE49-F238E27FC236}">
                <a16:creationId xmlns:a16="http://schemas.microsoft.com/office/drawing/2014/main" id="{A376C095-2635-48EC-98B1-F7108747763B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4125" name="Rectangle 8">
              <a:extLst>
                <a:ext uri="{FF2B5EF4-FFF2-40B4-BE49-F238E27FC236}">
                  <a16:creationId xmlns:a16="http://schemas.microsoft.com/office/drawing/2014/main" id="{88AD7B3C-2FA2-4C79-8AE3-B9355CADD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6" name="Rectangle 9">
              <a:extLst>
                <a:ext uri="{FF2B5EF4-FFF2-40B4-BE49-F238E27FC236}">
                  <a16:creationId xmlns:a16="http://schemas.microsoft.com/office/drawing/2014/main" id="{6A206866-FDB9-4B51-BDFA-442A589CB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03" name="AutoShape 10">
            <a:extLst>
              <a:ext uri="{FF2B5EF4-FFF2-40B4-BE49-F238E27FC236}">
                <a16:creationId xmlns:a16="http://schemas.microsoft.com/office/drawing/2014/main" id="{90334508-82F7-4EB2-920D-EAE6BBDB4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04" name="Group 11">
            <a:extLst>
              <a:ext uri="{FF2B5EF4-FFF2-40B4-BE49-F238E27FC236}">
                <a16:creationId xmlns:a16="http://schemas.microsoft.com/office/drawing/2014/main" id="{9F1DFE75-2DBB-4892-93FB-5769010FACED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4123" name="Rectangle 12">
              <a:extLst>
                <a:ext uri="{FF2B5EF4-FFF2-40B4-BE49-F238E27FC236}">
                  <a16:creationId xmlns:a16="http://schemas.microsoft.com/office/drawing/2014/main" id="{EA445D60-5E47-4889-BB44-24E8C766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4" name="Rectangle 13" descr="90%">
              <a:extLst>
                <a:ext uri="{FF2B5EF4-FFF2-40B4-BE49-F238E27FC236}">
                  <a16:creationId xmlns:a16="http://schemas.microsoft.com/office/drawing/2014/main" id="{9FC5100E-1E3F-496D-8968-9A9AF69C1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05" name="AutoShape 14">
            <a:extLst>
              <a:ext uri="{FF2B5EF4-FFF2-40B4-BE49-F238E27FC236}">
                <a16:creationId xmlns:a16="http://schemas.microsoft.com/office/drawing/2014/main" id="{67D48C48-E1F8-4DBF-A59A-10B38F916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6" name="Rectangle 15">
            <a:extLst>
              <a:ext uri="{FF2B5EF4-FFF2-40B4-BE49-F238E27FC236}">
                <a16:creationId xmlns:a16="http://schemas.microsoft.com/office/drawing/2014/main" id="{4E86F1EA-6BDF-4226-9EC4-7F1348CAD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7" name="Oval 16">
            <a:extLst>
              <a:ext uri="{FF2B5EF4-FFF2-40B4-BE49-F238E27FC236}">
                <a16:creationId xmlns:a16="http://schemas.microsoft.com/office/drawing/2014/main" id="{EFD4476F-CDCF-4D50-A503-CC3926F48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8" name="Oval 17">
            <a:extLst>
              <a:ext uri="{FF2B5EF4-FFF2-40B4-BE49-F238E27FC236}">
                <a16:creationId xmlns:a16="http://schemas.microsoft.com/office/drawing/2014/main" id="{BF8BC905-6EF5-4CC1-968D-50F858EC1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9" name="Oval 18">
            <a:extLst>
              <a:ext uri="{FF2B5EF4-FFF2-40B4-BE49-F238E27FC236}">
                <a16:creationId xmlns:a16="http://schemas.microsoft.com/office/drawing/2014/main" id="{EF037766-1D90-47E0-89C4-16ADD580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0" name="Arc 19">
            <a:extLst>
              <a:ext uri="{FF2B5EF4-FFF2-40B4-BE49-F238E27FC236}">
                <a16:creationId xmlns:a16="http://schemas.microsoft.com/office/drawing/2014/main" id="{BFB86C95-8BDB-4323-A485-FD09DA849D18}"/>
              </a:ext>
            </a:extLst>
          </p:cNvPr>
          <p:cNvSpPr>
            <a:spLocks/>
          </p:cNvSpPr>
          <p:nvPr/>
        </p:nvSpPr>
        <p:spPr bwMode="auto">
          <a:xfrm flipH="1">
            <a:off x="5111750" y="5969001"/>
            <a:ext cx="407988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1" name="Arc 20">
            <a:extLst>
              <a:ext uri="{FF2B5EF4-FFF2-40B4-BE49-F238E27FC236}">
                <a16:creationId xmlns:a16="http://schemas.microsoft.com/office/drawing/2014/main" id="{FA1F8DFC-E6CC-482D-86D5-95511EFB63B4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135189" y="4797426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2" name="Arc 21">
            <a:extLst>
              <a:ext uri="{FF2B5EF4-FFF2-40B4-BE49-F238E27FC236}">
                <a16:creationId xmlns:a16="http://schemas.microsoft.com/office/drawing/2014/main" id="{E9059F7B-3C96-4BDF-8918-3984F69668C0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152651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3" name="Arc 22">
            <a:extLst>
              <a:ext uri="{FF2B5EF4-FFF2-40B4-BE49-F238E27FC236}">
                <a16:creationId xmlns:a16="http://schemas.microsoft.com/office/drawing/2014/main" id="{DC6B9491-F200-4D42-8E75-465B92082FDE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072063" y="4851401"/>
            <a:ext cx="430213" cy="322262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6" name="AutoShape 26" descr="Grelha larga">
            <a:extLst>
              <a:ext uri="{FF2B5EF4-FFF2-40B4-BE49-F238E27FC236}">
                <a16:creationId xmlns:a16="http://schemas.microsoft.com/office/drawing/2014/main" id="{E3397E4C-E09E-4604-ACCA-F391767D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0605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15387" name="AutoShape 27" descr="Grelha larga">
            <a:extLst>
              <a:ext uri="{FF2B5EF4-FFF2-40B4-BE49-F238E27FC236}">
                <a16:creationId xmlns:a16="http://schemas.microsoft.com/office/drawing/2014/main" id="{B83E018F-42E1-461C-A5EE-67A5FDEDA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9241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read a map</a:t>
            </a:r>
          </a:p>
        </p:txBody>
      </p:sp>
      <p:sp>
        <p:nvSpPr>
          <p:cNvPr id="15388" name="AutoShape 28" descr="Grelha larga">
            <a:extLst>
              <a:ext uri="{FF2B5EF4-FFF2-40B4-BE49-F238E27FC236}">
                <a16:creationId xmlns:a16="http://schemas.microsoft.com/office/drawing/2014/main" id="{D115C9D6-8654-4CBB-B2B4-761AFF288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3789363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15390" name="WordArt 30">
            <a:extLst>
              <a:ext uri="{FF2B5EF4-FFF2-40B4-BE49-F238E27FC236}">
                <a16:creationId xmlns:a16="http://schemas.microsoft.com/office/drawing/2014/main" id="{702C30FC-3CCC-48B8-8C1F-D0ADDEDAE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4119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63B249C6-94C0-4D16-9584-3D75C754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0" name="Text Box 34">
            <a:extLst>
              <a:ext uri="{FF2B5EF4-FFF2-40B4-BE49-F238E27FC236}">
                <a16:creationId xmlns:a16="http://schemas.microsoft.com/office/drawing/2014/main" id="{EFC6EA69-250D-42DD-BAAC-FED6C24F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658" y="5127328"/>
            <a:ext cx="43147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read a map</a:t>
            </a:r>
          </a:p>
        </p:txBody>
      </p:sp>
      <p:sp>
        <p:nvSpPr>
          <p:cNvPr id="4121" name="WordArt 32" descr="90%">
            <a:extLst>
              <a:ext uri="{FF2B5EF4-FFF2-40B4-BE49-F238E27FC236}">
                <a16:creationId xmlns:a16="http://schemas.microsoft.com/office/drawing/2014/main" id="{618345FF-7F07-47E8-9437-669F5A1D88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 LOOK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DCF6F-5F3C-49FB-A502-5406118E443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49" y="1779137"/>
            <a:ext cx="2016126" cy="27785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4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4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4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8"/>
                  </p:tgtEl>
                </p:cond>
              </p:nextCondLst>
            </p:seq>
          </p:childTnLst>
        </p:cTn>
      </p:par>
    </p:tnLst>
    <p:bldLst>
      <p:bldP spid="15386" grpId="0" animBg="1"/>
      <p:bldP spid="153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Grelha larga">
            <a:extLst>
              <a:ext uri="{FF2B5EF4-FFF2-40B4-BE49-F238E27FC236}">
                <a16:creationId xmlns:a16="http://schemas.microsoft.com/office/drawing/2014/main" id="{AB26A73E-E24B-4E48-B17F-68E8686B1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3" name="AutoShape 4">
            <a:extLst>
              <a:ext uri="{FF2B5EF4-FFF2-40B4-BE49-F238E27FC236}">
                <a16:creationId xmlns:a16="http://schemas.microsoft.com/office/drawing/2014/main" id="{131A2EFD-2266-48EA-A274-3BB28A4F7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4" name="AutoShape 5">
            <a:extLst>
              <a:ext uri="{FF2B5EF4-FFF2-40B4-BE49-F238E27FC236}">
                <a16:creationId xmlns:a16="http://schemas.microsoft.com/office/drawing/2014/main" id="{1DCEA56C-55D7-45DC-B774-CBE233C42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Oval 6">
            <a:extLst>
              <a:ext uri="{FF2B5EF4-FFF2-40B4-BE49-F238E27FC236}">
                <a16:creationId xmlns:a16="http://schemas.microsoft.com/office/drawing/2014/main" id="{F267A41E-1AD6-4CF5-ADA8-A23BBBB3D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26" name="Group 7">
            <a:extLst>
              <a:ext uri="{FF2B5EF4-FFF2-40B4-BE49-F238E27FC236}">
                <a16:creationId xmlns:a16="http://schemas.microsoft.com/office/drawing/2014/main" id="{CCEEA594-B991-4059-9F18-C5F86C9D2ADF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5149" name="Rectangle 8">
              <a:extLst>
                <a:ext uri="{FF2B5EF4-FFF2-40B4-BE49-F238E27FC236}">
                  <a16:creationId xmlns:a16="http://schemas.microsoft.com/office/drawing/2014/main" id="{EE829FB9-0B31-4190-A9DF-DEE28761F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50" name="Rectangle 9">
              <a:extLst>
                <a:ext uri="{FF2B5EF4-FFF2-40B4-BE49-F238E27FC236}">
                  <a16:creationId xmlns:a16="http://schemas.microsoft.com/office/drawing/2014/main" id="{E579B779-75B1-412D-B491-53CE23AAE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27" name="AutoShape 10">
            <a:extLst>
              <a:ext uri="{FF2B5EF4-FFF2-40B4-BE49-F238E27FC236}">
                <a16:creationId xmlns:a16="http://schemas.microsoft.com/office/drawing/2014/main" id="{D3B46A8E-70D6-4551-ADA2-0B56892CC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28" name="Group 11">
            <a:extLst>
              <a:ext uri="{FF2B5EF4-FFF2-40B4-BE49-F238E27FC236}">
                <a16:creationId xmlns:a16="http://schemas.microsoft.com/office/drawing/2014/main" id="{F8DBFDBB-AB21-42AC-B45A-85DDF10E7AAD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5147" name="Rectangle 12">
              <a:extLst>
                <a:ext uri="{FF2B5EF4-FFF2-40B4-BE49-F238E27FC236}">
                  <a16:creationId xmlns:a16="http://schemas.microsoft.com/office/drawing/2014/main" id="{59C125CF-79DC-431F-B241-21FBE432C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48" name="Rectangle 13" descr="90%">
              <a:extLst>
                <a:ext uri="{FF2B5EF4-FFF2-40B4-BE49-F238E27FC236}">
                  <a16:creationId xmlns:a16="http://schemas.microsoft.com/office/drawing/2014/main" id="{F45237DE-A6A6-412A-8DB8-FAB9868AA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29" name="AutoShape 14">
            <a:extLst>
              <a:ext uri="{FF2B5EF4-FFF2-40B4-BE49-F238E27FC236}">
                <a16:creationId xmlns:a16="http://schemas.microsoft.com/office/drawing/2014/main" id="{D64532A4-957B-4E1E-BBC9-5F2126420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" name="Rectangle 15">
            <a:extLst>
              <a:ext uri="{FF2B5EF4-FFF2-40B4-BE49-F238E27FC236}">
                <a16:creationId xmlns:a16="http://schemas.microsoft.com/office/drawing/2014/main" id="{9E822CC1-5679-4EE4-B419-520E49545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1" name="Oval 16">
            <a:extLst>
              <a:ext uri="{FF2B5EF4-FFF2-40B4-BE49-F238E27FC236}">
                <a16:creationId xmlns:a16="http://schemas.microsoft.com/office/drawing/2014/main" id="{08CD34F5-E137-4E28-BF75-6033BF76A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2" name="Oval 17">
            <a:extLst>
              <a:ext uri="{FF2B5EF4-FFF2-40B4-BE49-F238E27FC236}">
                <a16:creationId xmlns:a16="http://schemas.microsoft.com/office/drawing/2014/main" id="{C552F8EE-4323-4972-AADA-9AB023253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3" name="Oval 18">
            <a:extLst>
              <a:ext uri="{FF2B5EF4-FFF2-40B4-BE49-F238E27FC236}">
                <a16:creationId xmlns:a16="http://schemas.microsoft.com/office/drawing/2014/main" id="{378B1C8F-23CD-4202-BFD6-4857E1D4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4" name="Arc 19">
            <a:extLst>
              <a:ext uri="{FF2B5EF4-FFF2-40B4-BE49-F238E27FC236}">
                <a16:creationId xmlns:a16="http://schemas.microsoft.com/office/drawing/2014/main" id="{F66B0B70-A79A-4CC7-9ABD-80A81CAF4654}"/>
              </a:ext>
            </a:extLst>
          </p:cNvPr>
          <p:cNvSpPr>
            <a:spLocks/>
          </p:cNvSpPr>
          <p:nvPr/>
        </p:nvSpPr>
        <p:spPr bwMode="auto">
          <a:xfrm flipH="1">
            <a:off x="5040314" y="5969001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5" name="Arc 20">
            <a:extLst>
              <a:ext uri="{FF2B5EF4-FFF2-40B4-BE49-F238E27FC236}">
                <a16:creationId xmlns:a16="http://schemas.microsoft.com/office/drawing/2014/main" id="{9BE4E649-CA10-40D1-A87D-98608946990D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063750" y="4797426"/>
            <a:ext cx="407988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6" name="Arc 21">
            <a:extLst>
              <a:ext uri="{FF2B5EF4-FFF2-40B4-BE49-F238E27FC236}">
                <a16:creationId xmlns:a16="http://schemas.microsoft.com/office/drawing/2014/main" id="{21713618-001B-467D-8ACA-72978614AEEB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152651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7" name="Arc 22">
            <a:extLst>
              <a:ext uri="{FF2B5EF4-FFF2-40B4-BE49-F238E27FC236}">
                <a16:creationId xmlns:a16="http://schemas.microsoft.com/office/drawing/2014/main" id="{65D211C6-4219-4AC0-A84D-B2FFC0FC4EDA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143501" y="4851401"/>
            <a:ext cx="430213" cy="322263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09" name="AutoShape 25" descr="Grelha larga">
            <a:extLst>
              <a:ext uri="{FF2B5EF4-FFF2-40B4-BE49-F238E27FC236}">
                <a16:creationId xmlns:a16="http://schemas.microsoft.com/office/drawing/2014/main" id="{F1E00D9E-0CD0-4F16-8597-AC3D08FEB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0605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lost</a:t>
            </a:r>
          </a:p>
        </p:txBody>
      </p:sp>
      <p:sp>
        <p:nvSpPr>
          <p:cNvPr id="16410" name="AutoShape 26" descr="Grelha larga">
            <a:extLst>
              <a:ext uri="{FF2B5EF4-FFF2-40B4-BE49-F238E27FC236}">
                <a16:creationId xmlns:a16="http://schemas.microsoft.com/office/drawing/2014/main" id="{7A657001-174B-4840-8700-FB97DA82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997200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gas station</a:t>
            </a:r>
          </a:p>
        </p:txBody>
      </p:sp>
      <p:sp>
        <p:nvSpPr>
          <p:cNvPr id="16411" name="AutoShape 27" descr="Grelha larga">
            <a:extLst>
              <a:ext uri="{FF2B5EF4-FFF2-40B4-BE49-F238E27FC236}">
                <a16:creationId xmlns:a16="http://schemas.microsoft.com/office/drawing/2014/main" id="{8E2F3570-987D-4411-A62E-3575BA02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3860800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traffic lights</a:t>
            </a:r>
          </a:p>
        </p:txBody>
      </p:sp>
      <p:sp>
        <p:nvSpPr>
          <p:cNvPr id="16414" name="WordArt 30">
            <a:extLst>
              <a:ext uri="{FF2B5EF4-FFF2-40B4-BE49-F238E27FC236}">
                <a16:creationId xmlns:a16="http://schemas.microsoft.com/office/drawing/2014/main" id="{918C422B-E4F5-47D8-9470-AC4B7755B9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5143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2272AED0-14CB-4F66-8B28-1D707AF9C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4" name="Text Box 34">
            <a:extLst>
              <a:ext uri="{FF2B5EF4-FFF2-40B4-BE49-F238E27FC236}">
                <a16:creationId xmlns:a16="http://schemas.microsoft.com/office/drawing/2014/main" id="{B760BA8C-F35C-48F5-B023-81D50AFCF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897" y="5116064"/>
            <a:ext cx="29260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gas station</a:t>
            </a:r>
          </a:p>
        </p:txBody>
      </p:sp>
      <p:sp>
        <p:nvSpPr>
          <p:cNvPr id="5145" name="WordArt 32" descr="90%">
            <a:extLst>
              <a:ext uri="{FF2B5EF4-FFF2-40B4-BE49-F238E27FC236}">
                <a16:creationId xmlns:a16="http://schemas.microsoft.com/office/drawing/2014/main" id="{99A97968-2F74-40EC-B7E0-4CDF721E92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 LOOK AND CHOOSE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3730C-AE5A-4351-B922-4267A376AAE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18" y="2024285"/>
            <a:ext cx="3202536" cy="217548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11"/>
                  </p:tgtEl>
                </p:cond>
              </p:nextCondLst>
            </p:seq>
          </p:childTnLst>
        </p:cTn>
      </p:par>
    </p:tnLst>
    <p:bldLst>
      <p:bldP spid="16409" grpId="0" animBg="1"/>
      <p:bldP spid="164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Grelha larga">
            <a:extLst>
              <a:ext uri="{FF2B5EF4-FFF2-40B4-BE49-F238E27FC236}">
                <a16:creationId xmlns:a16="http://schemas.microsoft.com/office/drawing/2014/main" id="{2C2BC703-78FF-442C-8EEA-A283BAD5D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AutoShape 4">
            <a:extLst>
              <a:ext uri="{FF2B5EF4-FFF2-40B4-BE49-F238E27FC236}">
                <a16:creationId xmlns:a16="http://schemas.microsoft.com/office/drawing/2014/main" id="{E232DC27-9015-47AC-B9C8-A0B167C37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8" name="AutoShape 5">
            <a:extLst>
              <a:ext uri="{FF2B5EF4-FFF2-40B4-BE49-F238E27FC236}">
                <a16:creationId xmlns:a16="http://schemas.microsoft.com/office/drawing/2014/main" id="{F823AA38-F2F8-4FD9-A67E-4453B5EB2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9" name="Oval 6">
            <a:extLst>
              <a:ext uri="{FF2B5EF4-FFF2-40B4-BE49-F238E27FC236}">
                <a16:creationId xmlns:a16="http://schemas.microsoft.com/office/drawing/2014/main" id="{01F893EB-AE21-4ABE-96EE-35F6C9445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150" name="Group 7">
            <a:extLst>
              <a:ext uri="{FF2B5EF4-FFF2-40B4-BE49-F238E27FC236}">
                <a16:creationId xmlns:a16="http://schemas.microsoft.com/office/drawing/2014/main" id="{9570CEDD-7902-4581-B47B-D03EAF415E94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6173" name="Rectangle 8">
              <a:extLst>
                <a:ext uri="{FF2B5EF4-FFF2-40B4-BE49-F238E27FC236}">
                  <a16:creationId xmlns:a16="http://schemas.microsoft.com/office/drawing/2014/main" id="{94459D9A-FED5-480F-9F37-FDC10DB1D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74" name="Rectangle 9">
              <a:extLst>
                <a:ext uri="{FF2B5EF4-FFF2-40B4-BE49-F238E27FC236}">
                  <a16:creationId xmlns:a16="http://schemas.microsoft.com/office/drawing/2014/main" id="{A5041A7F-4071-4BE2-985E-A7AECA0C1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51" name="AutoShape 10">
            <a:extLst>
              <a:ext uri="{FF2B5EF4-FFF2-40B4-BE49-F238E27FC236}">
                <a16:creationId xmlns:a16="http://schemas.microsoft.com/office/drawing/2014/main" id="{DC620309-6896-4ED5-B66B-55998F2AA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152" name="Group 11">
            <a:extLst>
              <a:ext uri="{FF2B5EF4-FFF2-40B4-BE49-F238E27FC236}">
                <a16:creationId xmlns:a16="http://schemas.microsoft.com/office/drawing/2014/main" id="{0C37D6C9-F941-46C9-AE42-699B58984F6D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6171" name="Rectangle 12">
              <a:extLst>
                <a:ext uri="{FF2B5EF4-FFF2-40B4-BE49-F238E27FC236}">
                  <a16:creationId xmlns:a16="http://schemas.microsoft.com/office/drawing/2014/main" id="{D9F0820D-8AB7-4AB6-9FF6-91FA63C25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72" name="Rectangle 13" descr="90%">
              <a:extLst>
                <a:ext uri="{FF2B5EF4-FFF2-40B4-BE49-F238E27FC236}">
                  <a16:creationId xmlns:a16="http://schemas.microsoft.com/office/drawing/2014/main" id="{950F09D5-2EB2-400C-8A05-ABE2C0549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53" name="AutoShape 14">
            <a:extLst>
              <a:ext uri="{FF2B5EF4-FFF2-40B4-BE49-F238E27FC236}">
                <a16:creationId xmlns:a16="http://schemas.microsoft.com/office/drawing/2014/main" id="{547190E8-B505-4EAA-A469-23B2FE1A2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4" name="Rectangle 15">
            <a:extLst>
              <a:ext uri="{FF2B5EF4-FFF2-40B4-BE49-F238E27FC236}">
                <a16:creationId xmlns:a16="http://schemas.microsoft.com/office/drawing/2014/main" id="{C2BF6A68-7DB6-438A-AAB9-2ACCD9921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5" name="Oval 16">
            <a:extLst>
              <a:ext uri="{FF2B5EF4-FFF2-40B4-BE49-F238E27FC236}">
                <a16:creationId xmlns:a16="http://schemas.microsoft.com/office/drawing/2014/main" id="{ADDE4CFF-0951-4B7A-85EC-26F5C4EF9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6" name="Oval 17">
            <a:extLst>
              <a:ext uri="{FF2B5EF4-FFF2-40B4-BE49-F238E27FC236}">
                <a16:creationId xmlns:a16="http://schemas.microsoft.com/office/drawing/2014/main" id="{69E404D3-DECC-4FDC-B003-9881B830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7" name="Oval 18">
            <a:extLst>
              <a:ext uri="{FF2B5EF4-FFF2-40B4-BE49-F238E27FC236}">
                <a16:creationId xmlns:a16="http://schemas.microsoft.com/office/drawing/2014/main" id="{0EA34A58-2E3B-4D97-948F-4D2199E0B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8" name="Arc 19">
            <a:extLst>
              <a:ext uri="{FF2B5EF4-FFF2-40B4-BE49-F238E27FC236}">
                <a16:creationId xmlns:a16="http://schemas.microsoft.com/office/drawing/2014/main" id="{B97B647A-E36A-46EF-8B4F-FA768B102E2F}"/>
              </a:ext>
            </a:extLst>
          </p:cNvPr>
          <p:cNvSpPr>
            <a:spLocks/>
          </p:cNvSpPr>
          <p:nvPr/>
        </p:nvSpPr>
        <p:spPr bwMode="auto">
          <a:xfrm flipH="1">
            <a:off x="5040314" y="5969001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9" name="Arc 20">
            <a:extLst>
              <a:ext uri="{FF2B5EF4-FFF2-40B4-BE49-F238E27FC236}">
                <a16:creationId xmlns:a16="http://schemas.microsoft.com/office/drawing/2014/main" id="{4EDA4983-808C-438E-A698-2C5669AB2741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135189" y="4868864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60" name="Arc 21">
            <a:extLst>
              <a:ext uri="{FF2B5EF4-FFF2-40B4-BE49-F238E27FC236}">
                <a16:creationId xmlns:a16="http://schemas.microsoft.com/office/drawing/2014/main" id="{5786EDCB-F0C2-48B2-A62A-07FAC5359831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152651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61" name="Arc 22">
            <a:extLst>
              <a:ext uri="{FF2B5EF4-FFF2-40B4-BE49-F238E27FC236}">
                <a16:creationId xmlns:a16="http://schemas.microsoft.com/office/drawing/2014/main" id="{D504D0FD-BFC5-47CC-BFB6-DF67DEBD0481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143501" y="4778376"/>
            <a:ext cx="430213" cy="322263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4" name="AutoShape 26" descr="Grelha larga">
            <a:extLst>
              <a:ext uri="{FF2B5EF4-FFF2-40B4-BE49-F238E27FC236}">
                <a16:creationId xmlns:a16="http://schemas.microsoft.com/office/drawing/2014/main" id="{870A9D97-480D-4DFD-8A35-EC61CB44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1989138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17435" name="AutoShape 27" descr="Grelha larga">
            <a:extLst>
              <a:ext uri="{FF2B5EF4-FFF2-40B4-BE49-F238E27FC236}">
                <a16:creationId xmlns:a16="http://schemas.microsoft.com/office/drawing/2014/main" id="{F9BEF176-7AEC-4282-A721-D5E760ADB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2852738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back</a:t>
            </a:r>
          </a:p>
        </p:txBody>
      </p:sp>
      <p:sp>
        <p:nvSpPr>
          <p:cNvPr id="17436" name="AutoShape 28" descr="Grelha larga">
            <a:extLst>
              <a:ext uri="{FF2B5EF4-FFF2-40B4-BE49-F238E27FC236}">
                <a16:creationId xmlns:a16="http://schemas.microsoft.com/office/drawing/2014/main" id="{408C008D-4F2C-43E4-8D0B-F333DB1A8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3716338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traffic lights</a:t>
            </a:r>
          </a:p>
        </p:txBody>
      </p:sp>
      <p:sp>
        <p:nvSpPr>
          <p:cNvPr id="17438" name="WordArt 30">
            <a:extLst>
              <a:ext uri="{FF2B5EF4-FFF2-40B4-BE49-F238E27FC236}">
                <a16:creationId xmlns:a16="http://schemas.microsoft.com/office/drawing/2014/main" id="{E9A8B8A0-332B-47BA-94F3-7B3F22037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6167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9A6795EA-C41F-4F06-A447-8D9B9045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7" name="Text Box 33">
            <a:extLst>
              <a:ext uri="{FF2B5EF4-FFF2-40B4-BE49-F238E27FC236}">
                <a16:creationId xmlns:a16="http://schemas.microsoft.com/office/drawing/2014/main" id="{556423D4-B2EA-497E-99DE-40853493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8" y="5182277"/>
            <a:ext cx="3571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traffic lights</a:t>
            </a:r>
          </a:p>
        </p:txBody>
      </p:sp>
      <p:sp>
        <p:nvSpPr>
          <p:cNvPr id="6169" name="WordArt 32" descr="90%">
            <a:extLst>
              <a:ext uri="{FF2B5EF4-FFF2-40B4-BE49-F238E27FC236}">
                <a16:creationId xmlns:a16="http://schemas.microsoft.com/office/drawing/2014/main" id="{10F5536B-2844-4408-A9DE-0EE79B577A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 LOOK AND CHOOSE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FB8B2-5E86-478B-B7F4-C8D94A468D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37" y="1909587"/>
            <a:ext cx="2448030" cy="255984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6"/>
                  </p:tgtEl>
                </p:cond>
              </p:nextCondLst>
            </p:seq>
          </p:childTnLst>
        </p:cTn>
      </p:par>
    </p:tnLst>
    <p:bldLst>
      <p:bldP spid="17434" grpId="0" animBg="1"/>
      <p:bldP spid="174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Grelha larga">
            <a:extLst>
              <a:ext uri="{FF2B5EF4-FFF2-40B4-BE49-F238E27FC236}">
                <a16:creationId xmlns:a16="http://schemas.microsoft.com/office/drawing/2014/main" id="{81D226D1-5AF5-4227-91A9-65BABA625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AutoShape 4">
            <a:extLst>
              <a:ext uri="{FF2B5EF4-FFF2-40B4-BE49-F238E27FC236}">
                <a16:creationId xmlns:a16="http://schemas.microsoft.com/office/drawing/2014/main" id="{3B5DE484-5F2E-4078-B9A0-58E34B776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0" name="AutoShape 5">
            <a:extLst>
              <a:ext uri="{FF2B5EF4-FFF2-40B4-BE49-F238E27FC236}">
                <a16:creationId xmlns:a16="http://schemas.microsoft.com/office/drawing/2014/main" id="{C4F6B12A-5D85-4A3C-AE54-CC7351C9B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1" name="Oval 6">
            <a:extLst>
              <a:ext uri="{FF2B5EF4-FFF2-40B4-BE49-F238E27FC236}">
                <a16:creationId xmlns:a16="http://schemas.microsoft.com/office/drawing/2014/main" id="{506EEBF8-920F-44A1-A11D-CA06B2126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222" name="Group 7">
            <a:extLst>
              <a:ext uri="{FF2B5EF4-FFF2-40B4-BE49-F238E27FC236}">
                <a16:creationId xmlns:a16="http://schemas.microsoft.com/office/drawing/2014/main" id="{124CB8B1-BFC4-4B83-9FB6-C6D350C66620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9245" name="Rectangle 8">
              <a:extLst>
                <a:ext uri="{FF2B5EF4-FFF2-40B4-BE49-F238E27FC236}">
                  <a16:creationId xmlns:a16="http://schemas.microsoft.com/office/drawing/2014/main" id="{71B6D56A-98C5-4745-923D-D1A6F8C8F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6" name="Rectangle 9">
              <a:extLst>
                <a:ext uri="{FF2B5EF4-FFF2-40B4-BE49-F238E27FC236}">
                  <a16:creationId xmlns:a16="http://schemas.microsoft.com/office/drawing/2014/main" id="{A6445AED-D36A-4A30-B335-D315DF93C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23" name="AutoShape 10">
            <a:extLst>
              <a:ext uri="{FF2B5EF4-FFF2-40B4-BE49-F238E27FC236}">
                <a16:creationId xmlns:a16="http://schemas.microsoft.com/office/drawing/2014/main" id="{65A55647-49E9-4CA4-87C6-5AF5D81DC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224" name="Group 11">
            <a:extLst>
              <a:ext uri="{FF2B5EF4-FFF2-40B4-BE49-F238E27FC236}">
                <a16:creationId xmlns:a16="http://schemas.microsoft.com/office/drawing/2014/main" id="{83AC8F17-4FA5-4E9A-85C6-07B161114F6F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9243" name="Rectangle 12">
              <a:extLst>
                <a:ext uri="{FF2B5EF4-FFF2-40B4-BE49-F238E27FC236}">
                  <a16:creationId xmlns:a16="http://schemas.microsoft.com/office/drawing/2014/main" id="{AEB5DBED-DFA2-4FBA-B6A0-D82336B3D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4" name="Rectangle 13" descr="90%">
              <a:extLst>
                <a:ext uri="{FF2B5EF4-FFF2-40B4-BE49-F238E27FC236}">
                  <a16:creationId xmlns:a16="http://schemas.microsoft.com/office/drawing/2014/main" id="{D1DD8060-743E-4AF7-8E69-A7492CBF9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25" name="AutoShape 14">
            <a:extLst>
              <a:ext uri="{FF2B5EF4-FFF2-40B4-BE49-F238E27FC236}">
                <a16:creationId xmlns:a16="http://schemas.microsoft.com/office/drawing/2014/main" id="{E8F3138B-DA6A-4E8A-A0D4-3F3CD5027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6" name="Rectangle 15">
            <a:extLst>
              <a:ext uri="{FF2B5EF4-FFF2-40B4-BE49-F238E27FC236}">
                <a16:creationId xmlns:a16="http://schemas.microsoft.com/office/drawing/2014/main" id="{A6E91942-2C0A-4965-A15C-3476B0C1B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7" name="Oval 16">
            <a:extLst>
              <a:ext uri="{FF2B5EF4-FFF2-40B4-BE49-F238E27FC236}">
                <a16:creationId xmlns:a16="http://schemas.microsoft.com/office/drawing/2014/main" id="{294063DF-23AC-4EC0-961A-227C66FBE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8" name="Oval 17">
            <a:extLst>
              <a:ext uri="{FF2B5EF4-FFF2-40B4-BE49-F238E27FC236}">
                <a16:creationId xmlns:a16="http://schemas.microsoft.com/office/drawing/2014/main" id="{8BBEF5EF-57DE-4349-8AD0-B47B5E6AC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9" name="Oval 18">
            <a:extLst>
              <a:ext uri="{FF2B5EF4-FFF2-40B4-BE49-F238E27FC236}">
                <a16:creationId xmlns:a16="http://schemas.microsoft.com/office/drawing/2014/main" id="{79332EC1-7C6A-464E-9CA9-F6F45B22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0" name="Arc 19">
            <a:extLst>
              <a:ext uri="{FF2B5EF4-FFF2-40B4-BE49-F238E27FC236}">
                <a16:creationId xmlns:a16="http://schemas.microsoft.com/office/drawing/2014/main" id="{95E8CE8C-783F-485D-9840-782DD3843B4B}"/>
              </a:ext>
            </a:extLst>
          </p:cNvPr>
          <p:cNvSpPr>
            <a:spLocks/>
          </p:cNvSpPr>
          <p:nvPr/>
        </p:nvSpPr>
        <p:spPr bwMode="auto">
          <a:xfrm flipH="1">
            <a:off x="5111750" y="5969001"/>
            <a:ext cx="407988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1" name="Arc 20">
            <a:extLst>
              <a:ext uri="{FF2B5EF4-FFF2-40B4-BE49-F238E27FC236}">
                <a16:creationId xmlns:a16="http://schemas.microsoft.com/office/drawing/2014/main" id="{3332326B-7C32-4CDE-9CF0-A0346F963D3E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135189" y="4797426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2" name="Arc 21">
            <a:extLst>
              <a:ext uri="{FF2B5EF4-FFF2-40B4-BE49-F238E27FC236}">
                <a16:creationId xmlns:a16="http://schemas.microsoft.com/office/drawing/2014/main" id="{D40D7D22-200A-4985-8FFC-E9189C4824BE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224088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3" name="Arc 22">
            <a:extLst>
              <a:ext uri="{FF2B5EF4-FFF2-40B4-BE49-F238E27FC236}">
                <a16:creationId xmlns:a16="http://schemas.microsoft.com/office/drawing/2014/main" id="{CFEEF819-7426-4CA3-B660-2718ADEFB6B7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143501" y="4851401"/>
            <a:ext cx="430213" cy="322263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5" name="AutoShape 25" descr="Grelha larga">
            <a:extLst>
              <a:ext uri="{FF2B5EF4-FFF2-40B4-BE49-F238E27FC236}">
                <a16:creationId xmlns:a16="http://schemas.microsoft.com/office/drawing/2014/main" id="{430C249F-FA73-41A2-A53A-1CCD6D493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450" y="2819314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20506" name="AutoShape 26" descr="Grelha larga">
            <a:extLst>
              <a:ext uri="{FF2B5EF4-FFF2-40B4-BE49-F238E27FC236}">
                <a16:creationId xmlns:a16="http://schemas.microsoft.com/office/drawing/2014/main" id="{E45BF3A4-43F8-43F7-B9F8-8A6DEDE2F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450" y="1914439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back</a:t>
            </a:r>
          </a:p>
        </p:txBody>
      </p:sp>
      <p:sp>
        <p:nvSpPr>
          <p:cNvPr id="20507" name="AutoShape 27" descr="Grelha larga">
            <a:extLst>
              <a:ext uri="{FF2B5EF4-FFF2-40B4-BE49-F238E27FC236}">
                <a16:creationId xmlns:a16="http://schemas.microsoft.com/office/drawing/2014/main" id="{0BA28A6C-6BAE-47EA-B08F-2B009EEA5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3789363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across</a:t>
            </a:r>
          </a:p>
        </p:txBody>
      </p:sp>
      <p:sp>
        <p:nvSpPr>
          <p:cNvPr id="20510" name="WordArt 30">
            <a:extLst>
              <a:ext uri="{FF2B5EF4-FFF2-40B4-BE49-F238E27FC236}">
                <a16:creationId xmlns:a16="http://schemas.microsoft.com/office/drawing/2014/main" id="{5BCE6907-A1FD-4AD7-B29E-4A0F43074B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9239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987B52D4-374B-490F-B8BD-48C8018A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0" name="Text Box 34">
            <a:extLst>
              <a:ext uri="{FF2B5EF4-FFF2-40B4-BE49-F238E27FC236}">
                <a16:creationId xmlns:a16="http://schemas.microsoft.com/office/drawing/2014/main" id="{6923131F-06EC-46CC-9999-A6AB8A170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233" y="5138223"/>
            <a:ext cx="2529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back</a:t>
            </a:r>
          </a:p>
        </p:txBody>
      </p:sp>
      <p:sp>
        <p:nvSpPr>
          <p:cNvPr id="9241" name="WordArt 32" descr="90%">
            <a:extLst>
              <a:ext uri="{FF2B5EF4-FFF2-40B4-BE49-F238E27FC236}">
                <a16:creationId xmlns:a16="http://schemas.microsoft.com/office/drawing/2014/main" id="{A7E13123-690E-4F3D-AD0A-568259BE1F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 LOOK AND CHOOSE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0F3B9-3222-438F-A73F-B1B90835BA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75" y="1852821"/>
            <a:ext cx="2847975" cy="27513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5"/>
                  </p:tgtEl>
                </p:cond>
              </p:nextCondLst>
            </p:seq>
          </p:childTnLst>
        </p:cTn>
      </p:par>
    </p:tnLst>
    <p:bldLst>
      <p:bldP spid="20505" grpId="0" animBg="1"/>
      <p:bldP spid="205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Grelha larga">
            <a:extLst>
              <a:ext uri="{FF2B5EF4-FFF2-40B4-BE49-F238E27FC236}">
                <a16:creationId xmlns:a16="http://schemas.microsoft.com/office/drawing/2014/main" id="{9596F4F0-4694-4D33-AA59-56A8775A9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4">
            <a:extLst>
              <a:ext uri="{FF2B5EF4-FFF2-40B4-BE49-F238E27FC236}">
                <a16:creationId xmlns:a16="http://schemas.microsoft.com/office/drawing/2014/main" id="{6822E6F8-528A-47F0-9307-91508FD54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AutoShape 5">
            <a:extLst>
              <a:ext uri="{FF2B5EF4-FFF2-40B4-BE49-F238E27FC236}">
                <a16:creationId xmlns:a16="http://schemas.microsoft.com/office/drawing/2014/main" id="{D7F08A8A-0188-4790-ADA2-39C4A105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3" name="Oval 6">
            <a:extLst>
              <a:ext uri="{FF2B5EF4-FFF2-40B4-BE49-F238E27FC236}">
                <a16:creationId xmlns:a16="http://schemas.microsoft.com/office/drawing/2014/main" id="{C21391C5-2006-4E5A-8EF5-9C2371EEF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174" name="Group 7">
            <a:extLst>
              <a:ext uri="{FF2B5EF4-FFF2-40B4-BE49-F238E27FC236}">
                <a16:creationId xmlns:a16="http://schemas.microsoft.com/office/drawing/2014/main" id="{7F5FAD57-0238-4843-B788-65561B63A822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7197" name="Rectangle 8">
              <a:extLst>
                <a:ext uri="{FF2B5EF4-FFF2-40B4-BE49-F238E27FC236}">
                  <a16:creationId xmlns:a16="http://schemas.microsoft.com/office/drawing/2014/main" id="{48E8A0DA-34B9-4F58-9A3A-1CFC4475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8" name="Rectangle 9">
              <a:extLst>
                <a:ext uri="{FF2B5EF4-FFF2-40B4-BE49-F238E27FC236}">
                  <a16:creationId xmlns:a16="http://schemas.microsoft.com/office/drawing/2014/main" id="{5D2B5872-48F0-44CC-975A-1B1462C2A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175" name="AutoShape 10">
            <a:extLst>
              <a:ext uri="{FF2B5EF4-FFF2-40B4-BE49-F238E27FC236}">
                <a16:creationId xmlns:a16="http://schemas.microsoft.com/office/drawing/2014/main" id="{09157960-AB14-413E-B702-902469B8F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176" name="Group 11">
            <a:extLst>
              <a:ext uri="{FF2B5EF4-FFF2-40B4-BE49-F238E27FC236}">
                <a16:creationId xmlns:a16="http://schemas.microsoft.com/office/drawing/2014/main" id="{34875B34-488E-4AC7-89A6-AE4298C037AB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7195" name="Rectangle 12">
              <a:extLst>
                <a:ext uri="{FF2B5EF4-FFF2-40B4-BE49-F238E27FC236}">
                  <a16:creationId xmlns:a16="http://schemas.microsoft.com/office/drawing/2014/main" id="{B4ED2A65-5C08-4772-ACE1-D6E7F2B8F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6" name="Rectangle 13" descr="90%">
              <a:extLst>
                <a:ext uri="{FF2B5EF4-FFF2-40B4-BE49-F238E27FC236}">
                  <a16:creationId xmlns:a16="http://schemas.microsoft.com/office/drawing/2014/main" id="{D9FCA348-8BD0-4E93-9E03-1E580975B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177" name="AutoShape 14">
            <a:extLst>
              <a:ext uri="{FF2B5EF4-FFF2-40B4-BE49-F238E27FC236}">
                <a16:creationId xmlns:a16="http://schemas.microsoft.com/office/drawing/2014/main" id="{76957CCA-B783-414D-9849-AD5A4C66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8" name="Rectangle 15">
            <a:extLst>
              <a:ext uri="{FF2B5EF4-FFF2-40B4-BE49-F238E27FC236}">
                <a16:creationId xmlns:a16="http://schemas.microsoft.com/office/drawing/2014/main" id="{998D0E6D-4E89-475F-8CDD-1CC59385F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9" name="Oval 16">
            <a:extLst>
              <a:ext uri="{FF2B5EF4-FFF2-40B4-BE49-F238E27FC236}">
                <a16:creationId xmlns:a16="http://schemas.microsoft.com/office/drawing/2014/main" id="{57E3AA05-74DE-4602-956B-FDD217A0D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0" name="Oval 17">
            <a:extLst>
              <a:ext uri="{FF2B5EF4-FFF2-40B4-BE49-F238E27FC236}">
                <a16:creationId xmlns:a16="http://schemas.microsoft.com/office/drawing/2014/main" id="{7DC84C85-949F-49DC-BBAE-7229D23FE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1" name="Oval 18">
            <a:extLst>
              <a:ext uri="{FF2B5EF4-FFF2-40B4-BE49-F238E27FC236}">
                <a16:creationId xmlns:a16="http://schemas.microsoft.com/office/drawing/2014/main" id="{C29E781E-44F3-4A60-9F97-01A28E6D2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2" name="Arc 19">
            <a:extLst>
              <a:ext uri="{FF2B5EF4-FFF2-40B4-BE49-F238E27FC236}">
                <a16:creationId xmlns:a16="http://schemas.microsoft.com/office/drawing/2014/main" id="{A699F895-016D-409B-9D73-3BCA33777254}"/>
              </a:ext>
            </a:extLst>
          </p:cNvPr>
          <p:cNvSpPr>
            <a:spLocks/>
          </p:cNvSpPr>
          <p:nvPr/>
        </p:nvSpPr>
        <p:spPr bwMode="auto">
          <a:xfrm flipH="1">
            <a:off x="5111750" y="5969001"/>
            <a:ext cx="407988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3" name="Arc 20">
            <a:extLst>
              <a:ext uri="{FF2B5EF4-FFF2-40B4-BE49-F238E27FC236}">
                <a16:creationId xmlns:a16="http://schemas.microsoft.com/office/drawing/2014/main" id="{23D18BEF-B9D1-4937-9B30-6784FDE13B9F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135189" y="4797426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4" name="Arc 21">
            <a:extLst>
              <a:ext uri="{FF2B5EF4-FFF2-40B4-BE49-F238E27FC236}">
                <a16:creationId xmlns:a16="http://schemas.microsoft.com/office/drawing/2014/main" id="{089AF81D-0D42-46FD-B5DA-726E31277997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152651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5" name="Arc 22">
            <a:extLst>
              <a:ext uri="{FF2B5EF4-FFF2-40B4-BE49-F238E27FC236}">
                <a16:creationId xmlns:a16="http://schemas.microsoft.com/office/drawing/2014/main" id="{0D520902-F780-4D37-B458-0FFF482BEA43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143501" y="4851401"/>
            <a:ext cx="430213" cy="322263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58" name="AutoShape 26" descr="Grelha larga">
            <a:extLst>
              <a:ext uri="{FF2B5EF4-FFF2-40B4-BE49-F238E27FC236}">
                <a16:creationId xmlns:a16="http://schemas.microsoft.com/office/drawing/2014/main" id="{AC3886CB-51BD-4630-AC5C-622607A76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20605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back</a:t>
            </a:r>
          </a:p>
        </p:txBody>
      </p:sp>
      <p:sp>
        <p:nvSpPr>
          <p:cNvPr id="18459" name="AutoShape 27" descr="Grelha larga">
            <a:extLst>
              <a:ext uri="{FF2B5EF4-FFF2-40B4-BE49-F238E27FC236}">
                <a16:creationId xmlns:a16="http://schemas.microsoft.com/office/drawing/2014/main" id="{6EFE6F8C-DC17-4609-886B-22C31C9E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9241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18460" name="AutoShape 28" descr="Grelha larga">
            <a:extLst>
              <a:ext uri="{FF2B5EF4-FFF2-40B4-BE49-F238E27FC236}">
                <a16:creationId xmlns:a16="http://schemas.microsoft.com/office/drawing/2014/main" id="{60C2F321-4123-498C-A9A1-61723ADD4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3789363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lost</a:t>
            </a:r>
          </a:p>
        </p:txBody>
      </p:sp>
      <p:sp>
        <p:nvSpPr>
          <p:cNvPr id="18462" name="WordArt 30">
            <a:extLst>
              <a:ext uri="{FF2B5EF4-FFF2-40B4-BE49-F238E27FC236}">
                <a16:creationId xmlns:a16="http://schemas.microsoft.com/office/drawing/2014/main" id="{FC37D920-1910-4B62-8D2C-E39B40CA1C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7191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0D95F330-C4BE-4C5C-B975-68FBF6E7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Text Box 33">
            <a:extLst>
              <a:ext uri="{FF2B5EF4-FFF2-40B4-BE49-F238E27FC236}">
                <a16:creationId xmlns:a16="http://schemas.microsoft.com/office/drawing/2014/main" id="{7D5E1436-24C6-44B5-9FAB-32D02514C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070" y="5171430"/>
            <a:ext cx="1152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lost</a:t>
            </a:r>
          </a:p>
        </p:txBody>
      </p:sp>
      <p:sp>
        <p:nvSpPr>
          <p:cNvPr id="7193" name="WordArt 32" descr="90%">
            <a:extLst>
              <a:ext uri="{FF2B5EF4-FFF2-40B4-BE49-F238E27FC236}">
                <a16:creationId xmlns:a16="http://schemas.microsoft.com/office/drawing/2014/main" id="{65D1BB3D-AE93-401C-A5B8-E130FDA23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LOOK AND CHOOSE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66F9D-F550-4FC9-B5F2-021F338E77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80" y="1789693"/>
            <a:ext cx="1994880" cy="275214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7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7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7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8"/>
                  </p:tgtEl>
                </p:cond>
              </p:nextCondLst>
            </p:seq>
          </p:childTnLst>
        </p:cTn>
      </p:par>
    </p:tnLst>
    <p:bldLst>
      <p:bldP spid="18458" grpId="0" animBg="1"/>
      <p:bldP spid="184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Grelha larga">
            <a:extLst>
              <a:ext uri="{FF2B5EF4-FFF2-40B4-BE49-F238E27FC236}">
                <a16:creationId xmlns:a16="http://schemas.microsoft.com/office/drawing/2014/main" id="{E72FB5BE-7542-4E85-83AC-AFC6F6549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AutoShape 4">
            <a:extLst>
              <a:ext uri="{FF2B5EF4-FFF2-40B4-BE49-F238E27FC236}">
                <a16:creationId xmlns:a16="http://schemas.microsoft.com/office/drawing/2014/main" id="{11224C71-0A23-4EDB-A18A-C5EFCB55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6" name="AutoShape 5">
            <a:extLst>
              <a:ext uri="{FF2B5EF4-FFF2-40B4-BE49-F238E27FC236}">
                <a16:creationId xmlns:a16="http://schemas.microsoft.com/office/drawing/2014/main" id="{BD9233DF-89FA-444A-9272-2523F2CAB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7" name="Oval 6">
            <a:extLst>
              <a:ext uri="{FF2B5EF4-FFF2-40B4-BE49-F238E27FC236}">
                <a16:creationId xmlns:a16="http://schemas.microsoft.com/office/drawing/2014/main" id="{AE5A3DF1-3876-4F7C-AA9B-30B8DC369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198" name="Group 7">
            <a:extLst>
              <a:ext uri="{FF2B5EF4-FFF2-40B4-BE49-F238E27FC236}">
                <a16:creationId xmlns:a16="http://schemas.microsoft.com/office/drawing/2014/main" id="{2F71BE64-6C73-41D0-9224-EF6E56ABB406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8221" name="Rectangle 8">
              <a:extLst>
                <a:ext uri="{FF2B5EF4-FFF2-40B4-BE49-F238E27FC236}">
                  <a16:creationId xmlns:a16="http://schemas.microsoft.com/office/drawing/2014/main" id="{85CF2E28-70F7-43DB-84DA-42A85D471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22" name="Rectangle 9">
              <a:extLst>
                <a:ext uri="{FF2B5EF4-FFF2-40B4-BE49-F238E27FC236}">
                  <a16:creationId xmlns:a16="http://schemas.microsoft.com/office/drawing/2014/main" id="{813F22D2-C203-4A66-BBA4-E179A57FD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99" name="AutoShape 10">
            <a:extLst>
              <a:ext uri="{FF2B5EF4-FFF2-40B4-BE49-F238E27FC236}">
                <a16:creationId xmlns:a16="http://schemas.microsoft.com/office/drawing/2014/main" id="{C6077EDD-83D1-42BB-9ECA-07063EF19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200" name="Group 11">
            <a:extLst>
              <a:ext uri="{FF2B5EF4-FFF2-40B4-BE49-F238E27FC236}">
                <a16:creationId xmlns:a16="http://schemas.microsoft.com/office/drawing/2014/main" id="{3460A1D9-5FE1-4422-9085-4FC3F13E915E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8219" name="Rectangle 12">
              <a:extLst>
                <a:ext uri="{FF2B5EF4-FFF2-40B4-BE49-F238E27FC236}">
                  <a16:creationId xmlns:a16="http://schemas.microsoft.com/office/drawing/2014/main" id="{36CA46E7-969E-4F5B-A030-DEC387206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20" name="Rectangle 13" descr="90%">
              <a:extLst>
                <a:ext uri="{FF2B5EF4-FFF2-40B4-BE49-F238E27FC236}">
                  <a16:creationId xmlns:a16="http://schemas.microsoft.com/office/drawing/2014/main" id="{326FFBF4-3F91-40D7-8FA8-D3270B9C5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201" name="AutoShape 14">
            <a:extLst>
              <a:ext uri="{FF2B5EF4-FFF2-40B4-BE49-F238E27FC236}">
                <a16:creationId xmlns:a16="http://schemas.microsoft.com/office/drawing/2014/main" id="{45782856-6D0B-4002-B8AA-E98D7A26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2" name="Rectangle 15">
            <a:extLst>
              <a:ext uri="{FF2B5EF4-FFF2-40B4-BE49-F238E27FC236}">
                <a16:creationId xmlns:a16="http://schemas.microsoft.com/office/drawing/2014/main" id="{1BAE119A-3779-40B3-842A-C23D8CA0B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3" name="Oval 16">
            <a:extLst>
              <a:ext uri="{FF2B5EF4-FFF2-40B4-BE49-F238E27FC236}">
                <a16:creationId xmlns:a16="http://schemas.microsoft.com/office/drawing/2014/main" id="{0E2EA814-0F56-4DB5-94B4-843E4C1E4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4" name="Oval 17">
            <a:extLst>
              <a:ext uri="{FF2B5EF4-FFF2-40B4-BE49-F238E27FC236}">
                <a16:creationId xmlns:a16="http://schemas.microsoft.com/office/drawing/2014/main" id="{7775D619-6FF0-4E4A-BF4B-713FA10A7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5" name="Oval 18">
            <a:extLst>
              <a:ext uri="{FF2B5EF4-FFF2-40B4-BE49-F238E27FC236}">
                <a16:creationId xmlns:a16="http://schemas.microsoft.com/office/drawing/2014/main" id="{96337B5E-A1AA-44BD-9BEF-77A670F6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6" name="Arc 19">
            <a:extLst>
              <a:ext uri="{FF2B5EF4-FFF2-40B4-BE49-F238E27FC236}">
                <a16:creationId xmlns:a16="http://schemas.microsoft.com/office/drawing/2014/main" id="{CAC73DFB-47F3-4BD3-95A5-B538CC8AE977}"/>
              </a:ext>
            </a:extLst>
          </p:cNvPr>
          <p:cNvSpPr>
            <a:spLocks/>
          </p:cNvSpPr>
          <p:nvPr/>
        </p:nvSpPr>
        <p:spPr bwMode="auto">
          <a:xfrm flipH="1">
            <a:off x="5040314" y="5897564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7" name="Arc 20">
            <a:extLst>
              <a:ext uri="{FF2B5EF4-FFF2-40B4-BE49-F238E27FC236}">
                <a16:creationId xmlns:a16="http://schemas.microsoft.com/office/drawing/2014/main" id="{3A1FA5C4-1933-449E-94EC-CF5CCC4D32BF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135189" y="4868864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8" name="Arc 21">
            <a:extLst>
              <a:ext uri="{FF2B5EF4-FFF2-40B4-BE49-F238E27FC236}">
                <a16:creationId xmlns:a16="http://schemas.microsoft.com/office/drawing/2014/main" id="{CE89B3FA-2C17-48AD-B950-9DA9B0BD4FEE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152651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9" name="Arc 22">
            <a:extLst>
              <a:ext uri="{FF2B5EF4-FFF2-40B4-BE49-F238E27FC236}">
                <a16:creationId xmlns:a16="http://schemas.microsoft.com/office/drawing/2014/main" id="{DD66DA03-3623-4DC7-812B-7C2320EFA609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143501" y="4851401"/>
            <a:ext cx="430213" cy="322263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82" name="AutoShape 26" descr="Grelha larga">
            <a:extLst>
              <a:ext uri="{FF2B5EF4-FFF2-40B4-BE49-F238E27FC236}">
                <a16:creationId xmlns:a16="http://schemas.microsoft.com/office/drawing/2014/main" id="{4C85DD66-2115-4285-AEFD-9408ED422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0605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19483" name="AutoShape 27" descr="Grelha larga">
            <a:extLst>
              <a:ext uri="{FF2B5EF4-FFF2-40B4-BE49-F238E27FC236}">
                <a16:creationId xmlns:a16="http://schemas.microsoft.com/office/drawing/2014/main" id="{30AA7995-800D-490F-9B88-A8C9718DB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924175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19484" name="AutoShape 28" descr="Grelha larga">
            <a:extLst>
              <a:ext uri="{FF2B5EF4-FFF2-40B4-BE49-F238E27FC236}">
                <a16:creationId xmlns:a16="http://schemas.microsoft.com/office/drawing/2014/main" id="{C7DEC166-DCAD-40DB-808B-28199BCC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3789363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19486" name="WordArt 30">
            <a:extLst>
              <a:ext uri="{FF2B5EF4-FFF2-40B4-BE49-F238E27FC236}">
                <a16:creationId xmlns:a16="http://schemas.microsoft.com/office/drawing/2014/main" id="{39D3C0C8-1542-45F7-B028-CE08A81540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8215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4A74EF35-AD86-4CEA-8B75-8F14AE78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6" name="Text Box 34">
            <a:extLst>
              <a:ext uri="{FF2B5EF4-FFF2-40B4-BE49-F238E27FC236}">
                <a16:creationId xmlns:a16="http://schemas.microsoft.com/office/drawing/2014/main" id="{7C29DF1B-E265-4271-8588-E21C34EF6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979" y="5085696"/>
            <a:ext cx="30943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8217" name="WordArt 32" descr="90%">
            <a:extLst>
              <a:ext uri="{FF2B5EF4-FFF2-40B4-BE49-F238E27FC236}">
                <a16:creationId xmlns:a16="http://schemas.microsoft.com/office/drawing/2014/main" id="{89A73515-3C7D-4C1E-999B-F12107ACAD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 LOOK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EEB34-F4B4-44A4-AFCC-93DA22969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35" y="1975645"/>
            <a:ext cx="2356643" cy="235664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4"/>
                  </p:tgtEl>
                </p:cond>
              </p:nextCondLst>
            </p:seq>
          </p:childTnLst>
        </p:cTn>
      </p:par>
    </p:tnLst>
    <p:bldLst>
      <p:bldP spid="19482" grpId="0" animBg="1"/>
      <p:bldP spid="194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Grelha larga">
            <a:extLst>
              <a:ext uri="{FF2B5EF4-FFF2-40B4-BE49-F238E27FC236}">
                <a16:creationId xmlns:a16="http://schemas.microsoft.com/office/drawing/2014/main" id="{81D226D1-5AF5-4227-91A9-65BABA625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AutoShape 4">
            <a:extLst>
              <a:ext uri="{FF2B5EF4-FFF2-40B4-BE49-F238E27FC236}">
                <a16:creationId xmlns:a16="http://schemas.microsoft.com/office/drawing/2014/main" id="{3B5DE484-5F2E-4078-B9A0-58E34B776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0" name="AutoShape 5">
            <a:extLst>
              <a:ext uri="{FF2B5EF4-FFF2-40B4-BE49-F238E27FC236}">
                <a16:creationId xmlns:a16="http://schemas.microsoft.com/office/drawing/2014/main" id="{C4F6B12A-5D85-4A3C-AE54-CC7351C9B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341439"/>
            <a:ext cx="4032250" cy="5037137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1" name="Oval 6">
            <a:extLst>
              <a:ext uri="{FF2B5EF4-FFF2-40B4-BE49-F238E27FC236}">
                <a16:creationId xmlns:a16="http://schemas.microsoft.com/office/drawing/2014/main" id="{506EEBF8-920F-44A1-A11D-CA06B2126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60863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222" name="Group 7">
            <a:extLst>
              <a:ext uri="{FF2B5EF4-FFF2-40B4-BE49-F238E27FC236}">
                <a16:creationId xmlns:a16="http://schemas.microsoft.com/office/drawing/2014/main" id="{124CB8B1-BFC4-4B83-9FB6-C6D350C66620}"/>
              </a:ext>
            </a:extLst>
          </p:cNvPr>
          <p:cNvGrpSpPr>
            <a:grpSpLocks/>
          </p:cNvGrpSpPr>
          <p:nvPr/>
        </p:nvGrpSpPr>
        <p:grpSpPr bwMode="auto">
          <a:xfrm>
            <a:off x="2305050" y="1682750"/>
            <a:ext cx="3225800" cy="3925888"/>
            <a:chOff x="884" y="890"/>
            <a:chExt cx="1542" cy="1996"/>
          </a:xfrm>
        </p:grpSpPr>
        <p:sp>
          <p:nvSpPr>
            <p:cNvPr id="9245" name="Rectangle 8">
              <a:extLst>
                <a:ext uri="{FF2B5EF4-FFF2-40B4-BE49-F238E27FC236}">
                  <a16:creationId xmlns:a16="http://schemas.microsoft.com/office/drawing/2014/main" id="{71B6D56A-98C5-4745-923D-D1A6F8C8F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6" name="Rectangle 9">
              <a:extLst>
                <a:ext uri="{FF2B5EF4-FFF2-40B4-BE49-F238E27FC236}">
                  <a16:creationId xmlns:a16="http://schemas.microsoft.com/office/drawing/2014/main" id="{A6445AED-D36A-4A30-B335-D315DF93C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23" name="AutoShape 10">
            <a:extLst>
              <a:ext uri="{FF2B5EF4-FFF2-40B4-BE49-F238E27FC236}">
                <a16:creationId xmlns:a16="http://schemas.microsoft.com/office/drawing/2014/main" id="{65A55647-49E9-4CA4-87C6-5AF5D81DC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702176"/>
            <a:ext cx="3629025" cy="1679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224" name="Group 11">
            <a:extLst>
              <a:ext uri="{FF2B5EF4-FFF2-40B4-BE49-F238E27FC236}">
                <a16:creationId xmlns:a16="http://schemas.microsoft.com/office/drawing/2014/main" id="{83AC8F17-4FA5-4E9A-85C6-07B161114F6F}"/>
              </a:ext>
            </a:extLst>
          </p:cNvPr>
          <p:cNvGrpSpPr>
            <a:grpSpLocks/>
          </p:cNvGrpSpPr>
          <p:nvPr/>
        </p:nvGrpSpPr>
        <p:grpSpPr bwMode="auto">
          <a:xfrm>
            <a:off x="6661150" y="1682750"/>
            <a:ext cx="3195638" cy="3925888"/>
            <a:chOff x="3342" y="981"/>
            <a:chExt cx="1797" cy="2086"/>
          </a:xfrm>
        </p:grpSpPr>
        <p:sp>
          <p:nvSpPr>
            <p:cNvPr id="9243" name="Rectangle 12">
              <a:extLst>
                <a:ext uri="{FF2B5EF4-FFF2-40B4-BE49-F238E27FC236}">
                  <a16:creationId xmlns:a16="http://schemas.microsoft.com/office/drawing/2014/main" id="{AEB5DBED-DFA2-4FBA-B6A0-D82336B3D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44" name="Rectangle 13" descr="90%">
              <a:extLst>
                <a:ext uri="{FF2B5EF4-FFF2-40B4-BE49-F238E27FC236}">
                  <a16:creationId xmlns:a16="http://schemas.microsoft.com/office/drawing/2014/main" id="{D1DD8060-743E-4AF7-8E69-A7492CBF9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25" name="AutoShape 14">
            <a:extLst>
              <a:ext uri="{FF2B5EF4-FFF2-40B4-BE49-F238E27FC236}">
                <a16:creationId xmlns:a16="http://schemas.microsoft.com/office/drawing/2014/main" id="{E8F3138B-DA6A-4E8A-A0D4-3F3CD5027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56150"/>
            <a:ext cx="4032250" cy="162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100000">
                <a:schemeClr val="bg1"/>
              </a:gs>
            </a:gsLst>
            <a:lin ang="5400000" scaled="1"/>
          </a:gradFill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6" name="Rectangle 15">
            <a:extLst>
              <a:ext uri="{FF2B5EF4-FFF2-40B4-BE49-F238E27FC236}">
                <a16:creationId xmlns:a16="http://schemas.microsoft.com/office/drawing/2014/main" id="{A6E91942-2C0A-4965-A15C-3476B0C1B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38338"/>
            <a:ext cx="403225" cy="401320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7" name="Oval 16">
            <a:extLst>
              <a:ext uri="{FF2B5EF4-FFF2-40B4-BE49-F238E27FC236}">
                <a16:creationId xmlns:a16="http://schemas.microsoft.com/office/drawing/2014/main" id="{294063DF-23AC-4EC0-961A-227C66FBE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2109789"/>
            <a:ext cx="161925" cy="16827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8" name="Oval 17">
            <a:extLst>
              <a:ext uri="{FF2B5EF4-FFF2-40B4-BE49-F238E27FC236}">
                <a16:creationId xmlns:a16="http://schemas.microsoft.com/office/drawing/2014/main" id="{8BBEF5EF-57DE-4349-8AD0-B47B5E6AC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644901"/>
            <a:ext cx="161925" cy="1698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9" name="Oval 18">
            <a:extLst>
              <a:ext uri="{FF2B5EF4-FFF2-40B4-BE49-F238E27FC236}">
                <a16:creationId xmlns:a16="http://schemas.microsoft.com/office/drawing/2014/main" id="{79332EC1-7C6A-464E-9CA9-F6F45B22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522913"/>
            <a:ext cx="161925" cy="1698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0" name="Arc 19">
            <a:extLst>
              <a:ext uri="{FF2B5EF4-FFF2-40B4-BE49-F238E27FC236}">
                <a16:creationId xmlns:a16="http://schemas.microsoft.com/office/drawing/2014/main" id="{95E8CE8C-783F-485D-9840-782DD3843B4B}"/>
              </a:ext>
            </a:extLst>
          </p:cNvPr>
          <p:cNvSpPr>
            <a:spLocks/>
          </p:cNvSpPr>
          <p:nvPr/>
        </p:nvSpPr>
        <p:spPr bwMode="auto">
          <a:xfrm flipH="1">
            <a:off x="5111750" y="5969001"/>
            <a:ext cx="407988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1" name="Arc 20">
            <a:extLst>
              <a:ext uri="{FF2B5EF4-FFF2-40B4-BE49-F238E27FC236}">
                <a16:creationId xmlns:a16="http://schemas.microsoft.com/office/drawing/2014/main" id="{3332326B-7C32-4CDE-9CF0-A0346F963D3E}"/>
              </a:ext>
            </a:extLst>
          </p:cNvPr>
          <p:cNvSpPr>
            <a:spLocks/>
          </p:cNvSpPr>
          <p:nvPr/>
        </p:nvSpPr>
        <p:spPr bwMode="auto">
          <a:xfrm rot="9465905" flipH="1">
            <a:off x="2135189" y="4797426"/>
            <a:ext cx="407987" cy="339725"/>
          </a:xfrm>
          <a:custGeom>
            <a:avLst/>
            <a:gdLst>
              <a:gd name="T0" fmla="*/ 0 w 21392"/>
              <a:gd name="T1" fmla="*/ 0 h 21600"/>
              <a:gd name="T2" fmla="*/ 83287 w 21392"/>
              <a:gd name="T3" fmla="*/ 38597 h 21600"/>
              <a:gd name="T4" fmla="*/ 0 w 21392"/>
              <a:gd name="T5" fmla="*/ 44778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2" name="Arc 21">
            <a:extLst>
              <a:ext uri="{FF2B5EF4-FFF2-40B4-BE49-F238E27FC236}">
                <a16:creationId xmlns:a16="http://schemas.microsoft.com/office/drawing/2014/main" id="{D40D7D22-200A-4985-8FFC-E9189C4824BE}"/>
              </a:ext>
            </a:extLst>
          </p:cNvPr>
          <p:cNvSpPr>
            <a:spLocks/>
          </p:cNvSpPr>
          <p:nvPr/>
        </p:nvSpPr>
        <p:spPr bwMode="auto">
          <a:xfrm rot="4450456" flipH="1">
            <a:off x="2224088" y="5932488"/>
            <a:ext cx="431800" cy="320675"/>
          </a:xfrm>
          <a:custGeom>
            <a:avLst/>
            <a:gdLst>
              <a:gd name="T0" fmla="*/ 0 w 21392"/>
              <a:gd name="T1" fmla="*/ 0 h 21600"/>
              <a:gd name="T2" fmla="*/ 93296 w 21392"/>
              <a:gd name="T3" fmla="*/ 34383 h 21600"/>
              <a:gd name="T4" fmla="*/ 0 w 21392"/>
              <a:gd name="T5" fmla="*/ 39891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3" name="Arc 22">
            <a:extLst>
              <a:ext uri="{FF2B5EF4-FFF2-40B4-BE49-F238E27FC236}">
                <a16:creationId xmlns:a16="http://schemas.microsoft.com/office/drawing/2014/main" id="{CFEEF819-7426-4CA3-B660-2718ADEFB6B7}"/>
              </a:ext>
            </a:extLst>
          </p:cNvPr>
          <p:cNvSpPr>
            <a:spLocks/>
          </p:cNvSpPr>
          <p:nvPr/>
        </p:nvSpPr>
        <p:spPr bwMode="auto">
          <a:xfrm rot="15593428" flipH="1">
            <a:off x="5143501" y="4851401"/>
            <a:ext cx="430213" cy="322263"/>
          </a:xfrm>
          <a:custGeom>
            <a:avLst/>
            <a:gdLst>
              <a:gd name="T0" fmla="*/ 0 w 21392"/>
              <a:gd name="T1" fmla="*/ 0 h 21600"/>
              <a:gd name="T2" fmla="*/ 92611 w 21392"/>
              <a:gd name="T3" fmla="*/ 34718 h 21600"/>
              <a:gd name="T4" fmla="*/ 0 w 21392"/>
              <a:gd name="T5" fmla="*/ 40283 h 21600"/>
              <a:gd name="T6" fmla="*/ 0 60000 65536"/>
              <a:gd name="T7" fmla="*/ 0 60000 65536"/>
              <a:gd name="T8" fmla="*/ 0 60000 65536"/>
              <a:gd name="T9" fmla="*/ 0 w 21392"/>
              <a:gd name="T10" fmla="*/ 0 h 21600"/>
              <a:gd name="T11" fmla="*/ 21392 w 213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92" h="21600" fill="none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</a:path>
              <a:path w="21392" h="21600" stroke="0" extrusionOk="0">
                <a:moveTo>
                  <a:pt x="-1" y="0"/>
                </a:moveTo>
                <a:cubicBezTo>
                  <a:pt x="10774" y="0"/>
                  <a:pt x="19901" y="7940"/>
                  <a:pt x="21392" y="186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5" name="AutoShape 25" descr="Grelha larga">
            <a:extLst>
              <a:ext uri="{FF2B5EF4-FFF2-40B4-BE49-F238E27FC236}">
                <a16:creationId xmlns:a16="http://schemas.microsoft.com/office/drawing/2014/main" id="{430C249F-FA73-41A2-A53A-1CCD6D493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450" y="2819314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20506" name="AutoShape 26" descr="Grelha larga">
            <a:extLst>
              <a:ext uri="{FF2B5EF4-FFF2-40B4-BE49-F238E27FC236}">
                <a16:creationId xmlns:a16="http://schemas.microsoft.com/office/drawing/2014/main" id="{E45BF3A4-43F8-43F7-B9F8-8A6DEDE2F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450" y="1914439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20507" name="AutoShape 27" descr="Grelha larga">
            <a:extLst>
              <a:ext uri="{FF2B5EF4-FFF2-40B4-BE49-F238E27FC236}">
                <a16:creationId xmlns:a16="http://schemas.microsoft.com/office/drawing/2014/main" id="{0BA28A6C-6BAE-47EA-B08F-2B009EEA5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3789363"/>
            <a:ext cx="2736850" cy="647700"/>
          </a:xfrm>
          <a:prstGeom prst="flowChartTerminator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go back</a:t>
            </a:r>
          </a:p>
        </p:txBody>
      </p:sp>
      <p:sp>
        <p:nvSpPr>
          <p:cNvPr id="20510" name="WordArt 30">
            <a:extLst>
              <a:ext uri="{FF2B5EF4-FFF2-40B4-BE49-F238E27FC236}">
                <a16:creationId xmlns:a16="http://schemas.microsoft.com/office/drawing/2014/main" id="{5BCE6907-A1FD-4AD7-B29E-4A0F43074B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8526" y="5013325"/>
            <a:ext cx="20161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Great!</a:t>
            </a:r>
          </a:p>
        </p:txBody>
      </p:sp>
      <p:pic>
        <p:nvPicPr>
          <p:cNvPr id="9239" name="Picture 31" descr="pencil3">
            <a:hlinkClick r:id="rId4" action="ppaction://hlinksldjump"/>
            <a:extLst>
              <a:ext uri="{FF2B5EF4-FFF2-40B4-BE49-F238E27FC236}">
                <a16:creationId xmlns:a16="http://schemas.microsoft.com/office/drawing/2014/main" id="{987B52D4-374B-490F-B8BD-48C8018A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76925"/>
            <a:ext cx="2952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0" name="Text Box 34">
            <a:extLst>
              <a:ext uri="{FF2B5EF4-FFF2-40B4-BE49-F238E27FC236}">
                <a16:creationId xmlns:a16="http://schemas.microsoft.com/office/drawing/2014/main" id="{6923131F-06EC-46CC-9999-A6AB8A170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233" y="5138223"/>
            <a:ext cx="2529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9241" name="WordArt 32" descr="90%">
            <a:extLst>
              <a:ext uri="{FF2B5EF4-FFF2-40B4-BE49-F238E27FC236}">
                <a16:creationId xmlns:a16="http://schemas.microsoft.com/office/drawing/2014/main" id="{A7E13123-690E-4F3D-AD0A-568259BE1F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333375"/>
            <a:ext cx="82804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 LOOK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4B612-5CCB-4FE3-A1E8-AF87B42DBE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00" y="1832289"/>
            <a:ext cx="2885812" cy="26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13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5"/>
                  </p:tgtEl>
                </p:cond>
              </p:nextCondLst>
            </p:seq>
          </p:childTnLst>
        </p:cTn>
      </p:par>
    </p:tnLst>
    <p:bldLst>
      <p:bldP spid="20505" grpId="0" animBg="1"/>
      <p:bldP spid="2050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890EE-9BFA-4610-B4A3-744E4284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6" y="114300"/>
            <a:ext cx="7919357" cy="5662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031E6-1E8D-4DF3-84AA-38758628C5F3}"/>
              </a:ext>
            </a:extLst>
          </p:cNvPr>
          <p:cNvSpPr txBox="1"/>
          <p:nvPr/>
        </p:nvSpPr>
        <p:spPr>
          <a:xfrm>
            <a:off x="816426" y="5861701"/>
            <a:ext cx="791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</a:rPr>
              <a:t>Help Kevin get to … </a:t>
            </a:r>
          </a:p>
        </p:txBody>
      </p:sp>
    </p:spTree>
    <p:extLst>
      <p:ext uri="{BB962C8B-B14F-4D97-AF65-F5344CB8AC3E}">
        <p14:creationId xmlns:p14="http://schemas.microsoft.com/office/powerpoint/2010/main" val="27125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484116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ANSWER THESE QUESTIONS: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Where are they?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What are they doing?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How many people are there?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98" y="1782981"/>
            <a:ext cx="5815856" cy="43618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7">
            <a:hlinkClick r:id="" action="ppaction://media"/>
            <a:extLst>
              <a:ext uri="{FF2B5EF4-FFF2-40B4-BE49-F238E27FC236}">
                <a16:creationId xmlns:a16="http://schemas.microsoft.com/office/drawing/2014/main" id="{3EA9473C-6573-4A77-9D3C-DEC88A968F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7" cy="7223760"/>
          </a:xfrm>
        </p:spPr>
      </p:pic>
    </p:spTree>
    <p:extLst>
      <p:ext uri="{BB962C8B-B14F-4D97-AF65-F5344CB8AC3E}">
        <p14:creationId xmlns:p14="http://schemas.microsoft.com/office/powerpoint/2010/main" val="6062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989E71-576A-4418-AFD5-C1BFFF3C0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428272"/>
            <a:ext cx="8268470" cy="60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9479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7">
            <a:hlinkClick r:id="" action="ppaction://media"/>
            <a:extLst>
              <a:ext uri="{FF2B5EF4-FFF2-40B4-BE49-F238E27FC236}">
                <a16:creationId xmlns:a16="http://schemas.microsoft.com/office/drawing/2014/main" id="{3EA9473C-6573-4A77-9D3C-DEC88A968F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7" cy="7223760"/>
          </a:xfrm>
        </p:spPr>
      </p:pic>
    </p:spTree>
    <p:extLst>
      <p:ext uri="{BB962C8B-B14F-4D97-AF65-F5344CB8AC3E}">
        <p14:creationId xmlns:p14="http://schemas.microsoft.com/office/powerpoint/2010/main" val="6471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732B4-CE06-48D4-A93C-ADA5D79C8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72143"/>
            <a:ext cx="4152900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1E129-7A79-4EA6-90C7-0CB9AD6B703E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read a map</a:t>
            </a: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C8F36083-B4CC-43E4-8156-0B19C6DD6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89" end="33712.0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310" y="1211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78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2">
        <p:fade/>
      </p:transition>
    </mc:Choice>
    <mc:Fallback>
      <p:transition spd="med" advTm="1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6854A-3917-49C9-B03D-E94B2320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8471"/>
            <a:ext cx="48768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31A57-9F91-4DDE-BA13-7C0BE3BE2981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turn left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5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85">
        <p:fade/>
      </p:transition>
    </mc:Choice>
    <mc:Fallback>
      <p:transition spd="med" advTm="2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U-Turn 5">
            <a:extLst>
              <a:ext uri="{FF2B5EF4-FFF2-40B4-BE49-F238E27FC236}">
                <a16:creationId xmlns:a16="http://schemas.microsoft.com/office/drawing/2014/main" id="{A741C2A7-9009-407D-BA42-D577F1B2D212}"/>
              </a:ext>
            </a:extLst>
          </p:cNvPr>
          <p:cNvSpPr/>
          <p:nvPr/>
        </p:nvSpPr>
        <p:spPr>
          <a:xfrm>
            <a:off x="2449285" y="653142"/>
            <a:ext cx="2090057" cy="3037115"/>
          </a:xfrm>
          <a:prstGeom prst="uturnArrow">
            <a:avLst>
              <a:gd name="adj1" fmla="val 20312"/>
              <a:gd name="adj2" fmla="val 21484"/>
              <a:gd name="adj3" fmla="val 35156"/>
              <a:gd name="adj4" fmla="val 43750"/>
              <a:gd name="adj5" fmla="val 7822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55FF4-2D8D-48BF-B617-8C798CC642F0}"/>
              </a:ext>
            </a:extLst>
          </p:cNvPr>
          <p:cNvSpPr txBox="1"/>
          <p:nvPr/>
        </p:nvSpPr>
        <p:spPr>
          <a:xfrm>
            <a:off x="6629400" y="1142998"/>
            <a:ext cx="479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 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46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4">
        <p:fade/>
      </p:transition>
    </mc:Choice>
    <mc:Fallback>
      <p:transition spd="med" advTm="2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PowerPoint-Template-18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02B1B"/>
      </a:dk2>
      <a:lt2>
        <a:srgbClr val="F0F3F3"/>
      </a:lt2>
      <a:accent1>
        <a:srgbClr val="E72D29"/>
      </a:accent1>
      <a:accent2>
        <a:srgbClr val="D51762"/>
      </a:accent2>
      <a:accent3>
        <a:srgbClr val="E729C3"/>
      </a:accent3>
      <a:accent4>
        <a:srgbClr val="A917D5"/>
      </a:accent4>
      <a:accent5>
        <a:srgbClr val="6C29E7"/>
      </a:accent5>
      <a:accent6>
        <a:srgbClr val="3943DB"/>
      </a:accent6>
      <a:hlink>
        <a:srgbClr val="823FBF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Pedestrian-PowerPoint-Template-181</Template>
  <TotalTime>153</TotalTime>
  <Words>202</Words>
  <Application>Microsoft Office PowerPoint</Application>
  <PresentationFormat>Widescreen</PresentationFormat>
  <Paragraphs>74</Paragraphs>
  <Slides>39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Forte</vt:lpstr>
      <vt:lpstr>Franklin Gothic Demi Cond</vt:lpstr>
      <vt:lpstr>Franklin Gothic Medium</vt:lpstr>
      <vt:lpstr>Jokerman</vt:lpstr>
      <vt:lpstr>Wingdings</vt:lpstr>
      <vt:lpstr>PowerPoint-Template-181</vt:lpstr>
      <vt:lpstr>Modelo de apresentação predefinido</vt:lpstr>
      <vt:lpstr>JuxtaposeVTI</vt:lpstr>
      <vt:lpstr>Office Theme</vt:lpstr>
      <vt:lpstr>1_Office Theme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GROUPWORK</vt:lpstr>
      <vt:lpstr>PERFORMANCE TIME</vt:lpstr>
      <vt:lpstr>WORKBOOK TIME</vt:lpstr>
      <vt:lpstr>GOODBYE!!!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CHAU HO</cp:lastModifiedBy>
  <cp:revision>17</cp:revision>
  <dcterms:created xsi:type="dcterms:W3CDTF">2021-01-28T09:05:12Z</dcterms:created>
  <dcterms:modified xsi:type="dcterms:W3CDTF">2021-02-21T14:59:32Z</dcterms:modified>
</cp:coreProperties>
</file>