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71" r:id="rId3"/>
    <p:sldId id="283" r:id="rId4"/>
    <p:sldId id="282" r:id="rId5"/>
    <p:sldId id="274" r:id="rId6"/>
    <p:sldId id="272" r:id="rId7"/>
    <p:sldId id="258" r:id="rId8"/>
    <p:sldId id="259" r:id="rId9"/>
    <p:sldId id="279" r:id="rId10"/>
    <p:sldId id="290" r:id="rId11"/>
    <p:sldId id="291" r:id="rId12"/>
    <p:sldId id="262" r:id="rId13"/>
    <p:sldId id="269" r:id="rId14"/>
    <p:sldId id="26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>
        <p:scale>
          <a:sx n="75" d="100"/>
          <a:sy n="75" d="100"/>
        </p:scale>
        <p:origin x="97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 của Bản chính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êu đề và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Đúng hoặc S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ề Dọc và Văn bả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9BFF99D3-5761-455E-814C-216167915B7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77334" y="897978"/>
            <a:ext cx="8596668" cy="1654379"/>
          </a:xfrm>
        </p:spPr>
        <p:txBody>
          <a:bodyPr>
            <a:normAutofit/>
          </a:bodyPr>
          <a:lstStyle/>
          <a:p>
            <a:pPr algn="ctr"/>
            <a:r>
              <a:rPr lang="en-US" altLang="en-US" sz="4000" b="1" i="1" dirty="0" err="1">
                <a:solidFill>
                  <a:srgbClr val="FF0000"/>
                </a:solidFill>
                <a:latin typeface="Georgia" panose="02040502050405020303" pitchFamily="18" charset="0"/>
              </a:rPr>
              <a:t>Luyện</a:t>
            </a:r>
            <a:r>
              <a:rPr lang="en-US" altLang="en-US" sz="4000" b="1" i="1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Georgia" panose="02040502050405020303" pitchFamily="18" charset="0"/>
              </a:rPr>
              <a:t>từ</a:t>
            </a:r>
            <a:r>
              <a:rPr lang="en-US" altLang="en-US" sz="4000" b="1" i="1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Georgia" panose="02040502050405020303" pitchFamily="18" charset="0"/>
              </a:rPr>
              <a:t>và</a:t>
            </a:r>
            <a:r>
              <a:rPr lang="en-US" altLang="en-US" sz="4000" b="1" i="1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Georgia" panose="02040502050405020303" pitchFamily="18" charset="0"/>
              </a:rPr>
              <a:t>câu</a:t>
            </a:r>
            <a:r>
              <a:rPr lang="en-US" altLang="en-US" sz="4000" b="1" i="1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br>
              <a:rPr lang="en-US" altLang="en-US" sz="4000" b="1" i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en-US" alt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 VỐN TỪ: NHÂN DÂN</a:t>
            </a:r>
            <a:r>
              <a:rPr lang="en-US" altLang="en-US" sz="4000" b="1" i="1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endParaRPr lang="en-US" sz="4000" b="1" dirty="0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>
          <a:xfrm>
            <a:off x="677334" y="2784765"/>
            <a:ext cx="8596668" cy="22236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i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</a:t>
            </a:r>
            <a:r>
              <a:rPr lang="en-US" sz="54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en-US" sz="54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5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5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5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5400" b="1" i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nghiệp</a:t>
            </a:r>
            <a:endParaRPr lang="en-US" sz="54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05359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5C0D84-F772-4065-B640-2C2B6D4F1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50" y="0"/>
            <a:ext cx="112011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24394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E6885D-D74F-40FA-806D-351BA1123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89" y="0"/>
            <a:ext cx="112692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58868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87990" y="715731"/>
            <a:ext cx="8851015" cy="706429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BT 3: </a:t>
            </a:r>
            <a:r>
              <a:rPr 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câu </a:t>
            </a:r>
            <a:r>
              <a:rPr 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>
          <a:xfrm>
            <a:off x="601883" y="1068945"/>
            <a:ext cx="9955369" cy="411651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50000"/>
              </a:lnSpc>
              <a:buNone/>
            </a:pP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Vì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 ta </a:t>
            </a:r>
            <a:r>
              <a:rPr 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nhau </a:t>
            </a:r>
            <a:r>
              <a:rPr 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50000"/>
              </a:lnSpc>
              <a:buNone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ta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 dirty="0"/>
          </a:p>
          <a:p>
            <a:pPr marL="0" indent="0">
              <a:lnSpc>
                <a:spcPct val="150000"/>
              </a:lnSpc>
              <a:buNone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0040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>
          <a:xfrm>
            <a:off x="471272" y="190338"/>
            <a:ext cx="9483219" cy="16904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hương (</a:t>
            </a:r>
            <a:r>
              <a:rPr 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quê)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</a:t>
            </a:r>
            <a:r>
              <a:rPr 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vi-VN" sz="28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D968FE-1FD6-4ADA-BEE4-387C0C872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66" y="2098962"/>
            <a:ext cx="11626469" cy="441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3770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553792" y="0"/>
            <a:ext cx="8720210" cy="1320800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BT 3: </a:t>
            </a:r>
            <a:r>
              <a:rPr 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sau </a:t>
            </a:r>
            <a:r>
              <a:rPr 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câu </a:t>
            </a:r>
            <a:r>
              <a:rPr 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>
          <a:xfrm>
            <a:off x="677333" y="1320800"/>
            <a:ext cx="9213642" cy="51025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 </a:t>
            </a:r>
            <a:r>
              <a:rPr 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câu </a:t>
            </a:r>
            <a:r>
              <a:rPr 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Tôi </a:t>
            </a:r>
            <a:r>
              <a:rPr lang="vi-VN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anh </a:t>
            </a:r>
            <a:r>
              <a:rPr lang="vi-VN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vi-VN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hương</a:t>
            </a:r>
            <a:r>
              <a:rPr lang="vi-VN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nhau.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dân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vi-VN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vi-VN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7503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914400" y="1149988"/>
            <a:ext cx="2819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 CẤY</a:t>
            </a:r>
          </a:p>
        </p:txBody>
      </p:sp>
      <p:pic>
        <p:nvPicPr>
          <p:cNvPr id="9221" name="Picture 14" descr="thợ cấ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4818"/>
            <a:ext cx="4648200" cy="4358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2" descr="D:\boi duong hs gioi\toan\Downloads\tho c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34818"/>
            <a:ext cx="4988417" cy="4358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 Box 9"/>
          <p:cNvSpPr txBox="1">
            <a:spLocks noChangeArrowheads="1"/>
          </p:cNvSpPr>
          <p:nvPr/>
        </p:nvSpPr>
        <p:spPr bwMode="auto">
          <a:xfrm>
            <a:off x="5694608" y="1154096"/>
            <a:ext cx="2895600" cy="519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 CÀY</a:t>
            </a:r>
          </a:p>
        </p:txBody>
      </p:sp>
      <p:sp>
        <p:nvSpPr>
          <p:cNvPr id="2" name="Hình chữ nhật 1"/>
          <p:cNvSpPr/>
          <p:nvPr/>
        </p:nvSpPr>
        <p:spPr>
          <a:xfrm>
            <a:off x="4232856" y="333337"/>
            <a:ext cx="32111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 DÂN</a:t>
            </a:r>
            <a:b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4214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12939" y="-75592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b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b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rc_mi" descr="32969757201304160802129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07" y="2586001"/>
            <a:ext cx="4308575" cy="42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thợ điệ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227" y="2540925"/>
            <a:ext cx="5279399" cy="436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6"/>
          <p:cNvSpPr/>
          <p:nvPr/>
        </p:nvSpPr>
        <p:spPr>
          <a:xfrm>
            <a:off x="1252875" y="1704202"/>
            <a:ext cx="2396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 CƠ KHÍ</a:t>
            </a:r>
          </a:p>
        </p:txBody>
      </p:sp>
      <p:sp>
        <p:nvSpPr>
          <p:cNvPr id="8" name="Hình chữ nhật 7"/>
          <p:cNvSpPr/>
          <p:nvPr/>
        </p:nvSpPr>
        <p:spPr>
          <a:xfrm>
            <a:off x="6400800" y="1653994"/>
            <a:ext cx="38220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 ĐIỆN</a:t>
            </a:r>
          </a:p>
        </p:txBody>
      </p:sp>
    </p:spTree>
    <p:extLst>
      <p:ext uri="{BB962C8B-B14F-4D97-AF65-F5344CB8AC3E}">
        <p14:creationId xmlns:p14="http://schemas.microsoft.com/office/powerpoint/2010/main" val="39081178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QUÂN NHÂN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32635" y="2160589"/>
            <a:ext cx="4204997" cy="4163700"/>
            <a:chOff x="155575" y="152400"/>
            <a:chExt cx="4187825" cy="3276600"/>
          </a:xfrm>
        </p:grpSpPr>
        <p:pic>
          <p:nvPicPr>
            <p:cNvPr id="5" name="Picture 13" descr="Hình ảnh có liên qua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5" y="152400"/>
              <a:ext cx="4187825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1"/>
            <p:cNvSpPr txBox="1"/>
            <p:nvPr/>
          </p:nvSpPr>
          <p:spPr>
            <a:xfrm>
              <a:off x="3165475" y="3028558"/>
              <a:ext cx="1177925" cy="239126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Đại úy</a:t>
              </a:r>
            </a:p>
          </p:txBody>
        </p:sp>
      </p:grp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4882331" y="2198003"/>
            <a:ext cx="3677052" cy="4073548"/>
            <a:chOff x="4806950" y="152400"/>
            <a:chExt cx="3803650" cy="3276600"/>
          </a:xfrm>
        </p:grpSpPr>
        <p:pic>
          <p:nvPicPr>
            <p:cNvPr id="8" name="Picture 8" descr="trung si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152400"/>
              <a:ext cx="3803650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7"/>
            <p:cNvSpPr txBox="1"/>
            <p:nvPr/>
          </p:nvSpPr>
          <p:spPr>
            <a:xfrm>
              <a:off x="7432675" y="3028558"/>
              <a:ext cx="1177925" cy="239126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Trung sĩ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9134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1" name="Group 5"/>
          <p:cNvGrpSpPr>
            <a:grpSpLocks/>
          </p:cNvGrpSpPr>
          <p:nvPr/>
        </p:nvGrpSpPr>
        <p:grpSpPr bwMode="auto">
          <a:xfrm>
            <a:off x="-12878" y="885505"/>
            <a:ext cx="4267200" cy="3314700"/>
            <a:chOff x="0" y="0"/>
            <a:chExt cx="6720" cy="5804"/>
          </a:xfrm>
        </p:grpSpPr>
        <p:pic>
          <p:nvPicPr>
            <p:cNvPr id="12295" name="Picture 6" descr="bac si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720" cy="5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6" name="Text Box 7"/>
            <p:cNvSpPr txBox="1">
              <a:spLocks noChangeArrowheads="1"/>
            </p:cNvSpPr>
            <p:nvPr/>
          </p:nvSpPr>
          <p:spPr bwMode="auto">
            <a:xfrm>
              <a:off x="1535" y="5162"/>
              <a:ext cx="3025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vi-VN" altLang="en-US" sz="1800">
                <a:latin typeface="Arial" panose="020B0604020202020204" pitchFamily="34" charset="0"/>
              </a:endParaRPr>
            </a:p>
          </p:txBody>
        </p:sp>
      </p:grpSp>
      <p:pic>
        <p:nvPicPr>
          <p:cNvPr id="12292" name="Picture 13" descr="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906256"/>
            <a:ext cx="4724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3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875966"/>
            <a:ext cx="448786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17"/>
          <p:cNvSpPr txBox="1">
            <a:spLocks noChangeArrowheads="1"/>
          </p:cNvSpPr>
          <p:nvPr/>
        </p:nvSpPr>
        <p:spPr bwMode="auto">
          <a:xfrm>
            <a:off x="169684" y="195536"/>
            <a:ext cx="3505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SĨ</a:t>
            </a: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4114800" y="767098"/>
            <a:ext cx="3505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7383463" y="284373"/>
            <a:ext cx="3505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KĨ SƯ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467508" y="4522411"/>
            <a:ext cx="23439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</a:t>
            </a:r>
          </a:p>
        </p:txBody>
      </p:sp>
    </p:spTree>
    <p:extLst>
      <p:ext uri="{BB962C8B-B14F-4D97-AF65-F5344CB8AC3E}">
        <p14:creationId xmlns:p14="http://schemas.microsoft.com/office/powerpoint/2010/main" val="14046384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7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438400" y="6286500"/>
            <a:ext cx="2538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10243" name="Picture 6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5757"/>
            <a:ext cx="3276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8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188" y="3503613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0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-25757"/>
            <a:ext cx="4114800" cy="3013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4" descr="Kết quả hình ảnh cho tiểu thươ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3503613"/>
            <a:ext cx="4395787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28375" y="3022243"/>
            <a:ext cx="3048000" cy="5238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TIỂU TH</a:t>
            </a:r>
            <a:r>
              <a:rPr lang="vi-VN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ƯƠN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7933298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535667" y="451425"/>
            <a:ext cx="8596668" cy="1519707"/>
          </a:xfrm>
        </p:spPr>
        <p:txBody>
          <a:bodyPr>
            <a:normAutofit fontScale="90000"/>
          </a:bodyPr>
          <a:lstStyle/>
          <a:p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1: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Xếp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ngoặc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b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nhóm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nêu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dưới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err="1">
                <a:solidFill>
                  <a:srgbClr val="0000FF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endParaRPr lang="en-US" sz="4000" b="1" dirty="0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>
          <a:xfrm>
            <a:off x="535667" y="1894196"/>
            <a:ext cx="9163918" cy="50332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a.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:					d.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Quân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b.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Nông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:					e.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Trí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c.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Doanh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:				g.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en-US" altLang="en-US" sz="2800" b="1" dirty="0">
              <a:solidFill>
                <a:srgbClr val="008000"/>
              </a:solidFill>
              <a:latin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(giáo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đại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úy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thợ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điện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thợ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cơ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khí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thợ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cấy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thợ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cày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tiểu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bác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sư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tiểu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thương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tiệm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en-US" altLang="en-US" sz="2800" b="1" dirty="0">
              <a:solidFill>
                <a:srgbClr val="008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517947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41668" y="0"/>
            <a:ext cx="9145213" cy="167282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1: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Xếp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ngoặc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nhóm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nêu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dưới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b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endParaRPr lang="en-US" b="1" dirty="0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>
          <a:xfrm>
            <a:off x="141668" y="1573567"/>
            <a:ext cx="9697791" cy="528443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d/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e/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óc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g/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12.</a:t>
            </a:r>
          </a:p>
        </p:txBody>
      </p:sp>
    </p:spTree>
    <p:extLst>
      <p:ext uri="{BB962C8B-B14F-4D97-AF65-F5344CB8AC3E}">
        <p14:creationId xmlns:p14="http://schemas.microsoft.com/office/powerpoint/2010/main" val="14942970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31" name="Group 1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844654"/>
              </p:ext>
            </p:extLst>
          </p:nvPr>
        </p:nvGraphicFramePr>
        <p:xfrm>
          <a:off x="1423653" y="2285997"/>
          <a:ext cx="8229502" cy="3733803"/>
        </p:xfrm>
        <a:graphic>
          <a:graphicData uri="http://schemas.openxmlformats.org/drawingml/2006/table">
            <a:tbl>
              <a:tblPr/>
              <a:tblGrid>
                <a:gridCol w="2400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9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49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Nhóm</a:t>
                      </a:r>
                      <a:r>
                        <a:rPr kumimoji="0" lang="en-US" altLang="ko-KR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ko-K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từ</a:t>
                      </a:r>
                      <a:endParaRPr kumimoji="0" lang="en-US" altLang="ko-KR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Từ</a:t>
                      </a:r>
                      <a:r>
                        <a:rPr kumimoji="0" lang="en-US" altLang="ko-KR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ko-KR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ngữ</a:t>
                      </a:r>
                      <a:endParaRPr kumimoji="0" lang="en-US" altLang="ko-KR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813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988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225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4988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813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4988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171" name="Text Box 15"/>
          <p:cNvSpPr txBox="1">
            <a:spLocks noChangeArrowheads="1"/>
          </p:cNvSpPr>
          <p:nvPr/>
        </p:nvSpPr>
        <p:spPr bwMode="auto">
          <a:xfrm>
            <a:off x="1763713" y="2847975"/>
            <a:ext cx="2362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4" rIns="91426" bIns="4571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endParaRPr lang="en-US" altLang="en-US" sz="2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2" name="Text Box 16"/>
          <p:cNvSpPr txBox="1">
            <a:spLocks noChangeArrowheads="1"/>
          </p:cNvSpPr>
          <p:nvPr/>
        </p:nvSpPr>
        <p:spPr bwMode="auto">
          <a:xfrm>
            <a:off x="1736725" y="3382804"/>
            <a:ext cx="2362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4" rIns="91426" bIns="4571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</a:rPr>
              <a:t>Nông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dân</a:t>
            </a:r>
            <a:endParaRPr lang="en-US" altLang="en-US" sz="2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3" name="Text Box 17"/>
          <p:cNvSpPr txBox="1">
            <a:spLocks noChangeArrowheads="1"/>
          </p:cNvSpPr>
          <p:nvPr/>
        </p:nvSpPr>
        <p:spPr bwMode="auto">
          <a:xfrm>
            <a:off x="1736725" y="3908423"/>
            <a:ext cx="2362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4" rIns="91426" bIns="4571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Doanh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endParaRPr lang="en-US" altLang="en-US" sz="2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" name="Text Box 16"/>
          <p:cNvSpPr txBox="1">
            <a:spLocks noChangeArrowheads="1"/>
          </p:cNvSpPr>
          <p:nvPr/>
        </p:nvSpPr>
        <p:spPr bwMode="auto">
          <a:xfrm>
            <a:off x="1736725" y="4461193"/>
            <a:ext cx="2362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4" rIns="91426" bIns="4571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</a:rPr>
              <a:t>Quân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endParaRPr lang="en-US" altLang="en-US" sz="2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" name="Text Box 16"/>
          <p:cNvSpPr txBox="1">
            <a:spLocks noChangeArrowheads="1"/>
          </p:cNvSpPr>
          <p:nvPr/>
        </p:nvSpPr>
        <p:spPr bwMode="auto">
          <a:xfrm>
            <a:off x="1763713" y="5003800"/>
            <a:ext cx="24384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4" rIns="91426" bIns="4571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Trí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thức</a:t>
            </a:r>
            <a:endParaRPr lang="en-US" altLang="en-US" sz="2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" name="Text Box 16"/>
          <p:cNvSpPr txBox="1">
            <a:spLocks noChangeArrowheads="1"/>
          </p:cNvSpPr>
          <p:nvPr/>
        </p:nvSpPr>
        <p:spPr bwMode="auto">
          <a:xfrm>
            <a:off x="1763713" y="5509415"/>
            <a:ext cx="21336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4" rIns="91426" bIns="4571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sinh</a:t>
            </a:r>
            <a:endParaRPr lang="en-US" altLang="en-US" sz="2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4198938" y="2845672"/>
            <a:ext cx="4191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4" rIns="91426" bIns="4571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thợ</a:t>
            </a:r>
            <a:r>
              <a:rPr lang="en-US" altLang="en-US" sz="2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điện</a:t>
            </a:r>
            <a:r>
              <a:rPr lang="en-US" altLang="en-US" sz="2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thợ</a:t>
            </a:r>
            <a:r>
              <a:rPr lang="en-US" altLang="en-US" sz="2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cơ</a:t>
            </a:r>
            <a:r>
              <a:rPr lang="en-US" altLang="en-US" sz="2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khí</a:t>
            </a:r>
            <a:r>
              <a:rPr lang="en-US" altLang="en-US" sz="2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4198938" y="3393522"/>
            <a:ext cx="39624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4" rIns="91426" bIns="4571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thợ</a:t>
            </a:r>
            <a:r>
              <a:rPr lang="en-US" altLang="en-US" sz="2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cấy</a:t>
            </a:r>
            <a:r>
              <a:rPr lang="en-US" altLang="en-US" sz="2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thợ</a:t>
            </a:r>
            <a:r>
              <a:rPr lang="en-US" altLang="en-US" sz="2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cày</a:t>
            </a:r>
            <a:r>
              <a:rPr lang="en-US" altLang="en-US" sz="2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4199272" y="3923584"/>
            <a:ext cx="3733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4" rIns="91426" bIns="4571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tiểu</a:t>
            </a:r>
            <a:r>
              <a:rPr lang="en-US" altLang="en-US" sz="2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thương</a:t>
            </a:r>
            <a:r>
              <a:rPr lang="en-US" altLang="en-US" sz="2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en-US" sz="2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tiệm</a:t>
            </a:r>
            <a:r>
              <a:rPr lang="en-US" altLang="en-US" sz="2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4199272" y="4440075"/>
            <a:ext cx="3429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4" rIns="91426" bIns="4571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đại</a:t>
            </a:r>
            <a:r>
              <a:rPr lang="en-US" altLang="en-US" sz="2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úy</a:t>
            </a:r>
            <a:r>
              <a:rPr lang="en-US" altLang="en-US" sz="2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2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sĩ</a:t>
            </a:r>
            <a:r>
              <a:rPr lang="en-US" altLang="en-US" sz="2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4141788" y="4972050"/>
            <a:ext cx="40767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4" rIns="91426" bIns="4571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2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sz="2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bác</a:t>
            </a:r>
            <a:r>
              <a:rPr lang="en-US" altLang="en-US" sz="2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sĩ</a:t>
            </a:r>
            <a:r>
              <a:rPr lang="en-US" altLang="en-US" sz="2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kĩ</a:t>
            </a:r>
            <a:r>
              <a:rPr lang="en-US" altLang="en-US" sz="2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sư</a:t>
            </a:r>
            <a:r>
              <a:rPr lang="en-US" altLang="en-US" sz="2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4141788" y="5516082"/>
            <a:ext cx="642586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6" tIns="45714" rIns="91426" bIns="4571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tiểu</a:t>
            </a:r>
            <a:r>
              <a:rPr lang="en-US" altLang="en-US" sz="2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2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8232" name="Hình Chữ nhật 46"/>
          <p:cNvSpPr>
            <a:spLocks noChangeArrowheads="1"/>
          </p:cNvSpPr>
          <p:nvPr/>
        </p:nvSpPr>
        <p:spPr bwMode="auto">
          <a:xfrm>
            <a:off x="298178" y="205137"/>
            <a:ext cx="10480452" cy="180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(giáo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đại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úy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sĩ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thợ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điện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thợ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cơ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khí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thợ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cấy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thợ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cày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tiểu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bác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sĩ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kĩ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sư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tiểu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thương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tiệm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871668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2" grpId="0"/>
      <p:bldP spid="7173" grpId="0"/>
      <p:bldP spid="33" grpId="0"/>
      <p:bldP spid="34" grpId="0"/>
      <p:bldP spid="35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6258</TotalTime>
  <Words>528</Words>
  <Application>Microsoft Office PowerPoint</Application>
  <PresentationFormat>Widescreen</PresentationFormat>
  <Paragraphs>63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Georgia</vt:lpstr>
      <vt:lpstr>Tahoma</vt:lpstr>
      <vt:lpstr>Times New Roman</vt:lpstr>
      <vt:lpstr>Trebuchet MS</vt:lpstr>
      <vt:lpstr>Wingdings 3</vt:lpstr>
      <vt:lpstr>Facet</vt:lpstr>
      <vt:lpstr>Luyện từ và câu  MỞ RỘNG VỐN TỪ: NHÂN DÂN </vt:lpstr>
      <vt:lpstr>PowerPoint Presentation</vt:lpstr>
      <vt:lpstr> Công nhân </vt:lpstr>
      <vt:lpstr>        QUÂN NHÂN</vt:lpstr>
      <vt:lpstr>PowerPoint Presentation</vt:lpstr>
      <vt:lpstr>PowerPoint Presentation</vt:lpstr>
      <vt:lpstr>Bài tập 1: Xếp các từ ngữ trong ngoặc  đơn vào nhóm thích hợp nêu dưới đây:</vt:lpstr>
      <vt:lpstr>Bài tập 1: Xếp các từ ngữ trong ngoặc đơn vào nhóm thích hợp nêu dưới đây: </vt:lpstr>
      <vt:lpstr>PowerPoint Presentation</vt:lpstr>
      <vt:lpstr>PowerPoint Presentation</vt:lpstr>
      <vt:lpstr>PowerPoint Presentation</vt:lpstr>
      <vt:lpstr>BT 3: Đọc truyện và trả lời câu hỏi:</vt:lpstr>
      <vt:lpstr>PowerPoint Presentation</vt:lpstr>
      <vt:lpstr> BT 3: Đọc truyện sau và trả lời câu hỏi:  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Tập đọc</dc:title>
  <dc:subject>9Slide.vn</dc:subject>
  <dc:creator>ACER</dc:creator>
  <dc:description>9Slide.vn</dc:description>
  <cp:lastModifiedBy>Do Dat</cp:lastModifiedBy>
  <cp:revision>131</cp:revision>
  <dcterms:created xsi:type="dcterms:W3CDTF">2021-08-25T12:03:47Z</dcterms:created>
  <dcterms:modified xsi:type="dcterms:W3CDTF">2021-10-07T16:27:06Z</dcterms:modified>
  <cp:category>9Slide.vn</cp:category>
</cp:coreProperties>
</file>