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3"/>
  </p:notesMasterIdLst>
  <p:sldIdLst>
    <p:sldId id="274" r:id="rId2"/>
    <p:sldId id="256" r:id="rId3"/>
    <p:sldId id="258" r:id="rId4"/>
    <p:sldId id="359" r:id="rId5"/>
    <p:sldId id="257" r:id="rId6"/>
    <p:sldId id="313" r:id="rId7"/>
    <p:sldId id="360" r:id="rId8"/>
    <p:sldId id="370" r:id="rId9"/>
    <p:sldId id="371" r:id="rId10"/>
    <p:sldId id="362" r:id="rId11"/>
    <p:sldId id="363" r:id="rId12"/>
    <p:sldId id="372" r:id="rId13"/>
    <p:sldId id="374" r:id="rId14"/>
    <p:sldId id="395" r:id="rId15"/>
    <p:sldId id="336" r:id="rId16"/>
    <p:sldId id="337" r:id="rId17"/>
    <p:sldId id="369" r:id="rId18"/>
    <p:sldId id="316" r:id="rId19"/>
    <p:sldId id="318" r:id="rId20"/>
    <p:sldId id="280" r:id="rId21"/>
    <p:sldId id="272" r:id="rId22"/>
  </p:sldIdLst>
  <p:sldSz cx="18288000" cy="10287000"/>
  <p:notesSz cx="6858000" cy="9144000"/>
  <p:embeddedFontLst>
    <p:embeddedFont>
      <p:font typeface="Calibri" panose="020F0502020204030204" pitchFamily="34" charset="0"/>
      <p:regular r:id="rId24"/>
      <p:bold r:id="rId25"/>
      <p:italic r:id="rId26"/>
      <p:boldItalic r:id="rId27"/>
    </p:embeddedFont>
    <p:embeddedFont>
      <p:font typeface="Fredoka One" panose="02000000000000000000" pitchFamily="2" charset="0"/>
      <p:regular r:id="rId28"/>
    </p:embeddedFont>
    <p:embeddedFont>
      <p:font typeface="Jumble" panose="02000503000000020004" pitchFamily="2" charset="0"/>
      <p:regular r:id="rId29"/>
    </p:embeddedFont>
    <p:embeddedFont>
      <p:font typeface="Nunito Sans Regular" panose="020B0604020202020204" charset="0"/>
      <p:regular r:id="rId30"/>
    </p:embeddedFont>
    <p:embeddedFont>
      <p:font typeface="Open Sans Extra Bold" panose="020B0604020202020204" charset="0"/>
      <p:regular r:id="rId31"/>
    </p:embeddedFont>
    <p:embeddedFont>
      <p:font typeface="Sniglet" panose="020B0604020202020204" charset="0"/>
      <p:regular r:id="rId32"/>
    </p:embeddedFont>
    <p:embeddedFont>
      <p:font typeface="Tenor San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50" autoAdjust="0"/>
    <p:restoredTop sz="79099" autoAdjust="0"/>
  </p:normalViewPr>
  <p:slideViewPr>
    <p:cSldViewPr>
      <p:cViewPr varScale="1">
        <p:scale>
          <a:sx n="39" d="100"/>
          <a:sy n="39" d="100"/>
        </p:scale>
        <p:origin x="1018" y="5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8/6/2023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sing along the music.</a:t>
            </a:r>
          </a:p>
        </p:txBody>
      </p:sp>
      <p:sp>
        <p:nvSpPr>
          <p:cNvPr id="4" name="Slide Number Placeholder 3"/>
          <p:cNvSpPr>
            <a:spLocks noGrp="1"/>
          </p:cNvSpPr>
          <p:nvPr>
            <p:ph type="sldNum" sz="quarter" idx="5"/>
          </p:nvPr>
        </p:nvSpPr>
        <p:spPr/>
        <p:txBody>
          <a:bodyPr/>
          <a:lstStyle/>
          <a:p>
            <a:fld id="{EA7F774B-2D99-4A84-BE05-FB7CB2702A11}" type="slidenum">
              <a:rPr lang="en-US" smtClean="0"/>
              <a:t>4</a:t>
            </a:fld>
            <a:endParaRPr lang="en-US"/>
          </a:p>
        </p:txBody>
      </p:sp>
    </p:spTree>
    <p:extLst>
      <p:ext uri="{BB962C8B-B14F-4D97-AF65-F5344CB8AC3E}">
        <p14:creationId xmlns:p14="http://schemas.microsoft.com/office/powerpoint/2010/main" val="1429300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286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Play Track 2, pausing for children to repeat each line.</a:t>
            </a:r>
            <a:endParaRPr lang="en-US" sz="1800" dirty="0">
              <a:effectLst/>
              <a:latin typeface="Times New Roman" panose="02020603050405020304" pitchFamily="18" charset="0"/>
              <a:ea typeface="Times New Roman" panose="02020603050405020304" pitchFamily="18"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1206269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242021"/>
                </a:solidFill>
                <a:effectLst/>
                <a:latin typeface="Times New Roman" panose="02020603050405020304" pitchFamily="18" charset="0"/>
                <a:ea typeface="Times New Roman" panose="02020603050405020304" pitchFamily="18" charset="0"/>
              </a:rPr>
              <a:t>As a class, decide on actions for the story. Play the recording again for children to mime the actions as they listen.</a:t>
            </a:r>
            <a:r>
              <a:rPr lang="en-US" sz="1800" dirty="0">
                <a:effectLst/>
                <a:latin typeface="Times New Roman" panose="02020603050405020304" pitchFamily="18" charset="0"/>
                <a:ea typeface="Times New Roman" panose="02020603050405020304" pitchFamily="18" charset="0"/>
              </a:rPr>
              <a:t> </a:t>
            </a:r>
          </a:p>
          <a:p>
            <a:r>
              <a:rPr lang="en-US" sz="1800" b="1" i="0" u="sng" dirty="0">
                <a:solidFill>
                  <a:srgbClr val="242021"/>
                </a:solidFill>
                <a:effectLst/>
                <a:latin typeface="MyriadPro-Light"/>
              </a:rPr>
              <a:t>Story actions</a:t>
            </a:r>
          </a:p>
          <a:p>
            <a:r>
              <a:rPr lang="en-US" sz="1800" b="1" i="0" dirty="0">
                <a:solidFill>
                  <a:srgbClr val="6D6E70"/>
                </a:solidFill>
                <a:effectLst/>
                <a:latin typeface="MyriadPro-BoldCond"/>
              </a:rPr>
              <a:t>Picture 1: </a:t>
            </a:r>
            <a:r>
              <a:rPr lang="en-US" sz="1800" b="0" i="0" dirty="0">
                <a:solidFill>
                  <a:srgbClr val="242021"/>
                </a:solidFill>
                <a:effectLst/>
                <a:latin typeface="MyriadPro-Light"/>
              </a:rPr>
              <a:t>Rosy waves to her video camera.</a:t>
            </a:r>
          </a:p>
          <a:p>
            <a:r>
              <a:rPr lang="en-US" sz="1800" b="1" i="0" dirty="0">
                <a:solidFill>
                  <a:srgbClr val="6D6E70"/>
                </a:solidFill>
                <a:effectLst/>
                <a:latin typeface="MyriadPro-BoldCond"/>
              </a:rPr>
              <a:t>Picture 2: </a:t>
            </a:r>
            <a:r>
              <a:rPr lang="en-US" sz="1800" b="0" i="0" dirty="0">
                <a:solidFill>
                  <a:srgbClr val="242021"/>
                </a:solidFill>
                <a:effectLst/>
                <a:latin typeface="MyriadPro-Light"/>
              </a:rPr>
              <a:t>Rosy holds the camera up to film Tim. Tim waves. </a:t>
            </a:r>
            <a:r>
              <a:rPr lang="en-US" sz="1800" b="1" i="0" dirty="0">
                <a:solidFill>
                  <a:srgbClr val="6D6E70"/>
                </a:solidFill>
                <a:effectLst/>
                <a:latin typeface="MyriadPro-BoldCond"/>
              </a:rPr>
              <a:t>Picture 3: </a:t>
            </a:r>
            <a:r>
              <a:rPr lang="en-US" sz="1800" b="0" i="0" dirty="0">
                <a:solidFill>
                  <a:srgbClr val="242021"/>
                </a:solidFill>
                <a:effectLst/>
                <a:latin typeface="MyriadPro-Light"/>
              </a:rPr>
              <a:t>Rosy holds the camera low to film Billy’s photo. </a:t>
            </a:r>
            <a:r>
              <a:rPr lang="en-US" sz="1800" b="1" i="0" dirty="0">
                <a:solidFill>
                  <a:srgbClr val="6D6E70"/>
                </a:solidFill>
                <a:effectLst/>
                <a:latin typeface="MyriadPro-BoldCond"/>
              </a:rPr>
              <a:t>Picture 4: </a:t>
            </a:r>
            <a:r>
              <a:rPr lang="en-US" sz="1800" b="0" i="0" dirty="0">
                <a:solidFill>
                  <a:srgbClr val="242021"/>
                </a:solidFill>
                <a:effectLst/>
                <a:latin typeface="MyriadPro-Light"/>
              </a:rPr>
              <a:t>Rosy and Tim walk into Billy’s bedroom, filming. </a:t>
            </a:r>
            <a:r>
              <a:rPr lang="en-US" sz="1800" b="1" i="0" dirty="0">
                <a:solidFill>
                  <a:srgbClr val="6D6E70"/>
                </a:solidFill>
                <a:effectLst/>
                <a:latin typeface="MyriadPro-BoldCond"/>
              </a:rPr>
              <a:t>Picture 5: </a:t>
            </a:r>
            <a:r>
              <a:rPr lang="en-US" sz="1800" b="0" i="0" dirty="0">
                <a:solidFill>
                  <a:srgbClr val="242021"/>
                </a:solidFill>
                <a:effectLst/>
                <a:latin typeface="MyriadPro-Light"/>
              </a:rPr>
              <a:t>Tim bends down to look under the bed. Rosy looks around for Billy, while Billy “hides” on the bed.</a:t>
            </a:r>
          </a:p>
          <a:p>
            <a:r>
              <a:rPr lang="en-US" sz="1800" b="1" i="0" dirty="0">
                <a:solidFill>
                  <a:srgbClr val="6D6E70"/>
                </a:solidFill>
                <a:effectLst/>
                <a:latin typeface="MyriadPro-BoldCond"/>
              </a:rPr>
              <a:t>Picture 6: </a:t>
            </a:r>
            <a:r>
              <a:rPr lang="en-US" sz="1800" b="0" i="0" dirty="0">
                <a:solidFill>
                  <a:srgbClr val="242021"/>
                </a:solidFill>
                <a:effectLst/>
                <a:latin typeface="MyriadPro-Light"/>
              </a:rPr>
              <a:t>Billy jumps up with a big smile. Rosy and Tim are happy and surprised.</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967416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286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Put the class into groups of three to play Rosy, Tim, and Billy. If the class doesn’t divide exactly, some children can act out two parts. They practice acting out the story in their groups.</a:t>
            </a: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15</a:t>
            </a:fld>
            <a:endParaRPr lang="en-US"/>
          </a:p>
        </p:txBody>
      </p:sp>
    </p:spTree>
    <p:extLst>
      <p:ext uri="{BB962C8B-B14F-4D97-AF65-F5344CB8AC3E}">
        <p14:creationId xmlns:p14="http://schemas.microsoft.com/office/powerpoint/2010/main" val="1680551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16</a:t>
            </a:fld>
            <a:endParaRPr lang="en-US"/>
          </a:p>
        </p:txBody>
      </p:sp>
    </p:spTree>
    <p:extLst>
      <p:ext uri="{BB962C8B-B14F-4D97-AF65-F5344CB8AC3E}">
        <p14:creationId xmlns:p14="http://schemas.microsoft.com/office/powerpoint/2010/main" val="34862237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Ask two students to share one book. Listen to the teacher and try to snap the correct ones ad fast as they can, they shout them out. </a:t>
            </a: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31995103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19</a:t>
            </a:fld>
            <a:endParaRPr lang="en-US"/>
          </a:p>
        </p:txBody>
      </p:sp>
    </p:spTree>
    <p:extLst>
      <p:ext uri="{BB962C8B-B14F-4D97-AF65-F5344CB8AC3E}">
        <p14:creationId xmlns:p14="http://schemas.microsoft.com/office/powerpoint/2010/main" val="3571944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20</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21</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https://www.youtube.com/watch?v=pqDEwPi7vxg</a:t>
            </a:r>
          </a:p>
        </p:txBody>
      </p:sp>
      <p:sp>
        <p:nvSpPr>
          <p:cNvPr id="4" name="Slide Number Placeholder 3"/>
          <p:cNvSpPr>
            <a:spLocks noGrp="1"/>
          </p:cNvSpPr>
          <p:nvPr>
            <p:ph type="sldNum" sz="quarter" idx="5"/>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3202812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93345" lvl="0" indent="0" algn="just">
              <a:spcBef>
                <a:spcPts val="600"/>
              </a:spcBef>
              <a:spcAft>
                <a:spcPts val="600"/>
              </a:spcAft>
              <a:buFont typeface="Times New Roman" panose="02020603050405020304" pitchFamily="18" charset="0"/>
              <a:buNone/>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25683558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Song Actions</a:t>
            </a:r>
          </a:p>
          <a:p>
            <a:r>
              <a:rPr lang="en-US" sz="1800" b="0" i="1" dirty="0">
                <a:solidFill>
                  <a:srgbClr val="242021"/>
                </a:solidFill>
                <a:effectLst/>
                <a:latin typeface="MyriadPro-LightIt"/>
              </a:rPr>
              <a:t>Welcome back to all our friends </a:t>
            </a:r>
            <a:r>
              <a:rPr lang="en-US" sz="1800" b="0" i="0" dirty="0">
                <a:solidFill>
                  <a:srgbClr val="242021"/>
                </a:solidFill>
                <a:effectLst/>
                <a:latin typeface="MyriadPro-Light"/>
              </a:rPr>
              <a:t>– wave</a:t>
            </a:r>
          </a:p>
          <a:p>
            <a:r>
              <a:rPr lang="en-US" sz="1800" b="0" i="1" dirty="0">
                <a:solidFill>
                  <a:srgbClr val="242021"/>
                </a:solidFill>
                <a:effectLst/>
                <a:latin typeface="MyriadPro-LightIt"/>
              </a:rPr>
              <a:t>Fun and learning never end! </a:t>
            </a:r>
            <a:r>
              <a:rPr lang="en-US" sz="1800" b="0" i="0" dirty="0">
                <a:solidFill>
                  <a:srgbClr val="242021"/>
                </a:solidFill>
                <a:effectLst/>
                <a:latin typeface="MyriadPro-Light"/>
              </a:rPr>
              <a:t>– punch the air </a:t>
            </a:r>
            <a:r>
              <a:rPr lang="en-US" sz="1800" b="0" i="1" dirty="0">
                <a:solidFill>
                  <a:srgbClr val="242021"/>
                </a:solidFill>
                <a:effectLst/>
                <a:latin typeface="MyriadPro-LightIt"/>
              </a:rPr>
              <a:t>Welcome back</a:t>
            </a:r>
            <a:r>
              <a:rPr lang="en-US" sz="1800" b="0" i="0" dirty="0">
                <a:solidFill>
                  <a:srgbClr val="242021"/>
                </a:solidFill>
                <a:effectLst/>
                <a:latin typeface="MyriadPro-Light"/>
              </a:rPr>
              <a:t>. </a:t>
            </a:r>
            <a:r>
              <a:rPr lang="en-US" sz="1800" b="0" i="1" dirty="0">
                <a:solidFill>
                  <a:srgbClr val="242021"/>
                </a:solidFill>
                <a:effectLst/>
                <a:latin typeface="MyriadPro-LightIt"/>
              </a:rPr>
              <a:t>It’s a happy day. </a:t>
            </a:r>
            <a:r>
              <a:rPr lang="en-US" sz="1800" b="0" i="0" dirty="0">
                <a:solidFill>
                  <a:srgbClr val="242021"/>
                </a:solidFill>
                <a:effectLst/>
                <a:latin typeface="MyriadPro-Light"/>
              </a:rPr>
              <a:t>– wave and smile </a:t>
            </a:r>
            <a:r>
              <a:rPr lang="en-US" sz="1800" b="0" i="1" dirty="0">
                <a:solidFill>
                  <a:srgbClr val="242021"/>
                </a:solidFill>
                <a:effectLst/>
                <a:latin typeface="MyriadPro-LightIt"/>
              </a:rPr>
              <a:t>A day for learning, </a:t>
            </a:r>
            <a:r>
              <a:rPr lang="en-US" sz="1800" b="0" i="0" dirty="0">
                <a:solidFill>
                  <a:srgbClr val="242021"/>
                </a:solidFill>
                <a:effectLst/>
                <a:latin typeface="MyriadPro-Light"/>
              </a:rPr>
              <a:t>– mime opening a book </a:t>
            </a:r>
            <a:r>
              <a:rPr lang="en-US" sz="1800" b="0" i="1" dirty="0">
                <a:solidFill>
                  <a:srgbClr val="242021"/>
                </a:solidFill>
                <a:effectLst/>
                <a:latin typeface="MyriadPro-LightIt"/>
              </a:rPr>
              <a:t>A day for play! </a:t>
            </a:r>
            <a:r>
              <a:rPr lang="en-US" sz="1800" b="0" i="0" dirty="0">
                <a:solidFill>
                  <a:srgbClr val="242021"/>
                </a:solidFill>
                <a:effectLst/>
                <a:latin typeface="MyriadPro-Light"/>
              </a:rPr>
              <a:t>– jump in the air</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7</a:t>
            </a:fld>
            <a:endParaRPr lang="en-US"/>
          </a:p>
        </p:txBody>
      </p:sp>
    </p:spTree>
    <p:extLst>
      <p:ext uri="{BB962C8B-B14F-4D97-AF65-F5344CB8AC3E}">
        <p14:creationId xmlns:p14="http://schemas.microsoft.com/office/powerpoint/2010/main" val="1867875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Song Actions</a:t>
            </a:r>
          </a:p>
          <a:p>
            <a:r>
              <a:rPr lang="en-US" sz="1800" b="0" i="1" dirty="0">
                <a:solidFill>
                  <a:srgbClr val="242021"/>
                </a:solidFill>
                <a:effectLst/>
                <a:latin typeface="MyriadPro-LightIt"/>
              </a:rPr>
              <a:t>Welcome back to all our friends </a:t>
            </a:r>
            <a:r>
              <a:rPr lang="en-US" sz="1800" b="0" i="0" dirty="0">
                <a:solidFill>
                  <a:srgbClr val="242021"/>
                </a:solidFill>
                <a:effectLst/>
                <a:latin typeface="MyriadPro-Light"/>
              </a:rPr>
              <a:t>– wave</a:t>
            </a:r>
          </a:p>
          <a:p>
            <a:r>
              <a:rPr lang="en-US" sz="1800" b="0" i="1" dirty="0">
                <a:solidFill>
                  <a:srgbClr val="242021"/>
                </a:solidFill>
                <a:effectLst/>
                <a:latin typeface="MyriadPro-LightIt"/>
              </a:rPr>
              <a:t>Fun and learning never end! </a:t>
            </a:r>
            <a:r>
              <a:rPr lang="en-US" sz="1800" b="0" i="0" dirty="0">
                <a:solidFill>
                  <a:srgbClr val="242021"/>
                </a:solidFill>
                <a:effectLst/>
                <a:latin typeface="MyriadPro-Light"/>
              </a:rPr>
              <a:t>– punch the air </a:t>
            </a:r>
            <a:r>
              <a:rPr lang="en-US" sz="1800" b="0" i="1" dirty="0">
                <a:solidFill>
                  <a:srgbClr val="242021"/>
                </a:solidFill>
                <a:effectLst/>
                <a:latin typeface="MyriadPro-LightIt"/>
              </a:rPr>
              <a:t>Welcome back</a:t>
            </a:r>
            <a:r>
              <a:rPr lang="en-US" sz="1800" b="0" i="0" dirty="0">
                <a:solidFill>
                  <a:srgbClr val="242021"/>
                </a:solidFill>
                <a:effectLst/>
                <a:latin typeface="MyriadPro-Light"/>
              </a:rPr>
              <a:t>. </a:t>
            </a:r>
            <a:r>
              <a:rPr lang="en-US" sz="1800" b="0" i="1" dirty="0">
                <a:solidFill>
                  <a:srgbClr val="242021"/>
                </a:solidFill>
                <a:effectLst/>
                <a:latin typeface="MyriadPro-LightIt"/>
              </a:rPr>
              <a:t>It’s a happy day. </a:t>
            </a:r>
            <a:r>
              <a:rPr lang="en-US" sz="1800" b="0" i="0" dirty="0">
                <a:solidFill>
                  <a:srgbClr val="242021"/>
                </a:solidFill>
                <a:effectLst/>
                <a:latin typeface="MyriadPro-Light"/>
              </a:rPr>
              <a:t>– wave and smile </a:t>
            </a:r>
            <a:r>
              <a:rPr lang="en-US" sz="1800" b="0" i="1" dirty="0">
                <a:solidFill>
                  <a:srgbClr val="242021"/>
                </a:solidFill>
                <a:effectLst/>
                <a:latin typeface="MyriadPro-LightIt"/>
              </a:rPr>
              <a:t>A day for learning, </a:t>
            </a:r>
            <a:r>
              <a:rPr lang="en-US" sz="1800" b="0" i="0" dirty="0">
                <a:solidFill>
                  <a:srgbClr val="242021"/>
                </a:solidFill>
                <a:effectLst/>
                <a:latin typeface="MyriadPro-Light"/>
              </a:rPr>
              <a:t>– mime opening a book </a:t>
            </a:r>
            <a:r>
              <a:rPr lang="en-US" sz="1800" b="0" i="1" dirty="0">
                <a:solidFill>
                  <a:srgbClr val="242021"/>
                </a:solidFill>
                <a:effectLst/>
                <a:latin typeface="MyriadPro-LightIt"/>
              </a:rPr>
              <a:t>A day for play! </a:t>
            </a:r>
            <a:r>
              <a:rPr lang="en-US" sz="1800" b="0" i="0" dirty="0">
                <a:solidFill>
                  <a:srgbClr val="242021"/>
                </a:solidFill>
                <a:effectLst/>
                <a:latin typeface="MyriadPro-Light"/>
              </a:rPr>
              <a:t>– jump in the air</a:t>
            </a:r>
            <a:r>
              <a:rPr lang="en-US" dirty="0"/>
              <a:t> </a:t>
            </a:r>
            <a:br>
              <a:rPr lang="en-US" dirty="0"/>
            </a:b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12501189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sing in groups. </a:t>
            </a:r>
          </a:p>
        </p:txBody>
      </p:sp>
      <p:sp>
        <p:nvSpPr>
          <p:cNvPr id="4" name="Slide Number Placeholder 3"/>
          <p:cNvSpPr>
            <a:spLocks noGrp="1"/>
          </p:cNvSpPr>
          <p:nvPr>
            <p:ph type="sldNum" sz="quarter" idx="5"/>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16264130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2499180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students to open their books, look at the pictures and answer the questions.</a:t>
            </a:r>
          </a:p>
          <a:p>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17984069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62865" lvl="0" indent="-342900" algn="just">
              <a:spcBef>
                <a:spcPts val="600"/>
              </a:spcBef>
              <a:spcAft>
                <a:spcPts val="600"/>
              </a:spcAft>
              <a:buFont typeface="Times New Roman" panose="02020603050405020304" pitchFamily="18" charset="0"/>
              <a:buChar char="-"/>
            </a:pPr>
            <a:r>
              <a:rPr lang="en-US" sz="1800" dirty="0">
                <a:solidFill>
                  <a:srgbClr val="242021"/>
                </a:solidFill>
                <a:effectLst/>
                <a:latin typeface="Times New Roman" panose="02020603050405020304" pitchFamily="18" charset="0"/>
                <a:ea typeface="Times New Roman" panose="02020603050405020304" pitchFamily="18" charset="0"/>
              </a:rPr>
              <a:t>Ask children to turn to the story on page 4 of their books.</a:t>
            </a:r>
            <a:endParaRPr lang="en-US" sz="1800" dirty="0">
              <a:effectLst/>
              <a:latin typeface="Times New Roman" panose="02020603050405020304" pitchFamily="18" charset="0"/>
              <a:ea typeface="Times New Roman" panose="02020603050405020304" pitchFamily="18" charset="0"/>
            </a:endParaRPr>
          </a:p>
          <a:p>
            <a:br>
              <a:rPr lang="en-US" dirty="0"/>
            </a:br>
            <a:endParaRPr lang="en-US" dirty="0"/>
          </a:p>
        </p:txBody>
      </p:sp>
      <p:sp>
        <p:nvSpPr>
          <p:cNvPr id="4" name="Slide Number Placeholder 3"/>
          <p:cNvSpPr>
            <a:spLocks noGrp="1"/>
          </p:cNvSpPr>
          <p:nvPr>
            <p:ph type="sldNum" sz="quarter" idx="5"/>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4271851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6.jp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20.sv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9.xml"/><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10.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11.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8.png"/><Relationship Id="rId4" Type="http://schemas.openxmlformats.org/officeDocument/2006/relationships/image" Target="../media/image6.png"/><Relationship Id="rId9"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2.png"/></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30.jpeg"/><Relationship Id="rId4" Type="http://schemas.openxmlformats.org/officeDocument/2006/relationships/image" Target="../media/image6.png"/><Relationship Id="rId9" Type="http://schemas.openxmlformats.org/officeDocument/2006/relationships/image" Target="../media/image20.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8" Type="http://schemas.openxmlformats.org/officeDocument/2006/relationships/image" Target="../media/image31.jpeg"/><Relationship Id="rId13" Type="http://schemas.openxmlformats.org/officeDocument/2006/relationships/image" Target="../media/image36.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35.sv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34.png"/><Relationship Id="rId5" Type="http://schemas.openxmlformats.org/officeDocument/2006/relationships/image" Target="../media/image7.png"/><Relationship Id="rId10" Type="http://schemas.openxmlformats.org/officeDocument/2006/relationships/image" Target="../media/image33.jpeg"/><Relationship Id="rId4" Type="http://schemas.openxmlformats.org/officeDocument/2006/relationships/image" Target="../media/image6.png"/><Relationship Id="rId9" Type="http://schemas.openxmlformats.org/officeDocument/2006/relationships/image" Target="../media/image32.jpeg"/><Relationship Id="rId14" Type="http://schemas.openxmlformats.org/officeDocument/2006/relationships/image" Target="../media/image37.svg"/></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3.png"/><Relationship Id="rId3" Type="http://schemas.openxmlformats.org/officeDocument/2006/relationships/image" Target="../media/image38.png"/><Relationship Id="rId21" Type="http://schemas.openxmlformats.org/officeDocument/2006/relationships/image" Target="../media/image6.pn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2.jpeg"/><Relationship Id="rId2" Type="http://schemas.openxmlformats.org/officeDocument/2006/relationships/notesSlide" Target="../notesSlides/notesSlide18.xml"/><Relationship Id="rId16" Type="http://schemas.openxmlformats.org/officeDocument/2006/relationships/image" Target="../media/image51.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24" Type="http://schemas.openxmlformats.org/officeDocument/2006/relationships/image" Target="../media/image9.png"/><Relationship Id="rId5" Type="http://schemas.openxmlformats.org/officeDocument/2006/relationships/image" Target="../media/image40.png"/><Relationship Id="rId15" Type="http://schemas.openxmlformats.org/officeDocument/2006/relationships/image" Target="../media/image50.png"/><Relationship Id="rId23" Type="http://schemas.openxmlformats.org/officeDocument/2006/relationships/image" Target="../media/image52.png"/><Relationship Id="rId10" Type="http://schemas.openxmlformats.org/officeDocument/2006/relationships/image" Target="../media/image45.svg"/><Relationship Id="rId19" Type="http://schemas.openxmlformats.org/officeDocument/2006/relationships/image" Target="../media/image4.png"/><Relationship Id="rId4" Type="http://schemas.openxmlformats.org/officeDocument/2006/relationships/image" Target="../media/image39.svg"/><Relationship Id="rId9" Type="http://schemas.openxmlformats.org/officeDocument/2006/relationships/image" Target="../media/image44.png"/><Relationship Id="rId14" Type="http://schemas.openxmlformats.org/officeDocument/2006/relationships/image" Target="../media/image49.svg"/><Relationship Id="rId22"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8.pn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gif"/><Relationship Id="rId11" Type="http://schemas.openxmlformats.org/officeDocument/2006/relationships/image" Target="../media/image6.png"/><Relationship Id="rId5" Type="http://schemas.openxmlformats.org/officeDocument/2006/relationships/image" Target="../media/image14.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18.gif"/><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1.wav"/><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5.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4.png"/><Relationship Id="rId3" Type="http://schemas.openxmlformats.org/officeDocument/2006/relationships/slideLayout" Target="../slideLayouts/slideLayout7.xml"/><Relationship Id="rId7" Type="http://schemas.openxmlformats.org/officeDocument/2006/relationships/image" Target="../media/image7.png"/><Relationship Id="rId12" Type="http://schemas.openxmlformats.org/officeDocument/2006/relationships/image" Target="../media/image2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11" Type="http://schemas.openxmlformats.org/officeDocument/2006/relationships/image" Target="../media/image20.sv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notesSlide" Target="../notesSlides/notesSlide6.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24582" y="1355808"/>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54683" y="1389276"/>
            <a:ext cx="1397084" cy="1397084"/>
          </a:xfrm>
          <a:prstGeom prst="rect">
            <a:avLst/>
          </a:prstGeom>
        </p:spPr>
      </p:pic>
      <p:pic>
        <p:nvPicPr>
          <p:cNvPr id="5" name="Track 001 02">
            <a:hlinkClick r:id="" action="ppaction://media"/>
            <a:extLst>
              <a:ext uri="{FF2B5EF4-FFF2-40B4-BE49-F238E27FC236}">
                <a16:creationId xmlns:a16="http://schemas.microsoft.com/office/drawing/2014/main" id="{8620A0D5-6682-B830-A797-AB22FC6E4DA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484174" y="1355808"/>
            <a:ext cx="1774427" cy="1774427"/>
          </a:xfrm>
          <a:prstGeom prst="rect">
            <a:avLst/>
          </a:prstGeom>
        </p:spPr>
      </p:pic>
      <p:sp>
        <p:nvSpPr>
          <p:cNvPr id="6" name="TextBox 6">
            <a:extLst>
              <a:ext uri="{FF2B5EF4-FFF2-40B4-BE49-F238E27FC236}">
                <a16:creationId xmlns:a16="http://schemas.microsoft.com/office/drawing/2014/main" id="{D882B536-C006-68C4-9F7A-0A0BD503DB0C}"/>
              </a:ext>
            </a:extLst>
          </p:cNvPr>
          <p:cNvSpPr txBox="1"/>
          <p:nvPr/>
        </p:nvSpPr>
        <p:spPr>
          <a:xfrm>
            <a:off x="1780769" y="757116"/>
            <a:ext cx="7926073" cy="2065887"/>
          </a:xfrm>
          <a:prstGeom prst="rect">
            <a:avLst/>
          </a:prstGeom>
        </p:spPr>
        <p:txBody>
          <a:bodyPr wrap="square" lIns="0" tIns="0" rIns="0" bIns="0" rtlCol="0" anchor="t">
            <a:spAutoFit/>
          </a:bodyPr>
          <a:lstStyle/>
          <a:p>
            <a:pPr algn="ctr">
              <a:lnSpc>
                <a:spcPts val="18096"/>
              </a:lnSpc>
              <a:spcBef>
                <a:spcPct val="0"/>
              </a:spcBef>
            </a:pPr>
            <a:r>
              <a:rPr lang="en-US" sz="9600" b="1" dirty="0">
                <a:solidFill>
                  <a:srgbClr val="C00000"/>
                </a:solidFill>
                <a:latin typeface="KG Primary Penmanship Bold"/>
              </a:rPr>
              <a:t>Live on Stage</a:t>
            </a:r>
          </a:p>
        </p:txBody>
      </p:sp>
      <p:pic>
        <p:nvPicPr>
          <p:cNvPr id="7" name="Picture 6" descr="Chart&#10;&#10;Description automatically generated">
            <a:extLst>
              <a:ext uri="{FF2B5EF4-FFF2-40B4-BE49-F238E27FC236}">
                <a16:creationId xmlns:a16="http://schemas.microsoft.com/office/drawing/2014/main" id="{992E42BF-534C-4F88-B8B5-D478AACD94FF}"/>
              </a:ext>
            </a:extLst>
          </p:cNvPr>
          <p:cNvPicPr>
            <a:picLocks noChangeAspect="1"/>
          </p:cNvPicPr>
          <p:nvPr/>
        </p:nvPicPr>
        <p:blipFill>
          <a:blip r:embed="rId13"/>
          <a:stretch>
            <a:fillRect/>
          </a:stretch>
        </p:blipFill>
        <p:spPr>
          <a:xfrm>
            <a:off x="4343400" y="3405320"/>
            <a:ext cx="9926554" cy="5791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62710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57300"/>
            <a:ext cx="17449800" cy="8686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546034" y="485587"/>
            <a:ext cx="7749533"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49827" y="1261463"/>
            <a:ext cx="1397084" cy="1397084"/>
          </a:xfrm>
          <a:prstGeom prst="rect">
            <a:avLst/>
          </a:prstGeom>
        </p:spPr>
      </p:pic>
      <p:pic>
        <p:nvPicPr>
          <p:cNvPr id="4" name="Picture 3">
            <a:extLst>
              <a:ext uri="{FF2B5EF4-FFF2-40B4-BE49-F238E27FC236}">
                <a16:creationId xmlns:a16="http://schemas.microsoft.com/office/drawing/2014/main" id="{47542091-2B82-2726-D2D5-C3F4EAFBDDD6}"/>
              </a:ext>
            </a:extLst>
          </p:cNvPr>
          <p:cNvPicPr>
            <a:picLocks noChangeAspect="1"/>
          </p:cNvPicPr>
          <p:nvPr/>
        </p:nvPicPr>
        <p:blipFill>
          <a:blip r:embed="rId10"/>
          <a:stretch>
            <a:fillRect/>
          </a:stretch>
        </p:blipFill>
        <p:spPr>
          <a:xfrm>
            <a:off x="1174554" y="2617670"/>
            <a:ext cx="8863585" cy="6928145"/>
          </a:xfrm>
          <a:prstGeom prst="rect">
            <a:avLst/>
          </a:prstGeom>
          <a:ln>
            <a:noFill/>
          </a:ln>
          <a:effectLst>
            <a:softEdge rad="112500"/>
          </a:effectLst>
        </p:spPr>
      </p:pic>
      <p:sp>
        <p:nvSpPr>
          <p:cNvPr id="5" name="Rectangle 4">
            <a:extLst>
              <a:ext uri="{FF2B5EF4-FFF2-40B4-BE49-F238E27FC236}">
                <a16:creationId xmlns:a16="http://schemas.microsoft.com/office/drawing/2014/main" id="{0B321F14-4BF1-33E3-4E75-65F1710B1160}"/>
              </a:ext>
            </a:extLst>
          </p:cNvPr>
          <p:cNvSpPr/>
          <p:nvPr/>
        </p:nvSpPr>
        <p:spPr>
          <a:xfrm>
            <a:off x="10266308" y="3086100"/>
            <a:ext cx="7398669" cy="5539978"/>
          </a:xfrm>
          <a:prstGeom prst="rect">
            <a:avLst/>
          </a:prstGeom>
          <a:noFill/>
        </p:spPr>
        <p:txBody>
          <a:bodyPr wrap="square" lIns="91440" tIns="45720" rIns="91440" bIns="45720">
            <a:spAutoFit/>
          </a:bodyPr>
          <a:lstStyle/>
          <a:p>
            <a:pPr marL="685800" indent="-685800">
              <a:spcBef>
                <a:spcPts val="600"/>
              </a:spcBef>
              <a:spcAft>
                <a:spcPts val="600"/>
              </a:spcAft>
              <a:buFont typeface="Wingdings" panose="05000000000000000000" pitchFamily="2" charset="2"/>
              <a:buChar char="Ø"/>
            </a:pPr>
            <a:r>
              <a:rPr lang="en-US" sz="5400" b="0" cap="none" spc="0" dirty="0">
                <a:ln w="0"/>
                <a:solidFill>
                  <a:schemeClr val="tx1"/>
                </a:solidFill>
                <a:effectLst>
                  <a:outerShdw blurRad="38100" dist="19050" dir="2700000" algn="tl" rotWithShape="0">
                    <a:schemeClr val="dk1">
                      <a:alpha val="40000"/>
                    </a:schemeClr>
                  </a:outerShdw>
                </a:effectLst>
              </a:rPr>
              <a:t>What’s happening in the story?</a:t>
            </a:r>
          </a:p>
          <a:p>
            <a:pPr marL="685800" indent="-685800">
              <a:spcBef>
                <a:spcPts val="600"/>
              </a:spcBef>
              <a:spcAft>
                <a:spcPts val="600"/>
              </a:spcAft>
              <a:buFont typeface="Wingdings" panose="05000000000000000000" pitchFamily="2" charset="2"/>
              <a:buChar char="Ø"/>
            </a:pPr>
            <a:r>
              <a:rPr lang="en-US" sz="5400" dirty="0">
                <a:ln w="0"/>
                <a:effectLst>
                  <a:outerShdw blurRad="38100" dist="19050" dir="2700000" algn="tl" rotWithShape="0">
                    <a:schemeClr val="dk1">
                      <a:alpha val="40000"/>
                    </a:schemeClr>
                  </a:outerShdw>
                </a:effectLst>
              </a:rPr>
              <a:t>What is </a:t>
            </a:r>
            <a:r>
              <a:rPr lang="en-US" sz="5400" dirty="0" err="1">
                <a:ln w="0"/>
                <a:effectLst>
                  <a:outerShdw blurRad="38100" dist="19050" dir="2700000" algn="tl" rotWithShape="0">
                    <a:schemeClr val="dk1">
                      <a:alpha val="40000"/>
                    </a:schemeClr>
                  </a:outerShdw>
                </a:effectLst>
              </a:rPr>
              <a:t>Rosy’s</a:t>
            </a:r>
            <a:r>
              <a:rPr lang="en-US" sz="5400" dirty="0">
                <a:ln w="0"/>
                <a:effectLst>
                  <a:outerShdw blurRad="38100" dist="19050" dir="2700000" algn="tl" rotWithShape="0">
                    <a:schemeClr val="dk1">
                      <a:alpha val="40000"/>
                    </a:schemeClr>
                  </a:outerShdw>
                </a:effectLst>
              </a:rPr>
              <a:t> video about?</a:t>
            </a:r>
          </a:p>
          <a:p>
            <a:pPr marL="685800" indent="-685800">
              <a:spcBef>
                <a:spcPts val="600"/>
              </a:spcBef>
              <a:spcAft>
                <a:spcPts val="600"/>
              </a:spcAft>
              <a:buFont typeface="Wingdings" panose="05000000000000000000" pitchFamily="2" charset="2"/>
              <a:buChar char="Ø"/>
            </a:pPr>
            <a:r>
              <a:rPr lang="en-US" sz="5400" b="0" cap="none" spc="0" dirty="0">
                <a:ln w="0"/>
                <a:solidFill>
                  <a:schemeClr val="tx1"/>
                </a:solidFill>
                <a:effectLst>
                  <a:outerShdw blurRad="38100" dist="19050" dir="2700000" algn="tl" rotWithShape="0">
                    <a:schemeClr val="dk1">
                      <a:alpha val="40000"/>
                    </a:schemeClr>
                  </a:outerShdw>
                </a:effectLst>
              </a:rPr>
              <a:t>What’s on Billy’s bed?</a:t>
            </a:r>
          </a:p>
          <a:p>
            <a:pPr marL="685800" indent="-685800">
              <a:spcBef>
                <a:spcPts val="600"/>
              </a:spcBef>
              <a:spcAft>
                <a:spcPts val="600"/>
              </a:spcAft>
              <a:buFont typeface="Wingdings" panose="05000000000000000000" pitchFamily="2" charset="2"/>
              <a:buChar char="Ø"/>
            </a:pPr>
            <a:r>
              <a:rPr lang="en-US" sz="5400" dirty="0">
                <a:ln w="0"/>
                <a:effectLst>
                  <a:outerShdw blurRad="38100" dist="19050" dir="2700000" algn="tl" rotWithShape="0">
                    <a:schemeClr val="dk1">
                      <a:alpha val="40000"/>
                    </a:schemeClr>
                  </a:outerShdw>
                </a:effectLst>
              </a:rPr>
              <a:t>Is Billy in his bedroom?</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287173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57300"/>
            <a:ext cx="17449800" cy="8686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504354" y="1313979"/>
            <a:ext cx="3483166"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t>
            </a:r>
          </a:p>
          <a:p>
            <a:pPr algn="ctr">
              <a:spcBef>
                <a:spcPct val="0"/>
              </a:spcBef>
            </a:pPr>
            <a:r>
              <a:rPr lang="en-US" sz="8000" b="1" dirty="0">
                <a:solidFill>
                  <a:srgbClr val="C00000"/>
                </a:solidFill>
                <a:latin typeface="KG Primary Penmanship Bold"/>
              </a:rPr>
              <a:t>and </a:t>
            </a:r>
          </a:p>
          <a:p>
            <a:pPr algn="ctr">
              <a:spcBef>
                <a:spcPct val="0"/>
              </a:spcBef>
            </a:pPr>
            <a:r>
              <a:rPr lang="en-US" sz="8000" b="1" dirty="0">
                <a:solidFill>
                  <a:srgbClr val="C00000"/>
                </a:solidFill>
                <a:latin typeface="KG Primary Penmanship Bold"/>
              </a:rPr>
              <a:t>Point.</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9827" y="1261463"/>
            <a:ext cx="1397084" cy="1397084"/>
          </a:xfrm>
          <a:prstGeom prst="rect">
            <a:avLst/>
          </a:prstGeom>
        </p:spPr>
      </p:pic>
      <p:pic>
        <p:nvPicPr>
          <p:cNvPr id="4" name="Picture 3">
            <a:extLst>
              <a:ext uri="{FF2B5EF4-FFF2-40B4-BE49-F238E27FC236}">
                <a16:creationId xmlns:a16="http://schemas.microsoft.com/office/drawing/2014/main" id="{47542091-2B82-2726-D2D5-C3F4EAFBDDD6}"/>
              </a:ext>
            </a:extLst>
          </p:cNvPr>
          <p:cNvPicPr>
            <a:picLocks noChangeAspect="1"/>
          </p:cNvPicPr>
          <p:nvPr/>
        </p:nvPicPr>
        <p:blipFill>
          <a:blip r:embed="rId12"/>
          <a:stretch>
            <a:fillRect/>
          </a:stretch>
        </p:blipFill>
        <p:spPr>
          <a:xfrm>
            <a:off x="7225788" y="1491439"/>
            <a:ext cx="10326552" cy="8071661"/>
          </a:xfrm>
          <a:prstGeom prst="rect">
            <a:avLst/>
          </a:prstGeom>
          <a:ln>
            <a:noFill/>
          </a:ln>
          <a:effectLst>
            <a:softEdge rad="112500"/>
          </a:effectLst>
        </p:spPr>
      </p:pic>
      <p:pic>
        <p:nvPicPr>
          <p:cNvPr id="2" name="Track 002">
            <a:hlinkClick r:id="" action="ppaction://media"/>
            <a:extLst>
              <a:ext uri="{FF2B5EF4-FFF2-40B4-BE49-F238E27FC236}">
                <a16:creationId xmlns:a16="http://schemas.microsoft.com/office/drawing/2014/main" id="{0670DEE5-8ECE-4714-ADA5-75B18C697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22889" y="2170038"/>
            <a:ext cx="1981200" cy="1981200"/>
          </a:xfrm>
          <a:prstGeom prst="rect">
            <a:avLst/>
          </a:prstGeom>
        </p:spPr>
      </p:pic>
      <p:grpSp>
        <p:nvGrpSpPr>
          <p:cNvPr id="5" name="Group 8">
            <a:extLst>
              <a:ext uri="{FF2B5EF4-FFF2-40B4-BE49-F238E27FC236}">
                <a16:creationId xmlns:a16="http://schemas.microsoft.com/office/drawing/2014/main" id="{AFC2E843-5EB9-CA9D-D292-50892983369F}"/>
              </a:ext>
            </a:extLst>
          </p:cNvPr>
          <p:cNvGrpSpPr/>
          <p:nvPr/>
        </p:nvGrpSpPr>
        <p:grpSpPr>
          <a:xfrm>
            <a:off x="1410669" y="5600700"/>
            <a:ext cx="4458653" cy="3046031"/>
            <a:chOff x="-1243201" y="-1827625"/>
            <a:chExt cx="7205848" cy="7204800"/>
          </a:xfrm>
          <a:solidFill>
            <a:schemeClr val="accent3">
              <a:lumMod val="50000"/>
            </a:schemeClr>
          </a:solidFill>
        </p:grpSpPr>
        <p:grpSp>
          <p:nvGrpSpPr>
            <p:cNvPr id="6" name="Group 9">
              <a:extLst>
                <a:ext uri="{FF2B5EF4-FFF2-40B4-BE49-F238E27FC236}">
                  <a16:creationId xmlns:a16="http://schemas.microsoft.com/office/drawing/2014/main" id="{D31ACB88-9ED5-B6C7-38D5-C89A746982C8}"/>
                </a:ext>
              </a:extLst>
            </p:cNvPr>
            <p:cNvGrpSpPr>
              <a:grpSpLocks noChangeAspect="1"/>
            </p:cNvGrpSpPr>
            <p:nvPr/>
          </p:nvGrpSpPr>
          <p:grpSpPr>
            <a:xfrm>
              <a:off x="-1243201" y="-1827625"/>
              <a:ext cx="7205848" cy="7204800"/>
              <a:chOff x="-1128415" y="-1658878"/>
              <a:chExt cx="6540524" cy="6539573"/>
            </a:xfrm>
            <a:grpFill/>
          </p:grpSpPr>
          <p:sp>
            <p:nvSpPr>
              <p:cNvPr id="17" name="Freeform 10">
                <a:extLst>
                  <a:ext uri="{FF2B5EF4-FFF2-40B4-BE49-F238E27FC236}">
                    <a16:creationId xmlns:a16="http://schemas.microsoft.com/office/drawing/2014/main" id="{9C7F4C51-2F58-947D-D92E-174BC39E3255}"/>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chemeClr val="accent2"/>
              </a:solidFill>
            </p:spPr>
          </p:sp>
        </p:grpSp>
        <p:sp>
          <p:nvSpPr>
            <p:cNvPr id="7" name="TextBox 11">
              <a:extLst>
                <a:ext uri="{FF2B5EF4-FFF2-40B4-BE49-F238E27FC236}">
                  <a16:creationId xmlns:a16="http://schemas.microsoft.com/office/drawing/2014/main" id="{1FA33F1E-AEF3-A69D-DC65-3BA77590E98B}"/>
                </a:ext>
              </a:extLst>
            </p:cNvPr>
            <p:cNvSpPr txBox="1"/>
            <p:nvPr/>
          </p:nvSpPr>
          <p:spPr>
            <a:xfrm>
              <a:off x="714001" y="-458027"/>
              <a:ext cx="3291443" cy="4185920"/>
            </a:xfrm>
            <a:prstGeom prst="rect">
              <a:avLst/>
            </a:prstGeom>
            <a:solidFill>
              <a:schemeClr val="accent2"/>
            </a:solidFill>
          </p:spPr>
          <p:txBody>
            <a:bodyPr lIns="0" tIns="0" rIns="0" bIns="0" rtlCol="0" anchor="t">
              <a:spAutoFit/>
            </a:bodyPr>
            <a:lstStyle/>
            <a:p>
              <a:pPr algn="ctr"/>
              <a:r>
                <a:rPr lang="en-US" sz="11500" b="1" dirty="0">
                  <a:solidFill>
                    <a:schemeClr val="bg1"/>
                  </a:solidFill>
                  <a:latin typeface="Open Sans Extra Bold"/>
                </a:rPr>
                <a:t>4</a:t>
              </a:r>
            </a:p>
          </p:txBody>
        </p:sp>
      </p:grpSp>
    </p:spTree>
    <p:extLst>
      <p:ext uri="{BB962C8B-B14F-4D97-AF65-F5344CB8AC3E}">
        <p14:creationId xmlns:p14="http://schemas.microsoft.com/office/powerpoint/2010/main" val="354390775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8388"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57300"/>
            <a:ext cx="17449800" cy="8686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504354" y="1313979"/>
            <a:ext cx="3483166" cy="3693319"/>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Listen </a:t>
            </a:r>
          </a:p>
          <a:p>
            <a:pPr algn="ctr">
              <a:spcBef>
                <a:spcPct val="0"/>
              </a:spcBef>
            </a:pPr>
            <a:r>
              <a:rPr lang="en-US" sz="8000" b="1" dirty="0">
                <a:solidFill>
                  <a:srgbClr val="C00000"/>
                </a:solidFill>
                <a:latin typeface="KG Primary Penmanship Bold"/>
              </a:rPr>
              <a:t>and </a:t>
            </a:r>
          </a:p>
          <a:p>
            <a:pPr algn="ctr">
              <a:spcBef>
                <a:spcPct val="0"/>
              </a:spcBef>
            </a:pPr>
            <a:r>
              <a:rPr lang="en-US" sz="8000" b="1" dirty="0">
                <a:solidFill>
                  <a:srgbClr val="C00000"/>
                </a:solidFill>
                <a:latin typeface="KG Primary Penmanship Bold"/>
              </a:rPr>
              <a:t>Repeat.</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9827" y="1261463"/>
            <a:ext cx="1397084" cy="1397084"/>
          </a:xfrm>
          <a:prstGeom prst="rect">
            <a:avLst/>
          </a:prstGeom>
        </p:spPr>
      </p:pic>
      <p:pic>
        <p:nvPicPr>
          <p:cNvPr id="4" name="Picture 3">
            <a:extLst>
              <a:ext uri="{FF2B5EF4-FFF2-40B4-BE49-F238E27FC236}">
                <a16:creationId xmlns:a16="http://schemas.microsoft.com/office/drawing/2014/main" id="{47542091-2B82-2726-D2D5-C3F4EAFBDDD6}"/>
              </a:ext>
            </a:extLst>
          </p:cNvPr>
          <p:cNvPicPr>
            <a:picLocks noChangeAspect="1"/>
          </p:cNvPicPr>
          <p:nvPr/>
        </p:nvPicPr>
        <p:blipFill>
          <a:blip r:embed="rId12"/>
          <a:stretch>
            <a:fillRect/>
          </a:stretch>
        </p:blipFill>
        <p:spPr>
          <a:xfrm>
            <a:off x="7225788" y="1491439"/>
            <a:ext cx="10326552" cy="8071661"/>
          </a:xfrm>
          <a:prstGeom prst="rect">
            <a:avLst/>
          </a:prstGeom>
          <a:ln>
            <a:noFill/>
          </a:ln>
          <a:effectLst>
            <a:softEdge rad="112500"/>
          </a:effectLst>
        </p:spPr>
      </p:pic>
      <p:pic>
        <p:nvPicPr>
          <p:cNvPr id="2" name="Track 002">
            <a:hlinkClick r:id="" action="ppaction://media"/>
            <a:extLst>
              <a:ext uri="{FF2B5EF4-FFF2-40B4-BE49-F238E27FC236}">
                <a16:creationId xmlns:a16="http://schemas.microsoft.com/office/drawing/2014/main" id="{0670DEE5-8ECE-4714-ADA5-75B18C697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822889" y="2170038"/>
            <a:ext cx="1981200" cy="1981200"/>
          </a:xfrm>
          <a:prstGeom prst="rect">
            <a:avLst/>
          </a:prstGeom>
        </p:spPr>
      </p:pic>
      <p:grpSp>
        <p:nvGrpSpPr>
          <p:cNvPr id="5" name="Group 8">
            <a:extLst>
              <a:ext uri="{FF2B5EF4-FFF2-40B4-BE49-F238E27FC236}">
                <a16:creationId xmlns:a16="http://schemas.microsoft.com/office/drawing/2014/main" id="{AFC2E843-5EB9-CA9D-D292-50892983369F}"/>
              </a:ext>
            </a:extLst>
          </p:cNvPr>
          <p:cNvGrpSpPr/>
          <p:nvPr/>
        </p:nvGrpSpPr>
        <p:grpSpPr>
          <a:xfrm>
            <a:off x="1410669" y="5600700"/>
            <a:ext cx="4458653" cy="3046031"/>
            <a:chOff x="-1243201" y="-1827625"/>
            <a:chExt cx="7205848" cy="7204800"/>
          </a:xfrm>
          <a:solidFill>
            <a:schemeClr val="accent3">
              <a:lumMod val="50000"/>
            </a:schemeClr>
          </a:solidFill>
        </p:grpSpPr>
        <p:grpSp>
          <p:nvGrpSpPr>
            <p:cNvPr id="6" name="Group 9">
              <a:extLst>
                <a:ext uri="{FF2B5EF4-FFF2-40B4-BE49-F238E27FC236}">
                  <a16:creationId xmlns:a16="http://schemas.microsoft.com/office/drawing/2014/main" id="{D31ACB88-9ED5-B6C7-38D5-C89A746982C8}"/>
                </a:ext>
              </a:extLst>
            </p:cNvPr>
            <p:cNvGrpSpPr>
              <a:grpSpLocks noChangeAspect="1"/>
            </p:cNvGrpSpPr>
            <p:nvPr/>
          </p:nvGrpSpPr>
          <p:grpSpPr>
            <a:xfrm>
              <a:off x="-1243201" y="-1827625"/>
              <a:ext cx="7205848" cy="7204800"/>
              <a:chOff x="-1128415" y="-1658878"/>
              <a:chExt cx="6540524" cy="6539573"/>
            </a:xfrm>
            <a:grpFill/>
          </p:grpSpPr>
          <p:sp>
            <p:nvSpPr>
              <p:cNvPr id="17" name="Freeform 10">
                <a:extLst>
                  <a:ext uri="{FF2B5EF4-FFF2-40B4-BE49-F238E27FC236}">
                    <a16:creationId xmlns:a16="http://schemas.microsoft.com/office/drawing/2014/main" id="{9C7F4C51-2F58-947D-D92E-174BC39E3255}"/>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chemeClr val="accent2"/>
              </a:solidFill>
            </p:spPr>
          </p:sp>
        </p:grpSp>
        <p:sp>
          <p:nvSpPr>
            <p:cNvPr id="7" name="TextBox 11">
              <a:extLst>
                <a:ext uri="{FF2B5EF4-FFF2-40B4-BE49-F238E27FC236}">
                  <a16:creationId xmlns:a16="http://schemas.microsoft.com/office/drawing/2014/main" id="{1FA33F1E-AEF3-A69D-DC65-3BA77590E98B}"/>
                </a:ext>
              </a:extLst>
            </p:cNvPr>
            <p:cNvSpPr txBox="1"/>
            <p:nvPr/>
          </p:nvSpPr>
          <p:spPr>
            <a:xfrm>
              <a:off x="714001" y="-458027"/>
              <a:ext cx="3291443" cy="4185920"/>
            </a:xfrm>
            <a:prstGeom prst="rect">
              <a:avLst/>
            </a:prstGeom>
            <a:solidFill>
              <a:schemeClr val="accent2"/>
            </a:solidFill>
          </p:spPr>
          <p:txBody>
            <a:bodyPr lIns="0" tIns="0" rIns="0" bIns="0" rtlCol="0" anchor="t">
              <a:spAutoFit/>
            </a:bodyPr>
            <a:lstStyle/>
            <a:p>
              <a:pPr algn="ctr"/>
              <a:r>
                <a:rPr lang="en-US" sz="11500" b="1" dirty="0">
                  <a:solidFill>
                    <a:schemeClr val="bg1"/>
                  </a:solidFill>
                  <a:latin typeface="Open Sans Extra Bold"/>
                </a:rPr>
                <a:t>4</a:t>
              </a:r>
            </a:p>
          </p:txBody>
        </p:sp>
      </p:grpSp>
    </p:spTree>
    <p:extLst>
      <p:ext uri="{BB962C8B-B14F-4D97-AF65-F5344CB8AC3E}">
        <p14:creationId xmlns:p14="http://schemas.microsoft.com/office/powerpoint/2010/main" val="424418920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8388"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381000" y="1257300"/>
            <a:ext cx="17449800" cy="86868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546034" y="485587"/>
            <a:ext cx="11103166"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Listen and Do the actions.</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49827" y="1261463"/>
            <a:ext cx="1397084" cy="1397084"/>
          </a:xfrm>
          <a:prstGeom prst="rect">
            <a:avLst/>
          </a:prstGeom>
        </p:spPr>
      </p:pic>
      <p:pic>
        <p:nvPicPr>
          <p:cNvPr id="4" name="Picture 3">
            <a:extLst>
              <a:ext uri="{FF2B5EF4-FFF2-40B4-BE49-F238E27FC236}">
                <a16:creationId xmlns:a16="http://schemas.microsoft.com/office/drawing/2014/main" id="{47542091-2B82-2726-D2D5-C3F4EAFBDDD6}"/>
              </a:ext>
            </a:extLst>
          </p:cNvPr>
          <p:cNvPicPr>
            <a:picLocks noChangeAspect="1"/>
          </p:cNvPicPr>
          <p:nvPr/>
        </p:nvPicPr>
        <p:blipFill>
          <a:blip r:embed="rId12"/>
          <a:stretch>
            <a:fillRect/>
          </a:stretch>
        </p:blipFill>
        <p:spPr>
          <a:xfrm>
            <a:off x="8610600" y="2784891"/>
            <a:ext cx="8863585" cy="6928145"/>
          </a:xfrm>
          <a:prstGeom prst="rect">
            <a:avLst/>
          </a:prstGeom>
          <a:ln>
            <a:noFill/>
          </a:ln>
          <a:effectLst>
            <a:softEdge rad="112500"/>
          </a:effectLst>
        </p:spPr>
      </p:pic>
      <p:pic>
        <p:nvPicPr>
          <p:cNvPr id="2" name="Track 002">
            <a:hlinkClick r:id="" action="ppaction://media"/>
            <a:extLst>
              <a:ext uri="{FF2B5EF4-FFF2-40B4-BE49-F238E27FC236}">
                <a16:creationId xmlns:a16="http://schemas.microsoft.com/office/drawing/2014/main" id="{0670DEE5-8ECE-4714-ADA5-75B18C697F45}"/>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883596" y="1057399"/>
            <a:ext cx="1709057" cy="1709057"/>
          </a:xfrm>
          <a:prstGeom prst="rect">
            <a:avLst/>
          </a:prstGeom>
        </p:spPr>
      </p:pic>
      <p:grpSp>
        <p:nvGrpSpPr>
          <p:cNvPr id="5" name="Group 8">
            <a:extLst>
              <a:ext uri="{FF2B5EF4-FFF2-40B4-BE49-F238E27FC236}">
                <a16:creationId xmlns:a16="http://schemas.microsoft.com/office/drawing/2014/main" id="{E782F723-21A7-8E84-CB0C-A91DABE45CD0}"/>
              </a:ext>
            </a:extLst>
          </p:cNvPr>
          <p:cNvGrpSpPr/>
          <p:nvPr/>
        </p:nvGrpSpPr>
        <p:grpSpPr>
          <a:xfrm>
            <a:off x="2066913" y="3924300"/>
            <a:ext cx="5338497" cy="4021393"/>
            <a:chOff x="-1243201" y="-1827625"/>
            <a:chExt cx="7205848" cy="7204800"/>
          </a:xfrm>
          <a:solidFill>
            <a:schemeClr val="accent3">
              <a:lumMod val="50000"/>
            </a:schemeClr>
          </a:solidFill>
        </p:grpSpPr>
        <p:grpSp>
          <p:nvGrpSpPr>
            <p:cNvPr id="6" name="Group 9">
              <a:extLst>
                <a:ext uri="{FF2B5EF4-FFF2-40B4-BE49-F238E27FC236}">
                  <a16:creationId xmlns:a16="http://schemas.microsoft.com/office/drawing/2014/main" id="{0D6E524E-3EEC-F842-9986-1FEE4500431F}"/>
                </a:ext>
              </a:extLst>
            </p:cNvPr>
            <p:cNvGrpSpPr>
              <a:grpSpLocks noChangeAspect="1"/>
            </p:cNvGrpSpPr>
            <p:nvPr/>
          </p:nvGrpSpPr>
          <p:grpSpPr>
            <a:xfrm>
              <a:off x="-1243201" y="-1827625"/>
              <a:ext cx="7205848" cy="7204800"/>
              <a:chOff x="-1128415" y="-1658878"/>
              <a:chExt cx="6540524" cy="6539573"/>
            </a:xfrm>
            <a:grpFill/>
          </p:grpSpPr>
          <p:sp>
            <p:nvSpPr>
              <p:cNvPr id="17" name="Freeform 10">
                <a:extLst>
                  <a:ext uri="{FF2B5EF4-FFF2-40B4-BE49-F238E27FC236}">
                    <a16:creationId xmlns:a16="http://schemas.microsoft.com/office/drawing/2014/main" id="{E2343639-3D20-614D-C398-8CFDA2055593}"/>
                  </a:ext>
                </a:extLst>
              </p:cNvPr>
              <p:cNvSpPr/>
              <p:nvPr/>
            </p:nvSpPr>
            <p:spPr>
              <a:xfrm>
                <a:off x="-1128415" y="-1658878"/>
                <a:ext cx="6540524" cy="6539573"/>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chemeClr val="accent2"/>
              </a:solidFill>
            </p:spPr>
          </p:sp>
        </p:grpSp>
        <p:sp>
          <p:nvSpPr>
            <p:cNvPr id="7" name="TextBox 11">
              <a:extLst>
                <a:ext uri="{FF2B5EF4-FFF2-40B4-BE49-F238E27FC236}">
                  <a16:creationId xmlns:a16="http://schemas.microsoft.com/office/drawing/2014/main" id="{22AD5EF4-C6C4-7C06-F68E-E9FE71E9BDB0}"/>
                </a:ext>
              </a:extLst>
            </p:cNvPr>
            <p:cNvSpPr txBox="1"/>
            <p:nvPr/>
          </p:nvSpPr>
          <p:spPr>
            <a:xfrm>
              <a:off x="516158" y="-955650"/>
              <a:ext cx="3291443" cy="4865232"/>
            </a:xfrm>
            <a:prstGeom prst="rect">
              <a:avLst/>
            </a:prstGeom>
            <a:solidFill>
              <a:schemeClr val="accent2"/>
            </a:solidFill>
          </p:spPr>
          <p:txBody>
            <a:bodyPr lIns="0" tIns="0" rIns="0" bIns="0" rtlCol="0" anchor="t">
              <a:spAutoFit/>
            </a:bodyPr>
            <a:lstStyle/>
            <a:p>
              <a:pPr algn="ctr">
                <a:lnSpc>
                  <a:spcPts val="23221"/>
                </a:lnSpc>
              </a:pPr>
              <a:r>
                <a:rPr lang="en-US" sz="16586" b="1" dirty="0">
                  <a:solidFill>
                    <a:schemeClr val="bg1"/>
                  </a:solidFill>
                  <a:latin typeface="Open Sans Extra Bold"/>
                </a:rPr>
                <a:t>4</a:t>
              </a:r>
            </a:p>
          </p:txBody>
        </p:sp>
      </p:grpSp>
    </p:spTree>
    <p:extLst>
      <p:ext uri="{BB962C8B-B14F-4D97-AF65-F5344CB8AC3E}">
        <p14:creationId xmlns:p14="http://schemas.microsoft.com/office/powerpoint/2010/main" val="166586461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2"/>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68388"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1717858" y="1788982"/>
            <a:ext cx="3575388" cy="2462213"/>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Story Actions</a:t>
            </a:r>
          </a:p>
        </p:txBody>
      </p:sp>
      <p:pic>
        <p:nvPicPr>
          <p:cNvPr id="4" name="Graphic 3" descr="Right pointing backhand index with solid fill">
            <a:extLst>
              <a:ext uri="{FF2B5EF4-FFF2-40B4-BE49-F238E27FC236}">
                <a16:creationId xmlns:a16="http://schemas.microsoft.com/office/drawing/2014/main" id="{70185DC6-31D5-CC45-6C16-1CEE0630829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456" y="1679836"/>
            <a:ext cx="1397084" cy="1397084"/>
          </a:xfrm>
          <a:prstGeom prst="rect">
            <a:avLst/>
          </a:prstGeom>
        </p:spPr>
      </p:pic>
      <p:pic>
        <p:nvPicPr>
          <p:cNvPr id="19" name="Picture 18">
            <a:extLst>
              <a:ext uri="{FF2B5EF4-FFF2-40B4-BE49-F238E27FC236}">
                <a16:creationId xmlns:a16="http://schemas.microsoft.com/office/drawing/2014/main" id="{45D4DDC7-7FA7-A1F8-2EBF-E3F5E0E4E431}"/>
              </a:ext>
            </a:extLst>
          </p:cNvPr>
          <p:cNvPicPr>
            <a:picLocks noChangeAspect="1"/>
          </p:cNvPicPr>
          <p:nvPr/>
        </p:nvPicPr>
        <p:blipFill>
          <a:blip r:embed="rId10"/>
          <a:stretch>
            <a:fillRect/>
          </a:stretch>
        </p:blipFill>
        <p:spPr>
          <a:xfrm>
            <a:off x="5713503" y="1788982"/>
            <a:ext cx="10990964" cy="7327309"/>
          </a:xfrm>
          <a:prstGeom prst="rect">
            <a:avLst/>
          </a:prstGeom>
          <a:ln>
            <a:noFill/>
          </a:ln>
          <a:effectLst>
            <a:softEdge rad="112500"/>
          </a:effectLst>
        </p:spPr>
      </p:pic>
    </p:spTree>
    <p:extLst>
      <p:ext uri="{BB962C8B-B14F-4D97-AF65-F5344CB8AC3E}">
        <p14:creationId xmlns:p14="http://schemas.microsoft.com/office/powerpoint/2010/main" val="35209734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103346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C6249DAA-3EEA-569E-D09C-872FC9C9EBB1}"/>
              </a:ext>
            </a:extLst>
          </p:cNvPr>
          <p:cNvSpPr txBox="1"/>
          <p:nvPr/>
        </p:nvSpPr>
        <p:spPr>
          <a:xfrm>
            <a:off x="4343400" y="1562100"/>
            <a:ext cx="9102542" cy="1231106"/>
          </a:xfrm>
          <a:prstGeom prst="rect">
            <a:avLst/>
          </a:prstGeom>
        </p:spPr>
        <p:txBody>
          <a:bodyPr wrap="square" lIns="0" tIns="0" rIns="0" bIns="0" rtlCol="0" anchor="t">
            <a:spAutoFit/>
          </a:bodyPr>
          <a:lstStyle/>
          <a:p>
            <a:pPr algn="ctr">
              <a:spcBef>
                <a:spcPct val="0"/>
              </a:spcBef>
            </a:pPr>
            <a:r>
              <a:rPr lang="en-US" sz="8000" b="1" dirty="0">
                <a:latin typeface="KG Primary Penmanship Bold"/>
              </a:rPr>
              <a:t>GAME: </a:t>
            </a:r>
            <a:r>
              <a:rPr lang="en-US" sz="8000" b="1" dirty="0">
                <a:solidFill>
                  <a:srgbClr val="C00000"/>
                </a:solidFill>
                <a:latin typeface="KG Primary Penmanship Bold"/>
              </a:rPr>
              <a:t>Snap!</a:t>
            </a:r>
          </a:p>
        </p:txBody>
      </p:sp>
      <p:pic>
        <p:nvPicPr>
          <p:cNvPr id="14" name="Picture 13">
            <a:extLst>
              <a:ext uri="{FF2B5EF4-FFF2-40B4-BE49-F238E27FC236}">
                <a16:creationId xmlns:a16="http://schemas.microsoft.com/office/drawing/2014/main" id="{F6CDC3EF-C8DE-6DEC-DC77-1DCC704661D7}"/>
              </a:ext>
            </a:extLst>
          </p:cNvPr>
          <p:cNvPicPr>
            <a:picLocks noChangeAspect="1"/>
          </p:cNvPicPr>
          <p:nvPr/>
        </p:nvPicPr>
        <p:blipFill>
          <a:blip r:embed="rId8"/>
          <a:stretch>
            <a:fillRect/>
          </a:stretch>
        </p:blipFill>
        <p:spPr>
          <a:xfrm>
            <a:off x="3824677" y="2951697"/>
            <a:ext cx="10638646" cy="6998101"/>
          </a:xfrm>
          <a:prstGeom prst="rect">
            <a:avLst/>
          </a:prstGeom>
          <a:ln>
            <a:noFill/>
          </a:ln>
          <a:effectLst>
            <a:softEdge rad="112500"/>
          </a:effectLst>
        </p:spPr>
      </p:pic>
    </p:spTree>
    <p:extLst>
      <p:ext uri="{BB962C8B-B14F-4D97-AF65-F5344CB8AC3E}">
        <p14:creationId xmlns:p14="http://schemas.microsoft.com/office/powerpoint/2010/main" val="31425789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1360685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sp>
        <p:nvSpPr>
          <p:cNvPr id="6" name="TextBox 6"/>
          <p:cNvSpPr txBox="1"/>
          <p:nvPr/>
        </p:nvSpPr>
        <p:spPr>
          <a:xfrm>
            <a:off x="2351775" y="1808147"/>
            <a:ext cx="4877005"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Homework</a:t>
            </a:r>
          </a:p>
        </p:txBody>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5" name="Graphic 14" descr="Right pointing backhand index with solid fill">
            <a:extLst>
              <a:ext uri="{FF2B5EF4-FFF2-40B4-BE49-F238E27FC236}">
                <a16:creationId xmlns:a16="http://schemas.microsoft.com/office/drawing/2014/main" id="{18860793-1236-BBFA-7F08-EDB1A484E7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02456" y="1735759"/>
            <a:ext cx="1397084" cy="1397084"/>
          </a:xfrm>
          <a:prstGeom prst="rect">
            <a:avLst/>
          </a:prstGeom>
        </p:spPr>
      </p:pic>
      <p:pic>
        <p:nvPicPr>
          <p:cNvPr id="1026"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72800" y="3132843"/>
            <a:ext cx="5550491" cy="523692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C42E2B60-92F4-F6FD-8A8A-5C96EE48F951}"/>
              </a:ext>
            </a:extLst>
          </p:cNvPr>
          <p:cNvSpPr/>
          <p:nvPr/>
        </p:nvSpPr>
        <p:spPr>
          <a:xfrm>
            <a:off x="1558496" y="3891726"/>
            <a:ext cx="9372600" cy="243143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71500" marR="0" lvl="0" indent="-571500" algn="just">
              <a:spcBef>
                <a:spcPts val="600"/>
              </a:spcBef>
              <a:spcAft>
                <a:spcPts val="600"/>
              </a:spcAft>
              <a:buClr>
                <a:schemeClr val="accent6">
                  <a:lumMod val="50000"/>
                </a:schemeClr>
              </a:buClr>
              <a:buFont typeface="Wingdings" panose="05000000000000000000" pitchFamily="2" charset="2"/>
              <a:buChar char="Ø"/>
            </a:pPr>
            <a:r>
              <a:rPr lang="en-US" sz="4400" dirty="0">
                <a:solidFill>
                  <a:schemeClr val="accent6">
                    <a:lumMod val="50000"/>
                  </a:schemeClr>
                </a:solidFill>
                <a:latin typeface="Times New Roman" panose="02020603050405020304" pitchFamily="18" charset="0"/>
                <a:ea typeface="Calibri" panose="020F0502020204030204" pitchFamily="34" charset="0"/>
              </a:rPr>
              <a:t>Do the exercises in Workbook p.4.</a:t>
            </a:r>
          </a:p>
          <a:p>
            <a:pPr marL="571500" marR="0" lvl="0" indent="-571500" algn="just">
              <a:spcBef>
                <a:spcPts val="600"/>
              </a:spcBef>
              <a:spcAft>
                <a:spcPts val="600"/>
              </a:spcAft>
              <a:buClr>
                <a:schemeClr val="accent6">
                  <a:lumMod val="50000"/>
                </a:schemeClr>
              </a:buClr>
              <a:buFont typeface="Wingdings" panose="05000000000000000000" pitchFamily="2" charset="2"/>
              <a:buChar char="Ø"/>
            </a:pPr>
            <a:r>
              <a:rPr lang="en-US" sz="4400" dirty="0">
                <a:solidFill>
                  <a:schemeClr val="accent6">
                    <a:lumMod val="50000"/>
                  </a:schemeClr>
                </a:solidFill>
                <a:latin typeface="Times New Roman" panose="02020603050405020304" pitchFamily="18" charset="0"/>
                <a:ea typeface="SimSun" panose="02010600030101010101" pitchFamily="2" charset="-122"/>
              </a:rPr>
              <a:t>Prepare for the next lesson </a:t>
            </a:r>
          </a:p>
          <a:p>
            <a:pPr marR="0" lvl="0" algn="just">
              <a:spcBef>
                <a:spcPts val="600"/>
              </a:spcBef>
              <a:spcAft>
                <a:spcPts val="600"/>
              </a:spcAft>
              <a:buClr>
                <a:srgbClr val="000000"/>
              </a:buClr>
            </a:pPr>
            <a:r>
              <a:rPr lang="en-US" sz="4400" dirty="0">
                <a:solidFill>
                  <a:schemeClr val="accent6">
                    <a:lumMod val="50000"/>
                  </a:schemeClr>
                </a:solidFill>
                <a:latin typeface="Times New Roman" panose="02020603050405020304" pitchFamily="18" charset="0"/>
                <a:ea typeface="SimSun" panose="02010600030101010101" pitchFamily="2" charset="-122"/>
              </a:rPr>
              <a:t>    (Starter Unit - Lesson 2).</a:t>
            </a:r>
            <a:endParaRPr lang="en-US" sz="4400" dirty="0">
              <a:solidFill>
                <a:schemeClr val="accent6">
                  <a:lumMod val="50000"/>
                </a:schemeClr>
              </a:solidFill>
            </a:endParaRPr>
          </a:p>
        </p:txBody>
      </p:sp>
    </p:spTree>
    <p:extLst>
      <p:ext uri="{BB962C8B-B14F-4D97-AF65-F5344CB8AC3E}">
        <p14:creationId xmlns:p14="http://schemas.microsoft.com/office/powerpoint/2010/main" val="39732088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p:cNvPicPr>
            <a:picLocks noChangeAspect="1"/>
          </p:cNvPicPr>
          <p:nvPr/>
        </p:nvPicPr>
        <p:blipFill>
          <a:blip r:embed="rId2"/>
          <a:srcRect/>
          <a:stretch>
            <a:fillRect/>
          </a:stretch>
        </p:blipFill>
        <p:spPr>
          <a:xfrm>
            <a:off x="375020" y="1278096"/>
            <a:ext cx="2409585" cy="3228842"/>
          </a:xfrm>
          <a:prstGeom prst="rect">
            <a:avLst/>
          </a:prstGeom>
        </p:spPr>
      </p:pic>
      <p:grpSp>
        <p:nvGrpSpPr>
          <p:cNvPr id="10" name="Group 10"/>
          <p:cNvGrpSpPr/>
          <p:nvPr/>
        </p:nvGrpSpPr>
        <p:grpSpPr>
          <a:xfrm>
            <a:off x="15328851" y="843261"/>
            <a:ext cx="2752994" cy="1510614"/>
            <a:chOff x="0" y="0"/>
            <a:chExt cx="5507640" cy="3144349"/>
          </a:xfrm>
        </p:grpSpPr>
        <p:pic>
          <p:nvPicPr>
            <p:cNvPr id="11" name="Picture 11"/>
            <p:cNvPicPr>
              <a:picLocks noChangeAspect="1"/>
            </p:cNvPicPr>
            <p:nvPr/>
          </p:nvPicPr>
          <p:blipFill>
            <a:blip r:embed="rId3"/>
            <a:srcRect/>
            <a:stretch>
              <a:fillRect/>
            </a:stretch>
          </p:blipFill>
          <p:spPr>
            <a:xfrm>
              <a:off x="0" y="0"/>
              <a:ext cx="5240582" cy="3144349"/>
            </a:xfrm>
            <a:prstGeom prst="rect">
              <a:avLst/>
            </a:prstGeom>
          </p:spPr>
        </p:pic>
        <p:pic>
          <p:nvPicPr>
            <p:cNvPr id="12" name="Picture 12"/>
            <p:cNvPicPr>
              <a:picLocks noChangeAspect="1"/>
            </p:cNvPicPr>
            <p:nvPr/>
          </p:nvPicPr>
          <p:blipFill>
            <a:blip r:embed="rId4"/>
            <a:srcRect t="773" b="773"/>
            <a:stretch>
              <a:fillRect/>
            </a:stretch>
          </p:blipFill>
          <p:spPr>
            <a:xfrm>
              <a:off x="3043557" y="0"/>
              <a:ext cx="2464083" cy="2949904"/>
            </a:xfrm>
            <a:prstGeom prst="rect">
              <a:avLst/>
            </a:prstGeom>
          </p:spPr>
        </p:pic>
      </p:grpSp>
      <p:sp>
        <p:nvSpPr>
          <p:cNvPr id="13" name="TextBox 13"/>
          <p:cNvSpPr txBox="1"/>
          <p:nvPr/>
        </p:nvSpPr>
        <p:spPr>
          <a:xfrm>
            <a:off x="1245099" y="1584339"/>
            <a:ext cx="16078200" cy="1817613"/>
          </a:xfrm>
          <a:prstGeom prst="rect">
            <a:avLst/>
          </a:prstGeom>
        </p:spPr>
        <p:txBody>
          <a:bodyPr wrap="square" lIns="0" tIns="0" rIns="0" bIns="0" rtlCol="0" anchor="t">
            <a:spAutoFit/>
          </a:bodyPr>
          <a:lstStyle/>
          <a:p>
            <a:pPr algn="ctr">
              <a:lnSpc>
                <a:spcPts val="15786"/>
              </a:lnSpc>
              <a:spcBef>
                <a:spcPct val="0"/>
              </a:spcBef>
            </a:pPr>
            <a:r>
              <a:rPr lang="en-US" sz="7200" b="1" dirty="0">
                <a:solidFill>
                  <a:srgbClr val="C00000"/>
                </a:solidFill>
                <a:latin typeface="KG Primary Penmanship Bold"/>
              </a:rPr>
              <a:t>Welcome back!</a:t>
            </a:r>
          </a:p>
        </p:txBody>
      </p:sp>
      <p:sp>
        <p:nvSpPr>
          <p:cNvPr id="14" name="TextBox 14"/>
          <p:cNvSpPr txBox="1"/>
          <p:nvPr/>
        </p:nvSpPr>
        <p:spPr>
          <a:xfrm>
            <a:off x="6683994" y="825352"/>
            <a:ext cx="5055895" cy="1426737"/>
          </a:xfrm>
          <a:prstGeom prst="rect">
            <a:avLst/>
          </a:prstGeom>
        </p:spPr>
        <p:txBody>
          <a:bodyPr wrap="square" lIns="0" tIns="0" rIns="0" bIns="0" rtlCol="0" anchor="t">
            <a:spAutoFit/>
          </a:bodyPr>
          <a:lstStyle/>
          <a:p>
            <a:pPr algn="ctr">
              <a:lnSpc>
                <a:spcPts val="12287"/>
              </a:lnSpc>
              <a:spcBef>
                <a:spcPct val="0"/>
              </a:spcBef>
            </a:pPr>
            <a:r>
              <a:rPr lang="en-US" sz="7200" b="1" dirty="0">
                <a:latin typeface="KG Primary Penmanship Bold"/>
              </a:rPr>
              <a:t>Starter Unit</a:t>
            </a:r>
          </a:p>
        </p:txBody>
      </p:sp>
      <p:sp>
        <p:nvSpPr>
          <p:cNvPr id="15" name="TextBox 15"/>
          <p:cNvSpPr txBox="1"/>
          <p:nvPr/>
        </p:nvSpPr>
        <p:spPr>
          <a:xfrm>
            <a:off x="4089319" y="3226544"/>
            <a:ext cx="10127144"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1 - Grammar</a:t>
            </a:r>
          </a:p>
        </p:txBody>
      </p:sp>
      <p:grpSp>
        <p:nvGrpSpPr>
          <p:cNvPr id="25" name="Group 24">
            <a:extLst>
              <a:ext uri="{FF2B5EF4-FFF2-40B4-BE49-F238E27FC236}">
                <a16:creationId xmlns:a16="http://schemas.microsoft.com/office/drawing/2014/main" id="{2931E9E7-318E-7522-C33B-E400053455A2}"/>
              </a:ext>
            </a:extLst>
          </p:cNvPr>
          <p:cNvGrpSpPr/>
          <p:nvPr/>
        </p:nvGrpSpPr>
        <p:grpSpPr>
          <a:xfrm>
            <a:off x="0" y="-90803"/>
            <a:ext cx="18288000" cy="2415143"/>
            <a:chOff x="-42836" y="-56804"/>
            <a:chExt cx="18288000" cy="2415143"/>
          </a:xfrm>
        </p:grpSpPr>
        <p:pic>
          <p:nvPicPr>
            <p:cNvPr id="19" name="Picture 18">
              <a:extLst>
                <a:ext uri="{FF2B5EF4-FFF2-40B4-BE49-F238E27FC236}">
                  <a16:creationId xmlns:a16="http://schemas.microsoft.com/office/drawing/2014/main" id="{44B35E3A-2677-06AD-FC58-ABDA8842A197}"/>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20" name="Group 19">
              <a:extLst>
                <a:ext uri="{FF2B5EF4-FFF2-40B4-BE49-F238E27FC236}">
                  <a16:creationId xmlns:a16="http://schemas.microsoft.com/office/drawing/2014/main" id="{2148A1D1-A264-5B50-D02A-2F8F78A65A79}"/>
                </a:ext>
              </a:extLst>
            </p:cNvPr>
            <p:cNvGrpSpPr/>
            <p:nvPr/>
          </p:nvGrpSpPr>
          <p:grpSpPr>
            <a:xfrm>
              <a:off x="-32657" y="-23999"/>
              <a:ext cx="5181600" cy="2382338"/>
              <a:chOff x="0" y="-1"/>
              <a:chExt cx="3460862" cy="1520972"/>
            </a:xfrm>
          </p:grpSpPr>
          <p:pic>
            <p:nvPicPr>
              <p:cNvPr id="21" name="Picture 20">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23" name="Picture 22"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24" name="Picture 23"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26" name="Picture 25">
            <a:extLst>
              <a:ext uri="{FF2B5EF4-FFF2-40B4-BE49-F238E27FC236}">
                <a16:creationId xmlns:a16="http://schemas.microsoft.com/office/drawing/2014/main" id="{2249745F-9E43-56C4-7598-EBD6EA7CEB0E}"/>
              </a:ext>
            </a:extLst>
          </p:cNvPr>
          <p:cNvPicPr>
            <a:picLocks noChangeAspect="1"/>
          </p:cNvPicPr>
          <p:nvPr/>
        </p:nvPicPr>
        <p:blipFill>
          <a:blip r:embed="rId10"/>
          <a:stretch>
            <a:fillRect/>
          </a:stretch>
        </p:blipFill>
        <p:spPr>
          <a:xfrm>
            <a:off x="2692083" y="4266796"/>
            <a:ext cx="13549701" cy="6020204"/>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a:solidFill>
            <a:schemeClr val="accent2">
              <a:lumMod val="20000"/>
              <a:lumOff val="80000"/>
            </a:schemeClr>
          </a:solidFill>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grpFill/>
          </p:spPr>
        </p:sp>
        <p:sp>
          <p:nvSpPr>
            <p:cNvPr id="4" name="TextBox 4"/>
            <p:cNvSpPr txBox="1"/>
            <p:nvPr/>
          </p:nvSpPr>
          <p:spPr>
            <a:xfrm>
              <a:off x="0" y="-38100"/>
              <a:ext cx="812800" cy="850900"/>
            </a:xfrm>
            <a:prstGeom prst="rect">
              <a:avLst/>
            </a:prstGeom>
            <a:grpFill/>
          </p:spPr>
          <p:txBody>
            <a:bodyPr lIns="50800" tIns="50800" rIns="50800" bIns="50800" rtlCol="0" anchor="ctr"/>
            <a:lstStyle/>
            <a:p>
              <a:pPr algn="ctr">
                <a:lnSpc>
                  <a:spcPts val="2659"/>
                </a:lnSpc>
              </a:pPr>
              <a:endParaRPr>
                <a:solidFill>
                  <a:srgbClr val="C00000"/>
                </a:solidFill>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C000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728539" y="1631990"/>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2947887" y="1095237"/>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Julie</a:t>
            </a:r>
          </a:p>
        </p:txBody>
      </p:sp>
    </p:spTree>
    <p:extLst>
      <p:ext uri="{BB962C8B-B14F-4D97-AF65-F5344CB8AC3E}">
        <p14:creationId xmlns:p14="http://schemas.microsoft.com/office/powerpoint/2010/main" val="2682958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628085" y="8764810"/>
            <a:ext cx="3992630" cy="304438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1057096" y="5363817"/>
            <a:ext cx="2968161" cy="4017815"/>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313578" y="7928662"/>
            <a:ext cx="2684556" cy="36339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633705" y="3327490"/>
            <a:ext cx="3308589" cy="3300318"/>
          </a:xfrm>
          <a:prstGeom prst="rect">
            <a:avLst/>
          </a:prstGeom>
        </p:spPr>
      </p:pic>
      <p:grpSp>
        <p:nvGrpSpPr>
          <p:cNvPr id="7" name="Group 7"/>
          <p:cNvGrpSpPr/>
          <p:nvPr/>
        </p:nvGrpSpPr>
        <p:grpSpPr>
          <a:xfrm>
            <a:off x="1713958" y="2831768"/>
            <a:ext cx="10556366" cy="3106472"/>
            <a:chOff x="0" y="0"/>
            <a:chExt cx="6503752" cy="1913890"/>
          </a:xfrm>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C07A"/>
            </a:solidFill>
          </p:spPr>
        </p:sp>
      </p:grpSp>
      <p:sp>
        <p:nvSpPr>
          <p:cNvPr id="9" name="TextBox 9"/>
          <p:cNvSpPr txBox="1"/>
          <p:nvPr/>
        </p:nvSpPr>
        <p:spPr>
          <a:xfrm>
            <a:off x="2632829" y="3805569"/>
            <a:ext cx="8783442" cy="1339844"/>
          </a:xfrm>
          <a:prstGeom prst="rect">
            <a:avLst/>
          </a:prstGeom>
        </p:spPr>
        <p:txBody>
          <a:bodyPr lIns="0" tIns="0" rIns="0" bIns="0" rtlCol="0" anchor="t">
            <a:spAutoFit/>
          </a:bodyPr>
          <a:lstStyle/>
          <a:p>
            <a:pPr algn="ctr">
              <a:lnSpc>
                <a:spcPts val="9999"/>
              </a:lnSpc>
            </a:pPr>
            <a:r>
              <a:rPr lang="en-US" sz="9999">
                <a:solidFill>
                  <a:srgbClr val="000000"/>
                </a:solidFill>
                <a:latin typeface="Tenor Sans"/>
              </a:rPr>
              <a:t>Thank You!</a:t>
            </a:r>
          </a:p>
        </p:txBody>
      </p:sp>
      <p:sp>
        <p:nvSpPr>
          <p:cNvPr id="10" name="TextBox 10"/>
          <p:cNvSpPr txBox="1"/>
          <p:nvPr/>
        </p:nvSpPr>
        <p:spPr>
          <a:xfrm>
            <a:off x="3385815" y="6380547"/>
            <a:ext cx="7277469" cy="666750"/>
          </a:xfrm>
          <a:prstGeom prst="rect">
            <a:avLst/>
          </a:prstGeom>
        </p:spPr>
        <p:txBody>
          <a:bodyPr lIns="0" tIns="0" rIns="0" bIns="0" rtlCol="0" anchor="t">
            <a:spAutoFit/>
          </a:bodyPr>
          <a:lstStyle/>
          <a:p>
            <a:pPr algn="ctr">
              <a:lnSpc>
                <a:spcPts val="5279"/>
              </a:lnSpc>
            </a:pPr>
            <a:r>
              <a:rPr lang="en-US" sz="4399" spc="219" dirty="0">
                <a:solidFill>
                  <a:srgbClr val="000000"/>
                </a:solidFill>
                <a:latin typeface="Nunito Sans Regular"/>
              </a:rPr>
              <a:t>See You Next Time.</a:t>
            </a:r>
          </a:p>
        </p:txBody>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920360" y="3238763"/>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4241909" y="8654038"/>
            <a:ext cx="897554" cy="1550849"/>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941874" y="3289605"/>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28690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0872341">
            <a:off x="198125" y="7671254"/>
            <a:ext cx="3368967" cy="2425656"/>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905040" y="3660917"/>
            <a:ext cx="3107859" cy="5933860"/>
          </a:xfrm>
          <a:prstGeom prst="rect">
            <a:avLst/>
          </a:prstGeom>
        </p:spPr>
      </p:pic>
      <p:pic>
        <p:nvPicPr>
          <p:cNvPr id="7" name="Picture 7"/>
          <p:cNvPicPr>
            <a:picLocks noChangeAspect="1"/>
          </p:cNvPicPr>
          <p:nvPr/>
        </p:nvPicPr>
        <p:blipFill>
          <a:blip r:embed="rId6"/>
          <a:srcRect/>
          <a:stretch>
            <a:fillRect/>
          </a:stretch>
        </p:blipFill>
        <p:spPr>
          <a:xfrm>
            <a:off x="4419600" y="3848100"/>
            <a:ext cx="2402868" cy="1838194"/>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734602" y="1520863"/>
            <a:ext cx="1809055" cy="1906093"/>
          </a:xfrm>
          <a:prstGeom prst="rect">
            <a:avLst/>
          </a:prstGeom>
        </p:spPr>
      </p:pic>
      <p:pic>
        <p:nvPicPr>
          <p:cNvPr id="9" name="Picture 9"/>
          <p:cNvPicPr>
            <a:picLocks noChangeAspect="1"/>
          </p:cNvPicPr>
          <p:nvPr/>
        </p:nvPicPr>
        <p:blipFill>
          <a:blip r:embed="rId9"/>
          <a:srcRect/>
          <a:stretch>
            <a:fillRect/>
          </a:stretch>
        </p:blipFill>
        <p:spPr>
          <a:xfrm>
            <a:off x="9829800" y="3086100"/>
            <a:ext cx="2153256" cy="2405873"/>
          </a:xfrm>
          <a:prstGeom prst="rect">
            <a:avLst/>
          </a:prstGeom>
        </p:spPr>
      </p:pic>
      <p:grpSp>
        <p:nvGrpSpPr>
          <p:cNvPr id="10" name="Group 9">
            <a:extLst>
              <a:ext uri="{FF2B5EF4-FFF2-40B4-BE49-F238E27FC236}">
                <a16:creationId xmlns:a16="http://schemas.microsoft.com/office/drawing/2014/main" id="{B47EA21D-162C-833F-3802-740AC06B2385}"/>
              </a:ext>
            </a:extLst>
          </p:cNvPr>
          <p:cNvGrpSpPr/>
          <p:nvPr/>
        </p:nvGrpSpPr>
        <p:grpSpPr>
          <a:xfrm>
            <a:off x="-42836" y="-56804"/>
            <a:ext cx="18288000" cy="2415143"/>
            <a:chOff x="-42836" y="-56804"/>
            <a:chExt cx="18288000" cy="2415143"/>
          </a:xfrm>
        </p:grpSpPr>
        <p:pic>
          <p:nvPicPr>
            <p:cNvPr id="11" name="Picture 10">
              <a:extLst>
                <a:ext uri="{FF2B5EF4-FFF2-40B4-BE49-F238E27FC236}">
                  <a16:creationId xmlns:a16="http://schemas.microsoft.com/office/drawing/2014/main" id="{454B53F2-9E53-C115-1E51-F3C7DF5EC0BC}"/>
                </a:ext>
              </a:extLst>
            </p:cNvPr>
            <p:cNvPicPr>
              <a:picLocks noChangeAspect="1"/>
            </p:cNvPicPr>
            <p:nvPr/>
          </p:nvPicPr>
          <p:blipFill>
            <a:blip r:embed="rId10"/>
            <a:stretch>
              <a:fillRect/>
            </a:stretch>
          </p:blipFill>
          <p:spPr>
            <a:xfrm>
              <a:off x="-42836" y="-56804"/>
              <a:ext cx="18288000" cy="934064"/>
            </a:xfrm>
            <a:prstGeom prst="rect">
              <a:avLst/>
            </a:prstGeom>
          </p:spPr>
        </p:pic>
        <p:grpSp>
          <p:nvGrpSpPr>
            <p:cNvPr id="12" name="Group 11">
              <a:extLst>
                <a:ext uri="{FF2B5EF4-FFF2-40B4-BE49-F238E27FC236}">
                  <a16:creationId xmlns:a16="http://schemas.microsoft.com/office/drawing/2014/main" id="{26A6EEC0-5E7C-DE94-8BF4-AC92E3542CD8}"/>
                </a:ext>
              </a:extLst>
            </p:cNvPr>
            <p:cNvGrpSpPr/>
            <p:nvPr/>
          </p:nvGrpSpPr>
          <p:grpSpPr>
            <a:xfrm>
              <a:off x="-32657" y="-23999"/>
              <a:ext cx="5181600" cy="2382338"/>
              <a:chOff x="0" y="-1"/>
              <a:chExt cx="3460862" cy="1520972"/>
            </a:xfrm>
          </p:grpSpPr>
          <p:pic>
            <p:nvPicPr>
              <p:cNvPr id="13" name="Picture 12">
                <a:extLst>
                  <a:ext uri="{FF2B5EF4-FFF2-40B4-BE49-F238E27FC236}">
                    <a16:creationId xmlns:a16="http://schemas.microsoft.com/office/drawing/2014/main" id="{8E938DF7-209A-4AA2-7BFA-8C7BAAC5360D}"/>
                  </a:ext>
                </a:extLst>
              </p:cNvPr>
              <p:cNvPicPr>
                <a:picLocks noChangeAspect="1"/>
              </p:cNvPicPr>
              <p:nvPr userDrawn="1"/>
            </p:nvPicPr>
            <p:blipFill rotWithShape="1">
              <a:blip r:embed="rId11"/>
              <a:srcRect b="53414"/>
              <a:stretch/>
            </p:blipFill>
            <p:spPr>
              <a:xfrm>
                <a:off x="0" y="-1"/>
                <a:ext cx="3185160" cy="604521"/>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5365F7B2-5E87-EC30-7C11-FF87F3B91C2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5" name="Picture 14" descr="A red circle with a yellow symbol&#10;&#10;Description automatically generated with low confidence">
                <a:extLst>
                  <a:ext uri="{FF2B5EF4-FFF2-40B4-BE49-F238E27FC236}">
                    <a16:creationId xmlns:a16="http://schemas.microsoft.com/office/drawing/2014/main" id="{398C5770-578E-34A2-FC5E-0863F323ED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6" name="Picture 15" descr="Text&#10;&#10;Description automatically generated">
                <a:extLst>
                  <a:ext uri="{FF2B5EF4-FFF2-40B4-BE49-F238E27FC236}">
                    <a16:creationId xmlns:a16="http://schemas.microsoft.com/office/drawing/2014/main" id="{26E157C1-FC8A-E724-72AE-425FA057545E}"/>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31024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1829196" y="559909"/>
            <a:ext cx="7314804"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Let’s say Hello!</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24582" y="1389724"/>
            <a:ext cx="1397084" cy="1397084"/>
          </a:xfrm>
          <a:prstGeom prst="rect">
            <a:avLst/>
          </a:prstGeom>
        </p:spPr>
      </p:pic>
      <p:pic>
        <p:nvPicPr>
          <p:cNvPr id="2" name="Picture 1">
            <a:extLst>
              <a:ext uri="{FF2B5EF4-FFF2-40B4-BE49-F238E27FC236}">
                <a16:creationId xmlns:a16="http://schemas.microsoft.com/office/drawing/2014/main" id="{42EE4438-6D62-328C-6577-EE60999D684B}"/>
              </a:ext>
            </a:extLst>
          </p:cNvPr>
          <p:cNvPicPr>
            <a:picLocks noChangeAspect="1"/>
          </p:cNvPicPr>
          <p:nvPr/>
        </p:nvPicPr>
        <p:blipFill rotWithShape="1">
          <a:blip r:embed="rId10"/>
          <a:srcRect r="64570"/>
          <a:stretch/>
        </p:blipFill>
        <p:spPr>
          <a:xfrm>
            <a:off x="1829196" y="3118406"/>
            <a:ext cx="4800600" cy="6020204"/>
          </a:xfrm>
          <a:prstGeom prst="rect">
            <a:avLst/>
          </a:prstGeom>
          <a:ln>
            <a:noFill/>
          </a:ln>
          <a:effectLst>
            <a:softEdge rad="112500"/>
          </a:effectLst>
        </p:spPr>
      </p:pic>
      <p:pic>
        <p:nvPicPr>
          <p:cNvPr id="4" name="Picture 3">
            <a:extLst>
              <a:ext uri="{FF2B5EF4-FFF2-40B4-BE49-F238E27FC236}">
                <a16:creationId xmlns:a16="http://schemas.microsoft.com/office/drawing/2014/main" id="{52D98D32-B316-779A-36B7-606F834AFE4B}"/>
              </a:ext>
            </a:extLst>
          </p:cNvPr>
          <p:cNvPicPr>
            <a:picLocks noChangeAspect="1"/>
          </p:cNvPicPr>
          <p:nvPr/>
        </p:nvPicPr>
        <p:blipFill rotWithShape="1">
          <a:blip r:embed="rId10"/>
          <a:srcRect l="34314" t="16751" r="32506"/>
          <a:stretch/>
        </p:blipFill>
        <p:spPr>
          <a:xfrm>
            <a:off x="7330931" y="3622631"/>
            <a:ext cx="4495800" cy="5011753"/>
          </a:xfrm>
          <a:prstGeom prst="rect">
            <a:avLst/>
          </a:prstGeom>
          <a:ln>
            <a:noFill/>
          </a:ln>
          <a:effectLst>
            <a:softEdge rad="112500"/>
          </a:effectLst>
        </p:spPr>
      </p:pic>
      <p:pic>
        <p:nvPicPr>
          <p:cNvPr id="6" name="Picture 5">
            <a:extLst>
              <a:ext uri="{FF2B5EF4-FFF2-40B4-BE49-F238E27FC236}">
                <a16:creationId xmlns:a16="http://schemas.microsoft.com/office/drawing/2014/main" id="{685C326C-7080-55BE-6FF3-AFEFAD2E2178}"/>
              </a:ext>
            </a:extLst>
          </p:cNvPr>
          <p:cNvPicPr>
            <a:picLocks noChangeAspect="1"/>
          </p:cNvPicPr>
          <p:nvPr/>
        </p:nvPicPr>
        <p:blipFill rotWithShape="1">
          <a:blip r:embed="rId10"/>
          <a:srcRect l="66820" r="1207"/>
          <a:stretch/>
        </p:blipFill>
        <p:spPr>
          <a:xfrm>
            <a:off x="12382103" y="3238500"/>
            <a:ext cx="4332216" cy="6020204"/>
          </a:xfrm>
          <a:prstGeom prst="rect">
            <a:avLst/>
          </a:prstGeom>
          <a:ln>
            <a:noFill/>
          </a:ln>
          <a:effectLst>
            <a:softEdge rad="112500"/>
          </a:effectLst>
        </p:spPr>
      </p:pic>
    </p:spTree>
    <p:extLst>
      <p:ext uri="{BB962C8B-B14F-4D97-AF65-F5344CB8AC3E}">
        <p14:creationId xmlns:p14="http://schemas.microsoft.com/office/powerpoint/2010/main" val="2158712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56411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sp>
        <p:nvSpPr>
          <p:cNvPr id="6" name="TextBox 6"/>
          <p:cNvSpPr txBox="1"/>
          <p:nvPr/>
        </p:nvSpPr>
        <p:spPr>
          <a:xfrm>
            <a:off x="2316300" y="1231094"/>
            <a:ext cx="13198198" cy="2238177"/>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FF"/>
                </a:solidFill>
                <a:latin typeface="KG Primary Penmanship Bold"/>
              </a:rPr>
              <a:t> </a:t>
            </a:r>
            <a:r>
              <a:rPr lang="en-US" sz="12926" b="1" dirty="0">
                <a:solidFill>
                  <a:srgbClr val="C00000"/>
                </a:solidFill>
                <a:latin typeface="KG Primary Penmanship Bold"/>
              </a:rPr>
              <a:t>HELLO SONG</a:t>
            </a:r>
          </a:p>
        </p:txBody>
      </p:sp>
      <p:grpSp>
        <p:nvGrpSpPr>
          <p:cNvPr id="7" name="Group 6">
            <a:extLst>
              <a:ext uri="{FF2B5EF4-FFF2-40B4-BE49-F238E27FC236}">
                <a16:creationId xmlns:a16="http://schemas.microsoft.com/office/drawing/2014/main" id="{C55AC7AB-151F-A1F5-2DD1-7BF537358D3A}"/>
              </a:ext>
            </a:extLst>
          </p:cNvPr>
          <p:cNvGrpSpPr/>
          <p:nvPr/>
        </p:nvGrpSpPr>
        <p:grpSpPr>
          <a:xfrm>
            <a:off x="-76200" y="123958"/>
            <a:ext cx="18288000" cy="2415143"/>
            <a:chOff x="-42836" y="-56804"/>
            <a:chExt cx="18288000" cy="2415143"/>
          </a:xfrm>
        </p:grpSpPr>
        <p:pic>
          <p:nvPicPr>
            <p:cNvPr id="8" name="Picture 7">
              <a:extLst>
                <a:ext uri="{FF2B5EF4-FFF2-40B4-BE49-F238E27FC236}">
                  <a16:creationId xmlns:a16="http://schemas.microsoft.com/office/drawing/2014/main" id="{695C272F-12D1-C252-424F-BEA78D66DD8C}"/>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D325B9FF-558F-0145-E670-D8D7D7073AD7}"/>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DE16FBCD-4681-B963-D6A1-D49DBE3BE616}"/>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E57851F2-4D0F-2A6C-6747-20568DED54BD}"/>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A89D5F1B-77BA-0616-8978-C2660680409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BE4273F1-7FEB-BEEC-6BBE-6899287006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pic>
        <p:nvPicPr>
          <p:cNvPr id="17" name="Picture 16">
            <a:extLst>
              <a:ext uri="{FF2B5EF4-FFF2-40B4-BE49-F238E27FC236}">
                <a16:creationId xmlns:a16="http://schemas.microsoft.com/office/drawing/2014/main" id="{FF1CF97A-21D8-95D1-9127-35AC63BDFEF6}"/>
              </a:ext>
            </a:extLst>
          </p:cNvPr>
          <p:cNvPicPr>
            <a:picLocks noChangeAspect="1"/>
          </p:cNvPicPr>
          <p:nvPr/>
        </p:nvPicPr>
        <p:blipFill>
          <a:blip r:embed="rId8"/>
          <a:stretch>
            <a:fillRect/>
          </a:stretch>
        </p:blipFill>
        <p:spPr>
          <a:xfrm>
            <a:off x="3124200" y="3469271"/>
            <a:ext cx="11629251" cy="5722747"/>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435982"/>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4"/>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5"/>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8"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1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5" name="Picture 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9"/>
          <a:stretch>
            <a:fillRect/>
          </a:stretch>
        </p:blipFill>
        <p:spPr>
          <a:xfrm>
            <a:off x="2894977" y="1349528"/>
            <a:ext cx="7924800" cy="7924800"/>
          </a:xfrm>
          <a:prstGeom prst="rect">
            <a:avLst/>
          </a:prstGeom>
        </p:spPr>
      </p:pic>
    </p:spTree>
    <p:extLst>
      <p:ext uri="{BB962C8B-B14F-4D97-AF65-F5344CB8AC3E}">
        <p14:creationId xmlns:p14="http://schemas.microsoft.com/office/powerpoint/2010/main" val="377768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327029"/>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317358" y="988239"/>
            <a:ext cx="11093842"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Let’s sing Welcome Song!</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0424" y="1602860"/>
            <a:ext cx="1397084" cy="1397084"/>
          </a:xfrm>
          <a:prstGeom prst="rect">
            <a:avLst/>
          </a:prstGeom>
        </p:spPr>
      </p:pic>
      <p:pic>
        <p:nvPicPr>
          <p:cNvPr id="4" name="Picture 3">
            <a:extLst>
              <a:ext uri="{FF2B5EF4-FFF2-40B4-BE49-F238E27FC236}">
                <a16:creationId xmlns:a16="http://schemas.microsoft.com/office/drawing/2014/main" id="{F13EB763-74BC-6A8D-374E-D7E1E53FCFCD}"/>
              </a:ext>
            </a:extLst>
          </p:cNvPr>
          <p:cNvPicPr>
            <a:picLocks noChangeAspect="1"/>
          </p:cNvPicPr>
          <p:nvPr/>
        </p:nvPicPr>
        <p:blipFill rotWithShape="1">
          <a:blip r:embed="rId12"/>
          <a:srcRect r="3203"/>
          <a:stretch/>
        </p:blipFill>
        <p:spPr>
          <a:xfrm>
            <a:off x="2710790" y="3338734"/>
            <a:ext cx="12866420" cy="5573522"/>
          </a:xfrm>
          <a:prstGeom prst="rect">
            <a:avLst/>
          </a:prstGeom>
          <a:ln>
            <a:noFill/>
          </a:ln>
          <a:effectLst>
            <a:softEdge rad="112500"/>
          </a:effectLst>
        </p:spPr>
      </p:pic>
      <p:pic>
        <p:nvPicPr>
          <p:cNvPr id="5" name="Track 001 02">
            <a:hlinkClick r:id="" action="ppaction://media"/>
            <a:extLst>
              <a:ext uri="{FF2B5EF4-FFF2-40B4-BE49-F238E27FC236}">
                <a16:creationId xmlns:a16="http://schemas.microsoft.com/office/drawing/2014/main" id="{5DFD5884-35E8-AEC2-558A-6FEE7435CF9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855480" y="1471125"/>
            <a:ext cx="1774427" cy="1774427"/>
          </a:xfrm>
          <a:prstGeom prst="rect">
            <a:avLst/>
          </a:prstGeom>
        </p:spPr>
      </p:pic>
    </p:spTree>
    <p:extLst>
      <p:ext uri="{BB962C8B-B14F-4D97-AF65-F5344CB8AC3E}">
        <p14:creationId xmlns:p14="http://schemas.microsoft.com/office/powerpoint/2010/main" val="3028070225"/>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5937"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985864" y="1327029"/>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15" name="TextBox 6">
            <a:extLst>
              <a:ext uri="{FF2B5EF4-FFF2-40B4-BE49-F238E27FC236}">
                <a16:creationId xmlns:a16="http://schemas.microsoft.com/office/drawing/2014/main" id="{F65B7FDB-C707-7308-BEA8-AAC0027A07E1}"/>
              </a:ext>
            </a:extLst>
          </p:cNvPr>
          <p:cNvSpPr txBox="1"/>
          <p:nvPr/>
        </p:nvSpPr>
        <p:spPr>
          <a:xfrm>
            <a:off x="2317358" y="988239"/>
            <a:ext cx="5988442"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Sing and Do!</a:t>
            </a:r>
          </a:p>
        </p:txBody>
      </p:sp>
      <p:pic>
        <p:nvPicPr>
          <p:cNvPr id="16" name="Graphic 15" descr="Right pointing backhand index with solid fill">
            <a:extLst>
              <a:ext uri="{FF2B5EF4-FFF2-40B4-BE49-F238E27FC236}">
                <a16:creationId xmlns:a16="http://schemas.microsoft.com/office/drawing/2014/main" id="{A439EC79-320B-DB9D-3D39-27D17EBCA8E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20274" y="1659797"/>
            <a:ext cx="1397084" cy="1397084"/>
          </a:xfrm>
          <a:prstGeom prst="rect">
            <a:avLst/>
          </a:prstGeom>
        </p:spPr>
      </p:pic>
      <p:pic>
        <p:nvPicPr>
          <p:cNvPr id="4" name="Picture 3">
            <a:extLst>
              <a:ext uri="{FF2B5EF4-FFF2-40B4-BE49-F238E27FC236}">
                <a16:creationId xmlns:a16="http://schemas.microsoft.com/office/drawing/2014/main" id="{F13EB763-74BC-6A8D-374E-D7E1E53FCFCD}"/>
              </a:ext>
            </a:extLst>
          </p:cNvPr>
          <p:cNvPicPr>
            <a:picLocks noChangeAspect="1"/>
          </p:cNvPicPr>
          <p:nvPr/>
        </p:nvPicPr>
        <p:blipFill rotWithShape="1">
          <a:blip r:embed="rId12"/>
          <a:srcRect r="3203"/>
          <a:stretch/>
        </p:blipFill>
        <p:spPr>
          <a:xfrm>
            <a:off x="2710790" y="3338734"/>
            <a:ext cx="12866420" cy="5573522"/>
          </a:xfrm>
          <a:prstGeom prst="rect">
            <a:avLst/>
          </a:prstGeom>
          <a:ln>
            <a:noFill/>
          </a:ln>
          <a:effectLst>
            <a:softEdge rad="112500"/>
          </a:effectLst>
        </p:spPr>
      </p:pic>
      <p:pic>
        <p:nvPicPr>
          <p:cNvPr id="5" name="Track 001 02">
            <a:hlinkClick r:id="" action="ppaction://media"/>
            <a:extLst>
              <a:ext uri="{FF2B5EF4-FFF2-40B4-BE49-F238E27FC236}">
                <a16:creationId xmlns:a16="http://schemas.microsoft.com/office/drawing/2014/main" id="{5DFD5884-35E8-AEC2-558A-6FEE7435CF9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870360" y="1412584"/>
            <a:ext cx="1774427" cy="1774427"/>
          </a:xfrm>
          <a:prstGeom prst="rect">
            <a:avLst/>
          </a:prstGeom>
        </p:spPr>
      </p:pic>
    </p:spTree>
    <p:extLst>
      <p:ext uri="{BB962C8B-B14F-4D97-AF65-F5344CB8AC3E}">
        <p14:creationId xmlns:p14="http://schemas.microsoft.com/office/powerpoint/2010/main" val="321143089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
                </p:tgtEl>
              </p:cMediaNode>
            </p:audio>
            <p:seq concurrent="1" nextAc="seek">
              <p:cTn id="3" restart="whenNotActive" fill="hold" evtFilter="cancelBubble" nodeType="interactiveSeq">
                <p:stCondLst>
                  <p:cond evt="onClick" delay="0">
                    <p:tgtEl>
                      <p:spTgt spid="5"/>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75937"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028700" y="1310247"/>
            <a:ext cx="16230600" cy="8229600"/>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2">
              <a:lumMod val="20000"/>
              <a:lumOff val="80000"/>
            </a:schemeClr>
          </a:solidFill>
        </p:spPr>
      </p:sp>
      <p:grpSp>
        <p:nvGrpSpPr>
          <p:cNvPr id="8" name="Group 7">
            <a:extLst>
              <a:ext uri="{FF2B5EF4-FFF2-40B4-BE49-F238E27FC236}">
                <a16:creationId xmlns:a16="http://schemas.microsoft.com/office/drawing/2014/main" id="{524D182A-613E-B170-8C0D-E8E916BF2B4D}"/>
              </a:ext>
            </a:extLst>
          </p:cNvPr>
          <p:cNvGrpSpPr/>
          <p:nvPr/>
        </p:nvGrpSpPr>
        <p:grpSpPr>
          <a:xfrm>
            <a:off x="-42836" y="-56804"/>
            <a:ext cx="18288000" cy="2415143"/>
            <a:chOff x="-42836" y="-56804"/>
            <a:chExt cx="18288000" cy="2415143"/>
          </a:xfrm>
        </p:grpSpPr>
        <p:pic>
          <p:nvPicPr>
            <p:cNvPr id="9" name="Picture 8">
              <a:extLst>
                <a:ext uri="{FF2B5EF4-FFF2-40B4-BE49-F238E27FC236}">
                  <a16:creationId xmlns:a16="http://schemas.microsoft.com/office/drawing/2014/main" id="{2F60021A-C8F2-D0A0-D392-6DFF777EBF9C}"/>
                </a:ext>
              </a:extLst>
            </p:cNvPr>
            <p:cNvPicPr>
              <a:picLocks noChangeAspect="1"/>
            </p:cNvPicPr>
            <p:nvPr/>
          </p:nvPicPr>
          <p:blipFill>
            <a:blip r:embed="rId5"/>
            <a:stretch>
              <a:fillRect/>
            </a:stretch>
          </p:blipFill>
          <p:spPr>
            <a:xfrm>
              <a:off x="-42836" y="-56804"/>
              <a:ext cx="18288000" cy="934064"/>
            </a:xfrm>
            <a:prstGeom prst="rect">
              <a:avLst/>
            </a:prstGeom>
          </p:spPr>
        </p:pic>
        <p:grpSp>
          <p:nvGrpSpPr>
            <p:cNvPr id="10" name="Group 9">
              <a:extLst>
                <a:ext uri="{FF2B5EF4-FFF2-40B4-BE49-F238E27FC236}">
                  <a16:creationId xmlns:a16="http://schemas.microsoft.com/office/drawing/2014/main" id="{4F42BABD-B7B1-C6E2-C148-F68F8D589701}"/>
                </a:ext>
              </a:extLst>
            </p:cNvPr>
            <p:cNvGrpSpPr/>
            <p:nvPr/>
          </p:nvGrpSpPr>
          <p:grpSpPr>
            <a:xfrm>
              <a:off x="-32657" y="-23999"/>
              <a:ext cx="5181600" cy="2382338"/>
              <a:chOff x="0" y="-1"/>
              <a:chExt cx="3460862" cy="1520972"/>
            </a:xfrm>
          </p:grpSpPr>
          <p:pic>
            <p:nvPicPr>
              <p:cNvPr id="11" name="Picture 10">
                <a:extLst>
                  <a:ext uri="{FF2B5EF4-FFF2-40B4-BE49-F238E27FC236}">
                    <a16:creationId xmlns:a16="http://schemas.microsoft.com/office/drawing/2014/main" id="{26CBA453-F706-75F5-CA11-AF89E55701F6}"/>
                  </a:ext>
                </a:extLst>
              </p:cNvPr>
              <p:cNvPicPr>
                <a:picLocks noChangeAspect="1"/>
              </p:cNvPicPr>
              <p:nvPr userDrawn="1"/>
            </p:nvPicPr>
            <p:blipFill rotWithShape="1">
              <a:blip r:embed="rId6"/>
              <a:srcRect b="53414"/>
              <a:stretch/>
            </p:blipFill>
            <p:spPr>
              <a:xfrm>
                <a:off x="0" y="-1"/>
                <a:ext cx="3185160" cy="604521"/>
              </a:xfrm>
              <a:prstGeom prst="rect">
                <a:avLst/>
              </a:prstGeom>
            </p:spPr>
          </p:pic>
          <p:pic>
            <p:nvPicPr>
              <p:cNvPr id="12" name="Picture 11" descr="Logo&#10;&#10;Description automatically generated with medium confidence">
                <a:extLst>
                  <a:ext uri="{FF2B5EF4-FFF2-40B4-BE49-F238E27FC236}">
                    <a16:creationId xmlns:a16="http://schemas.microsoft.com/office/drawing/2014/main" id="{BEF32405-C758-A7A6-02F5-AA78824493E1}"/>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3" name="Picture 12" descr="A red circle with a yellow symbol&#10;&#10;Description automatically generated with low confidence">
                <a:extLst>
                  <a:ext uri="{FF2B5EF4-FFF2-40B4-BE49-F238E27FC236}">
                    <a16:creationId xmlns:a16="http://schemas.microsoft.com/office/drawing/2014/main" id="{A9B03C80-83C1-B3EB-B336-B025F0FD787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4" name="Picture 13" descr="Text&#10;&#10;Description automatically generated">
                <a:extLst>
                  <a:ext uri="{FF2B5EF4-FFF2-40B4-BE49-F238E27FC236}">
                    <a16:creationId xmlns:a16="http://schemas.microsoft.com/office/drawing/2014/main" id="{45F1B842-E177-C435-30F8-E69931EAE838}"/>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2" name="TextBox 6">
            <a:extLst>
              <a:ext uri="{FF2B5EF4-FFF2-40B4-BE49-F238E27FC236}">
                <a16:creationId xmlns:a16="http://schemas.microsoft.com/office/drawing/2014/main" id="{D65218AF-E228-99F0-9070-FD64D53AEA40}"/>
              </a:ext>
            </a:extLst>
          </p:cNvPr>
          <p:cNvSpPr txBox="1"/>
          <p:nvPr/>
        </p:nvSpPr>
        <p:spPr>
          <a:xfrm>
            <a:off x="2133600" y="1514602"/>
            <a:ext cx="10210800"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Sing and Do in groups.</a:t>
            </a:r>
          </a:p>
        </p:txBody>
      </p:sp>
      <p:pic>
        <p:nvPicPr>
          <p:cNvPr id="4" name="Graphic 3" descr="Right pointing backhand index with solid fill">
            <a:extLst>
              <a:ext uri="{FF2B5EF4-FFF2-40B4-BE49-F238E27FC236}">
                <a16:creationId xmlns:a16="http://schemas.microsoft.com/office/drawing/2014/main" id="{28F5D419-AE1E-F78D-75E0-F1835C4736E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4668" y="1504948"/>
            <a:ext cx="1397084" cy="1397084"/>
          </a:xfrm>
          <a:prstGeom prst="rect">
            <a:avLst/>
          </a:prstGeom>
        </p:spPr>
      </p:pic>
      <p:pic>
        <p:nvPicPr>
          <p:cNvPr id="6" name="Picture 5" descr="A group of people wearing clothing&#10;&#10;Description automatically generated with medium confidence">
            <a:extLst>
              <a:ext uri="{FF2B5EF4-FFF2-40B4-BE49-F238E27FC236}">
                <a16:creationId xmlns:a16="http://schemas.microsoft.com/office/drawing/2014/main" id="{425B38E4-EDEB-9645-79EB-ABA2527F02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95800" y="3074184"/>
            <a:ext cx="6937319" cy="6378072"/>
          </a:xfrm>
          <a:prstGeom prst="rect">
            <a:avLst/>
          </a:prstGeom>
        </p:spPr>
      </p:pic>
      <p:pic>
        <p:nvPicPr>
          <p:cNvPr id="5" name="Track 001 02">
            <a:hlinkClick r:id="" action="ppaction://media"/>
            <a:extLst>
              <a:ext uri="{FF2B5EF4-FFF2-40B4-BE49-F238E27FC236}">
                <a16:creationId xmlns:a16="http://schemas.microsoft.com/office/drawing/2014/main" id="{52757731-4F7E-F068-FA82-AACCE7C64B5C}"/>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44400" y="1471125"/>
            <a:ext cx="1774427" cy="1774427"/>
          </a:xfrm>
          <a:prstGeom prst="rect">
            <a:avLst/>
          </a:prstGeom>
        </p:spPr>
      </p:pic>
    </p:spTree>
    <p:extLst>
      <p:ext uri="{BB962C8B-B14F-4D97-AF65-F5344CB8AC3E}">
        <p14:creationId xmlns:p14="http://schemas.microsoft.com/office/powerpoint/2010/main" val="9370754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3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768</TotalTime>
  <Words>545</Words>
  <Application>Microsoft Office PowerPoint</Application>
  <PresentationFormat>Custom</PresentationFormat>
  <Paragraphs>80</Paragraphs>
  <Slides>21</Slides>
  <Notes>18</Notes>
  <HiddenSlides>0</HiddenSlides>
  <MMClips>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21</vt:i4>
      </vt:variant>
    </vt:vector>
  </HeadingPairs>
  <TitlesOfParts>
    <vt:vector size="36" baseType="lpstr">
      <vt:lpstr>Wingdings</vt:lpstr>
      <vt:lpstr>Times New Roman</vt:lpstr>
      <vt:lpstr>Calibri</vt:lpstr>
      <vt:lpstr>MyriadPro-BoldCond</vt:lpstr>
      <vt:lpstr>Open Sans Extra Bold</vt:lpstr>
      <vt:lpstr>MyriadPro-Light</vt:lpstr>
      <vt:lpstr>MyriadPro-LightIt</vt:lpstr>
      <vt:lpstr>Fredoka One</vt:lpstr>
      <vt:lpstr>KG Primary Penmanship Bold</vt:lpstr>
      <vt:lpstr>Nunito Sans Regular</vt:lpstr>
      <vt:lpstr>Jumble</vt:lpstr>
      <vt:lpstr>Tenor Sans</vt:lpstr>
      <vt:lpstr>Sniglet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25</cp:revision>
  <dcterms:created xsi:type="dcterms:W3CDTF">2006-08-16T00:00:00Z</dcterms:created>
  <dcterms:modified xsi:type="dcterms:W3CDTF">2023-08-06T10:10:39Z</dcterms:modified>
  <dc:identifier>DAFV1pFi9-g</dc:identifier>
</cp:coreProperties>
</file>