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88" r:id="rId3"/>
    <p:sldId id="289" r:id="rId4"/>
    <p:sldId id="290" r:id="rId5"/>
    <p:sldId id="294" r:id="rId6"/>
    <p:sldId id="295" r:id="rId7"/>
    <p:sldId id="296" r:id="rId8"/>
    <p:sldId id="264" r:id="rId9"/>
    <p:sldId id="299" r:id="rId10"/>
    <p:sldId id="298" r:id="rId11"/>
    <p:sldId id="297" r:id="rId12"/>
    <p:sldId id="306" r:id="rId13"/>
    <p:sldId id="300" r:id="rId14"/>
    <p:sldId id="273" r:id="rId15"/>
    <p:sldId id="274" r:id="rId16"/>
    <p:sldId id="275" r:id="rId17"/>
    <p:sldId id="276" r:id="rId18"/>
    <p:sldId id="277" r:id="rId19"/>
    <p:sldId id="286" r:id="rId20"/>
    <p:sldId id="287" r:id="rId21"/>
    <p:sldId id="301" r:id="rId22"/>
    <p:sldId id="285" r:id="rId23"/>
    <p:sldId id="278" r:id="rId24"/>
    <p:sldId id="260" r:id="rId25"/>
    <p:sldId id="265" r:id="rId26"/>
    <p:sldId id="259" r:id="rId27"/>
    <p:sldId id="258" r:id="rId28"/>
    <p:sldId id="266" r:id="rId29"/>
    <p:sldId id="257" r:id="rId30"/>
    <p:sldId id="261" r:id="rId31"/>
    <p:sldId id="305" r:id="rId32"/>
    <p:sldId id="263" r:id="rId33"/>
    <p:sldId id="302" r:id="rId34"/>
    <p:sldId id="303" r:id="rId35"/>
    <p:sldId id="304" r:id="rId36"/>
    <p:sldId id="267" r:id="rId37"/>
    <p:sldId id="26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42" autoAdjust="0"/>
    <p:restoredTop sz="94660"/>
  </p:normalViewPr>
  <p:slideViewPr>
    <p:cSldViewPr snapToGrid="0">
      <p:cViewPr varScale="1">
        <p:scale>
          <a:sx n="107" d="100"/>
          <a:sy n="107"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985E-AF0A-4699-AF60-7C0B90E31F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F62422-B0DC-4DE4-8866-362B49ABED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25742-6354-4DFD-B5B4-6E765BC2A82D}"/>
              </a:ext>
            </a:extLst>
          </p:cNvPr>
          <p:cNvSpPr>
            <a:spLocks noGrp="1"/>
          </p:cNvSpPr>
          <p:nvPr>
            <p:ph type="dt" sz="half" idx="10"/>
          </p:nvPr>
        </p:nvSpPr>
        <p:spPr/>
        <p:txBody>
          <a:bodyPr/>
          <a:lstStyle/>
          <a:p>
            <a:fld id="{423AF491-D223-4615-9738-18DC13693935}" type="datetimeFigureOut">
              <a:rPr lang="en-US" smtClean="0"/>
              <a:t>8/20/2022</a:t>
            </a:fld>
            <a:endParaRPr lang="en-US"/>
          </a:p>
        </p:txBody>
      </p:sp>
      <p:sp>
        <p:nvSpPr>
          <p:cNvPr id="5" name="Footer Placeholder 4">
            <a:extLst>
              <a:ext uri="{FF2B5EF4-FFF2-40B4-BE49-F238E27FC236}">
                <a16:creationId xmlns:a16="http://schemas.microsoft.com/office/drawing/2014/main" id="{894023EE-021D-48A5-9C13-B7C2ABAA3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9AD0CD-0F88-4D7B-98C6-AC75D0CE152F}"/>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3334414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8921-4317-4BBB-AEED-C3044A38F8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4194F1-FCD0-4BF6-A721-6624DA414E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77889-6821-444F-AFFA-8254841AC4FB}"/>
              </a:ext>
            </a:extLst>
          </p:cNvPr>
          <p:cNvSpPr>
            <a:spLocks noGrp="1"/>
          </p:cNvSpPr>
          <p:nvPr>
            <p:ph type="dt" sz="half" idx="10"/>
          </p:nvPr>
        </p:nvSpPr>
        <p:spPr/>
        <p:txBody>
          <a:bodyPr/>
          <a:lstStyle/>
          <a:p>
            <a:fld id="{423AF491-D223-4615-9738-18DC13693935}" type="datetimeFigureOut">
              <a:rPr lang="en-US" smtClean="0"/>
              <a:t>8/20/2022</a:t>
            </a:fld>
            <a:endParaRPr lang="en-US"/>
          </a:p>
        </p:txBody>
      </p:sp>
      <p:sp>
        <p:nvSpPr>
          <p:cNvPr id="5" name="Footer Placeholder 4">
            <a:extLst>
              <a:ext uri="{FF2B5EF4-FFF2-40B4-BE49-F238E27FC236}">
                <a16:creationId xmlns:a16="http://schemas.microsoft.com/office/drawing/2014/main" id="{1BDE8E11-CE58-4535-A0C3-A58C5450C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DF454-45A7-4740-882F-EEA999B63503}"/>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286945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DED48-F641-4D51-A1D1-B8C88ACBCA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F13951-384D-430B-8D0E-DBF30B0AB4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62764-3C37-4A14-9A8B-8908285958C5}"/>
              </a:ext>
            </a:extLst>
          </p:cNvPr>
          <p:cNvSpPr>
            <a:spLocks noGrp="1"/>
          </p:cNvSpPr>
          <p:nvPr>
            <p:ph type="dt" sz="half" idx="10"/>
          </p:nvPr>
        </p:nvSpPr>
        <p:spPr/>
        <p:txBody>
          <a:bodyPr/>
          <a:lstStyle/>
          <a:p>
            <a:fld id="{423AF491-D223-4615-9738-18DC13693935}" type="datetimeFigureOut">
              <a:rPr lang="en-US" smtClean="0"/>
              <a:t>8/20/2022</a:t>
            </a:fld>
            <a:endParaRPr lang="en-US"/>
          </a:p>
        </p:txBody>
      </p:sp>
      <p:sp>
        <p:nvSpPr>
          <p:cNvPr id="5" name="Footer Placeholder 4">
            <a:extLst>
              <a:ext uri="{FF2B5EF4-FFF2-40B4-BE49-F238E27FC236}">
                <a16:creationId xmlns:a16="http://schemas.microsoft.com/office/drawing/2014/main" id="{960E4219-60E7-46CA-B413-36F9F61E4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AB5C4-588E-4636-AE96-6CED3FE7484F}"/>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755315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26E1CFDA-EABF-410D-95B9-0A07B9BD3DD9}" type="datetimeFigureOut">
              <a:rPr lang="es-ES" smtClean="0"/>
              <a:t>20/08/2022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C1E0BE5-7DB4-461A-9361-5542C470CA9E}" type="slidenum">
              <a:rPr lang="es-ES" smtClean="0"/>
              <a:t>‹#›</a:t>
            </a:fld>
            <a:endParaRPr lang="es-ES"/>
          </a:p>
        </p:txBody>
      </p:sp>
    </p:spTree>
    <p:extLst>
      <p:ext uri="{BB962C8B-B14F-4D97-AF65-F5344CB8AC3E}">
        <p14:creationId xmlns:p14="http://schemas.microsoft.com/office/powerpoint/2010/main" val="145426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26E1CFDA-EABF-410D-95B9-0A07B9BD3DD9}" type="datetimeFigureOut">
              <a:rPr lang="es-ES" smtClean="0"/>
              <a:t>20/08/2022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C1E0BE5-7DB4-461A-9361-5542C470CA9E}" type="slidenum">
              <a:rPr lang="es-ES" smtClean="0"/>
              <a:t>‹#›</a:t>
            </a:fld>
            <a:endParaRPr lang="es-ES"/>
          </a:p>
        </p:txBody>
      </p:sp>
    </p:spTree>
    <p:extLst>
      <p:ext uri="{BB962C8B-B14F-4D97-AF65-F5344CB8AC3E}">
        <p14:creationId xmlns:p14="http://schemas.microsoft.com/office/powerpoint/2010/main" val="241449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26E1CFDA-EABF-410D-95B9-0A07B9BD3DD9}" type="datetimeFigureOut">
              <a:rPr lang="es-ES" smtClean="0"/>
              <a:t>20/08/2022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C1E0BE5-7DB4-461A-9361-5542C470CA9E}" type="slidenum">
              <a:rPr lang="es-ES" smtClean="0"/>
              <a:t>‹#›</a:t>
            </a:fld>
            <a:endParaRPr lang="es-ES"/>
          </a:p>
        </p:txBody>
      </p:sp>
    </p:spTree>
    <p:extLst>
      <p:ext uri="{BB962C8B-B14F-4D97-AF65-F5344CB8AC3E}">
        <p14:creationId xmlns:p14="http://schemas.microsoft.com/office/powerpoint/2010/main" val="361285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26E1CFDA-EABF-410D-95B9-0A07B9BD3DD9}" type="datetimeFigureOut">
              <a:rPr lang="es-ES" smtClean="0"/>
              <a:t>20/08/2022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C1E0BE5-7DB4-461A-9361-5542C470CA9E}" type="slidenum">
              <a:rPr lang="es-ES" smtClean="0"/>
              <a:t>‹#›</a:t>
            </a:fld>
            <a:endParaRPr lang="es-ES"/>
          </a:p>
        </p:txBody>
      </p:sp>
    </p:spTree>
    <p:extLst>
      <p:ext uri="{BB962C8B-B14F-4D97-AF65-F5344CB8AC3E}">
        <p14:creationId xmlns:p14="http://schemas.microsoft.com/office/powerpoint/2010/main" val="14504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26E1CFDA-EABF-410D-95B9-0A07B9BD3DD9}" type="datetimeFigureOut">
              <a:rPr lang="es-ES" smtClean="0"/>
              <a:t>20/08/2022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C1E0BE5-7DB4-461A-9361-5542C470CA9E}" type="slidenum">
              <a:rPr lang="es-ES" smtClean="0"/>
              <a:t>‹#›</a:t>
            </a:fld>
            <a:endParaRPr lang="es-ES"/>
          </a:p>
        </p:txBody>
      </p:sp>
    </p:spTree>
    <p:extLst>
      <p:ext uri="{BB962C8B-B14F-4D97-AF65-F5344CB8AC3E}">
        <p14:creationId xmlns:p14="http://schemas.microsoft.com/office/powerpoint/2010/main" val="258349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26E1CFDA-EABF-410D-95B9-0A07B9BD3DD9}" type="datetimeFigureOut">
              <a:rPr lang="es-ES" smtClean="0"/>
              <a:t>20/08/2022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C1E0BE5-7DB4-461A-9361-5542C470CA9E}" type="slidenum">
              <a:rPr lang="es-ES" smtClean="0"/>
              <a:t>‹#›</a:t>
            </a:fld>
            <a:endParaRPr lang="es-ES"/>
          </a:p>
        </p:txBody>
      </p:sp>
    </p:spTree>
    <p:extLst>
      <p:ext uri="{BB962C8B-B14F-4D97-AF65-F5344CB8AC3E}">
        <p14:creationId xmlns:p14="http://schemas.microsoft.com/office/powerpoint/2010/main" val="39998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6E1CFDA-EABF-410D-95B9-0A07B9BD3DD9}" type="datetimeFigureOut">
              <a:rPr lang="es-ES" smtClean="0"/>
              <a:t>20/08/2022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C1E0BE5-7DB4-461A-9361-5542C470CA9E}" type="slidenum">
              <a:rPr lang="es-ES" smtClean="0"/>
              <a:t>‹#›</a:t>
            </a:fld>
            <a:endParaRPr lang="es-ES"/>
          </a:p>
        </p:txBody>
      </p:sp>
    </p:spTree>
    <p:extLst>
      <p:ext uri="{BB962C8B-B14F-4D97-AF65-F5344CB8AC3E}">
        <p14:creationId xmlns:p14="http://schemas.microsoft.com/office/powerpoint/2010/main" val="167981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6E1CFDA-EABF-410D-95B9-0A07B9BD3DD9}" type="datetimeFigureOut">
              <a:rPr lang="es-ES" smtClean="0"/>
              <a:t>20/08/2022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C1E0BE5-7DB4-461A-9361-5542C470CA9E}" type="slidenum">
              <a:rPr lang="es-ES" smtClean="0"/>
              <a:t>‹#›</a:t>
            </a:fld>
            <a:endParaRPr lang="es-ES"/>
          </a:p>
        </p:txBody>
      </p:sp>
    </p:spTree>
    <p:extLst>
      <p:ext uri="{BB962C8B-B14F-4D97-AF65-F5344CB8AC3E}">
        <p14:creationId xmlns:p14="http://schemas.microsoft.com/office/powerpoint/2010/main" val="302609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4CC4-A7B5-44B2-8591-D4706E9BE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39526E-37AC-4234-8C68-69F0A46205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F6662-2149-4AA0-981E-717E70F2233B}"/>
              </a:ext>
            </a:extLst>
          </p:cNvPr>
          <p:cNvSpPr>
            <a:spLocks noGrp="1"/>
          </p:cNvSpPr>
          <p:nvPr>
            <p:ph type="dt" sz="half" idx="10"/>
          </p:nvPr>
        </p:nvSpPr>
        <p:spPr/>
        <p:txBody>
          <a:bodyPr/>
          <a:lstStyle/>
          <a:p>
            <a:fld id="{423AF491-D223-4615-9738-18DC13693935}" type="datetimeFigureOut">
              <a:rPr lang="en-US" smtClean="0"/>
              <a:t>8/20/2022</a:t>
            </a:fld>
            <a:endParaRPr lang="en-US"/>
          </a:p>
        </p:txBody>
      </p:sp>
      <p:sp>
        <p:nvSpPr>
          <p:cNvPr id="5" name="Footer Placeholder 4">
            <a:extLst>
              <a:ext uri="{FF2B5EF4-FFF2-40B4-BE49-F238E27FC236}">
                <a16:creationId xmlns:a16="http://schemas.microsoft.com/office/drawing/2014/main" id="{360D3389-1ABF-44E5-A46A-449E3DDAB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B69F21-537C-4430-A25A-72865909C439}"/>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2077454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6E1CFDA-EABF-410D-95B9-0A07B9BD3DD9}" type="datetimeFigureOut">
              <a:rPr lang="es-ES" smtClean="0"/>
              <a:t>20/08/2022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C1E0BE5-7DB4-461A-9361-5542C470CA9E}" type="slidenum">
              <a:rPr lang="es-ES" smtClean="0"/>
              <a:t>‹#›</a:t>
            </a:fld>
            <a:endParaRPr lang="es-ES"/>
          </a:p>
        </p:txBody>
      </p:sp>
    </p:spTree>
    <p:extLst>
      <p:ext uri="{BB962C8B-B14F-4D97-AF65-F5344CB8AC3E}">
        <p14:creationId xmlns:p14="http://schemas.microsoft.com/office/powerpoint/2010/main" val="273279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26E1CFDA-EABF-410D-95B9-0A07B9BD3DD9}" type="datetimeFigureOut">
              <a:rPr lang="es-ES" smtClean="0"/>
              <a:t>20/08/2022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C1E0BE5-7DB4-461A-9361-5542C470CA9E}" type="slidenum">
              <a:rPr lang="es-ES" smtClean="0"/>
              <a:t>‹#›</a:t>
            </a:fld>
            <a:endParaRPr lang="es-ES"/>
          </a:p>
        </p:txBody>
      </p:sp>
    </p:spTree>
    <p:extLst>
      <p:ext uri="{BB962C8B-B14F-4D97-AF65-F5344CB8AC3E}">
        <p14:creationId xmlns:p14="http://schemas.microsoft.com/office/powerpoint/2010/main" val="100842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26E1CFDA-EABF-410D-95B9-0A07B9BD3DD9}" type="datetimeFigureOut">
              <a:rPr lang="es-ES" smtClean="0"/>
              <a:t>20/08/2022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C1E0BE5-7DB4-461A-9361-5542C470CA9E}" type="slidenum">
              <a:rPr lang="es-ES" smtClean="0"/>
              <a:t>‹#›</a:t>
            </a:fld>
            <a:endParaRPr lang="es-ES"/>
          </a:p>
        </p:txBody>
      </p:sp>
    </p:spTree>
    <p:extLst>
      <p:ext uri="{BB962C8B-B14F-4D97-AF65-F5344CB8AC3E}">
        <p14:creationId xmlns:p14="http://schemas.microsoft.com/office/powerpoint/2010/main" val="181582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8757-3D7E-4C74-8D75-93C0D81257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43852E-333A-4092-926B-000B5C8BDE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FB2700-0CB6-4F1A-913E-57498D440E63}"/>
              </a:ext>
            </a:extLst>
          </p:cNvPr>
          <p:cNvSpPr>
            <a:spLocks noGrp="1"/>
          </p:cNvSpPr>
          <p:nvPr>
            <p:ph type="dt" sz="half" idx="10"/>
          </p:nvPr>
        </p:nvSpPr>
        <p:spPr/>
        <p:txBody>
          <a:bodyPr/>
          <a:lstStyle/>
          <a:p>
            <a:fld id="{423AF491-D223-4615-9738-18DC13693935}" type="datetimeFigureOut">
              <a:rPr lang="en-US" smtClean="0"/>
              <a:t>8/20/2022</a:t>
            </a:fld>
            <a:endParaRPr lang="en-US"/>
          </a:p>
        </p:txBody>
      </p:sp>
      <p:sp>
        <p:nvSpPr>
          <p:cNvPr id="5" name="Footer Placeholder 4">
            <a:extLst>
              <a:ext uri="{FF2B5EF4-FFF2-40B4-BE49-F238E27FC236}">
                <a16:creationId xmlns:a16="http://schemas.microsoft.com/office/drawing/2014/main" id="{D69DBE3B-AC5E-48FF-AF7D-20E14D9F8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BE01A-08F3-4934-A1D4-0E794FC0F967}"/>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4260469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55DCE-A123-4D78-B92B-B2EE2A71E1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EB42E-4870-4A2E-AAFD-2689E62C0B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51A363-DED5-4415-9BBB-46E012F428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80505F-BC31-4F48-932C-304E0D8A6875}"/>
              </a:ext>
            </a:extLst>
          </p:cNvPr>
          <p:cNvSpPr>
            <a:spLocks noGrp="1"/>
          </p:cNvSpPr>
          <p:nvPr>
            <p:ph type="dt" sz="half" idx="10"/>
          </p:nvPr>
        </p:nvSpPr>
        <p:spPr/>
        <p:txBody>
          <a:bodyPr/>
          <a:lstStyle/>
          <a:p>
            <a:fld id="{423AF491-D223-4615-9738-18DC13693935}" type="datetimeFigureOut">
              <a:rPr lang="en-US" smtClean="0"/>
              <a:t>8/20/2022</a:t>
            </a:fld>
            <a:endParaRPr lang="en-US"/>
          </a:p>
        </p:txBody>
      </p:sp>
      <p:sp>
        <p:nvSpPr>
          <p:cNvPr id="6" name="Footer Placeholder 5">
            <a:extLst>
              <a:ext uri="{FF2B5EF4-FFF2-40B4-BE49-F238E27FC236}">
                <a16:creationId xmlns:a16="http://schemas.microsoft.com/office/drawing/2014/main" id="{21A31D75-0EB3-46C7-9C0E-B6E37DB90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1922E-C445-4274-9192-9A4E86936355}"/>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256422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A681-94A9-4AB4-A2AD-F810FCD4B4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081CF3-80DE-4AB3-AF0A-F191D16E32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A5237D-6C3D-469A-A949-DF70978114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440DF3-109D-4E76-9487-85077F7230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0181B6-2082-4E5A-8892-0273CC2505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A87CC8-731F-4463-997E-8D24901E58F7}"/>
              </a:ext>
            </a:extLst>
          </p:cNvPr>
          <p:cNvSpPr>
            <a:spLocks noGrp="1"/>
          </p:cNvSpPr>
          <p:nvPr>
            <p:ph type="dt" sz="half" idx="10"/>
          </p:nvPr>
        </p:nvSpPr>
        <p:spPr/>
        <p:txBody>
          <a:bodyPr/>
          <a:lstStyle/>
          <a:p>
            <a:fld id="{423AF491-D223-4615-9738-18DC13693935}" type="datetimeFigureOut">
              <a:rPr lang="en-US" smtClean="0"/>
              <a:t>8/20/2022</a:t>
            </a:fld>
            <a:endParaRPr lang="en-US"/>
          </a:p>
        </p:txBody>
      </p:sp>
      <p:sp>
        <p:nvSpPr>
          <p:cNvPr id="8" name="Footer Placeholder 7">
            <a:extLst>
              <a:ext uri="{FF2B5EF4-FFF2-40B4-BE49-F238E27FC236}">
                <a16:creationId xmlns:a16="http://schemas.microsoft.com/office/drawing/2014/main" id="{004B0657-9975-4B4B-9DF4-44FE0049BC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1665DE-CA88-42E1-9B8B-B6F8B10FCC4C}"/>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3711822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E2B06-A715-4F2C-91F2-40396AE7BD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D9A345-0C30-4E4E-81F0-5EEB7C5521BE}"/>
              </a:ext>
            </a:extLst>
          </p:cNvPr>
          <p:cNvSpPr>
            <a:spLocks noGrp="1"/>
          </p:cNvSpPr>
          <p:nvPr>
            <p:ph type="dt" sz="half" idx="10"/>
          </p:nvPr>
        </p:nvSpPr>
        <p:spPr/>
        <p:txBody>
          <a:bodyPr/>
          <a:lstStyle/>
          <a:p>
            <a:fld id="{423AF491-D223-4615-9738-18DC13693935}" type="datetimeFigureOut">
              <a:rPr lang="en-US" smtClean="0"/>
              <a:t>8/20/2022</a:t>
            </a:fld>
            <a:endParaRPr lang="en-US"/>
          </a:p>
        </p:txBody>
      </p:sp>
      <p:sp>
        <p:nvSpPr>
          <p:cNvPr id="4" name="Footer Placeholder 3">
            <a:extLst>
              <a:ext uri="{FF2B5EF4-FFF2-40B4-BE49-F238E27FC236}">
                <a16:creationId xmlns:a16="http://schemas.microsoft.com/office/drawing/2014/main" id="{8B2076D0-EAC9-4511-B0AB-69073BEF8F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2AEE3D-B4F2-4914-8A14-FAFC14FD9CFF}"/>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2048278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0D1EEC-ADB9-4AA8-A6EF-C5662A6F3C53}"/>
              </a:ext>
            </a:extLst>
          </p:cNvPr>
          <p:cNvSpPr>
            <a:spLocks noGrp="1"/>
          </p:cNvSpPr>
          <p:nvPr>
            <p:ph type="dt" sz="half" idx="10"/>
          </p:nvPr>
        </p:nvSpPr>
        <p:spPr/>
        <p:txBody>
          <a:bodyPr/>
          <a:lstStyle/>
          <a:p>
            <a:fld id="{423AF491-D223-4615-9738-18DC13693935}" type="datetimeFigureOut">
              <a:rPr lang="en-US" smtClean="0"/>
              <a:t>8/20/2022</a:t>
            </a:fld>
            <a:endParaRPr lang="en-US"/>
          </a:p>
        </p:txBody>
      </p:sp>
      <p:sp>
        <p:nvSpPr>
          <p:cNvPr id="3" name="Footer Placeholder 2">
            <a:extLst>
              <a:ext uri="{FF2B5EF4-FFF2-40B4-BE49-F238E27FC236}">
                <a16:creationId xmlns:a16="http://schemas.microsoft.com/office/drawing/2014/main" id="{51F0A931-0BAD-4B88-8541-A2B045BA08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3CB64A-1200-40EC-8CC0-042609281CEF}"/>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1840049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BD47-A553-4F0C-B7EA-5FD81699EE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9D2A95-D2DB-4A6E-AE7D-687501678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13CB3D-2DEE-458B-9411-3AA1E4A9C0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F4C31-D911-4EA8-882F-8A26C0A248E9}"/>
              </a:ext>
            </a:extLst>
          </p:cNvPr>
          <p:cNvSpPr>
            <a:spLocks noGrp="1"/>
          </p:cNvSpPr>
          <p:nvPr>
            <p:ph type="dt" sz="half" idx="10"/>
          </p:nvPr>
        </p:nvSpPr>
        <p:spPr/>
        <p:txBody>
          <a:bodyPr/>
          <a:lstStyle/>
          <a:p>
            <a:fld id="{423AF491-D223-4615-9738-18DC13693935}" type="datetimeFigureOut">
              <a:rPr lang="en-US" smtClean="0"/>
              <a:t>8/20/2022</a:t>
            </a:fld>
            <a:endParaRPr lang="en-US"/>
          </a:p>
        </p:txBody>
      </p:sp>
      <p:sp>
        <p:nvSpPr>
          <p:cNvPr id="6" name="Footer Placeholder 5">
            <a:extLst>
              <a:ext uri="{FF2B5EF4-FFF2-40B4-BE49-F238E27FC236}">
                <a16:creationId xmlns:a16="http://schemas.microsoft.com/office/drawing/2014/main" id="{3A1AF88E-8C32-40EB-A58A-7A0543BD71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664D19-B5BC-4741-90FC-ED16B936DE38}"/>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204008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1276-67A8-4055-B3F4-9E386A7EF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EE3570-9316-40FA-A672-C61E875C9C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BEC606-C8AB-43D0-ADFD-7843C443B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8947D9-8F76-4C47-9ED1-456EC7DAC446}"/>
              </a:ext>
            </a:extLst>
          </p:cNvPr>
          <p:cNvSpPr>
            <a:spLocks noGrp="1"/>
          </p:cNvSpPr>
          <p:nvPr>
            <p:ph type="dt" sz="half" idx="10"/>
          </p:nvPr>
        </p:nvSpPr>
        <p:spPr/>
        <p:txBody>
          <a:bodyPr/>
          <a:lstStyle/>
          <a:p>
            <a:fld id="{423AF491-D223-4615-9738-18DC13693935}" type="datetimeFigureOut">
              <a:rPr lang="en-US" smtClean="0"/>
              <a:t>8/20/2022</a:t>
            </a:fld>
            <a:endParaRPr lang="en-US"/>
          </a:p>
        </p:txBody>
      </p:sp>
      <p:sp>
        <p:nvSpPr>
          <p:cNvPr id="6" name="Footer Placeholder 5">
            <a:extLst>
              <a:ext uri="{FF2B5EF4-FFF2-40B4-BE49-F238E27FC236}">
                <a16:creationId xmlns:a16="http://schemas.microsoft.com/office/drawing/2014/main" id="{D86296E3-5ABF-4FF7-B4AF-6EABE45E9D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17D71-1E57-4FBF-A6EC-E49DA9A69B2A}"/>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2828534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0C920-3B35-47E9-906E-53BF2D354F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EF1771-AC4F-47F0-92E2-7D9FBDBB07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C33DF-2D2C-40B2-BBE3-7EFD10D945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3AF491-D223-4615-9738-18DC13693935}" type="datetimeFigureOut">
              <a:rPr lang="en-US" smtClean="0"/>
              <a:t>8/20/2022</a:t>
            </a:fld>
            <a:endParaRPr lang="en-US"/>
          </a:p>
        </p:txBody>
      </p:sp>
      <p:sp>
        <p:nvSpPr>
          <p:cNvPr id="5" name="Footer Placeholder 4">
            <a:extLst>
              <a:ext uri="{FF2B5EF4-FFF2-40B4-BE49-F238E27FC236}">
                <a16:creationId xmlns:a16="http://schemas.microsoft.com/office/drawing/2014/main" id="{6E1B53CE-1652-4A73-9F88-D8150E7E8B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CE887B-F216-49E4-9915-93CED062A2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0777E-2F31-425E-9843-AB1319164A19}" type="slidenum">
              <a:rPr lang="en-US" smtClean="0"/>
              <a:t>‹#›</a:t>
            </a:fld>
            <a:endParaRPr lang="en-US"/>
          </a:p>
        </p:txBody>
      </p:sp>
    </p:spTree>
    <p:extLst>
      <p:ext uri="{BB962C8B-B14F-4D97-AF65-F5344CB8AC3E}">
        <p14:creationId xmlns:p14="http://schemas.microsoft.com/office/powerpoint/2010/main" val="3883982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1CFDA-EABF-410D-95B9-0A07B9BD3DD9}" type="datetimeFigureOut">
              <a:rPr lang="es-ES" smtClean="0"/>
              <a:t>20/08/2022</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E0BE5-7DB4-461A-9361-5542C470CA9E}" type="slidenum">
              <a:rPr lang="es-ES" smtClean="0"/>
              <a:t>‹#›</a:t>
            </a:fld>
            <a:endParaRPr lang="es-ES"/>
          </a:p>
        </p:txBody>
      </p:sp>
    </p:spTree>
    <p:extLst>
      <p:ext uri="{BB962C8B-B14F-4D97-AF65-F5344CB8AC3E}">
        <p14:creationId xmlns:p14="http://schemas.microsoft.com/office/powerpoint/2010/main" val="2873290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2.jpeg"/><Relationship Id="rId7" Type="http://schemas.openxmlformats.org/officeDocument/2006/relationships/image" Target="../media/image25.png"/><Relationship Id="rId12" Type="http://schemas.microsoft.com/office/2007/relationships/hdphoto" Target="../media/hdphoto3.wdp"/><Relationship Id="rId1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microsoft.com/office/2007/relationships/hdphoto" Target="../media/hdphoto2.wdp"/><Relationship Id="rId1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audio" Target="../media/audio6.wav"/><Relationship Id="rId11" Type="http://schemas.microsoft.com/office/2007/relationships/hdphoto" Target="../media/hdphoto1.wdp"/><Relationship Id="rId5" Type="http://schemas.openxmlformats.org/officeDocument/2006/relationships/audio" Target="../media/audio5.wav"/><Relationship Id="rId15" Type="http://schemas.microsoft.com/office/2007/relationships/hdphoto" Target="../media/hdphoto4.wdp"/><Relationship Id="rId10" Type="http://schemas.openxmlformats.org/officeDocument/2006/relationships/image" Target="../media/image24.png"/><Relationship Id="rId4" Type="http://schemas.openxmlformats.org/officeDocument/2006/relationships/audio" Target="../media/audio4.wav"/><Relationship Id="rId9" Type="http://schemas.microsoft.com/office/2007/relationships/hdphoto" Target="../media/hdphoto2.wdp"/><Relationship Id="rId1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audio" Target="../media/audio6.wav"/><Relationship Id="rId11" Type="http://schemas.microsoft.com/office/2007/relationships/hdphoto" Target="../media/hdphoto1.wdp"/><Relationship Id="rId5" Type="http://schemas.openxmlformats.org/officeDocument/2006/relationships/audio" Target="../media/audio5.wav"/><Relationship Id="rId15" Type="http://schemas.microsoft.com/office/2007/relationships/hdphoto" Target="../media/hdphoto4.wdp"/><Relationship Id="rId10" Type="http://schemas.openxmlformats.org/officeDocument/2006/relationships/image" Target="../media/image24.png"/><Relationship Id="rId4" Type="http://schemas.openxmlformats.org/officeDocument/2006/relationships/audio" Target="../media/audio4.wav"/><Relationship Id="rId9" Type="http://schemas.microsoft.com/office/2007/relationships/hdphoto" Target="../media/hdphoto2.wdp"/><Relationship Id="rId1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audio" Target="../media/audio6.wav"/><Relationship Id="rId11" Type="http://schemas.microsoft.com/office/2007/relationships/hdphoto" Target="../media/hdphoto1.wdp"/><Relationship Id="rId5" Type="http://schemas.openxmlformats.org/officeDocument/2006/relationships/audio" Target="../media/audio5.wav"/><Relationship Id="rId15" Type="http://schemas.microsoft.com/office/2007/relationships/hdphoto" Target="../media/hdphoto4.wdp"/><Relationship Id="rId10" Type="http://schemas.openxmlformats.org/officeDocument/2006/relationships/image" Target="../media/image24.png"/><Relationship Id="rId4" Type="http://schemas.openxmlformats.org/officeDocument/2006/relationships/audio" Target="../media/audio4.wav"/><Relationship Id="rId9" Type="http://schemas.microsoft.com/office/2007/relationships/hdphoto" Target="../media/hdphoto2.wdp"/><Relationship Id="rId1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audio" Target="../media/audio6.wav"/><Relationship Id="rId11" Type="http://schemas.microsoft.com/office/2007/relationships/hdphoto" Target="../media/hdphoto1.wdp"/><Relationship Id="rId5" Type="http://schemas.openxmlformats.org/officeDocument/2006/relationships/audio" Target="../media/audio5.wav"/><Relationship Id="rId15" Type="http://schemas.microsoft.com/office/2007/relationships/hdphoto" Target="../media/hdphoto4.wdp"/><Relationship Id="rId10" Type="http://schemas.openxmlformats.org/officeDocument/2006/relationships/image" Target="../media/image24.png"/><Relationship Id="rId4" Type="http://schemas.openxmlformats.org/officeDocument/2006/relationships/audio" Target="../media/audio4.wav"/><Relationship Id="rId9" Type="http://schemas.microsoft.com/office/2007/relationships/hdphoto" Target="../media/hdphoto2.wdp"/><Relationship Id="rId1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audio" Target="../media/audio6.wav"/><Relationship Id="rId11" Type="http://schemas.microsoft.com/office/2007/relationships/hdphoto" Target="../media/hdphoto1.wdp"/><Relationship Id="rId5" Type="http://schemas.openxmlformats.org/officeDocument/2006/relationships/audio" Target="../media/audio5.wav"/><Relationship Id="rId15" Type="http://schemas.microsoft.com/office/2007/relationships/hdphoto" Target="../media/hdphoto4.wdp"/><Relationship Id="rId10" Type="http://schemas.openxmlformats.org/officeDocument/2006/relationships/image" Target="../media/image24.png"/><Relationship Id="rId4" Type="http://schemas.openxmlformats.org/officeDocument/2006/relationships/audio" Target="../media/audio4.wav"/><Relationship Id="rId9" Type="http://schemas.microsoft.com/office/2007/relationships/hdphoto" Target="../media/hdphoto2.wdp"/><Relationship Id="rId1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audio" Target="../media/audio6.wav"/><Relationship Id="rId11" Type="http://schemas.microsoft.com/office/2007/relationships/hdphoto" Target="../media/hdphoto1.wdp"/><Relationship Id="rId5" Type="http://schemas.openxmlformats.org/officeDocument/2006/relationships/audio" Target="../media/audio5.wav"/><Relationship Id="rId15" Type="http://schemas.microsoft.com/office/2007/relationships/hdphoto" Target="../media/hdphoto4.wdp"/><Relationship Id="rId10" Type="http://schemas.openxmlformats.org/officeDocument/2006/relationships/image" Target="../media/image24.png"/><Relationship Id="rId4" Type="http://schemas.openxmlformats.org/officeDocument/2006/relationships/audio" Target="../media/audio4.wav"/><Relationship Id="rId9" Type="http://schemas.microsoft.com/office/2007/relationships/hdphoto" Target="../media/hdphoto2.wdp"/><Relationship Id="rId1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audio" Target="../media/audio6.wav"/><Relationship Id="rId11" Type="http://schemas.microsoft.com/office/2007/relationships/hdphoto" Target="../media/hdphoto1.wdp"/><Relationship Id="rId5" Type="http://schemas.openxmlformats.org/officeDocument/2006/relationships/audio" Target="../media/audio5.wav"/><Relationship Id="rId15" Type="http://schemas.microsoft.com/office/2007/relationships/hdphoto" Target="../media/hdphoto4.wdp"/><Relationship Id="rId10" Type="http://schemas.openxmlformats.org/officeDocument/2006/relationships/image" Target="../media/image24.png"/><Relationship Id="rId4" Type="http://schemas.openxmlformats.org/officeDocument/2006/relationships/audio" Target="../media/audio4.wav"/><Relationship Id="rId9" Type="http://schemas.microsoft.com/office/2007/relationships/hdphoto" Target="../media/hdphoto2.wdp"/><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F471C-A99D-4C00-8ED5-343B075C8487}"/>
              </a:ext>
            </a:extLst>
          </p:cNvPr>
          <p:cNvSpPr/>
          <p:nvPr/>
        </p:nvSpPr>
        <p:spPr>
          <a:xfrm>
            <a:off x="7228821" y="2896665"/>
            <a:ext cx="4059125"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Black" panose="020B0A04020102020204" pitchFamily="34" charset="0"/>
                <a:ea typeface="+mn-ea"/>
                <a:cs typeface="Aharoni" panose="02010803020104030203" pitchFamily="2" charset="-79"/>
              </a:rPr>
              <a:t>UNIT 1</a:t>
            </a:r>
          </a:p>
        </p:txBody>
      </p:sp>
      <p:sp>
        <p:nvSpPr>
          <p:cNvPr id="5" name="Rectangle 4">
            <a:extLst>
              <a:ext uri="{FF2B5EF4-FFF2-40B4-BE49-F238E27FC236}">
                <a16:creationId xmlns:a16="http://schemas.microsoft.com/office/drawing/2014/main" id="{77F2FE2C-D76E-4A27-BC61-4417D260F875}"/>
              </a:ext>
            </a:extLst>
          </p:cNvPr>
          <p:cNvSpPr/>
          <p:nvPr/>
        </p:nvSpPr>
        <p:spPr>
          <a:xfrm>
            <a:off x="6366173" y="4615749"/>
            <a:ext cx="582582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B050"/>
                </a:solidFill>
                <a:effectLst/>
                <a:uLnTx/>
                <a:uFillTx/>
                <a:latin typeface="Arial Black" panose="020B0A04020102020204" pitchFamily="34" charset="0"/>
                <a:ea typeface="+mn-ea"/>
                <a:cs typeface="+mn-cs"/>
              </a:rPr>
              <a:t>The ancient Mayans</a:t>
            </a:r>
          </a:p>
        </p:txBody>
      </p:sp>
      <p:sp>
        <p:nvSpPr>
          <p:cNvPr id="6" name="Rectangle 5">
            <a:extLst>
              <a:ext uri="{FF2B5EF4-FFF2-40B4-BE49-F238E27FC236}">
                <a16:creationId xmlns:a16="http://schemas.microsoft.com/office/drawing/2014/main" id="{89DCE404-44FD-4603-B400-E4F7E1D7B910}"/>
              </a:ext>
            </a:extLst>
          </p:cNvPr>
          <p:cNvSpPr/>
          <p:nvPr/>
        </p:nvSpPr>
        <p:spPr>
          <a:xfrm>
            <a:off x="7238447" y="5637744"/>
            <a:ext cx="4203010"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rgbClr val="A5A5A5">
                      <a:lumMod val="50000"/>
                    </a:srgbClr>
                  </a:solidFill>
                  <a:prstDash val="solid"/>
                </a:ln>
                <a:solidFill>
                  <a:srgbClr val="FF0000"/>
                </a:solidFill>
                <a:effectLst>
                  <a:innerShdw blurRad="177800">
                    <a:srgbClr val="A5A5A5">
                      <a:lumMod val="50000"/>
                    </a:srgbClr>
                  </a:innerShdw>
                </a:effectLst>
                <a:uLnTx/>
                <a:uFillTx/>
                <a:latin typeface="Calibri" panose="020F0502020204030204"/>
                <a:ea typeface="+mn-ea"/>
                <a:cs typeface="+mn-cs"/>
              </a:rPr>
              <a:t>LESSON 5</a:t>
            </a:r>
          </a:p>
        </p:txBody>
      </p:sp>
      <p:pic>
        <p:nvPicPr>
          <p:cNvPr id="3" name="Picture 2" descr="Mayan Man Stock Illustrations – 419 Mayan Man Stock Illustrations, Vectors  &amp; Clipart - Dreamstime">
            <a:extLst>
              <a:ext uri="{FF2B5EF4-FFF2-40B4-BE49-F238E27FC236}">
                <a16:creationId xmlns:a16="http://schemas.microsoft.com/office/drawing/2014/main" id="{E581050A-52FF-469B-A9D2-B8E16D5337A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33412"/>
            <a:ext cx="6366173" cy="5591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FA7AE9B-4CF6-4BF7-8795-761B3C7EB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6009" y="80812"/>
            <a:ext cx="2095500" cy="20955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27000">
              <a:schemeClr val="accent6"/>
            </a:glow>
          </a:effectLst>
        </p:spPr>
      </p:pic>
    </p:spTree>
    <p:extLst>
      <p:ext uri="{BB962C8B-B14F-4D97-AF65-F5344CB8AC3E}">
        <p14:creationId xmlns:p14="http://schemas.microsoft.com/office/powerpoint/2010/main" val="424702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41" presetClass="entr" presetSubtype="0" fill="hold" grpId="0" nodeType="withEffect">
                                  <p:stCondLst>
                                    <p:cond delay="100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par>
                                <p:cTn id="19" presetID="41" presetClass="entr" presetSubtype="0" fill="hold" grpId="0" nodeType="withEffect">
                                  <p:stCondLst>
                                    <p:cond delay="3000"/>
                                  </p:stCondLst>
                                  <p:iterate type="lt">
                                    <p:tmPct val="10000"/>
                                  </p:iterate>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 calcmode="lin" valueType="num">
                                      <p:cBhvr>
                                        <p:cTn id="2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137DD-3AD1-4D82-9D31-4E2410B777B0}"/>
              </a:ext>
            </a:extLst>
          </p:cNvPr>
          <p:cNvSpPr>
            <a:spLocks noGrp="1"/>
          </p:cNvSpPr>
          <p:nvPr>
            <p:ph idx="1"/>
          </p:nvPr>
        </p:nvSpPr>
        <p:spPr>
          <a:xfrm>
            <a:off x="530577" y="733778"/>
            <a:ext cx="11525955" cy="6039555"/>
          </a:xfrm>
          <a:custGeom>
            <a:avLst/>
            <a:gdLst>
              <a:gd name="connsiteX0" fmla="*/ 0 w 11525955"/>
              <a:gd name="connsiteY0" fmla="*/ 0 h 6039555"/>
              <a:gd name="connsiteX1" fmla="*/ 230519 w 11525955"/>
              <a:gd name="connsiteY1" fmla="*/ 0 h 6039555"/>
              <a:gd name="connsiteX2" fmla="*/ 691557 w 11525955"/>
              <a:gd name="connsiteY2" fmla="*/ 0 h 6039555"/>
              <a:gd name="connsiteX3" fmla="*/ 922076 w 11525955"/>
              <a:gd name="connsiteY3" fmla="*/ 0 h 6039555"/>
              <a:gd name="connsiteX4" fmla="*/ 1728893 w 11525955"/>
              <a:gd name="connsiteY4" fmla="*/ 0 h 6039555"/>
              <a:gd name="connsiteX5" fmla="*/ 2305191 w 11525955"/>
              <a:gd name="connsiteY5" fmla="*/ 0 h 6039555"/>
              <a:gd name="connsiteX6" fmla="*/ 3112008 w 11525955"/>
              <a:gd name="connsiteY6" fmla="*/ 0 h 6039555"/>
              <a:gd name="connsiteX7" fmla="*/ 3457787 w 11525955"/>
              <a:gd name="connsiteY7" fmla="*/ 0 h 6039555"/>
              <a:gd name="connsiteX8" fmla="*/ 3918825 w 11525955"/>
              <a:gd name="connsiteY8" fmla="*/ 0 h 6039555"/>
              <a:gd name="connsiteX9" fmla="*/ 4379863 w 11525955"/>
              <a:gd name="connsiteY9" fmla="*/ 0 h 6039555"/>
              <a:gd name="connsiteX10" fmla="*/ 5071420 w 11525955"/>
              <a:gd name="connsiteY10" fmla="*/ 0 h 6039555"/>
              <a:gd name="connsiteX11" fmla="*/ 5532458 w 11525955"/>
              <a:gd name="connsiteY11" fmla="*/ 0 h 6039555"/>
              <a:gd name="connsiteX12" fmla="*/ 5762978 w 11525955"/>
              <a:gd name="connsiteY12" fmla="*/ 0 h 6039555"/>
              <a:gd name="connsiteX13" fmla="*/ 6569794 w 11525955"/>
              <a:gd name="connsiteY13" fmla="*/ 0 h 6039555"/>
              <a:gd name="connsiteX14" fmla="*/ 6800313 w 11525955"/>
              <a:gd name="connsiteY14" fmla="*/ 0 h 6039555"/>
              <a:gd name="connsiteX15" fmla="*/ 7261352 w 11525955"/>
              <a:gd name="connsiteY15" fmla="*/ 0 h 6039555"/>
              <a:gd name="connsiteX16" fmla="*/ 7722390 w 11525955"/>
              <a:gd name="connsiteY16" fmla="*/ 0 h 6039555"/>
              <a:gd name="connsiteX17" fmla="*/ 8068169 w 11525955"/>
              <a:gd name="connsiteY17" fmla="*/ 0 h 6039555"/>
              <a:gd name="connsiteX18" fmla="*/ 8529207 w 11525955"/>
              <a:gd name="connsiteY18" fmla="*/ 0 h 6039555"/>
              <a:gd name="connsiteX19" fmla="*/ 9105504 w 11525955"/>
              <a:gd name="connsiteY19" fmla="*/ 0 h 6039555"/>
              <a:gd name="connsiteX20" fmla="*/ 9797062 w 11525955"/>
              <a:gd name="connsiteY20" fmla="*/ 0 h 6039555"/>
              <a:gd name="connsiteX21" fmla="*/ 10603879 w 11525955"/>
              <a:gd name="connsiteY21" fmla="*/ 0 h 6039555"/>
              <a:gd name="connsiteX22" fmla="*/ 11525955 w 11525955"/>
              <a:gd name="connsiteY22" fmla="*/ 0 h 6039555"/>
              <a:gd name="connsiteX23" fmla="*/ 11525955 w 11525955"/>
              <a:gd name="connsiteY23" fmla="*/ 488655 h 6039555"/>
              <a:gd name="connsiteX24" fmla="*/ 11525955 w 11525955"/>
              <a:gd name="connsiteY24" fmla="*/ 1037705 h 6039555"/>
              <a:gd name="connsiteX25" fmla="*/ 11525955 w 11525955"/>
              <a:gd name="connsiteY25" fmla="*/ 1707547 h 6039555"/>
              <a:gd name="connsiteX26" fmla="*/ 11525955 w 11525955"/>
              <a:gd name="connsiteY26" fmla="*/ 2075411 h 6039555"/>
              <a:gd name="connsiteX27" fmla="*/ 11525955 w 11525955"/>
              <a:gd name="connsiteY27" fmla="*/ 2443275 h 6039555"/>
              <a:gd name="connsiteX28" fmla="*/ 11525955 w 11525955"/>
              <a:gd name="connsiteY28" fmla="*/ 2992325 h 6039555"/>
              <a:gd name="connsiteX29" fmla="*/ 11525955 w 11525955"/>
              <a:gd name="connsiteY29" fmla="*/ 3662167 h 6039555"/>
              <a:gd name="connsiteX30" fmla="*/ 11525955 w 11525955"/>
              <a:gd name="connsiteY30" fmla="*/ 4150821 h 6039555"/>
              <a:gd name="connsiteX31" fmla="*/ 11525955 w 11525955"/>
              <a:gd name="connsiteY31" fmla="*/ 4579081 h 6039555"/>
              <a:gd name="connsiteX32" fmla="*/ 11525955 w 11525955"/>
              <a:gd name="connsiteY32" fmla="*/ 5007340 h 6039555"/>
              <a:gd name="connsiteX33" fmla="*/ 11525955 w 11525955"/>
              <a:gd name="connsiteY33" fmla="*/ 6039555 h 6039555"/>
              <a:gd name="connsiteX34" fmla="*/ 11064917 w 11525955"/>
              <a:gd name="connsiteY34" fmla="*/ 6039555 h 6039555"/>
              <a:gd name="connsiteX35" fmla="*/ 10603879 w 11525955"/>
              <a:gd name="connsiteY35" fmla="*/ 6039555 h 6039555"/>
              <a:gd name="connsiteX36" fmla="*/ 10142840 w 11525955"/>
              <a:gd name="connsiteY36" fmla="*/ 6039555 h 6039555"/>
              <a:gd name="connsiteX37" fmla="*/ 9566543 w 11525955"/>
              <a:gd name="connsiteY37" fmla="*/ 6039555 h 6039555"/>
              <a:gd name="connsiteX38" fmla="*/ 9336024 w 11525955"/>
              <a:gd name="connsiteY38" fmla="*/ 6039555 h 6039555"/>
              <a:gd name="connsiteX39" fmla="*/ 9105504 w 11525955"/>
              <a:gd name="connsiteY39" fmla="*/ 6039555 h 6039555"/>
              <a:gd name="connsiteX40" fmla="*/ 8298688 w 11525955"/>
              <a:gd name="connsiteY40" fmla="*/ 6039555 h 6039555"/>
              <a:gd name="connsiteX41" fmla="*/ 7722390 w 11525955"/>
              <a:gd name="connsiteY41" fmla="*/ 6039555 h 6039555"/>
              <a:gd name="connsiteX42" fmla="*/ 7376611 w 11525955"/>
              <a:gd name="connsiteY42" fmla="*/ 6039555 h 6039555"/>
              <a:gd name="connsiteX43" fmla="*/ 6800313 w 11525955"/>
              <a:gd name="connsiteY43" fmla="*/ 6039555 h 6039555"/>
              <a:gd name="connsiteX44" fmla="*/ 5993497 w 11525955"/>
              <a:gd name="connsiteY44" fmla="*/ 6039555 h 6039555"/>
              <a:gd name="connsiteX45" fmla="*/ 5417199 w 11525955"/>
              <a:gd name="connsiteY45" fmla="*/ 6039555 h 6039555"/>
              <a:gd name="connsiteX46" fmla="*/ 4725642 w 11525955"/>
              <a:gd name="connsiteY46" fmla="*/ 6039555 h 6039555"/>
              <a:gd name="connsiteX47" fmla="*/ 4495122 w 11525955"/>
              <a:gd name="connsiteY47" fmla="*/ 6039555 h 6039555"/>
              <a:gd name="connsiteX48" fmla="*/ 3803565 w 11525955"/>
              <a:gd name="connsiteY48" fmla="*/ 6039555 h 6039555"/>
              <a:gd name="connsiteX49" fmla="*/ 3342527 w 11525955"/>
              <a:gd name="connsiteY49" fmla="*/ 6039555 h 6039555"/>
              <a:gd name="connsiteX50" fmla="*/ 2535710 w 11525955"/>
              <a:gd name="connsiteY50" fmla="*/ 6039555 h 6039555"/>
              <a:gd name="connsiteX51" fmla="*/ 1728893 w 11525955"/>
              <a:gd name="connsiteY51" fmla="*/ 6039555 h 6039555"/>
              <a:gd name="connsiteX52" fmla="*/ 1383115 w 11525955"/>
              <a:gd name="connsiteY52" fmla="*/ 6039555 h 6039555"/>
              <a:gd name="connsiteX53" fmla="*/ 922076 w 11525955"/>
              <a:gd name="connsiteY53" fmla="*/ 6039555 h 6039555"/>
              <a:gd name="connsiteX54" fmla="*/ 0 w 11525955"/>
              <a:gd name="connsiteY54" fmla="*/ 6039555 h 6039555"/>
              <a:gd name="connsiteX55" fmla="*/ 0 w 11525955"/>
              <a:gd name="connsiteY55" fmla="*/ 5430109 h 6039555"/>
              <a:gd name="connsiteX56" fmla="*/ 0 w 11525955"/>
              <a:gd name="connsiteY56" fmla="*/ 4941454 h 6039555"/>
              <a:gd name="connsiteX57" fmla="*/ 0 w 11525955"/>
              <a:gd name="connsiteY57" fmla="*/ 4513195 h 6039555"/>
              <a:gd name="connsiteX58" fmla="*/ 0 w 11525955"/>
              <a:gd name="connsiteY58" fmla="*/ 3843353 h 6039555"/>
              <a:gd name="connsiteX59" fmla="*/ 0 w 11525955"/>
              <a:gd name="connsiteY59" fmla="*/ 3354698 h 6039555"/>
              <a:gd name="connsiteX60" fmla="*/ 0 w 11525955"/>
              <a:gd name="connsiteY60" fmla="*/ 2866043 h 6039555"/>
              <a:gd name="connsiteX61" fmla="*/ 0 w 11525955"/>
              <a:gd name="connsiteY61" fmla="*/ 2256597 h 6039555"/>
              <a:gd name="connsiteX62" fmla="*/ 0 w 11525955"/>
              <a:gd name="connsiteY62" fmla="*/ 1828338 h 6039555"/>
              <a:gd name="connsiteX63" fmla="*/ 0 w 11525955"/>
              <a:gd name="connsiteY63" fmla="*/ 1158496 h 6039555"/>
              <a:gd name="connsiteX64" fmla="*/ 0 w 11525955"/>
              <a:gd name="connsiteY64" fmla="*/ 488655 h 6039555"/>
              <a:gd name="connsiteX65" fmla="*/ 0 w 11525955"/>
              <a:gd name="connsiteY65" fmla="*/ 0 h 603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525955" h="6039555" fill="none" extrusionOk="0">
                <a:moveTo>
                  <a:pt x="0" y="0"/>
                </a:moveTo>
                <a:cubicBezTo>
                  <a:pt x="51819" y="-8347"/>
                  <a:pt x="158632" y="9521"/>
                  <a:pt x="230519" y="0"/>
                </a:cubicBezTo>
                <a:cubicBezTo>
                  <a:pt x="302406" y="-9521"/>
                  <a:pt x="519261" y="5595"/>
                  <a:pt x="691557" y="0"/>
                </a:cubicBezTo>
                <a:cubicBezTo>
                  <a:pt x="863853" y="-5595"/>
                  <a:pt x="810766" y="1141"/>
                  <a:pt x="922076" y="0"/>
                </a:cubicBezTo>
                <a:cubicBezTo>
                  <a:pt x="1033386" y="-1141"/>
                  <a:pt x="1349410" y="76274"/>
                  <a:pt x="1728893" y="0"/>
                </a:cubicBezTo>
                <a:cubicBezTo>
                  <a:pt x="2108376" y="-76274"/>
                  <a:pt x="2090202" y="50855"/>
                  <a:pt x="2305191" y="0"/>
                </a:cubicBezTo>
                <a:cubicBezTo>
                  <a:pt x="2520180" y="-50855"/>
                  <a:pt x="2811954" y="53718"/>
                  <a:pt x="3112008" y="0"/>
                </a:cubicBezTo>
                <a:cubicBezTo>
                  <a:pt x="3412062" y="-53718"/>
                  <a:pt x="3377711" y="5995"/>
                  <a:pt x="3457787" y="0"/>
                </a:cubicBezTo>
                <a:cubicBezTo>
                  <a:pt x="3537863" y="-5995"/>
                  <a:pt x="3719873" y="45842"/>
                  <a:pt x="3918825" y="0"/>
                </a:cubicBezTo>
                <a:cubicBezTo>
                  <a:pt x="4117777" y="-45842"/>
                  <a:pt x="4216271" y="8760"/>
                  <a:pt x="4379863" y="0"/>
                </a:cubicBezTo>
                <a:cubicBezTo>
                  <a:pt x="4543455" y="-8760"/>
                  <a:pt x="4896148" y="18225"/>
                  <a:pt x="5071420" y="0"/>
                </a:cubicBezTo>
                <a:cubicBezTo>
                  <a:pt x="5246692" y="-18225"/>
                  <a:pt x="5367094" y="18946"/>
                  <a:pt x="5532458" y="0"/>
                </a:cubicBezTo>
                <a:cubicBezTo>
                  <a:pt x="5697822" y="-18946"/>
                  <a:pt x="5651074" y="3372"/>
                  <a:pt x="5762978" y="0"/>
                </a:cubicBezTo>
                <a:cubicBezTo>
                  <a:pt x="5874882" y="-3372"/>
                  <a:pt x="6331102" y="73631"/>
                  <a:pt x="6569794" y="0"/>
                </a:cubicBezTo>
                <a:cubicBezTo>
                  <a:pt x="6808486" y="-73631"/>
                  <a:pt x="6711225" y="9448"/>
                  <a:pt x="6800313" y="0"/>
                </a:cubicBezTo>
                <a:cubicBezTo>
                  <a:pt x="6889401" y="-9448"/>
                  <a:pt x="7081629" y="48780"/>
                  <a:pt x="7261352" y="0"/>
                </a:cubicBezTo>
                <a:cubicBezTo>
                  <a:pt x="7441075" y="-48780"/>
                  <a:pt x="7524689" y="5309"/>
                  <a:pt x="7722390" y="0"/>
                </a:cubicBezTo>
                <a:cubicBezTo>
                  <a:pt x="7920091" y="-5309"/>
                  <a:pt x="7979761" y="20226"/>
                  <a:pt x="8068169" y="0"/>
                </a:cubicBezTo>
                <a:cubicBezTo>
                  <a:pt x="8156577" y="-20226"/>
                  <a:pt x="8299030" y="6290"/>
                  <a:pt x="8529207" y="0"/>
                </a:cubicBezTo>
                <a:cubicBezTo>
                  <a:pt x="8759384" y="-6290"/>
                  <a:pt x="8833574" y="52328"/>
                  <a:pt x="9105504" y="0"/>
                </a:cubicBezTo>
                <a:cubicBezTo>
                  <a:pt x="9377434" y="-52328"/>
                  <a:pt x="9532940" y="3442"/>
                  <a:pt x="9797062" y="0"/>
                </a:cubicBezTo>
                <a:cubicBezTo>
                  <a:pt x="10061184" y="-3442"/>
                  <a:pt x="10332921" y="27042"/>
                  <a:pt x="10603879" y="0"/>
                </a:cubicBezTo>
                <a:cubicBezTo>
                  <a:pt x="10874837" y="-27042"/>
                  <a:pt x="11292853" y="39141"/>
                  <a:pt x="11525955" y="0"/>
                </a:cubicBezTo>
                <a:cubicBezTo>
                  <a:pt x="11557914" y="145622"/>
                  <a:pt x="11515172" y="249230"/>
                  <a:pt x="11525955" y="488655"/>
                </a:cubicBezTo>
                <a:cubicBezTo>
                  <a:pt x="11536738" y="728081"/>
                  <a:pt x="11475465" y="814650"/>
                  <a:pt x="11525955" y="1037705"/>
                </a:cubicBezTo>
                <a:cubicBezTo>
                  <a:pt x="11576445" y="1260760"/>
                  <a:pt x="11465748" y="1465821"/>
                  <a:pt x="11525955" y="1707547"/>
                </a:cubicBezTo>
                <a:cubicBezTo>
                  <a:pt x="11586162" y="1949273"/>
                  <a:pt x="11494903" y="1906983"/>
                  <a:pt x="11525955" y="2075411"/>
                </a:cubicBezTo>
                <a:cubicBezTo>
                  <a:pt x="11557007" y="2243839"/>
                  <a:pt x="11492039" y="2345147"/>
                  <a:pt x="11525955" y="2443275"/>
                </a:cubicBezTo>
                <a:cubicBezTo>
                  <a:pt x="11559871" y="2541403"/>
                  <a:pt x="11515570" y="2849420"/>
                  <a:pt x="11525955" y="2992325"/>
                </a:cubicBezTo>
                <a:cubicBezTo>
                  <a:pt x="11536340" y="3135230"/>
                  <a:pt x="11471504" y="3330064"/>
                  <a:pt x="11525955" y="3662167"/>
                </a:cubicBezTo>
                <a:cubicBezTo>
                  <a:pt x="11580406" y="3994270"/>
                  <a:pt x="11509488" y="4030590"/>
                  <a:pt x="11525955" y="4150821"/>
                </a:cubicBezTo>
                <a:cubicBezTo>
                  <a:pt x="11542422" y="4271052"/>
                  <a:pt x="11476011" y="4395049"/>
                  <a:pt x="11525955" y="4579081"/>
                </a:cubicBezTo>
                <a:cubicBezTo>
                  <a:pt x="11575899" y="4763113"/>
                  <a:pt x="11481206" y="4850319"/>
                  <a:pt x="11525955" y="5007340"/>
                </a:cubicBezTo>
                <a:cubicBezTo>
                  <a:pt x="11570704" y="5164361"/>
                  <a:pt x="11506857" y="5737325"/>
                  <a:pt x="11525955" y="6039555"/>
                </a:cubicBezTo>
                <a:cubicBezTo>
                  <a:pt x="11305356" y="6077624"/>
                  <a:pt x="11198790" y="6006994"/>
                  <a:pt x="11064917" y="6039555"/>
                </a:cubicBezTo>
                <a:cubicBezTo>
                  <a:pt x="10931044" y="6072116"/>
                  <a:pt x="10803694" y="5994149"/>
                  <a:pt x="10603879" y="6039555"/>
                </a:cubicBezTo>
                <a:cubicBezTo>
                  <a:pt x="10404064" y="6084961"/>
                  <a:pt x="10310365" y="5995404"/>
                  <a:pt x="10142840" y="6039555"/>
                </a:cubicBezTo>
                <a:cubicBezTo>
                  <a:pt x="9975315" y="6083706"/>
                  <a:pt x="9798697" y="5995469"/>
                  <a:pt x="9566543" y="6039555"/>
                </a:cubicBezTo>
                <a:cubicBezTo>
                  <a:pt x="9334389" y="6083641"/>
                  <a:pt x="9432250" y="6027458"/>
                  <a:pt x="9336024" y="6039555"/>
                </a:cubicBezTo>
                <a:cubicBezTo>
                  <a:pt x="9239798" y="6051652"/>
                  <a:pt x="9162863" y="6023947"/>
                  <a:pt x="9105504" y="6039555"/>
                </a:cubicBezTo>
                <a:cubicBezTo>
                  <a:pt x="9048145" y="6055163"/>
                  <a:pt x="8639437" y="5945920"/>
                  <a:pt x="8298688" y="6039555"/>
                </a:cubicBezTo>
                <a:cubicBezTo>
                  <a:pt x="7957939" y="6133190"/>
                  <a:pt x="7879003" y="6003140"/>
                  <a:pt x="7722390" y="6039555"/>
                </a:cubicBezTo>
                <a:cubicBezTo>
                  <a:pt x="7565777" y="6075970"/>
                  <a:pt x="7457397" y="6023570"/>
                  <a:pt x="7376611" y="6039555"/>
                </a:cubicBezTo>
                <a:cubicBezTo>
                  <a:pt x="7295825" y="6055540"/>
                  <a:pt x="6973281" y="5983777"/>
                  <a:pt x="6800313" y="6039555"/>
                </a:cubicBezTo>
                <a:cubicBezTo>
                  <a:pt x="6627345" y="6095333"/>
                  <a:pt x="6379296" y="6001384"/>
                  <a:pt x="5993497" y="6039555"/>
                </a:cubicBezTo>
                <a:cubicBezTo>
                  <a:pt x="5607698" y="6077726"/>
                  <a:pt x="5536307" y="6022838"/>
                  <a:pt x="5417199" y="6039555"/>
                </a:cubicBezTo>
                <a:cubicBezTo>
                  <a:pt x="5298091" y="6056272"/>
                  <a:pt x="4914686" y="6004258"/>
                  <a:pt x="4725642" y="6039555"/>
                </a:cubicBezTo>
                <a:cubicBezTo>
                  <a:pt x="4536598" y="6074852"/>
                  <a:pt x="4583561" y="6013929"/>
                  <a:pt x="4495122" y="6039555"/>
                </a:cubicBezTo>
                <a:cubicBezTo>
                  <a:pt x="4406683" y="6065181"/>
                  <a:pt x="3957582" y="6035590"/>
                  <a:pt x="3803565" y="6039555"/>
                </a:cubicBezTo>
                <a:cubicBezTo>
                  <a:pt x="3649548" y="6043520"/>
                  <a:pt x="3477143" y="6021880"/>
                  <a:pt x="3342527" y="6039555"/>
                </a:cubicBezTo>
                <a:cubicBezTo>
                  <a:pt x="3207911" y="6057230"/>
                  <a:pt x="2795115" y="5995911"/>
                  <a:pt x="2535710" y="6039555"/>
                </a:cubicBezTo>
                <a:cubicBezTo>
                  <a:pt x="2276305" y="6083199"/>
                  <a:pt x="1977312" y="6006782"/>
                  <a:pt x="1728893" y="6039555"/>
                </a:cubicBezTo>
                <a:cubicBezTo>
                  <a:pt x="1480474" y="6072328"/>
                  <a:pt x="1503331" y="6031252"/>
                  <a:pt x="1383115" y="6039555"/>
                </a:cubicBezTo>
                <a:cubicBezTo>
                  <a:pt x="1262899" y="6047858"/>
                  <a:pt x="1054696" y="6008478"/>
                  <a:pt x="922076" y="6039555"/>
                </a:cubicBezTo>
                <a:cubicBezTo>
                  <a:pt x="789456" y="6070632"/>
                  <a:pt x="412729" y="5980682"/>
                  <a:pt x="0" y="6039555"/>
                </a:cubicBezTo>
                <a:cubicBezTo>
                  <a:pt x="-39552" y="5786360"/>
                  <a:pt x="67005" y="5690141"/>
                  <a:pt x="0" y="5430109"/>
                </a:cubicBezTo>
                <a:cubicBezTo>
                  <a:pt x="-67005" y="5170077"/>
                  <a:pt x="20199" y="5158674"/>
                  <a:pt x="0" y="4941454"/>
                </a:cubicBezTo>
                <a:cubicBezTo>
                  <a:pt x="-20199" y="4724234"/>
                  <a:pt x="21018" y="4715006"/>
                  <a:pt x="0" y="4513195"/>
                </a:cubicBezTo>
                <a:cubicBezTo>
                  <a:pt x="-21018" y="4311384"/>
                  <a:pt x="8148" y="4091873"/>
                  <a:pt x="0" y="3843353"/>
                </a:cubicBezTo>
                <a:cubicBezTo>
                  <a:pt x="-8148" y="3594833"/>
                  <a:pt x="32184" y="3498488"/>
                  <a:pt x="0" y="3354698"/>
                </a:cubicBezTo>
                <a:cubicBezTo>
                  <a:pt x="-32184" y="3210909"/>
                  <a:pt x="17222" y="3045178"/>
                  <a:pt x="0" y="2866043"/>
                </a:cubicBezTo>
                <a:cubicBezTo>
                  <a:pt x="-17222" y="2686908"/>
                  <a:pt x="53908" y="2493416"/>
                  <a:pt x="0" y="2256597"/>
                </a:cubicBezTo>
                <a:cubicBezTo>
                  <a:pt x="-53908" y="2019778"/>
                  <a:pt x="8414" y="2013681"/>
                  <a:pt x="0" y="1828338"/>
                </a:cubicBezTo>
                <a:cubicBezTo>
                  <a:pt x="-8414" y="1642995"/>
                  <a:pt x="25972" y="1478296"/>
                  <a:pt x="0" y="1158496"/>
                </a:cubicBezTo>
                <a:cubicBezTo>
                  <a:pt x="-25972" y="838696"/>
                  <a:pt x="66802" y="714140"/>
                  <a:pt x="0" y="488655"/>
                </a:cubicBezTo>
                <a:cubicBezTo>
                  <a:pt x="-66802" y="263170"/>
                  <a:pt x="22380" y="243308"/>
                  <a:pt x="0" y="0"/>
                </a:cubicBezTo>
                <a:close/>
              </a:path>
              <a:path w="11525955" h="6039555" stroke="0" extrusionOk="0">
                <a:moveTo>
                  <a:pt x="0" y="0"/>
                </a:moveTo>
                <a:cubicBezTo>
                  <a:pt x="192787" y="-81416"/>
                  <a:pt x="362592" y="51423"/>
                  <a:pt x="691557" y="0"/>
                </a:cubicBezTo>
                <a:cubicBezTo>
                  <a:pt x="1020522" y="-51423"/>
                  <a:pt x="1026011" y="6416"/>
                  <a:pt x="1267855" y="0"/>
                </a:cubicBezTo>
                <a:cubicBezTo>
                  <a:pt x="1509699" y="-6416"/>
                  <a:pt x="1696611" y="7456"/>
                  <a:pt x="1844153" y="0"/>
                </a:cubicBezTo>
                <a:cubicBezTo>
                  <a:pt x="1991695" y="-7456"/>
                  <a:pt x="1987681" y="9205"/>
                  <a:pt x="2074672" y="0"/>
                </a:cubicBezTo>
                <a:cubicBezTo>
                  <a:pt x="2161663" y="-9205"/>
                  <a:pt x="2495752" y="40866"/>
                  <a:pt x="2650970" y="0"/>
                </a:cubicBezTo>
                <a:cubicBezTo>
                  <a:pt x="2806188" y="-40866"/>
                  <a:pt x="2912858" y="31521"/>
                  <a:pt x="2996748" y="0"/>
                </a:cubicBezTo>
                <a:cubicBezTo>
                  <a:pt x="3080638" y="-31521"/>
                  <a:pt x="3231047" y="46827"/>
                  <a:pt x="3457787" y="0"/>
                </a:cubicBezTo>
                <a:cubicBezTo>
                  <a:pt x="3684527" y="-46827"/>
                  <a:pt x="3818201" y="61608"/>
                  <a:pt x="4149344" y="0"/>
                </a:cubicBezTo>
                <a:cubicBezTo>
                  <a:pt x="4480487" y="-61608"/>
                  <a:pt x="4408225" y="29510"/>
                  <a:pt x="4495122" y="0"/>
                </a:cubicBezTo>
                <a:cubicBezTo>
                  <a:pt x="4582019" y="-29510"/>
                  <a:pt x="5035722" y="10739"/>
                  <a:pt x="5186680" y="0"/>
                </a:cubicBezTo>
                <a:cubicBezTo>
                  <a:pt x="5337638" y="-10739"/>
                  <a:pt x="5544380" y="51542"/>
                  <a:pt x="5762978" y="0"/>
                </a:cubicBezTo>
                <a:cubicBezTo>
                  <a:pt x="5981576" y="-51542"/>
                  <a:pt x="6332872" y="71183"/>
                  <a:pt x="6569794" y="0"/>
                </a:cubicBezTo>
                <a:cubicBezTo>
                  <a:pt x="6806716" y="-71183"/>
                  <a:pt x="6704382" y="6720"/>
                  <a:pt x="6800313" y="0"/>
                </a:cubicBezTo>
                <a:cubicBezTo>
                  <a:pt x="6896244" y="-6720"/>
                  <a:pt x="6966051" y="6911"/>
                  <a:pt x="7030833" y="0"/>
                </a:cubicBezTo>
                <a:cubicBezTo>
                  <a:pt x="7095615" y="-6911"/>
                  <a:pt x="7351202" y="35958"/>
                  <a:pt x="7607130" y="0"/>
                </a:cubicBezTo>
                <a:cubicBezTo>
                  <a:pt x="7863058" y="-35958"/>
                  <a:pt x="7891974" y="45648"/>
                  <a:pt x="8068169" y="0"/>
                </a:cubicBezTo>
                <a:cubicBezTo>
                  <a:pt x="8244364" y="-45648"/>
                  <a:pt x="8188288" y="5636"/>
                  <a:pt x="8298688" y="0"/>
                </a:cubicBezTo>
                <a:cubicBezTo>
                  <a:pt x="8409088" y="-5636"/>
                  <a:pt x="8543248" y="50603"/>
                  <a:pt x="8759726" y="0"/>
                </a:cubicBezTo>
                <a:cubicBezTo>
                  <a:pt x="8976204" y="-50603"/>
                  <a:pt x="9327813" y="95445"/>
                  <a:pt x="9566543" y="0"/>
                </a:cubicBezTo>
                <a:cubicBezTo>
                  <a:pt x="9805273" y="-95445"/>
                  <a:pt x="9833484" y="23170"/>
                  <a:pt x="10027581" y="0"/>
                </a:cubicBezTo>
                <a:cubicBezTo>
                  <a:pt x="10221678" y="-23170"/>
                  <a:pt x="10647793" y="20477"/>
                  <a:pt x="10834398" y="0"/>
                </a:cubicBezTo>
                <a:cubicBezTo>
                  <a:pt x="11021003" y="-20477"/>
                  <a:pt x="11208782" y="30968"/>
                  <a:pt x="11525955" y="0"/>
                </a:cubicBezTo>
                <a:cubicBezTo>
                  <a:pt x="11586112" y="143328"/>
                  <a:pt x="11468152" y="355644"/>
                  <a:pt x="11525955" y="669842"/>
                </a:cubicBezTo>
                <a:cubicBezTo>
                  <a:pt x="11583758" y="984040"/>
                  <a:pt x="11523574" y="1004563"/>
                  <a:pt x="11525955" y="1158496"/>
                </a:cubicBezTo>
                <a:cubicBezTo>
                  <a:pt x="11528336" y="1312429"/>
                  <a:pt x="11477072" y="1497279"/>
                  <a:pt x="11525955" y="1707547"/>
                </a:cubicBezTo>
                <a:cubicBezTo>
                  <a:pt x="11574838" y="1917815"/>
                  <a:pt x="11453434" y="2142113"/>
                  <a:pt x="11525955" y="2316993"/>
                </a:cubicBezTo>
                <a:cubicBezTo>
                  <a:pt x="11598476" y="2491873"/>
                  <a:pt x="11464701" y="2668406"/>
                  <a:pt x="11525955" y="2926439"/>
                </a:cubicBezTo>
                <a:cubicBezTo>
                  <a:pt x="11587209" y="3184472"/>
                  <a:pt x="11507168" y="3321935"/>
                  <a:pt x="11525955" y="3475489"/>
                </a:cubicBezTo>
                <a:cubicBezTo>
                  <a:pt x="11544742" y="3629043"/>
                  <a:pt x="11497122" y="3807201"/>
                  <a:pt x="11525955" y="4024540"/>
                </a:cubicBezTo>
                <a:cubicBezTo>
                  <a:pt x="11554788" y="4241879"/>
                  <a:pt x="11467206" y="4474763"/>
                  <a:pt x="11525955" y="4633986"/>
                </a:cubicBezTo>
                <a:cubicBezTo>
                  <a:pt x="11584704" y="4793209"/>
                  <a:pt x="11477304" y="5086278"/>
                  <a:pt x="11525955" y="5243432"/>
                </a:cubicBezTo>
                <a:cubicBezTo>
                  <a:pt x="11574606" y="5400586"/>
                  <a:pt x="11480876" y="5833890"/>
                  <a:pt x="11525955" y="6039555"/>
                </a:cubicBezTo>
                <a:cubicBezTo>
                  <a:pt x="11426300" y="6050917"/>
                  <a:pt x="11389686" y="6029711"/>
                  <a:pt x="11295436" y="6039555"/>
                </a:cubicBezTo>
                <a:cubicBezTo>
                  <a:pt x="11201186" y="6049399"/>
                  <a:pt x="10800179" y="6008782"/>
                  <a:pt x="10603879" y="6039555"/>
                </a:cubicBezTo>
                <a:cubicBezTo>
                  <a:pt x="10407579" y="6070328"/>
                  <a:pt x="10386520" y="6031975"/>
                  <a:pt x="10258100" y="6039555"/>
                </a:cubicBezTo>
                <a:cubicBezTo>
                  <a:pt x="10129680" y="6047135"/>
                  <a:pt x="9856806" y="6014647"/>
                  <a:pt x="9566543" y="6039555"/>
                </a:cubicBezTo>
                <a:cubicBezTo>
                  <a:pt x="9276280" y="6064463"/>
                  <a:pt x="9141626" y="6001696"/>
                  <a:pt x="8990245" y="6039555"/>
                </a:cubicBezTo>
                <a:cubicBezTo>
                  <a:pt x="8838864" y="6077414"/>
                  <a:pt x="8741441" y="5993317"/>
                  <a:pt x="8529207" y="6039555"/>
                </a:cubicBezTo>
                <a:cubicBezTo>
                  <a:pt x="8316973" y="6085793"/>
                  <a:pt x="8061277" y="5951488"/>
                  <a:pt x="7722390" y="6039555"/>
                </a:cubicBezTo>
                <a:cubicBezTo>
                  <a:pt x="7383503" y="6127622"/>
                  <a:pt x="7601169" y="6030088"/>
                  <a:pt x="7491871" y="6039555"/>
                </a:cubicBezTo>
                <a:cubicBezTo>
                  <a:pt x="7382573" y="6049022"/>
                  <a:pt x="7123825" y="6003574"/>
                  <a:pt x="7030833" y="6039555"/>
                </a:cubicBezTo>
                <a:cubicBezTo>
                  <a:pt x="6937841" y="6075536"/>
                  <a:pt x="6791081" y="6009433"/>
                  <a:pt x="6685054" y="6039555"/>
                </a:cubicBezTo>
                <a:cubicBezTo>
                  <a:pt x="6579027" y="6069677"/>
                  <a:pt x="6331510" y="6033222"/>
                  <a:pt x="5993497" y="6039555"/>
                </a:cubicBezTo>
                <a:cubicBezTo>
                  <a:pt x="5655484" y="6045888"/>
                  <a:pt x="5674821" y="6014545"/>
                  <a:pt x="5532458" y="6039555"/>
                </a:cubicBezTo>
                <a:cubicBezTo>
                  <a:pt x="5390095" y="6064565"/>
                  <a:pt x="5176204" y="6010201"/>
                  <a:pt x="5071420" y="6039555"/>
                </a:cubicBezTo>
                <a:cubicBezTo>
                  <a:pt x="4966636" y="6068909"/>
                  <a:pt x="4871840" y="6032862"/>
                  <a:pt x="4725642" y="6039555"/>
                </a:cubicBezTo>
                <a:cubicBezTo>
                  <a:pt x="4579444" y="6046248"/>
                  <a:pt x="4279023" y="5987512"/>
                  <a:pt x="4034084" y="6039555"/>
                </a:cubicBezTo>
                <a:cubicBezTo>
                  <a:pt x="3789145" y="6091598"/>
                  <a:pt x="3900297" y="6029608"/>
                  <a:pt x="3803565" y="6039555"/>
                </a:cubicBezTo>
                <a:cubicBezTo>
                  <a:pt x="3706833" y="6049502"/>
                  <a:pt x="3470913" y="6038703"/>
                  <a:pt x="3342527" y="6039555"/>
                </a:cubicBezTo>
                <a:cubicBezTo>
                  <a:pt x="3214141" y="6040407"/>
                  <a:pt x="3187713" y="6017078"/>
                  <a:pt x="3112008" y="6039555"/>
                </a:cubicBezTo>
                <a:cubicBezTo>
                  <a:pt x="3036303" y="6062032"/>
                  <a:pt x="2563408" y="6007859"/>
                  <a:pt x="2305191" y="6039555"/>
                </a:cubicBezTo>
                <a:cubicBezTo>
                  <a:pt x="2046974" y="6071251"/>
                  <a:pt x="1875072" y="6007944"/>
                  <a:pt x="1728893" y="6039555"/>
                </a:cubicBezTo>
                <a:cubicBezTo>
                  <a:pt x="1582714" y="6071166"/>
                  <a:pt x="1552057" y="6025408"/>
                  <a:pt x="1498374" y="6039555"/>
                </a:cubicBezTo>
                <a:cubicBezTo>
                  <a:pt x="1444691" y="6053702"/>
                  <a:pt x="1100265" y="5978106"/>
                  <a:pt x="922076" y="6039555"/>
                </a:cubicBezTo>
                <a:cubicBezTo>
                  <a:pt x="743887" y="6101004"/>
                  <a:pt x="707529" y="6019609"/>
                  <a:pt x="576298" y="6039555"/>
                </a:cubicBezTo>
                <a:cubicBezTo>
                  <a:pt x="445067" y="6059501"/>
                  <a:pt x="126372" y="6038400"/>
                  <a:pt x="0" y="6039555"/>
                </a:cubicBezTo>
                <a:cubicBezTo>
                  <a:pt x="-7927" y="5774760"/>
                  <a:pt x="20970" y="5744477"/>
                  <a:pt x="0" y="5490505"/>
                </a:cubicBezTo>
                <a:cubicBezTo>
                  <a:pt x="-20970" y="5236533"/>
                  <a:pt x="40608" y="5254315"/>
                  <a:pt x="0" y="5122641"/>
                </a:cubicBezTo>
                <a:cubicBezTo>
                  <a:pt x="-40608" y="4990967"/>
                  <a:pt x="56281" y="4739280"/>
                  <a:pt x="0" y="4573590"/>
                </a:cubicBezTo>
                <a:cubicBezTo>
                  <a:pt x="-56281" y="4407900"/>
                  <a:pt x="13128" y="4280874"/>
                  <a:pt x="0" y="4205726"/>
                </a:cubicBezTo>
                <a:cubicBezTo>
                  <a:pt x="-13128" y="4130578"/>
                  <a:pt x="11228" y="3790664"/>
                  <a:pt x="0" y="3535885"/>
                </a:cubicBezTo>
                <a:cubicBezTo>
                  <a:pt x="-11228" y="3281106"/>
                  <a:pt x="15172" y="3113829"/>
                  <a:pt x="0" y="2986834"/>
                </a:cubicBezTo>
                <a:cubicBezTo>
                  <a:pt x="-15172" y="2859839"/>
                  <a:pt x="46870" y="2695019"/>
                  <a:pt x="0" y="2437784"/>
                </a:cubicBezTo>
                <a:cubicBezTo>
                  <a:pt x="-46870" y="2180549"/>
                  <a:pt x="21139" y="2123395"/>
                  <a:pt x="0" y="2009525"/>
                </a:cubicBezTo>
                <a:cubicBezTo>
                  <a:pt x="-21139" y="1895655"/>
                  <a:pt x="4544" y="1658867"/>
                  <a:pt x="0" y="1520870"/>
                </a:cubicBezTo>
                <a:cubicBezTo>
                  <a:pt x="-4544" y="1382873"/>
                  <a:pt x="22032" y="1210963"/>
                  <a:pt x="0" y="1092610"/>
                </a:cubicBezTo>
                <a:cubicBezTo>
                  <a:pt x="-22032" y="974257"/>
                  <a:pt x="39187" y="710191"/>
                  <a:pt x="0" y="603955"/>
                </a:cubicBezTo>
                <a:cubicBezTo>
                  <a:pt x="-39187" y="497720"/>
                  <a:pt x="5692" y="207311"/>
                  <a:pt x="0" y="0"/>
                </a:cubicBezTo>
                <a:close/>
              </a:path>
            </a:pathLst>
          </a:custGeom>
          <a:solidFill>
            <a:schemeClr val="accent6">
              <a:lumMod val="40000"/>
              <a:lumOff val="60000"/>
            </a:schemeClr>
          </a:solidFill>
          <a:ln>
            <a:solidFill>
              <a:srgbClr val="00B050"/>
            </a:solidFill>
            <a:extLst>
              <a:ext uri="{C807C97D-BFC1-408E-A445-0C87EB9F89A2}">
                <ask:lineSketchStyleProps xmlns:ask="http://schemas.microsoft.com/office/drawing/2018/sketchyshapes" xmlns="" sd="3051651164">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a:normAutofit fontScale="25000" lnSpcReduction="20000"/>
          </a:bodyPr>
          <a:lstStyle/>
          <a:p>
            <a:pPr marL="0" indent="0" algn="l">
              <a:buNone/>
            </a:pPr>
            <a:endParaRPr lang="en-US" sz="11200" b="0" i="0" dirty="0">
              <a:solidFill>
                <a:srgbClr val="000000"/>
              </a:solidFill>
              <a:effectLst/>
              <a:latin typeface="OpenSans"/>
            </a:endParaRPr>
          </a:p>
          <a:p>
            <a:pPr marL="0" indent="0" algn="l">
              <a:buNone/>
            </a:pPr>
            <a:r>
              <a:rPr lang="en-US" sz="11200" b="0" i="0" dirty="0">
                <a:solidFill>
                  <a:srgbClr val="000000"/>
                </a:solidFill>
                <a:effectLst/>
                <a:latin typeface="OpenSans"/>
              </a:rPr>
              <a:t>Thousands of years ago, the Mayans used the bark from </a:t>
            </a:r>
            <a:r>
              <a:rPr lang="en-US" sz="11200" b="0" i="0" dirty="0" err="1">
                <a:solidFill>
                  <a:srgbClr val="000000"/>
                </a:solidFill>
                <a:effectLst/>
                <a:latin typeface="OpenSans"/>
              </a:rPr>
              <a:t>hamack</a:t>
            </a:r>
            <a:r>
              <a:rPr lang="en-US" sz="11200" b="0" i="0" dirty="0">
                <a:solidFill>
                  <a:srgbClr val="000000"/>
                </a:solidFill>
                <a:effectLst/>
                <a:latin typeface="OpenSans"/>
              </a:rPr>
              <a:t> trees to make a special kind of bed. These beds were hammocks. People used them to sit on or to sleep in. They were light and easy to carry. The Mayans often moved from place to place, and they didn’t want to carry heavy things.</a:t>
            </a:r>
          </a:p>
          <a:p>
            <a:pPr marL="0" indent="0" algn="l">
              <a:buNone/>
            </a:pPr>
            <a:r>
              <a:rPr lang="en-US" sz="11200" b="0" i="0" dirty="0">
                <a:solidFill>
                  <a:srgbClr val="000000"/>
                </a:solidFill>
                <a:effectLst/>
                <a:latin typeface="OpenSans"/>
              </a:rPr>
              <a:t>The Mayans lived in rainforests. The weather was hot and there were lots of bugs, so it was difficult to sleep. Hammocks were perfect beds for the Mayans, because they weren’t on the ground.</a:t>
            </a:r>
          </a:p>
          <a:p>
            <a:pPr marL="0" indent="0" algn="l">
              <a:buNone/>
            </a:pPr>
            <a:r>
              <a:rPr lang="en-US" sz="11200" b="0" i="0" dirty="0">
                <a:solidFill>
                  <a:srgbClr val="000000"/>
                </a:solidFill>
                <a:effectLst/>
                <a:latin typeface="OpenSans"/>
              </a:rPr>
              <a:t>At first, only people in hot countries had hammocks, but then a man called Christopher Columbus took hammocks to Europe. Soon, sailors on ships started to sleep in hammocks, because they were soft and comfortable.</a:t>
            </a:r>
          </a:p>
          <a:p>
            <a:pPr marL="0" indent="0" algn="l">
              <a:buNone/>
            </a:pPr>
            <a:r>
              <a:rPr lang="en-US" sz="11200" b="0" i="0" dirty="0">
                <a:solidFill>
                  <a:srgbClr val="000000"/>
                </a:solidFill>
                <a:effectLst/>
                <a:latin typeface="OpenSans"/>
              </a:rPr>
              <a:t>Today, Mayan people in Central America still make hammocks, and people all over the world buy them to use in their backyards or homes.</a:t>
            </a:r>
          </a:p>
          <a:p>
            <a:pPr marL="0" indent="0" algn="l">
              <a:buNone/>
            </a:pPr>
            <a:r>
              <a:rPr lang="en-US" sz="11200" b="0" i="0" dirty="0">
                <a:solidFill>
                  <a:srgbClr val="000000"/>
                </a:solidFill>
                <a:effectLst/>
                <a:latin typeface="OpenSans"/>
              </a:rPr>
              <a:t>Look around in Viet Nam and it is easy to see people reading, sleeping, and drinking in hammocks. They are everywhere — in people's houses, in cafes, and at the beach. Does your family have a hammock?</a:t>
            </a:r>
          </a:p>
          <a:p>
            <a:pPr marL="0" indent="0">
              <a:buNone/>
            </a:pPr>
            <a:r>
              <a:rPr lang="en-US" b="0" i="0" dirty="0">
                <a:solidFill>
                  <a:srgbClr val="000000"/>
                </a:solidFill>
                <a:effectLst/>
                <a:latin typeface="OpenSans"/>
              </a:rPr>
              <a:t/>
            </a:r>
            <a:br>
              <a:rPr lang="en-US" b="0" i="0" dirty="0">
                <a:solidFill>
                  <a:srgbClr val="000000"/>
                </a:solidFill>
                <a:effectLst/>
                <a:latin typeface="OpenSans"/>
              </a:rPr>
            </a:br>
            <a:r>
              <a:rPr lang="en-US" b="0" i="0" dirty="0">
                <a:solidFill>
                  <a:srgbClr val="000000"/>
                </a:solidFill>
                <a:effectLst/>
                <a:latin typeface="OpenSans"/>
              </a:rPr>
              <a:t/>
            </a:r>
            <a:br>
              <a:rPr lang="en-US" b="0" i="0" dirty="0">
                <a:solidFill>
                  <a:srgbClr val="000000"/>
                </a:solidFill>
                <a:effectLst/>
                <a:latin typeface="OpenSans"/>
              </a:rPr>
            </a:br>
            <a:endParaRPr lang="en-US" dirty="0"/>
          </a:p>
        </p:txBody>
      </p:sp>
      <p:sp>
        <p:nvSpPr>
          <p:cNvPr id="5" name="TextBox 4">
            <a:extLst>
              <a:ext uri="{FF2B5EF4-FFF2-40B4-BE49-F238E27FC236}">
                <a16:creationId xmlns:a16="http://schemas.microsoft.com/office/drawing/2014/main" id="{1831DF62-2C31-4E71-80D7-AC4A07962CF1}"/>
              </a:ext>
            </a:extLst>
          </p:cNvPr>
          <p:cNvSpPr txBox="1"/>
          <p:nvPr/>
        </p:nvSpPr>
        <p:spPr>
          <a:xfrm>
            <a:off x="944281" y="29248"/>
            <a:ext cx="6096000" cy="769441"/>
          </a:xfrm>
          <a:prstGeom prst="rect">
            <a:avLst/>
          </a:prstGeom>
          <a:noFill/>
        </p:spPr>
        <p:txBody>
          <a:bodyPr wrap="square">
            <a:spAutoFit/>
          </a:bodyPr>
          <a:lstStyle/>
          <a:p>
            <a:pPr marL="0" indent="0" algn="l">
              <a:buNone/>
            </a:pPr>
            <a:r>
              <a:rPr lang="en-US" sz="4400" b="1" i="0" dirty="0">
                <a:solidFill>
                  <a:srgbClr val="FF0000"/>
                </a:solidFill>
                <a:effectLst/>
                <a:latin typeface="Jokerman" panose="04090605060D06020702" pitchFamily="82" charset="0"/>
              </a:rPr>
              <a:t>HAMMOCKS</a:t>
            </a:r>
            <a:endParaRPr lang="en-US" sz="4400" b="0" i="0" dirty="0">
              <a:solidFill>
                <a:srgbClr val="FF0000"/>
              </a:solidFill>
              <a:effectLst/>
              <a:latin typeface="Jokerman" panose="04090605060D06020702" pitchFamily="82" charset="0"/>
            </a:endParaRPr>
          </a:p>
        </p:txBody>
      </p:sp>
      <p:pic>
        <p:nvPicPr>
          <p:cNvPr id="6" name="track-10ff">
            <a:hlinkClick r:id="" action="ppaction://media"/>
            <a:extLst>
              <a:ext uri="{FF2B5EF4-FFF2-40B4-BE49-F238E27FC236}">
                <a16:creationId xmlns:a16="http://schemas.microsoft.com/office/drawing/2014/main" id="{723279C6-A4D9-430D-9714-9533252D9C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94400" y="189089"/>
            <a:ext cx="609600" cy="609600"/>
          </a:xfrm>
          <a:prstGeom prst="rect">
            <a:avLst/>
          </a:prstGeom>
        </p:spPr>
      </p:pic>
    </p:spTree>
    <p:extLst>
      <p:ext uri="{BB962C8B-B14F-4D97-AF65-F5344CB8AC3E}">
        <p14:creationId xmlns:p14="http://schemas.microsoft.com/office/powerpoint/2010/main" val="331652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57C3-BF01-4140-A689-458D51419AFE}"/>
              </a:ext>
            </a:extLst>
          </p:cNvPr>
          <p:cNvSpPr>
            <a:spLocks noGrp="1"/>
          </p:cNvSpPr>
          <p:nvPr>
            <p:ph type="title"/>
          </p:nvPr>
        </p:nvSpPr>
        <p:spPr>
          <a:xfrm>
            <a:off x="3007659" y="176866"/>
            <a:ext cx="6351494" cy="1325563"/>
          </a:xfrm>
        </p:spPr>
        <p:txBody>
          <a:bodyPr/>
          <a:lstStyle/>
          <a:p>
            <a:r>
              <a:rPr lang="en-US" dirty="0" smtClean="0">
                <a:solidFill>
                  <a:srgbClr val="FF0000"/>
                </a:solidFill>
                <a:latin typeface="Jokerman" panose="04090605060D06020702" pitchFamily="82" charset="0"/>
              </a:rPr>
              <a:t>Answer the questions</a:t>
            </a:r>
            <a:endParaRPr lang="en-US" dirty="0">
              <a:solidFill>
                <a:srgbClr val="FF0000"/>
              </a:solidFill>
              <a:latin typeface="Jokerman" panose="04090605060D06020702" pitchFamily="82" charset="0"/>
            </a:endParaRPr>
          </a:p>
        </p:txBody>
      </p:sp>
    </p:spTree>
    <p:extLst>
      <p:ext uri="{BB962C8B-B14F-4D97-AF65-F5344CB8AC3E}">
        <p14:creationId xmlns:p14="http://schemas.microsoft.com/office/powerpoint/2010/main" val="1237238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05E0F-D914-455C-B033-A6C7BD4106BA}"/>
              </a:ext>
            </a:extLst>
          </p:cNvPr>
          <p:cNvSpPr>
            <a:spLocks noGrp="1"/>
          </p:cNvSpPr>
          <p:nvPr>
            <p:ph type="title"/>
          </p:nvPr>
        </p:nvSpPr>
        <p:spPr>
          <a:xfrm>
            <a:off x="838200" y="365125"/>
            <a:ext cx="10515600" cy="4872919"/>
          </a:xfrm>
        </p:spPr>
        <p:txBody>
          <a:bodyPr>
            <a:normAutofit/>
          </a:bodyPr>
          <a:lstStyle/>
          <a:p>
            <a:r>
              <a:rPr lang="en-US" sz="5400" b="1" i="0" dirty="0">
                <a:solidFill>
                  <a:srgbClr val="FF0000"/>
                </a:solidFill>
                <a:effectLst/>
                <a:latin typeface="OpenSans"/>
              </a:rPr>
              <a:t>Underline these words in the text. Guess their meanings and then check them in the dictionary.</a:t>
            </a:r>
            <a:br>
              <a:rPr lang="en-US" sz="5400" b="1" i="0" dirty="0">
                <a:solidFill>
                  <a:srgbClr val="FF0000"/>
                </a:solidFill>
                <a:effectLst/>
                <a:latin typeface="OpenSans"/>
              </a:rPr>
            </a:br>
            <a:r>
              <a:rPr lang="en-US" b="0" i="0" dirty="0">
                <a:solidFill>
                  <a:srgbClr val="000000"/>
                </a:solidFill>
                <a:effectLst/>
                <a:latin typeface="OpenSans"/>
              </a:rPr>
              <a:t/>
            </a:r>
            <a:br>
              <a:rPr lang="en-US" b="0" i="0" dirty="0">
                <a:solidFill>
                  <a:srgbClr val="000000"/>
                </a:solidFill>
                <a:effectLst/>
                <a:latin typeface="OpenSans"/>
              </a:rPr>
            </a:br>
            <a:r>
              <a:rPr lang="en-US" b="0" i="0" dirty="0">
                <a:solidFill>
                  <a:srgbClr val="000000"/>
                </a:solidFill>
                <a:effectLst/>
                <a:latin typeface="OpenSans"/>
              </a:rPr>
              <a:t>heavy, light, soft, easy, difficult</a:t>
            </a:r>
            <a:endParaRPr lang="en-US" dirty="0"/>
          </a:p>
        </p:txBody>
      </p:sp>
    </p:spTree>
    <p:extLst>
      <p:ext uri="{BB962C8B-B14F-4D97-AF65-F5344CB8AC3E}">
        <p14:creationId xmlns:p14="http://schemas.microsoft.com/office/powerpoint/2010/main" val="111991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342E8C-4E72-40A6-9A92-05749A46FC2B}"/>
              </a:ext>
            </a:extLst>
          </p:cNvPr>
          <p:cNvSpPr/>
          <p:nvPr/>
        </p:nvSpPr>
        <p:spPr>
          <a:xfrm>
            <a:off x="6409652" y="2439541"/>
            <a:ext cx="3873369" cy="1569660"/>
          </a:xfrm>
          <a:prstGeom prst="rect">
            <a:avLst/>
          </a:prstGeom>
          <a:noFill/>
        </p:spPr>
        <p:txBody>
          <a:bodyPr wrap="none" lIns="91440" tIns="45720" rIns="91440" bIns="45720">
            <a:spAutoFit/>
          </a:bodyPr>
          <a:lstStyle/>
          <a:p>
            <a:pPr algn="ctr"/>
            <a:r>
              <a:rPr lang="en-US" sz="9600" dirty="0">
                <a:ln w="0"/>
                <a:solidFill>
                  <a:srgbClr val="FF0000"/>
                </a:solidFill>
                <a:effectLst>
                  <a:outerShdw blurRad="38100" dist="19050" dir="2700000" algn="tl" rotWithShape="0">
                    <a:schemeClr val="dk1">
                      <a:alpha val="40000"/>
                    </a:schemeClr>
                  </a:outerShdw>
                </a:effectLst>
                <a:latin typeface="Cooper Black" panose="0208090404030B020404" pitchFamily="18" charset="0"/>
              </a:rPr>
              <a:t>heavy</a:t>
            </a:r>
          </a:p>
        </p:txBody>
      </p:sp>
      <p:pic>
        <p:nvPicPr>
          <p:cNvPr id="1026" name="Picture 2" descr="Struggling Nature Cat GIF by PBS KIDS - Find &amp; Share on GIPHY">
            <a:extLst>
              <a:ext uri="{FF2B5EF4-FFF2-40B4-BE49-F238E27FC236}">
                <a16:creationId xmlns:a16="http://schemas.microsoft.com/office/drawing/2014/main" id="{3DE7EB5B-3F1E-4370-8B15-A1117EAD8E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14939" y="2222637"/>
            <a:ext cx="4181061"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620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342E8C-4E72-40A6-9A92-05749A46FC2B}"/>
              </a:ext>
            </a:extLst>
          </p:cNvPr>
          <p:cNvSpPr/>
          <p:nvPr/>
        </p:nvSpPr>
        <p:spPr>
          <a:xfrm>
            <a:off x="6811638" y="2263750"/>
            <a:ext cx="3191900"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ln w="0"/>
                <a:solidFill>
                  <a:srgbClr val="FF0000"/>
                </a:solidFill>
                <a:effectLst>
                  <a:outerShdw blurRad="38100" dist="19050" dir="2700000" algn="tl" rotWithShape="0">
                    <a:schemeClr val="dk1">
                      <a:alpha val="40000"/>
                    </a:schemeClr>
                  </a:outerShdw>
                </a:effectLst>
                <a:latin typeface="Cooper Black" panose="0208090404030B020404" pitchFamily="18" charset="0"/>
              </a:rPr>
              <a:t>light</a:t>
            </a:r>
            <a:endParaRPr kumimoji="0" lang="en-US" sz="9600"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ooper Black" panose="0208090404030B020404" pitchFamily="18" charset="0"/>
            </a:endParaRPr>
          </a:p>
        </p:txBody>
      </p:sp>
      <p:pic>
        <p:nvPicPr>
          <p:cNvPr id="3" name="Picture 2">
            <a:extLst>
              <a:ext uri="{FF2B5EF4-FFF2-40B4-BE49-F238E27FC236}">
                <a16:creationId xmlns:a16="http://schemas.microsoft.com/office/drawing/2014/main" id="{E9866CE0-12E4-4857-A9F1-53CF8547F19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3133" y="2425114"/>
            <a:ext cx="4052866" cy="2507033"/>
          </a:xfrm>
          <a:prstGeom prst="rect">
            <a:avLst/>
          </a:prstGeom>
        </p:spPr>
      </p:pic>
      <p:pic>
        <p:nvPicPr>
          <p:cNvPr id="9" name="Picture 8">
            <a:extLst>
              <a:ext uri="{FF2B5EF4-FFF2-40B4-BE49-F238E27FC236}">
                <a16:creationId xmlns:a16="http://schemas.microsoft.com/office/drawing/2014/main" id="{3BA150C3-9C2E-4C07-B707-2ED1E2BF8F0A}"/>
              </a:ext>
            </a:extLst>
          </p:cNvPr>
          <p:cNvPicPr>
            <a:picLocks noChangeAspect="1"/>
          </p:cNvPicPr>
          <p:nvPr/>
        </p:nvPicPr>
        <p:blipFill>
          <a:blip r:embed="rId4"/>
          <a:stretch>
            <a:fillRect/>
          </a:stretch>
        </p:blipFill>
        <p:spPr>
          <a:xfrm>
            <a:off x="4908219" y="1696773"/>
            <a:ext cx="524301" cy="1133954"/>
          </a:xfrm>
          <a:prstGeom prst="rect">
            <a:avLst/>
          </a:prstGeom>
        </p:spPr>
      </p:pic>
    </p:spTree>
    <p:extLst>
      <p:ext uri="{BB962C8B-B14F-4D97-AF65-F5344CB8AC3E}">
        <p14:creationId xmlns:p14="http://schemas.microsoft.com/office/powerpoint/2010/main" val="951917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342E8C-4E72-40A6-9A92-05749A46FC2B}"/>
              </a:ext>
            </a:extLst>
          </p:cNvPr>
          <p:cNvSpPr/>
          <p:nvPr/>
        </p:nvSpPr>
        <p:spPr>
          <a:xfrm>
            <a:off x="6784160" y="2169889"/>
            <a:ext cx="2609432"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ooper Black" panose="0208090404030B020404" pitchFamily="18" charset="0"/>
              </a:rPr>
              <a:t>soft</a:t>
            </a:r>
          </a:p>
        </p:txBody>
      </p:sp>
      <p:pic>
        <p:nvPicPr>
          <p:cNvPr id="3" name="Picture 2">
            <a:extLst>
              <a:ext uri="{FF2B5EF4-FFF2-40B4-BE49-F238E27FC236}">
                <a16:creationId xmlns:a16="http://schemas.microsoft.com/office/drawing/2014/main" id="{059BDD3A-8E18-41A1-9D15-37F3C5854AB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3618" y="2169889"/>
            <a:ext cx="4172174" cy="2671052"/>
          </a:xfrm>
          <a:prstGeom prst="rect">
            <a:avLst/>
          </a:prstGeom>
        </p:spPr>
      </p:pic>
      <p:cxnSp>
        <p:nvCxnSpPr>
          <p:cNvPr id="8" name="Straight Arrow Connector 7">
            <a:extLst>
              <a:ext uri="{FF2B5EF4-FFF2-40B4-BE49-F238E27FC236}">
                <a16:creationId xmlns:a16="http://schemas.microsoft.com/office/drawing/2014/main" id="{995213FC-EB52-4618-A5B7-D86CB8AF9CE0}"/>
              </a:ext>
            </a:extLst>
          </p:cNvPr>
          <p:cNvCxnSpPr>
            <a:cxnSpLocks/>
          </p:cNvCxnSpPr>
          <p:nvPr/>
        </p:nvCxnSpPr>
        <p:spPr>
          <a:xfrm>
            <a:off x="4921624" y="1632006"/>
            <a:ext cx="0" cy="874059"/>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268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342E8C-4E72-40A6-9A92-05749A46FC2B}"/>
              </a:ext>
            </a:extLst>
          </p:cNvPr>
          <p:cNvSpPr/>
          <p:nvPr/>
        </p:nvSpPr>
        <p:spPr>
          <a:xfrm>
            <a:off x="7140338" y="2402122"/>
            <a:ext cx="2884123"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ooper Black" panose="0208090404030B020404" pitchFamily="18" charset="0"/>
              </a:rPr>
              <a:t>easy</a:t>
            </a:r>
          </a:p>
        </p:txBody>
      </p:sp>
      <p:pic>
        <p:nvPicPr>
          <p:cNvPr id="3" name="Picture 2">
            <a:extLst>
              <a:ext uri="{FF2B5EF4-FFF2-40B4-BE49-F238E27FC236}">
                <a16:creationId xmlns:a16="http://schemas.microsoft.com/office/drawing/2014/main" id="{2121B8BB-E492-45E8-89A1-F3F58EDCD7C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84956" y="1690968"/>
            <a:ext cx="4970462" cy="3476064"/>
          </a:xfrm>
          <a:prstGeom prst="rect">
            <a:avLst/>
          </a:prstGeom>
        </p:spPr>
      </p:pic>
      <p:cxnSp>
        <p:nvCxnSpPr>
          <p:cNvPr id="6" name="Straight Arrow Connector 5">
            <a:extLst>
              <a:ext uri="{FF2B5EF4-FFF2-40B4-BE49-F238E27FC236}">
                <a16:creationId xmlns:a16="http://schemas.microsoft.com/office/drawing/2014/main" id="{2FFDB98A-A0ED-4944-8D02-C6706DD7737F}"/>
              </a:ext>
            </a:extLst>
          </p:cNvPr>
          <p:cNvCxnSpPr>
            <a:cxnSpLocks/>
          </p:cNvCxnSpPr>
          <p:nvPr/>
        </p:nvCxnSpPr>
        <p:spPr>
          <a:xfrm>
            <a:off x="4908177" y="1566583"/>
            <a:ext cx="0" cy="711154"/>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833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342E8C-4E72-40A6-9A92-05749A46FC2B}"/>
              </a:ext>
            </a:extLst>
          </p:cNvPr>
          <p:cNvSpPr/>
          <p:nvPr/>
        </p:nvSpPr>
        <p:spPr>
          <a:xfrm>
            <a:off x="5958629" y="2227311"/>
            <a:ext cx="5426870"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ooper Black" panose="0208090404030B020404" pitchFamily="18" charset="0"/>
              </a:rPr>
              <a:t>difficult</a:t>
            </a:r>
          </a:p>
        </p:txBody>
      </p:sp>
      <p:pic>
        <p:nvPicPr>
          <p:cNvPr id="3" name="Picture 2">
            <a:extLst>
              <a:ext uri="{FF2B5EF4-FFF2-40B4-BE49-F238E27FC236}">
                <a16:creationId xmlns:a16="http://schemas.microsoft.com/office/drawing/2014/main" id="{D055A2AF-B6AC-4C4C-BF48-4BA6199353A8}"/>
              </a:ext>
            </a:extLst>
          </p:cNvPr>
          <p:cNvPicPr>
            <a:picLocks noChangeAspect="1"/>
          </p:cNvPicPr>
          <p:nvPr/>
        </p:nvPicPr>
        <p:blipFill>
          <a:blip r:embed="rId3"/>
          <a:stretch>
            <a:fillRect/>
          </a:stretch>
        </p:blipFill>
        <p:spPr>
          <a:xfrm>
            <a:off x="983862" y="1679476"/>
            <a:ext cx="4974767" cy="3481118"/>
          </a:xfrm>
          <a:prstGeom prst="rect">
            <a:avLst/>
          </a:prstGeom>
        </p:spPr>
      </p:pic>
      <p:cxnSp>
        <p:nvCxnSpPr>
          <p:cNvPr id="6" name="Straight Arrow Connector 5">
            <a:extLst>
              <a:ext uri="{FF2B5EF4-FFF2-40B4-BE49-F238E27FC236}">
                <a16:creationId xmlns:a16="http://schemas.microsoft.com/office/drawing/2014/main" id="{736166A5-7854-4BDE-A536-E680FF1F6059}"/>
              </a:ext>
            </a:extLst>
          </p:cNvPr>
          <p:cNvCxnSpPr>
            <a:cxnSpLocks/>
          </p:cNvCxnSpPr>
          <p:nvPr/>
        </p:nvCxnSpPr>
        <p:spPr>
          <a:xfrm flipH="1" flipV="1">
            <a:off x="3227295" y="4308244"/>
            <a:ext cx="416857" cy="1016791"/>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953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342E8C-4E72-40A6-9A92-05749A46FC2B}"/>
              </a:ext>
            </a:extLst>
          </p:cNvPr>
          <p:cNvSpPr/>
          <p:nvPr/>
        </p:nvSpPr>
        <p:spPr>
          <a:xfrm>
            <a:off x="5431112" y="2173522"/>
            <a:ext cx="586333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a:ln w="0"/>
                <a:solidFill>
                  <a:srgbClr val="FF0000"/>
                </a:solidFill>
                <a:effectLst>
                  <a:outerShdw blurRad="38100" dist="19050" dir="2700000" algn="tl" rotWithShape="0">
                    <a:schemeClr val="dk1">
                      <a:alpha val="40000"/>
                    </a:schemeClr>
                  </a:outerShdw>
                </a:effectLst>
                <a:latin typeface="Cooper Black" panose="0208090404030B020404" pitchFamily="18" charset="0"/>
              </a:rPr>
              <a:t>hammock</a:t>
            </a:r>
            <a:endParaRPr kumimoji="0" lang="en-US" sz="8800"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ooper Black" panose="0208090404030B020404" pitchFamily="18" charset="0"/>
            </a:endParaRPr>
          </a:p>
        </p:txBody>
      </p:sp>
      <p:pic>
        <p:nvPicPr>
          <p:cNvPr id="2050" name="Picture 2" descr="7/21 Is National Hammock Day. | Hammock swing, Hammock, Sunset">
            <a:extLst>
              <a:ext uri="{FF2B5EF4-FFF2-40B4-BE49-F238E27FC236}">
                <a16:creationId xmlns:a16="http://schemas.microsoft.com/office/drawing/2014/main" id="{3C499BA9-022D-4A06-8F1D-222845289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035" y="1631577"/>
            <a:ext cx="4580965" cy="291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597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342E8C-4E72-40A6-9A92-05749A46FC2B}"/>
              </a:ext>
            </a:extLst>
          </p:cNvPr>
          <p:cNvSpPr/>
          <p:nvPr/>
        </p:nvSpPr>
        <p:spPr>
          <a:xfrm>
            <a:off x="5396594" y="2388675"/>
            <a:ext cx="596823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a:ln w="0"/>
                <a:solidFill>
                  <a:srgbClr val="FF0000"/>
                </a:solidFill>
                <a:effectLst>
                  <a:outerShdw blurRad="38100" dist="19050" dir="2700000" algn="tl" rotWithShape="0">
                    <a:schemeClr val="dk1">
                      <a:alpha val="40000"/>
                    </a:schemeClr>
                  </a:outerShdw>
                </a:effectLst>
                <a:latin typeface="Cooper Black" panose="0208090404030B020404" pitchFamily="18" charset="0"/>
              </a:rPr>
              <a:t>rainforest</a:t>
            </a:r>
            <a:endParaRPr kumimoji="0" lang="en-US" sz="8800"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ooper Black" panose="0208090404030B020404" pitchFamily="18" charset="0"/>
            </a:endParaRPr>
          </a:p>
        </p:txBody>
      </p:sp>
      <p:pic>
        <p:nvPicPr>
          <p:cNvPr id="3074" name="Picture 2" descr="Rain Forest Beauty GIF by Jerology - Find &amp; Share on GIPHY">
            <a:extLst>
              <a:ext uri="{FF2B5EF4-FFF2-40B4-BE49-F238E27FC236}">
                <a16:creationId xmlns:a16="http://schemas.microsoft.com/office/drawing/2014/main" id="{58D92166-CB99-42A9-916C-55A734CAD7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4765" y="1869142"/>
            <a:ext cx="4580410" cy="285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642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64E23E2-7440-4E36-A67B-0F88C5F7E1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06949AE-010D-4C18-8AED-7872085ADD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several&#10;&#10;Description automatically generated">
            <a:extLst>
              <a:ext uri="{FF2B5EF4-FFF2-40B4-BE49-F238E27FC236}">
                <a16:creationId xmlns:a16="http://schemas.microsoft.com/office/drawing/2014/main" id="{A940EFD3-409B-4FEC-99D6-164C847B0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80" y="1689131"/>
            <a:ext cx="5129784" cy="3493798"/>
          </a:xfrm>
          <a:prstGeom prst="rect">
            <a:avLst/>
          </a:prstGeom>
        </p:spPr>
      </p:pic>
      <p:sp>
        <p:nvSpPr>
          <p:cNvPr id="25" name="Rectangle 24">
            <a:extLst>
              <a:ext uri="{FF2B5EF4-FFF2-40B4-BE49-F238E27FC236}">
                <a16:creationId xmlns:a16="http://schemas.microsoft.com/office/drawing/2014/main" id="{FE54AADB-50C7-4293-94C0-27361A32B8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0AF2A72B-394A-49CE-93F9-6B00314B1645}"/>
              </a:ext>
            </a:extLst>
          </p:cNvPr>
          <p:cNvPicPr>
            <a:picLocks noGrp="1" noChangeAspect="1"/>
          </p:cNvPicPr>
          <p:nvPr>
            <p:ph idx="1"/>
          </p:nvPr>
        </p:nvPicPr>
        <p:blipFill rotWithShape="1">
          <a:blip r:embed="rId3"/>
          <a:srcRect r="914" b="7"/>
          <a:stretch/>
        </p:blipFill>
        <p:spPr>
          <a:xfrm>
            <a:off x="6811178" y="4754881"/>
            <a:ext cx="5129784" cy="1831868"/>
          </a:xfrm>
          <a:prstGeom prst="rect">
            <a:avLst/>
          </a:prstGeom>
        </p:spPr>
      </p:pic>
    </p:spTree>
    <p:extLst>
      <p:ext uri="{BB962C8B-B14F-4D97-AF65-F5344CB8AC3E}">
        <p14:creationId xmlns:p14="http://schemas.microsoft.com/office/powerpoint/2010/main" val="187446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4FD4A2AD-E2FD-4CAD-8DEF-75993D7E4C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0E65E5-31AD-4B0E-8D4C-6526CAAE2C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B65B678-A993-4BFF-AE12-E1A2FC66BB7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21" y="0"/>
            <a:ext cx="5646974" cy="6483075"/>
            <a:chOff x="-19221" y="0"/>
            <a:chExt cx="5646974" cy="6483075"/>
          </a:xfrm>
        </p:grpSpPr>
        <p:sp>
          <p:nvSpPr>
            <p:cNvPr id="14" name="Freeform: Shape 13">
              <a:extLst>
                <a:ext uri="{FF2B5EF4-FFF2-40B4-BE49-F238E27FC236}">
                  <a16:creationId xmlns:a16="http://schemas.microsoft.com/office/drawing/2014/main" id="{265A95B7-D327-4B86-92B5-EC4B891D59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1E75360-B005-450D-92A5-52D3021498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0436CEA-83DB-4E89-8B52-8D9168AD50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00AFA37-9373-4E36-8BDE-B16B2486C9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B6C0CA03-21E2-4FE2-B1DC-25AC4398BE50}"/>
              </a:ext>
            </a:extLst>
          </p:cNvPr>
          <p:cNvSpPr txBox="1"/>
          <p:nvPr/>
        </p:nvSpPr>
        <p:spPr>
          <a:xfrm>
            <a:off x="273731" y="2531766"/>
            <a:ext cx="4607986" cy="216016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b="1" kern="1200" dirty="0">
                <a:solidFill>
                  <a:schemeClr val="accent2"/>
                </a:solidFill>
                <a:latin typeface="+mj-lt"/>
                <a:ea typeface="+mj-ea"/>
                <a:cs typeface="+mj-cs"/>
              </a:rPr>
              <a:t>Open your book and read again</a:t>
            </a:r>
          </a:p>
        </p:txBody>
      </p:sp>
      <p:pic>
        <p:nvPicPr>
          <p:cNvPr id="4" name="Picture 3" descr="Logo&#10;&#10;Description automatically generated">
            <a:extLst>
              <a:ext uri="{FF2B5EF4-FFF2-40B4-BE49-F238E27FC236}">
                <a16:creationId xmlns:a16="http://schemas.microsoft.com/office/drawing/2014/main" id="{4FF7152E-844C-4E52-B23D-3FA7D4D99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0721" y="1537485"/>
            <a:ext cx="5031847" cy="3773885"/>
          </a:xfrm>
          <a:prstGeom prst="rect">
            <a:avLst/>
          </a:prstGeom>
        </p:spPr>
      </p:pic>
    </p:spTree>
    <p:extLst>
      <p:ext uri="{BB962C8B-B14F-4D97-AF65-F5344CB8AC3E}">
        <p14:creationId xmlns:p14="http://schemas.microsoft.com/office/powerpoint/2010/main" val="3926963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A6070-F1AC-4DCF-BE42-378D86325B44}"/>
              </a:ext>
            </a:extLst>
          </p:cNvPr>
          <p:cNvPicPr>
            <a:picLocks noChangeAspect="1"/>
          </p:cNvPicPr>
          <p:nvPr/>
        </p:nvPicPr>
        <p:blipFill>
          <a:blip r:embed="rId2"/>
          <a:stretch>
            <a:fillRect/>
          </a:stretch>
        </p:blipFill>
        <p:spPr>
          <a:xfrm>
            <a:off x="2047905" y="578844"/>
            <a:ext cx="8096190" cy="4127350"/>
          </a:xfrm>
          <a:prstGeom prst="rect">
            <a:avLst/>
          </a:prstGeom>
        </p:spPr>
      </p:pic>
      <p:sp>
        <p:nvSpPr>
          <p:cNvPr id="8" name="Rectangle 7">
            <a:extLst>
              <a:ext uri="{FF2B5EF4-FFF2-40B4-BE49-F238E27FC236}">
                <a16:creationId xmlns:a16="http://schemas.microsoft.com/office/drawing/2014/main" id="{D27409BF-CCBB-4E53-9697-88E0D87780FC}"/>
              </a:ext>
            </a:extLst>
          </p:cNvPr>
          <p:cNvSpPr/>
          <p:nvPr/>
        </p:nvSpPr>
        <p:spPr>
          <a:xfrm>
            <a:off x="2943516" y="4826116"/>
            <a:ext cx="6005170"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4472C4"/>
                  </a:solidFill>
                  <a:prstDash val="solid"/>
                </a:ln>
                <a:solidFill>
                  <a:srgbClr val="0070C0"/>
                </a:solidFill>
                <a:effectLst>
                  <a:outerShdw dist="38100" dir="2640000" algn="bl" rotWithShape="0">
                    <a:srgbClr val="4472C4"/>
                  </a:outerShdw>
                </a:effectLst>
                <a:uLnTx/>
                <a:uFillTx/>
                <a:latin typeface="Calibri" panose="020F0502020204030204"/>
                <a:ea typeface="+mn-ea"/>
                <a:cs typeface="+mn-cs"/>
              </a:rPr>
              <a:t>GAMETIME</a:t>
            </a:r>
          </a:p>
        </p:txBody>
      </p:sp>
    </p:spTree>
    <p:extLst>
      <p:ext uri="{BB962C8B-B14F-4D97-AF65-F5344CB8AC3E}">
        <p14:creationId xmlns:p14="http://schemas.microsoft.com/office/powerpoint/2010/main" val="3735606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0452801" y="71197"/>
            <a:ext cx="243959" cy="6732984"/>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
        <p:nvSpPr>
          <p:cNvPr id="15" name="14 Rectángulo"/>
          <p:cNvSpPr/>
          <p:nvPr/>
        </p:nvSpPr>
        <p:spPr>
          <a:xfrm>
            <a:off x="1497713" y="125016"/>
            <a:ext cx="243959" cy="6732984"/>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
        <p:nvSpPr>
          <p:cNvPr id="13" name="12 Rectángulo"/>
          <p:cNvSpPr/>
          <p:nvPr/>
        </p:nvSpPr>
        <p:spPr>
          <a:xfrm>
            <a:off x="1524001" y="6453337"/>
            <a:ext cx="9172759" cy="42408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
        <p:nvSpPr>
          <p:cNvPr id="2" name="1 Rectángulo"/>
          <p:cNvSpPr/>
          <p:nvPr/>
        </p:nvSpPr>
        <p:spPr>
          <a:xfrm>
            <a:off x="1495242" y="-27384"/>
            <a:ext cx="9172759" cy="288032"/>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pic>
        <p:nvPicPr>
          <p:cNvPr id="1026" name="Picture 2" descr="http://www.surfsharks.com/SURF_SHARKS/Surf_Sharks_Characters_files/Rope%20Border%20FINAL.png"/>
          <p:cNvPicPr>
            <a:picLocks noChangeAspect="1" noChangeArrowheads="1"/>
          </p:cNvPicPr>
          <p:nvPr/>
        </p:nvPicPr>
        <p:blipFill rotWithShape="1">
          <a:blip r:embed="rId4">
            <a:extLst>
              <a:ext uri="{28A0092B-C50C-407E-A947-70E740481C1C}">
                <a14:useLocalDpi xmlns:a14="http://schemas.microsoft.com/office/drawing/2010/main" val="0"/>
              </a:ext>
            </a:extLst>
          </a:blip>
          <a:srcRect t="19471" b="21242"/>
          <a:stretch/>
        </p:blipFill>
        <p:spPr bwMode="auto">
          <a:xfrm>
            <a:off x="1495242" y="548680"/>
            <a:ext cx="9172759" cy="5688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surfsharks.com/SURF_SHARKS/Surf_Sharks_Characters_files/Rope%20Border%20FINAL.png"/>
          <p:cNvPicPr>
            <a:picLocks noChangeAspect="1" noChangeArrowheads="1"/>
          </p:cNvPicPr>
          <p:nvPr/>
        </p:nvPicPr>
        <p:blipFill rotWithShape="1">
          <a:blip r:embed="rId4">
            <a:extLst>
              <a:ext uri="{28A0092B-C50C-407E-A947-70E740481C1C}">
                <a14:useLocalDpi xmlns:a14="http://schemas.microsoft.com/office/drawing/2010/main" val="0"/>
              </a:ext>
            </a:extLst>
          </a:blip>
          <a:srcRect b="80820"/>
          <a:stretch/>
        </p:blipFill>
        <p:spPr bwMode="auto">
          <a:xfrm>
            <a:off x="1495241" y="-27384"/>
            <a:ext cx="9172759" cy="93610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10" descr="https://encrypted-tbn1.gstatic.com/images?q=tbn:ANd9GcRPq2XG3GtOVrR8ZoLzOzU7W8oPc2t3cVJhJXXb8O-AwzFPWDV9Xw"/>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4535182" y="811888"/>
            <a:ext cx="1560819" cy="1905499"/>
          </a:xfrm>
          <a:prstGeom prst="rect">
            <a:avLst/>
          </a:prstGeom>
          <a:noFill/>
          <a:extLst>
            <a:ext uri="{909E8E84-426E-40DD-AFC4-6F175D3DCCD1}">
              <a14:hiddenFill xmlns:a14="http://schemas.microsoft.com/office/drawing/2010/main">
                <a:solidFill>
                  <a:srgbClr val="FFFFFF"/>
                </a:solidFill>
              </a14:hiddenFill>
            </a:ext>
          </a:extLst>
        </p:spPr>
      </p:pic>
      <p:pic>
        <p:nvPicPr>
          <p:cNvPr id="68" name="29 Imagen"/>
          <p:cNvPicPr>
            <a:picLocks noChangeAspect="1"/>
          </p:cNvPicPr>
          <p:nvPr/>
        </p:nvPicPr>
        <p:blipFill rotWithShape="1">
          <a:blip r:embed="rId7"/>
          <a:srcRect b="31271"/>
          <a:stretch/>
        </p:blipFill>
        <p:spPr bwMode="auto">
          <a:xfrm flipH="1">
            <a:off x="2135561" y="4022577"/>
            <a:ext cx="2670981" cy="1653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2312818" y="5472834"/>
            <a:ext cx="3279126" cy="332431"/>
          </a:xfrm>
          <a:prstGeom prst="rect">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7076" y="991332"/>
            <a:ext cx="2655283" cy="1285540"/>
          </a:xfrm>
          <a:prstGeom prst="rect">
            <a:avLst/>
          </a:prstGeom>
        </p:spPr>
      </p:pic>
      <p:pic>
        <p:nvPicPr>
          <p:cNvPr id="9" name="Picture 4" descr="http://www.wpclipart.com/cartoon/animals/bird/birds_3/pirate_parrot.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6514250" y="764705"/>
            <a:ext cx="661870" cy="703031"/>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pic>
        <p:nvPicPr>
          <p:cNvPr id="11" name="Picture 2" descr="http://www.surfsharks.com/SURF_SHARKS/Surf_Sharks_Characters_files/Rope%20Border%20FINAL.png"/>
          <p:cNvPicPr>
            <a:picLocks noChangeAspect="1" noChangeArrowheads="1"/>
          </p:cNvPicPr>
          <p:nvPr/>
        </p:nvPicPr>
        <p:blipFill rotWithShape="1">
          <a:blip r:embed="rId4">
            <a:extLst>
              <a:ext uri="{28A0092B-C50C-407E-A947-70E740481C1C}">
                <a14:useLocalDpi xmlns:a14="http://schemas.microsoft.com/office/drawing/2010/main" val="0"/>
              </a:ext>
            </a:extLst>
          </a:blip>
          <a:srcRect t="78375"/>
          <a:stretch/>
        </p:blipFill>
        <p:spPr bwMode="auto">
          <a:xfrm>
            <a:off x="1495240" y="5733257"/>
            <a:ext cx="9172759" cy="105043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http://us.cdn4.123rf.com/168nwm/polkan/polkan1112/polkan111200296/11592914-ilustracion-de-la-armada-pirata-con-espada-y-pistola.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5947116" y="1917287"/>
            <a:ext cx="1266825" cy="1600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728196"/>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piratas.wav"/>
          </p:stSnd>
        </p:sndAc>
      </p:transition>
    </mc:Choice>
    <mc:Fallback xmlns="">
      <p:transition spd="med">
        <p:fade/>
        <p:sndAc>
          <p:stSnd>
            <p:snd r:embed="rId17" name="pirata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054"/>
                                        </p:tgtEl>
                                        <p:attrNameLst>
                                          <p:attrName>r</p:attrName>
                                        </p:attrNameLst>
                                      </p:cBhvr>
                                    </p:animRot>
                                    <p:animRot by="-240000">
                                      <p:cBhvr>
                                        <p:cTn id="12" dur="200" fill="hold">
                                          <p:stCondLst>
                                            <p:cond delay="200"/>
                                          </p:stCondLst>
                                        </p:cTn>
                                        <p:tgtEl>
                                          <p:spTgt spid="1054"/>
                                        </p:tgtEl>
                                        <p:attrNameLst>
                                          <p:attrName>r</p:attrName>
                                        </p:attrNameLst>
                                      </p:cBhvr>
                                    </p:animRot>
                                    <p:animRot by="240000">
                                      <p:cBhvr>
                                        <p:cTn id="13" dur="200" fill="hold">
                                          <p:stCondLst>
                                            <p:cond delay="400"/>
                                          </p:stCondLst>
                                        </p:cTn>
                                        <p:tgtEl>
                                          <p:spTgt spid="1054"/>
                                        </p:tgtEl>
                                        <p:attrNameLst>
                                          <p:attrName>r</p:attrName>
                                        </p:attrNameLst>
                                      </p:cBhvr>
                                    </p:animRot>
                                    <p:animRot by="-240000">
                                      <p:cBhvr>
                                        <p:cTn id="14" dur="200" fill="hold">
                                          <p:stCondLst>
                                            <p:cond delay="600"/>
                                          </p:stCondLst>
                                        </p:cTn>
                                        <p:tgtEl>
                                          <p:spTgt spid="1054"/>
                                        </p:tgtEl>
                                        <p:attrNameLst>
                                          <p:attrName>r</p:attrName>
                                        </p:attrNameLst>
                                      </p:cBhvr>
                                    </p:animRot>
                                    <p:animRot by="120000">
                                      <p:cBhvr>
                                        <p:cTn id="15" dur="200" fill="hold">
                                          <p:stCondLst>
                                            <p:cond delay="800"/>
                                          </p:stCondLst>
                                        </p:cTn>
                                        <p:tgtEl>
                                          <p:spTgt spid="1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960890" y="3754642"/>
            <a:ext cx="3279126" cy="2670981"/>
            <a:chOff x="107503" y="3754641"/>
            <a:chExt cx="3279126" cy="2670981"/>
          </a:xfrm>
        </p:grpSpPr>
        <p:pic>
          <p:nvPicPr>
            <p:cNvPr id="68" name="29 Imagen"/>
            <p:cNvPicPr>
              <a:picLocks noChangeAspect="1"/>
            </p:cNvPicPr>
            <p:nvPr/>
          </p:nvPicPr>
          <p:blipFill rotWithShape="1">
            <a:blip r:embed="rId7"/>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800651" y="2393576"/>
            <a:ext cx="3279126" cy="1179440"/>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800" b="1" dirty="0">
                <a:solidFill>
                  <a:srgbClr val="1F497D">
                    <a:lumMod val="60000"/>
                    <a:lumOff val="40000"/>
                  </a:srgbClr>
                </a:solidFill>
                <a:latin typeface="Aharoni" panose="02010803020104030203" pitchFamily="2" charset="-79"/>
                <a:cs typeface="Aharoni" panose="02010803020104030203" pitchFamily="2" charset="-79"/>
              </a:rPr>
              <a:t>heavy</a:t>
            </a:r>
            <a:endParaRPr lang="es-ES" sz="4800" b="1" dirty="0">
              <a:solidFill>
                <a:srgbClr val="1F497D">
                  <a:lumMod val="60000"/>
                  <a:lumOff val="40000"/>
                </a:srgbClr>
              </a:solidFill>
              <a:latin typeface="Aharoni" panose="02010803020104030203" pitchFamily="2" charset="-79"/>
              <a:cs typeface="Aharoni" panose="02010803020104030203" pitchFamily="2" charset="-79"/>
            </a:endParaRPr>
          </a:p>
        </p:txBody>
      </p:sp>
      <p:sp>
        <p:nvSpPr>
          <p:cNvPr id="6" name="5 Nube"/>
          <p:cNvSpPr/>
          <p:nvPr/>
        </p:nvSpPr>
        <p:spPr>
          <a:xfrm>
            <a:off x="800651" y="953418"/>
            <a:ext cx="3207118" cy="1179439"/>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800" b="1" dirty="0">
                <a:solidFill>
                  <a:srgbClr val="1F497D">
                    <a:lumMod val="60000"/>
                    <a:lumOff val="40000"/>
                  </a:srgbClr>
                </a:solidFill>
                <a:latin typeface="Aharoni" panose="02010803020104030203" pitchFamily="2" charset="-79"/>
                <a:cs typeface="Aharoni" panose="02010803020104030203" pitchFamily="2" charset="-79"/>
              </a:rPr>
              <a:t>light</a:t>
            </a:r>
            <a:endParaRPr lang="es-ES" sz="4800" b="1" dirty="0">
              <a:solidFill>
                <a:srgbClr val="1F497D">
                  <a:lumMod val="60000"/>
                  <a:lumOff val="40000"/>
                </a:srgbClr>
              </a:solidFill>
              <a:latin typeface="Aharoni" panose="02010803020104030203" pitchFamily="2" charset="-79"/>
              <a:cs typeface="Aharoni" panose="02010803020104030203" pitchFamily="2" charset="-79"/>
            </a:endParaRPr>
          </a:p>
        </p:txBody>
      </p:sp>
      <p:sp>
        <p:nvSpPr>
          <p:cNvPr id="10" name="9 Flecha derecha">
            <a:hlinkClick r:id="" action="ppaction://hlinkshowjump?jump=nextslide"/>
          </p:cNvPr>
          <p:cNvSpPr/>
          <p:nvPr/>
        </p:nvSpPr>
        <p:spPr>
          <a:xfrm>
            <a:off x="9192344" y="5181937"/>
            <a:ext cx="1200686" cy="864096"/>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b="1" dirty="0">
                <a:solidFill>
                  <a:prstClr val="white"/>
                </a:solidFill>
                <a:latin typeface="Calibri"/>
              </a:rPr>
              <a:t>NEXT</a:t>
            </a:r>
            <a:endParaRPr lang="es-ES" b="1" dirty="0">
              <a:solidFill>
                <a:prstClr val="white"/>
              </a:solidFill>
              <a:latin typeface="Calibri"/>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4342839" y="811888"/>
            <a:ext cx="1560819" cy="19054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4810998" y="1439490"/>
            <a:ext cx="492914" cy="28791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grpSp>
      <p:pic>
        <p:nvPicPr>
          <p:cNvPr id="3076" name="Picture 4" descr="http://www.wpclipart.com/cartoon/animals/bird/birds_3/pirate_parrot.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6514250" y="764705"/>
            <a:ext cx="661870" cy="703031"/>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2567608" y="188641"/>
            <a:ext cx="3960440" cy="408623"/>
          </a:xfrm>
          <a:prstGeom prst="wedgeRoundRectCallout">
            <a:avLst>
              <a:gd name="adj1" fmla="val 52396"/>
              <a:gd name="adj2" fmla="val 144196"/>
              <a:gd name="adj3" fmla="val 16667"/>
            </a:avLst>
          </a:prstGeom>
          <a:solidFill>
            <a:schemeClr val="bg1"/>
          </a:solidFill>
        </p:spPr>
        <p:txBody>
          <a:bodyPr wrap="square" rtlCol="0">
            <a:spAutoFit/>
          </a:bodyPr>
          <a:lstStyle/>
          <a:p>
            <a:pPr algn="ctr"/>
            <a:r>
              <a:rPr lang="es-ES_tradnl" b="1" dirty="0" err="1">
                <a:solidFill>
                  <a:prstClr val="black"/>
                </a:solidFill>
                <a:latin typeface="Calibri"/>
              </a:rPr>
              <a:t>Click</a:t>
            </a:r>
            <a:r>
              <a:rPr lang="es-ES_tradnl" b="1" dirty="0">
                <a:solidFill>
                  <a:prstClr val="black"/>
                </a:solidFill>
                <a:latin typeface="Calibri"/>
              </a:rPr>
              <a:t> </a:t>
            </a:r>
            <a:r>
              <a:rPr lang="es-ES_tradnl" b="1" dirty="0" err="1">
                <a:solidFill>
                  <a:prstClr val="black"/>
                </a:solidFill>
                <a:latin typeface="Calibri"/>
              </a:rPr>
              <a:t>on</a:t>
            </a:r>
            <a:r>
              <a:rPr lang="es-ES_tradnl" b="1" dirty="0">
                <a:solidFill>
                  <a:prstClr val="black"/>
                </a:solidFill>
                <a:latin typeface="Calibri"/>
              </a:rPr>
              <a:t> </a:t>
            </a:r>
            <a:r>
              <a:rPr lang="es-ES_tradnl" b="1" dirty="0" err="1">
                <a:solidFill>
                  <a:prstClr val="black"/>
                </a:solidFill>
                <a:latin typeface="Calibri"/>
              </a:rPr>
              <a:t>the</a:t>
            </a:r>
            <a:r>
              <a:rPr lang="es-ES_tradnl" b="1" dirty="0">
                <a:solidFill>
                  <a:prstClr val="black"/>
                </a:solidFill>
                <a:latin typeface="Calibri"/>
              </a:rPr>
              <a:t> </a:t>
            </a:r>
            <a:r>
              <a:rPr lang="es-ES_tradnl" b="1" dirty="0" err="1">
                <a:solidFill>
                  <a:prstClr val="black"/>
                </a:solidFill>
                <a:latin typeface="Calibri"/>
              </a:rPr>
              <a:t>right</a:t>
            </a:r>
            <a:r>
              <a:rPr lang="es-ES_tradnl" b="1" dirty="0">
                <a:solidFill>
                  <a:prstClr val="black"/>
                </a:solidFill>
                <a:latin typeface="Calibri"/>
              </a:rPr>
              <a:t> </a:t>
            </a:r>
            <a:r>
              <a:rPr lang="es-ES_tradnl" b="1" dirty="0" err="1">
                <a:solidFill>
                  <a:prstClr val="black"/>
                </a:solidFill>
                <a:latin typeface="Calibri"/>
              </a:rPr>
              <a:t>option</a:t>
            </a:r>
            <a:r>
              <a:rPr lang="es-ES_tradnl" b="1" dirty="0">
                <a:solidFill>
                  <a:prstClr val="black"/>
                </a:solidFill>
                <a:latin typeface="Calibri"/>
              </a:rPr>
              <a:t> to </a:t>
            </a:r>
            <a:r>
              <a:rPr lang="es-ES_tradnl" b="1" dirty="0" err="1">
                <a:solidFill>
                  <a:prstClr val="black"/>
                </a:solidFill>
                <a:latin typeface="Calibri"/>
              </a:rPr>
              <a:t>save</a:t>
            </a:r>
            <a:r>
              <a:rPr lang="es-ES_tradnl" b="1" dirty="0">
                <a:solidFill>
                  <a:prstClr val="black"/>
                </a:solidFill>
                <a:latin typeface="Calibri"/>
              </a:rPr>
              <a:t> Peter</a:t>
            </a:r>
            <a:endParaRPr lang="es-ES" b="1" dirty="0">
              <a:solidFill>
                <a:prstClr val="black"/>
              </a:solidFill>
              <a:latin typeface="Calibri"/>
            </a:endParaRPr>
          </a:p>
        </p:txBody>
      </p:sp>
      <p:pic>
        <p:nvPicPr>
          <p:cNvPr id="17" name="Picture 2" descr="http://us.cdn4.123rf.com/168nwm/polkan/polkan1112/polkan111200296/11592914-ilustracion-de-la-armada-pirata-con-espada-y-pistola.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5947116" y="1917287"/>
            <a:ext cx="1266825" cy="1600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1990166" y="5949281"/>
            <a:ext cx="7418204" cy="775569"/>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800" b="1" dirty="0" err="1">
                <a:solidFill>
                  <a:prstClr val="black"/>
                </a:solidFill>
                <a:effectLst>
                  <a:outerShdw blurRad="38100" dist="38100" dir="2700000" algn="tl">
                    <a:srgbClr val="000000">
                      <a:alpha val="43137"/>
                    </a:srgbClr>
                  </a:outerShdw>
                </a:effectLst>
                <a:latin typeface="Calibri"/>
              </a:rPr>
              <a:t>The</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hammocks</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weren’t</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They</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were</a:t>
            </a:r>
            <a:r>
              <a:rPr lang="es-ES_tradnl" sz="2800" b="1" dirty="0">
                <a:solidFill>
                  <a:prstClr val="black"/>
                </a:solidFill>
                <a:effectLst>
                  <a:outerShdw blurRad="38100" dist="38100" dir="2700000" algn="tl">
                    <a:srgbClr val="000000">
                      <a:alpha val="43137"/>
                    </a:srgbClr>
                  </a:outerShdw>
                </a:effectLst>
                <a:latin typeface="Calibri"/>
              </a:rPr>
              <a:t> ________ .</a:t>
            </a:r>
            <a:endParaRPr lang="es-ES" sz="2800" b="1" dirty="0">
              <a:solidFill>
                <a:prstClr val="black"/>
              </a:solidFill>
              <a:effectLst>
                <a:outerShdw blurRad="38100" dist="38100" dir="2700000" algn="tl">
                  <a:srgbClr val="000000">
                    <a:alpha val="43137"/>
                  </a:srgbClr>
                </a:outerShdw>
              </a:effectLst>
              <a:latin typeface="Calibri"/>
            </a:endParaRPr>
          </a:p>
        </p:txBody>
      </p:sp>
      <p:sp>
        <p:nvSpPr>
          <p:cNvPr id="9" name="8 CuadroTexto"/>
          <p:cNvSpPr txBox="1"/>
          <p:nvPr/>
        </p:nvSpPr>
        <p:spPr>
          <a:xfrm>
            <a:off x="7614148" y="5989622"/>
            <a:ext cx="1319825" cy="584775"/>
          </a:xfrm>
          <a:prstGeom prst="rect">
            <a:avLst/>
          </a:prstGeom>
          <a:noFill/>
        </p:spPr>
        <p:txBody>
          <a:bodyPr wrap="square" rtlCol="0">
            <a:spAutoFit/>
          </a:bodyPr>
          <a:lstStyle/>
          <a:p>
            <a:pPr algn="ctr"/>
            <a:r>
              <a:rPr lang="es-ES" sz="3200" b="1" dirty="0">
                <a:solidFill>
                  <a:srgbClr val="FF0000"/>
                </a:solidFill>
                <a:effectLst>
                  <a:outerShdw blurRad="38100" dist="38100" dir="2700000" algn="tl">
                    <a:srgbClr val="000000">
                      <a:alpha val="43137"/>
                    </a:srgbClr>
                  </a:outerShdw>
                </a:effectLst>
                <a:latin typeface="Calibri"/>
              </a:rPr>
              <a:t>light</a:t>
            </a:r>
          </a:p>
        </p:txBody>
      </p:sp>
    </p:spTree>
    <p:extLst>
      <p:ext uri="{BB962C8B-B14F-4D97-AF65-F5344CB8AC3E}">
        <p14:creationId xmlns:p14="http://schemas.microsoft.com/office/powerpoint/2010/main" val="217900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4"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1750"/>
                            </p:stCondLst>
                            <p:childTnLst>
                              <p:par>
                                <p:cTn id="50" presetID="53" presetClass="entr" presetSubtype="16" fill="hold" grpId="1"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par>
                                <p:cTn id="60" presetID="3" presetClass="emph" presetSubtype="2" fill="hold" grpId="3" nodeType="withEffect">
                                  <p:stCondLst>
                                    <p:cond delay="0"/>
                                  </p:stCondLst>
                                  <p:childTnLst>
                                    <p:animClr clrSpc="rgb" dir="cw">
                                      <p:cBhvr override="childStyle">
                                        <p:cTn id="61" dur="500" fill="hold"/>
                                        <p:tgtEl>
                                          <p:spTgt spid="6"/>
                                        </p:tgtEl>
                                        <p:attrNameLst>
                                          <p:attrName>style.color</p:attrName>
                                        </p:attrNameLst>
                                      </p:cBhvr>
                                      <p:to>
                                        <a:schemeClr val="accent2"/>
                                      </p:to>
                                    </p:animClr>
                                  </p:childTnLst>
                                </p:cTn>
                              </p:par>
                              <p:par>
                                <p:cTn id="62" presetID="32" presetClass="emph" presetSubtype="0" repeatCount="indefinite" fill="hold" nodeType="withEffect">
                                  <p:stCondLst>
                                    <p:cond delay="0"/>
                                  </p:stCondLst>
                                  <p:childTnLst>
                                    <p:animRot by="120000">
                                      <p:cBhvr>
                                        <p:cTn id="63" dur="100" fill="hold">
                                          <p:stCondLst>
                                            <p:cond delay="0"/>
                                          </p:stCondLst>
                                        </p:cTn>
                                        <p:tgtEl>
                                          <p:spTgt spid="7"/>
                                        </p:tgtEl>
                                        <p:attrNameLst>
                                          <p:attrName>r</p:attrName>
                                        </p:attrNameLst>
                                      </p:cBhvr>
                                    </p:animRot>
                                    <p:animRot by="-240000">
                                      <p:cBhvr>
                                        <p:cTn id="64" dur="200" fill="hold">
                                          <p:stCondLst>
                                            <p:cond delay="200"/>
                                          </p:stCondLst>
                                        </p:cTn>
                                        <p:tgtEl>
                                          <p:spTgt spid="7"/>
                                        </p:tgtEl>
                                        <p:attrNameLst>
                                          <p:attrName>r</p:attrName>
                                        </p:attrNameLst>
                                      </p:cBhvr>
                                    </p:animRot>
                                    <p:animRot by="240000">
                                      <p:cBhvr>
                                        <p:cTn id="65" dur="200" fill="hold">
                                          <p:stCondLst>
                                            <p:cond delay="400"/>
                                          </p:stCondLst>
                                        </p:cTn>
                                        <p:tgtEl>
                                          <p:spTgt spid="7"/>
                                        </p:tgtEl>
                                        <p:attrNameLst>
                                          <p:attrName>r</p:attrName>
                                        </p:attrNameLst>
                                      </p:cBhvr>
                                    </p:animRot>
                                    <p:animRot by="-240000">
                                      <p:cBhvr>
                                        <p:cTn id="66" dur="200" fill="hold">
                                          <p:stCondLst>
                                            <p:cond delay="600"/>
                                          </p:stCondLst>
                                        </p:cTn>
                                        <p:tgtEl>
                                          <p:spTgt spid="7"/>
                                        </p:tgtEl>
                                        <p:attrNameLst>
                                          <p:attrName>r</p:attrName>
                                        </p:attrNameLst>
                                      </p:cBhvr>
                                    </p:animRot>
                                    <p:animRot by="120000">
                                      <p:cBhvr>
                                        <p:cTn id="67" dur="200" fill="hold">
                                          <p:stCondLst>
                                            <p:cond delay="800"/>
                                          </p:stCondLst>
                                        </p:cTn>
                                        <p:tgtEl>
                                          <p:spTgt spid="7"/>
                                        </p:tgtEl>
                                        <p:attrNameLst>
                                          <p:attrName>r</p:attrName>
                                        </p:attrNameLst>
                                      </p:cBhvr>
                                    </p:animRot>
                                  </p:childTnLst>
                                  <p:subTnLst>
                                    <p:audio>
                                      <p:cMediaNode>
                                        <p:cTn display="0" masterRel="sameClick">
                                          <p:stCondLst>
                                            <p:cond evt="begin" delay="0">
                                              <p:tn val="62"/>
                                            </p:cond>
                                          </p:stCondLst>
                                          <p:endCondLst>
                                            <p:cond evt="onStopAudio" delay="0">
                                              <p:tgtEl>
                                                <p:sldTgt/>
                                              </p:tgtEl>
                                            </p:cond>
                                          </p:endCondLst>
                                        </p:cTn>
                                        <p:tgtEl>
                                          <p:sndTgt r:embed="rId5" name="oh-yeah.wav"/>
                                        </p:tgtEl>
                                      </p:cMediaNode>
                                    </p:audio>
                                  </p:subTnLst>
                                </p:cTn>
                              </p:par>
                              <p:par>
                                <p:cTn id="68" presetID="10" presetClass="exit" presetSubtype="0" fill="hold" grpId="2"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22" presetClass="entr" presetSubtype="8" fill="hold" grpId="1"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1000"/>
                                        <p:tgtEl>
                                          <p:spTgt spid="9"/>
                                        </p:tgtEl>
                                      </p:cBhvr>
                                    </p:animEffect>
                                  </p:childTnLst>
                                </p:cTn>
                              </p:par>
                            </p:childTnLst>
                          </p:cTn>
                        </p:par>
                        <p:par>
                          <p:cTn id="74" fill="hold">
                            <p:stCondLst>
                              <p:cond delay="1000"/>
                            </p:stCondLst>
                            <p:childTnLst>
                              <p:par>
                                <p:cTn id="75" presetID="2" presetClass="exit" presetSubtype="4" fill="hold" nodeType="afterEffect">
                                  <p:stCondLst>
                                    <p:cond delay="500"/>
                                  </p:stCondLst>
                                  <p:childTnLst>
                                    <p:anim calcmode="lin" valueType="num">
                                      <p:cBhvr additive="base">
                                        <p:cTn id="76" dur="1000"/>
                                        <p:tgtEl>
                                          <p:spTgt spid="17"/>
                                        </p:tgtEl>
                                        <p:attrNameLst>
                                          <p:attrName>ppt_x</p:attrName>
                                        </p:attrNameLst>
                                      </p:cBhvr>
                                      <p:tavLst>
                                        <p:tav tm="0">
                                          <p:val>
                                            <p:strVal val="ppt_x"/>
                                          </p:val>
                                        </p:tav>
                                        <p:tav tm="100000">
                                          <p:val>
                                            <p:strVal val="ppt_x"/>
                                          </p:val>
                                        </p:tav>
                                      </p:tavLst>
                                    </p:anim>
                                    <p:anim calcmode="lin" valueType="num">
                                      <p:cBhvr additive="base">
                                        <p:cTn id="77" dur="1000"/>
                                        <p:tgtEl>
                                          <p:spTgt spid="17"/>
                                        </p:tgtEl>
                                        <p:attrNameLst>
                                          <p:attrName>ppt_y</p:attrName>
                                        </p:attrNameLst>
                                      </p:cBhvr>
                                      <p:tavLst>
                                        <p:tav tm="0">
                                          <p:val>
                                            <p:strVal val="ppt_y"/>
                                          </p:val>
                                        </p:tav>
                                        <p:tav tm="100000">
                                          <p:val>
                                            <p:strVal val="1+ppt_h/2"/>
                                          </p:val>
                                        </p:tav>
                                      </p:tavLst>
                                    </p:anim>
                                    <p:set>
                                      <p:cBhvr>
                                        <p:cTn id="7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6" name="water.wav"/>
                                        </p:tgtEl>
                                      </p:cMediaNode>
                                    </p:audio>
                                  </p:subTnLst>
                                </p:cTn>
                              </p:par>
                              <p:par>
                                <p:cTn id="79" presetID="8" presetClass="emph" presetSubtype="0" fill="hold" nodeType="withEffect">
                                  <p:stCondLst>
                                    <p:cond delay="500"/>
                                  </p:stCondLst>
                                  <p:childTnLst>
                                    <p:animRot by="21600000">
                                      <p:cBhvr>
                                        <p:cTn id="80" dur="2000" fill="hold"/>
                                        <p:tgtEl>
                                          <p:spTgt spid="17"/>
                                        </p:tgtEl>
                                        <p:attrNameLst>
                                          <p:attrName>r</p:attrName>
                                        </p:attrNameLst>
                                      </p:cBhvr>
                                    </p:animRot>
                                  </p:childTnLst>
                                </p:cTn>
                              </p:par>
                              <p:par>
                                <p:cTn id="81" presetID="53" presetClass="entr" presetSubtype="16"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p:cTn id="83" dur="1000" fill="hold"/>
                                        <p:tgtEl>
                                          <p:spTgt spid="10"/>
                                        </p:tgtEl>
                                        <p:attrNameLst>
                                          <p:attrName>ppt_w</p:attrName>
                                        </p:attrNameLst>
                                      </p:cBhvr>
                                      <p:tavLst>
                                        <p:tav tm="0">
                                          <p:val>
                                            <p:fltVal val="0"/>
                                          </p:val>
                                        </p:tav>
                                        <p:tav tm="100000">
                                          <p:val>
                                            <p:strVal val="#ppt_w"/>
                                          </p:val>
                                        </p:tav>
                                      </p:tavLst>
                                    </p:anim>
                                    <p:anim calcmode="lin" valueType="num">
                                      <p:cBhvr>
                                        <p:cTn id="84" dur="1000" fill="hold"/>
                                        <p:tgtEl>
                                          <p:spTgt spid="10"/>
                                        </p:tgtEl>
                                        <p:attrNameLst>
                                          <p:attrName>ppt_h</p:attrName>
                                        </p:attrNameLst>
                                      </p:cBhvr>
                                      <p:tavLst>
                                        <p:tav tm="0">
                                          <p:val>
                                            <p:fltVal val="0"/>
                                          </p:val>
                                        </p:tav>
                                        <p:tav tm="100000">
                                          <p:val>
                                            <p:strVal val="#ppt_h"/>
                                          </p:val>
                                        </p:tav>
                                      </p:tavLst>
                                    </p:anim>
                                    <p:animEffect transition="in" filter="fade">
                                      <p:cBhvr>
                                        <p:cTn id="85" dur="10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816874" y="3516984"/>
            <a:ext cx="3279126" cy="2670981"/>
            <a:chOff x="107503" y="3754641"/>
            <a:chExt cx="3279126" cy="2670981"/>
          </a:xfrm>
        </p:grpSpPr>
        <p:pic>
          <p:nvPicPr>
            <p:cNvPr id="68" name="29 Imagen"/>
            <p:cNvPicPr>
              <a:picLocks noChangeAspect="1"/>
            </p:cNvPicPr>
            <p:nvPr/>
          </p:nvPicPr>
          <p:blipFill rotWithShape="1">
            <a:blip r:embed="rId7"/>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94129" y="2540652"/>
            <a:ext cx="4183209" cy="1032364"/>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00" b="1" dirty="0" err="1">
                <a:solidFill>
                  <a:srgbClr val="1F497D">
                    <a:lumMod val="60000"/>
                    <a:lumOff val="40000"/>
                  </a:srgbClr>
                </a:solidFill>
                <a:latin typeface="Aharoni" panose="02010803020104030203" pitchFamily="2" charset="-79"/>
                <a:cs typeface="Aharoni" panose="02010803020104030203" pitchFamily="2" charset="-79"/>
              </a:rPr>
              <a:t>Hundreds</a:t>
            </a:r>
            <a:endParaRPr lang="es-ES" sz="4000" b="1" dirty="0">
              <a:solidFill>
                <a:srgbClr val="1F497D">
                  <a:lumMod val="60000"/>
                  <a:lumOff val="40000"/>
                </a:srgbClr>
              </a:solidFill>
              <a:latin typeface="Aharoni" panose="02010803020104030203" pitchFamily="2" charset="-79"/>
              <a:cs typeface="Aharoni" panose="02010803020104030203" pitchFamily="2" charset="-79"/>
            </a:endParaRPr>
          </a:p>
        </p:txBody>
      </p:sp>
      <p:sp>
        <p:nvSpPr>
          <p:cNvPr id="6" name="5 Nube"/>
          <p:cNvSpPr/>
          <p:nvPr/>
        </p:nvSpPr>
        <p:spPr>
          <a:xfrm>
            <a:off x="1" y="1111360"/>
            <a:ext cx="4211252" cy="1021497"/>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00" b="1" dirty="0" err="1">
                <a:solidFill>
                  <a:srgbClr val="1F497D">
                    <a:lumMod val="60000"/>
                    <a:lumOff val="40000"/>
                  </a:srgbClr>
                </a:solidFill>
                <a:latin typeface="Aharoni" panose="02010803020104030203" pitchFamily="2" charset="-79"/>
                <a:cs typeface="Aharoni" panose="02010803020104030203" pitchFamily="2" charset="-79"/>
              </a:rPr>
              <a:t>Thousands</a:t>
            </a:r>
            <a:endParaRPr lang="es-ES" sz="4000" b="1" dirty="0">
              <a:solidFill>
                <a:srgbClr val="1F497D">
                  <a:lumMod val="60000"/>
                  <a:lumOff val="40000"/>
                </a:srgbClr>
              </a:solidFill>
              <a:latin typeface="Aharoni" panose="02010803020104030203" pitchFamily="2" charset="-79"/>
              <a:cs typeface="Aharoni" panose="02010803020104030203" pitchFamily="2" charset="-79"/>
            </a:endParaRPr>
          </a:p>
        </p:txBody>
      </p:sp>
      <p:sp>
        <p:nvSpPr>
          <p:cNvPr id="10" name="9 Flecha derecha">
            <a:hlinkClick r:id="" action="ppaction://hlinkshowjump?jump=nextslide"/>
          </p:cNvPr>
          <p:cNvSpPr/>
          <p:nvPr/>
        </p:nvSpPr>
        <p:spPr>
          <a:xfrm>
            <a:off x="9192344" y="5181937"/>
            <a:ext cx="1200686" cy="864096"/>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b="1" dirty="0">
                <a:solidFill>
                  <a:prstClr val="white"/>
                </a:solidFill>
                <a:latin typeface="Calibri"/>
              </a:rPr>
              <a:t>NEXT</a:t>
            </a:r>
            <a:endParaRPr lang="es-ES" b="1" dirty="0">
              <a:solidFill>
                <a:prstClr val="white"/>
              </a:solidFill>
              <a:latin typeface="Calibri"/>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4342839" y="811888"/>
            <a:ext cx="1560819" cy="19054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4810998" y="1439490"/>
            <a:ext cx="492914" cy="28791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grpSp>
      <p:pic>
        <p:nvPicPr>
          <p:cNvPr id="3076" name="Picture 4" descr="http://www.wpclipart.com/cartoon/animals/bird/birds_3/pirate_parrot.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6514250" y="764705"/>
            <a:ext cx="661870" cy="703031"/>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pic>
        <p:nvPicPr>
          <p:cNvPr id="16" name="Picture 2" descr="http://us.cdn4.123rf.com/168nwm/polkan/polkan1112/polkan111200296/11592914-ilustracion-de-la-armada-pirata-con-espada-y-pistola.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5947116" y="1917287"/>
            <a:ext cx="1266825" cy="1600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1392145" y="5636698"/>
            <a:ext cx="7982981" cy="969638"/>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800" b="1" dirty="0">
                <a:solidFill>
                  <a:prstClr val="black"/>
                </a:solidFill>
                <a:effectLst>
                  <a:outerShdw blurRad="38100" dist="38100" dir="2700000" algn="tl">
                    <a:srgbClr val="000000">
                      <a:alpha val="43137"/>
                    </a:srgbClr>
                  </a:outerShdw>
                </a:effectLst>
                <a:latin typeface="Calibri"/>
              </a:rPr>
              <a:t> ___________ </a:t>
            </a:r>
            <a:r>
              <a:rPr lang="es-ES_tradnl" sz="2800" b="1" dirty="0" err="1">
                <a:solidFill>
                  <a:prstClr val="black"/>
                </a:solidFill>
                <a:effectLst>
                  <a:outerShdw blurRad="38100" dist="38100" dir="2700000" algn="tl">
                    <a:srgbClr val="000000">
                      <a:alpha val="43137"/>
                    </a:srgbClr>
                  </a:outerShdw>
                </a:effectLst>
                <a:latin typeface="Calibri"/>
              </a:rPr>
              <a:t>of</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years</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ago</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the</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Mayans</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used</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the</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bark</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of</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hamack</a:t>
            </a:r>
            <a:r>
              <a:rPr lang="es-ES_tradnl" sz="2800" b="1" dirty="0">
                <a:solidFill>
                  <a:prstClr val="black"/>
                </a:solidFill>
                <a:effectLst>
                  <a:outerShdw blurRad="38100" dist="38100" dir="2700000" algn="tl">
                    <a:srgbClr val="000000">
                      <a:alpha val="43137"/>
                    </a:srgbClr>
                  </a:outerShdw>
                </a:effectLst>
                <a:latin typeface="Calibri"/>
              </a:rPr>
              <a:t> tres </a:t>
            </a:r>
            <a:r>
              <a:rPr lang="es-ES_tradnl" sz="2800" b="1" dirty="0" err="1">
                <a:solidFill>
                  <a:prstClr val="black"/>
                </a:solidFill>
                <a:effectLst>
                  <a:outerShdw blurRad="38100" dist="38100" dir="2700000" algn="tl">
                    <a:srgbClr val="000000">
                      <a:alpha val="43137"/>
                    </a:srgbClr>
                  </a:outerShdw>
                </a:effectLst>
                <a:latin typeface="Calibri"/>
              </a:rPr>
              <a:t>to</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make</a:t>
            </a:r>
            <a:r>
              <a:rPr lang="es-ES_tradnl" sz="2800" b="1" dirty="0">
                <a:solidFill>
                  <a:prstClr val="black"/>
                </a:solidFill>
                <a:effectLst>
                  <a:outerShdw blurRad="38100" dist="38100" dir="2700000" algn="tl">
                    <a:srgbClr val="000000">
                      <a:alpha val="43137"/>
                    </a:srgbClr>
                  </a:outerShdw>
                </a:effectLst>
                <a:latin typeface="Calibri"/>
              </a:rPr>
              <a:t> a </a:t>
            </a:r>
            <a:r>
              <a:rPr lang="es-ES_tradnl" sz="2800" b="1" dirty="0" err="1">
                <a:solidFill>
                  <a:prstClr val="black"/>
                </a:solidFill>
                <a:effectLst>
                  <a:outerShdw blurRad="38100" dist="38100" dir="2700000" algn="tl">
                    <a:srgbClr val="000000">
                      <a:alpha val="43137"/>
                    </a:srgbClr>
                  </a:outerShdw>
                </a:effectLst>
                <a:latin typeface="Calibri"/>
              </a:rPr>
              <a:t>special</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kind</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of</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bed</a:t>
            </a:r>
            <a:r>
              <a:rPr lang="es-ES_tradnl" sz="2800" b="1" dirty="0">
                <a:solidFill>
                  <a:prstClr val="black"/>
                </a:solidFill>
                <a:effectLst>
                  <a:outerShdw blurRad="38100" dist="38100" dir="2700000" algn="tl">
                    <a:srgbClr val="000000">
                      <a:alpha val="43137"/>
                    </a:srgbClr>
                  </a:outerShdw>
                </a:effectLst>
                <a:latin typeface="Calibri"/>
              </a:rPr>
              <a:t> .</a:t>
            </a:r>
            <a:endParaRPr lang="es-ES" sz="2800" b="1" dirty="0">
              <a:solidFill>
                <a:prstClr val="black"/>
              </a:solidFill>
              <a:effectLst>
                <a:outerShdw blurRad="38100" dist="38100" dir="2700000" algn="tl">
                  <a:srgbClr val="000000">
                    <a:alpha val="43137"/>
                  </a:srgbClr>
                </a:outerShdw>
              </a:effectLst>
              <a:latin typeface="Calibri"/>
            </a:endParaRPr>
          </a:p>
        </p:txBody>
      </p:sp>
      <p:sp>
        <p:nvSpPr>
          <p:cNvPr id="9" name="8 CuadroTexto"/>
          <p:cNvSpPr txBox="1"/>
          <p:nvPr/>
        </p:nvSpPr>
        <p:spPr>
          <a:xfrm>
            <a:off x="1808613" y="5561248"/>
            <a:ext cx="2050072" cy="584775"/>
          </a:xfrm>
          <a:prstGeom prst="rect">
            <a:avLst/>
          </a:prstGeom>
          <a:noFill/>
        </p:spPr>
        <p:txBody>
          <a:bodyPr wrap="square" rtlCol="0">
            <a:spAutoFit/>
          </a:bodyPr>
          <a:lstStyle/>
          <a:p>
            <a:pPr algn="ctr"/>
            <a:r>
              <a:rPr lang="es-ES_tradnl" sz="3200" b="1" dirty="0" err="1">
                <a:solidFill>
                  <a:srgbClr val="FF0000"/>
                </a:solidFill>
                <a:effectLst>
                  <a:outerShdw blurRad="38100" dist="38100" dir="2700000" algn="tl">
                    <a:srgbClr val="000000">
                      <a:alpha val="43137"/>
                    </a:srgbClr>
                  </a:outerShdw>
                </a:effectLst>
                <a:latin typeface="Calibri"/>
              </a:rPr>
              <a:t>Thousands</a:t>
            </a:r>
            <a:endParaRPr lang="es-ES" sz="3200" b="1" dirty="0">
              <a:solidFill>
                <a:srgbClr val="FF000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259487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4"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1750"/>
                            </p:stCondLst>
                            <p:childTnLst>
                              <p:par>
                                <p:cTn id="50" presetID="53" presetClass="entr" presetSubtype="16" fill="hold" grpId="1"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par>
                                <p:cTn id="60" presetID="3" presetClass="emph" presetSubtype="2" fill="hold" grpId="3" nodeType="withEffect">
                                  <p:stCondLst>
                                    <p:cond delay="0"/>
                                  </p:stCondLst>
                                  <p:childTnLst>
                                    <p:animClr clrSpc="rgb" dir="cw">
                                      <p:cBhvr override="childStyle">
                                        <p:cTn id="61" dur="500" fill="hold"/>
                                        <p:tgtEl>
                                          <p:spTgt spid="6"/>
                                        </p:tgtEl>
                                        <p:attrNameLst>
                                          <p:attrName>style.color</p:attrName>
                                        </p:attrNameLst>
                                      </p:cBhvr>
                                      <p:to>
                                        <a:schemeClr val="accent2"/>
                                      </p:to>
                                    </p:animClr>
                                  </p:childTnLst>
                                </p:cTn>
                              </p:par>
                              <p:par>
                                <p:cTn id="62" presetID="32" presetClass="emph" presetSubtype="0" repeatCount="indefinite" fill="hold" nodeType="withEffect">
                                  <p:stCondLst>
                                    <p:cond delay="0"/>
                                  </p:stCondLst>
                                  <p:childTnLst>
                                    <p:animRot by="120000">
                                      <p:cBhvr>
                                        <p:cTn id="63" dur="100" fill="hold">
                                          <p:stCondLst>
                                            <p:cond delay="0"/>
                                          </p:stCondLst>
                                        </p:cTn>
                                        <p:tgtEl>
                                          <p:spTgt spid="7"/>
                                        </p:tgtEl>
                                        <p:attrNameLst>
                                          <p:attrName>r</p:attrName>
                                        </p:attrNameLst>
                                      </p:cBhvr>
                                    </p:animRot>
                                    <p:animRot by="-240000">
                                      <p:cBhvr>
                                        <p:cTn id="64" dur="200" fill="hold">
                                          <p:stCondLst>
                                            <p:cond delay="200"/>
                                          </p:stCondLst>
                                        </p:cTn>
                                        <p:tgtEl>
                                          <p:spTgt spid="7"/>
                                        </p:tgtEl>
                                        <p:attrNameLst>
                                          <p:attrName>r</p:attrName>
                                        </p:attrNameLst>
                                      </p:cBhvr>
                                    </p:animRot>
                                    <p:animRot by="240000">
                                      <p:cBhvr>
                                        <p:cTn id="65" dur="200" fill="hold">
                                          <p:stCondLst>
                                            <p:cond delay="400"/>
                                          </p:stCondLst>
                                        </p:cTn>
                                        <p:tgtEl>
                                          <p:spTgt spid="7"/>
                                        </p:tgtEl>
                                        <p:attrNameLst>
                                          <p:attrName>r</p:attrName>
                                        </p:attrNameLst>
                                      </p:cBhvr>
                                    </p:animRot>
                                    <p:animRot by="-240000">
                                      <p:cBhvr>
                                        <p:cTn id="66" dur="200" fill="hold">
                                          <p:stCondLst>
                                            <p:cond delay="600"/>
                                          </p:stCondLst>
                                        </p:cTn>
                                        <p:tgtEl>
                                          <p:spTgt spid="7"/>
                                        </p:tgtEl>
                                        <p:attrNameLst>
                                          <p:attrName>r</p:attrName>
                                        </p:attrNameLst>
                                      </p:cBhvr>
                                    </p:animRot>
                                    <p:animRot by="120000">
                                      <p:cBhvr>
                                        <p:cTn id="67" dur="200" fill="hold">
                                          <p:stCondLst>
                                            <p:cond delay="800"/>
                                          </p:stCondLst>
                                        </p:cTn>
                                        <p:tgtEl>
                                          <p:spTgt spid="7"/>
                                        </p:tgtEl>
                                        <p:attrNameLst>
                                          <p:attrName>r</p:attrName>
                                        </p:attrNameLst>
                                      </p:cBhvr>
                                    </p:animRot>
                                  </p:childTnLst>
                                  <p:subTnLst>
                                    <p:audio>
                                      <p:cMediaNode>
                                        <p:cTn display="0" masterRel="sameClick">
                                          <p:stCondLst>
                                            <p:cond evt="begin" delay="0">
                                              <p:tn val="62"/>
                                            </p:cond>
                                          </p:stCondLst>
                                          <p:endCondLst>
                                            <p:cond evt="onStopAudio" delay="0">
                                              <p:tgtEl>
                                                <p:sldTgt/>
                                              </p:tgtEl>
                                            </p:cond>
                                          </p:endCondLst>
                                        </p:cTn>
                                        <p:tgtEl>
                                          <p:sndTgt r:embed="rId5" name="oh-yeah.wav"/>
                                        </p:tgtEl>
                                      </p:cMediaNode>
                                    </p:audio>
                                  </p:subTnLst>
                                </p:cTn>
                              </p:par>
                              <p:par>
                                <p:cTn id="68" presetID="10" presetClass="exit" presetSubtype="0" fill="hold" grpId="2"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22" presetClass="entr" presetSubtype="8" fill="hold" grpId="1"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1000"/>
                                        <p:tgtEl>
                                          <p:spTgt spid="9"/>
                                        </p:tgtEl>
                                      </p:cBhvr>
                                    </p:animEffect>
                                  </p:childTnLst>
                                </p:cTn>
                              </p:par>
                            </p:childTnLst>
                          </p:cTn>
                        </p:par>
                        <p:par>
                          <p:cTn id="74" fill="hold">
                            <p:stCondLst>
                              <p:cond delay="1000"/>
                            </p:stCondLst>
                            <p:childTnLst>
                              <p:par>
                                <p:cTn id="75" presetID="2" presetClass="exit" presetSubtype="4" fill="hold" nodeType="afterEffect">
                                  <p:stCondLst>
                                    <p:cond delay="500"/>
                                  </p:stCondLst>
                                  <p:childTnLst>
                                    <p:anim calcmode="lin" valueType="num">
                                      <p:cBhvr additive="base">
                                        <p:cTn id="76" dur="1000"/>
                                        <p:tgtEl>
                                          <p:spTgt spid="16"/>
                                        </p:tgtEl>
                                        <p:attrNameLst>
                                          <p:attrName>ppt_x</p:attrName>
                                        </p:attrNameLst>
                                      </p:cBhvr>
                                      <p:tavLst>
                                        <p:tav tm="0">
                                          <p:val>
                                            <p:strVal val="ppt_x"/>
                                          </p:val>
                                        </p:tav>
                                        <p:tav tm="100000">
                                          <p:val>
                                            <p:strVal val="ppt_x"/>
                                          </p:val>
                                        </p:tav>
                                      </p:tavLst>
                                    </p:anim>
                                    <p:anim calcmode="lin" valueType="num">
                                      <p:cBhvr additive="base">
                                        <p:cTn id="77" dur="1000"/>
                                        <p:tgtEl>
                                          <p:spTgt spid="16"/>
                                        </p:tgtEl>
                                        <p:attrNameLst>
                                          <p:attrName>ppt_y</p:attrName>
                                        </p:attrNameLst>
                                      </p:cBhvr>
                                      <p:tavLst>
                                        <p:tav tm="0">
                                          <p:val>
                                            <p:strVal val="ppt_y"/>
                                          </p:val>
                                        </p:tav>
                                        <p:tav tm="100000">
                                          <p:val>
                                            <p:strVal val="1+ppt_h/2"/>
                                          </p:val>
                                        </p:tav>
                                      </p:tavLst>
                                    </p:anim>
                                    <p:set>
                                      <p:cBhvr>
                                        <p:cTn id="7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6" name="water.wav"/>
                                        </p:tgtEl>
                                      </p:cMediaNode>
                                    </p:audio>
                                  </p:subTnLst>
                                </p:cTn>
                              </p:par>
                              <p:par>
                                <p:cTn id="79" presetID="8" presetClass="emph" presetSubtype="0" fill="hold" nodeType="withEffect">
                                  <p:stCondLst>
                                    <p:cond delay="500"/>
                                  </p:stCondLst>
                                  <p:childTnLst>
                                    <p:animRot by="21600000">
                                      <p:cBhvr>
                                        <p:cTn id="80" dur="2000" fill="hold"/>
                                        <p:tgtEl>
                                          <p:spTgt spid="16"/>
                                        </p:tgtEl>
                                        <p:attrNameLst>
                                          <p:attrName>r</p:attrName>
                                        </p:attrNameLst>
                                      </p:cBhvr>
                                    </p:animRot>
                                  </p:childTnLst>
                                </p:cTn>
                              </p:par>
                              <p:par>
                                <p:cTn id="81" presetID="53" presetClass="entr" presetSubtype="16"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p:cTn id="83" dur="500" fill="hold"/>
                                        <p:tgtEl>
                                          <p:spTgt spid="10"/>
                                        </p:tgtEl>
                                        <p:attrNameLst>
                                          <p:attrName>ppt_w</p:attrName>
                                        </p:attrNameLst>
                                      </p:cBhvr>
                                      <p:tavLst>
                                        <p:tav tm="0">
                                          <p:val>
                                            <p:fltVal val="0"/>
                                          </p:val>
                                        </p:tav>
                                        <p:tav tm="100000">
                                          <p:val>
                                            <p:strVal val="#ppt_w"/>
                                          </p:val>
                                        </p:tav>
                                      </p:tavLst>
                                    </p:anim>
                                    <p:anim calcmode="lin" valueType="num">
                                      <p:cBhvr>
                                        <p:cTn id="84" dur="500" fill="hold"/>
                                        <p:tgtEl>
                                          <p:spTgt spid="10"/>
                                        </p:tgtEl>
                                        <p:attrNameLst>
                                          <p:attrName>ppt_h</p:attrName>
                                        </p:attrNameLst>
                                      </p:cBhvr>
                                      <p:tavLst>
                                        <p:tav tm="0">
                                          <p:val>
                                            <p:fltVal val="0"/>
                                          </p:val>
                                        </p:tav>
                                        <p:tav tm="100000">
                                          <p:val>
                                            <p:strVal val="#ppt_h"/>
                                          </p:val>
                                        </p:tav>
                                      </p:tavLst>
                                    </p:anim>
                                    <p:animEffect transition="in" filter="fade">
                                      <p:cBhvr>
                                        <p:cTn id="85" dur="5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960890" y="3754642"/>
            <a:ext cx="3279126" cy="2670981"/>
            <a:chOff x="107503" y="3754641"/>
            <a:chExt cx="3279126" cy="2670981"/>
          </a:xfrm>
        </p:grpSpPr>
        <p:pic>
          <p:nvPicPr>
            <p:cNvPr id="68" name="29 Imagen"/>
            <p:cNvPicPr>
              <a:picLocks noChangeAspect="1"/>
            </p:cNvPicPr>
            <p:nvPr/>
          </p:nvPicPr>
          <p:blipFill rotWithShape="1">
            <a:blip r:embed="rId7"/>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01208"/>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728643" y="1104438"/>
            <a:ext cx="3279127" cy="1032364"/>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 sz="5400" b="1" dirty="0">
                <a:solidFill>
                  <a:srgbClr val="1F497D">
                    <a:lumMod val="60000"/>
                    <a:lumOff val="40000"/>
                  </a:srgbClr>
                </a:solidFill>
                <a:latin typeface="Aharoni" panose="02010803020104030203" pitchFamily="2" charset="-79"/>
                <a:cs typeface="Aharoni" panose="02010803020104030203" pitchFamily="2" charset="-79"/>
              </a:rPr>
              <a:t>light</a:t>
            </a:r>
          </a:p>
        </p:txBody>
      </p:sp>
      <p:sp>
        <p:nvSpPr>
          <p:cNvPr id="6" name="5 Nube"/>
          <p:cNvSpPr/>
          <p:nvPr/>
        </p:nvSpPr>
        <p:spPr>
          <a:xfrm>
            <a:off x="728643" y="2551520"/>
            <a:ext cx="3279126" cy="1021497"/>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800" b="1" dirty="0">
                <a:solidFill>
                  <a:srgbClr val="1F497D">
                    <a:lumMod val="60000"/>
                    <a:lumOff val="40000"/>
                  </a:srgbClr>
                </a:solidFill>
                <a:latin typeface="Aharoni" panose="02010803020104030203" pitchFamily="2" charset="-79"/>
                <a:cs typeface="Aharoni" panose="02010803020104030203" pitchFamily="2" charset="-79"/>
              </a:rPr>
              <a:t>heavy</a:t>
            </a:r>
            <a:endParaRPr lang="es-ES" sz="4800" b="1" dirty="0">
              <a:solidFill>
                <a:srgbClr val="1F497D">
                  <a:lumMod val="60000"/>
                  <a:lumOff val="40000"/>
                </a:srgbClr>
              </a:solidFill>
              <a:latin typeface="Aharoni" panose="02010803020104030203" pitchFamily="2" charset="-79"/>
              <a:cs typeface="Aharoni" panose="02010803020104030203" pitchFamily="2" charset="-79"/>
            </a:endParaRPr>
          </a:p>
        </p:txBody>
      </p:sp>
      <p:sp>
        <p:nvSpPr>
          <p:cNvPr id="10" name="9 Flecha derecha">
            <a:hlinkClick r:id="" action="ppaction://hlinkshowjump?jump=nextslide"/>
          </p:cNvPr>
          <p:cNvSpPr/>
          <p:nvPr/>
        </p:nvSpPr>
        <p:spPr>
          <a:xfrm>
            <a:off x="9905611" y="5301208"/>
            <a:ext cx="1200686" cy="864096"/>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b="1" dirty="0">
                <a:solidFill>
                  <a:prstClr val="white"/>
                </a:solidFill>
                <a:latin typeface="Calibri"/>
              </a:rPr>
              <a:t>NEXT</a:t>
            </a:r>
            <a:endParaRPr lang="es-ES" b="1" dirty="0">
              <a:solidFill>
                <a:prstClr val="white"/>
              </a:solidFill>
              <a:latin typeface="Calibri"/>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4342839" y="811888"/>
            <a:ext cx="1560819" cy="19054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4810998" y="1439490"/>
            <a:ext cx="492914" cy="28791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grpSp>
      <p:pic>
        <p:nvPicPr>
          <p:cNvPr id="14" name="Picture 4" descr="http://www.wpclipart.com/cartoon/animals/bird/birds_3/pirate_parrot.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6514250" y="764705"/>
            <a:ext cx="661870" cy="703031"/>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pic>
        <p:nvPicPr>
          <p:cNvPr id="16" name="Picture 2" descr="http://us.cdn4.123rf.com/168nwm/polkan/polkan1112/polkan111200296/11592914-ilustracion-de-la-armada-pirata-con-espada-y-pistola.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5947116" y="1917287"/>
            <a:ext cx="1266825" cy="1600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1847934" y="5888122"/>
            <a:ext cx="7708395" cy="775569"/>
          </a:xfrm>
          <a:prstGeom prst="roundRect">
            <a:avLst>
              <a:gd name="adj" fmla="val 30958"/>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800" b="1" dirty="0" err="1">
                <a:solidFill>
                  <a:prstClr val="black"/>
                </a:solidFill>
                <a:effectLst>
                  <a:outerShdw blurRad="38100" dist="38100" dir="2700000" algn="tl">
                    <a:srgbClr val="000000">
                      <a:alpha val="43137"/>
                    </a:srgbClr>
                  </a:outerShdw>
                </a:effectLst>
                <a:latin typeface="Calibri"/>
              </a:rPr>
              <a:t>The</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Mayans</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didn’t</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want</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to</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carry</a:t>
            </a:r>
            <a:r>
              <a:rPr lang="es-ES_tradnl" sz="2800" b="1" dirty="0">
                <a:solidFill>
                  <a:prstClr val="black"/>
                </a:solidFill>
                <a:effectLst>
                  <a:outerShdw blurRad="38100" dist="38100" dir="2700000" algn="tl">
                    <a:srgbClr val="000000">
                      <a:alpha val="43137"/>
                    </a:srgbClr>
                  </a:outerShdw>
                </a:effectLst>
                <a:latin typeface="Calibri"/>
              </a:rPr>
              <a:t> ________ </a:t>
            </a:r>
            <a:r>
              <a:rPr lang="es-ES_tradnl" sz="2800" b="1" dirty="0" err="1">
                <a:solidFill>
                  <a:prstClr val="black"/>
                </a:solidFill>
                <a:effectLst>
                  <a:outerShdw blurRad="38100" dist="38100" dir="2700000" algn="tl">
                    <a:srgbClr val="000000">
                      <a:alpha val="43137"/>
                    </a:srgbClr>
                  </a:outerShdw>
                </a:effectLst>
                <a:latin typeface="Calibri"/>
              </a:rPr>
              <a:t>things</a:t>
            </a:r>
            <a:r>
              <a:rPr lang="es-ES_tradnl" sz="2800" b="1" dirty="0">
                <a:solidFill>
                  <a:prstClr val="black"/>
                </a:solidFill>
                <a:effectLst>
                  <a:outerShdw blurRad="38100" dist="38100" dir="2700000" algn="tl">
                    <a:srgbClr val="000000">
                      <a:alpha val="43137"/>
                    </a:srgbClr>
                  </a:outerShdw>
                </a:effectLst>
                <a:latin typeface="Calibri"/>
              </a:rPr>
              <a:t>.</a:t>
            </a:r>
            <a:endParaRPr lang="es-ES" sz="2800" b="1" dirty="0">
              <a:solidFill>
                <a:prstClr val="black"/>
              </a:solidFill>
              <a:effectLst>
                <a:outerShdw blurRad="38100" dist="38100" dir="2700000" algn="tl">
                  <a:srgbClr val="000000">
                    <a:alpha val="43137"/>
                  </a:srgbClr>
                </a:outerShdw>
              </a:effectLst>
              <a:latin typeface="Calibri"/>
            </a:endParaRPr>
          </a:p>
        </p:txBody>
      </p:sp>
      <p:sp>
        <p:nvSpPr>
          <p:cNvPr id="9" name="8 CuadroTexto"/>
          <p:cNvSpPr txBox="1"/>
          <p:nvPr/>
        </p:nvSpPr>
        <p:spPr>
          <a:xfrm>
            <a:off x="6858632" y="5956624"/>
            <a:ext cx="1319825" cy="584775"/>
          </a:xfrm>
          <a:prstGeom prst="rect">
            <a:avLst/>
          </a:prstGeom>
          <a:noFill/>
        </p:spPr>
        <p:txBody>
          <a:bodyPr wrap="square" rtlCol="0">
            <a:spAutoFit/>
          </a:bodyPr>
          <a:lstStyle/>
          <a:p>
            <a:pPr algn="ctr"/>
            <a:r>
              <a:rPr lang="es-ES_tradnl" sz="3200" b="1" dirty="0">
                <a:solidFill>
                  <a:srgbClr val="FF0000"/>
                </a:solidFill>
                <a:effectLst>
                  <a:outerShdw blurRad="38100" dist="38100" dir="2700000" algn="tl">
                    <a:srgbClr val="000000">
                      <a:alpha val="43137"/>
                    </a:srgbClr>
                  </a:outerShdw>
                </a:effectLst>
                <a:latin typeface="Calibri"/>
              </a:rPr>
              <a:t>heavy</a:t>
            </a:r>
            <a:endParaRPr lang="es-ES" sz="3200" b="1" dirty="0">
              <a:solidFill>
                <a:srgbClr val="FF000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240438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4"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1750"/>
                            </p:stCondLst>
                            <p:childTnLst>
                              <p:par>
                                <p:cTn id="50" presetID="53" presetClass="entr" presetSubtype="16" fill="hold" grpId="1"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par>
                                <p:cTn id="60" presetID="3" presetClass="emph" presetSubtype="2" fill="hold" grpId="3" nodeType="withEffect">
                                  <p:stCondLst>
                                    <p:cond delay="0"/>
                                  </p:stCondLst>
                                  <p:childTnLst>
                                    <p:animClr clrSpc="rgb" dir="cw">
                                      <p:cBhvr override="childStyle">
                                        <p:cTn id="61" dur="500" fill="hold"/>
                                        <p:tgtEl>
                                          <p:spTgt spid="6"/>
                                        </p:tgtEl>
                                        <p:attrNameLst>
                                          <p:attrName>style.color</p:attrName>
                                        </p:attrNameLst>
                                      </p:cBhvr>
                                      <p:to>
                                        <a:schemeClr val="accent2"/>
                                      </p:to>
                                    </p:animClr>
                                  </p:childTnLst>
                                </p:cTn>
                              </p:par>
                              <p:par>
                                <p:cTn id="62" presetID="32" presetClass="emph" presetSubtype="0" repeatCount="indefinite" fill="hold" nodeType="withEffect">
                                  <p:stCondLst>
                                    <p:cond delay="0"/>
                                  </p:stCondLst>
                                  <p:childTnLst>
                                    <p:animRot by="120000">
                                      <p:cBhvr>
                                        <p:cTn id="63" dur="100" fill="hold">
                                          <p:stCondLst>
                                            <p:cond delay="0"/>
                                          </p:stCondLst>
                                        </p:cTn>
                                        <p:tgtEl>
                                          <p:spTgt spid="7"/>
                                        </p:tgtEl>
                                        <p:attrNameLst>
                                          <p:attrName>r</p:attrName>
                                        </p:attrNameLst>
                                      </p:cBhvr>
                                    </p:animRot>
                                    <p:animRot by="-240000">
                                      <p:cBhvr>
                                        <p:cTn id="64" dur="200" fill="hold">
                                          <p:stCondLst>
                                            <p:cond delay="200"/>
                                          </p:stCondLst>
                                        </p:cTn>
                                        <p:tgtEl>
                                          <p:spTgt spid="7"/>
                                        </p:tgtEl>
                                        <p:attrNameLst>
                                          <p:attrName>r</p:attrName>
                                        </p:attrNameLst>
                                      </p:cBhvr>
                                    </p:animRot>
                                    <p:animRot by="240000">
                                      <p:cBhvr>
                                        <p:cTn id="65" dur="200" fill="hold">
                                          <p:stCondLst>
                                            <p:cond delay="400"/>
                                          </p:stCondLst>
                                        </p:cTn>
                                        <p:tgtEl>
                                          <p:spTgt spid="7"/>
                                        </p:tgtEl>
                                        <p:attrNameLst>
                                          <p:attrName>r</p:attrName>
                                        </p:attrNameLst>
                                      </p:cBhvr>
                                    </p:animRot>
                                    <p:animRot by="-240000">
                                      <p:cBhvr>
                                        <p:cTn id="66" dur="200" fill="hold">
                                          <p:stCondLst>
                                            <p:cond delay="600"/>
                                          </p:stCondLst>
                                        </p:cTn>
                                        <p:tgtEl>
                                          <p:spTgt spid="7"/>
                                        </p:tgtEl>
                                        <p:attrNameLst>
                                          <p:attrName>r</p:attrName>
                                        </p:attrNameLst>
                                      </p:cBhvr>
                                    </p:animRot>
                                    <p:animRot by="120000">
                                      <p:cBhvr>
                                        <p:cTn id="67" dur="200" fill="hold">
                                          <p:stCondLst>
                                            <p:cond delay="800"/>
                                          </p:stCondLst>
                                        </p:cTn>
                                        <p:tgtEl>
                                          <p:spTgt spid="7"/>
                                        </p:tgtEl>
                                        <p:attrNameLst>
                                          <p:attrName>r</p:attrName>
                                        </p:attrNameLst>
                                      </p:cBhvr>
                                    </p:animRot>
                                  </p:childTnLst>
                                  <p:subTnLst>
                                    <p:audio>
                                      <p:cMediaNode>
                                        <p:cTn display="0" masterRel="sameClick">
                                          <p:stCondLst>
                                            <p:cond evt="begin" delay="0">
                                              <p:tn val="62"/>
                                            </p:cond>
                                          </p:stCondLst>
                                          <p:endCondLst>
                                            <p:cond evt="onStopAudio" delay="0">
                                              <p:tgtEl>
                                                <p:sldTgt/>
                                              </p:tgtEl>
                                            </p:cond>
                                          </p:endCondLst>
                                        </p:cTn>
                                        <p:tgtEl>
                                          <p:sndTgt r:embed="rId5" name="oh-yeah.wav"/>
                                        </p:tgtEl>
                                      </p:cMediaNode>
                                    </p:audio>
                                  </p:subTnLst>
                                </p:cTn>
                              </p:par>
                              <p:par>
                                <p:cTn id="68" presetID="10" presetClass="exit" presetSubtype="0" fill="hold" grpId="2"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22" presetClass="entr" presetSubtype="8" fill="hold" grpId="1"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1000"/>
                                        <p:tgtEl>
                                          <p:spTgt spid="9"/>
                                        </p:tgtEl>
                                      </p:cBhvr>
                                    </p:animEffect>
                                  </p:childTnLst>
                                </p:cTn>
                              </p:par>
                            </p:childTnLst>
                          </p:cTn>
                        </p:par>
                        <p:par>
                          <p:cTn id="74" fill="hold">
                            <p:stCondLst>
                              <p:cond delay="1000"/>
                            </p:stCondLst>
                            <p:childTnLst>
                              <p:par>
                                <p:cTn id="75" presetID="2" presetClass="exit" presetSubtype="4" fill="hold" nodeType="afterEffect">
                                  <p:stCondLst>
                                    <p:cond delay="500"/>
                                  </p:stCondLst>
                                  <p:childTnLst>
                                    <p:anim calcmode="lin" valueType="num">
                                      <p:cBhvr additive="base">
                                        <p:cTn id="76" dur="1000"/>
                                        <p:tgtEl>
                                          <p:spTgt spid="16"/>
                                        </p:tgtEl>
                                        <p:attrNameLst>
                                          <p:attrName>ppt_x</p:attrName>
                                        </p:attrNameLst>
                                      </p:cBhvr>
                                      <p:tavLst>
                                        <p:tav tm="0">
                                          <p:val>
                                            <p:strVal val="ppt_x"/>
                                          </p:val>
                                        </p:tav>
                                        <p:tav tm="100000">
                                          <p:val>
                                            <p:strVal val="ppt_x"/>
                                          </p:val>
                                        </p:tav>
                                      </p:tavLst>
                                    </p:anim>
                                    <p:anim calcmode="lin" valueType="num">
                                      <p:cBhvr additive="base">
                                        <p:cTn id="77" dur="1000"/>
                                        <p:tgtEl>
                                          <p:spTgt spid="16"/>
                                        </p:tgtEl>
                                        <p:attrNameLst>
                                          <p:attrName>ppt_y</p:attrName>
                                        </p:attrNameLst>
                                      </p:cBhvr>
                                      <p:tavLst>
                                        <p:tav tm="0">
                                          <p:val>
                                            <p:strVal val="ppt_y"/>
                                          </p:val>
                                        </p:tav>
                                        <p:tav tm="100000">
                                          <p:val>
                                            <p:strVal val="1+ppt_h/2"/>
                                          </p:val>
                                        </p:tav>
                                      </p:tavLst>
                                    </p:anim>
                                    <p:set>
                                      <p:cBhvr>
                                        <p:cTn id="7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6" name="water.wav"/>
                                        </p:tgtEl>
                                      </p:cMediaNode>
                                    </p:audio>
                                  </p:subTnLst>
                                </p:cTn>
                              </p:par>
                              <p:par>
                                <p:cTn id="79" presetID="8" presetClass="emph" presetSubtype="0" fill="hold" nodeType="withEffect">
                                  <p:stCondLst>
                                    <p:cond delay="500"/>
                                  </p:stCondLst>
                                  <p:childTnLst>
                                    <p:animRot by="21600000">
                                      <p:cBhvr>
                                        <p:cTn id="80" dur="2000" fill="hold"/>
                                        <p:tgtEl>
                                          <p:spTgt spid="1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water.wav"/>
                                        </p:tgtEl>
                                      </p:cMediaNode>
                                    </p:audio>
                                  </p:subTnLst>
                                </p:cTn>
                              </p:par>
                              <p:par>
                                <p:cTn id="81" presetID="53" presetClass="entr" presetSubtype="16"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p:cTn id="83" dur="500" fill="hold"/>
                                        <p:tgtEl>
                                          <p:spTgt spid="10"/>
                                        </p:tgtEl>
                                        <p:attrNameLst>
                                          <p:attrName>ppt_w</p:attrName>
                                        </p:attrNameLst>
                                      </p:cBhvr>
                                      <p:tavLst>
                                        <p:tav tm="0">
                                          <p:val>
                                            <p:fltVal val="0"/>
                                          </p:val>
                                        </p:tav>
                                        <p:tav tm="100000">
                                          <p:val>
                                            <p:strVal val="#ppt_w"/>
                                          </p:val>
                                        </p:tav>
                                      </p:tavLst>
                                    </p:anim>
                                    <p:anim calcmode="lin" valueType="num">
                                      <p:cBhvr>
                                        <p:cTn id="84" dur="500" fill="hold"/>
                                        <p:tgtEl>
                                          <p:spTgt spid="10"/>
                                        </p:tgtEl>
                                        <p:attrNameLst>
                                          <p:attrName>ppt_h</p:attrName>
                                        </p:attrNameLst>
                                      </p:cBhvr>
                                      <p:tavLst>
                                        <p:tav tm="0">
                                          <p:val>
                                            <p:fltVal val="0"/>
                                          </p:val>
                                        </p:tav>
                                        <p:tav tm="100000">
                                          <p:val>
                                            <p:strVal val="#ppt_h"/>
                                          </p:val>
                                        </p:tav>
                                      </p:tavLst>
                                    </p:anim>
                                    <p:animEffect transition="in" filter="fade">
                                      <p:cBhvr>
                                        <p:cTn id="85" dur="5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P spid="9" grpId="0"/>
      <p:bldP spid="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960890" y="3754642"/>
            <a:ext cx="3279126" cy="2670981"/>
            <a:chOff x="107503" y="3754641"/>
            <a:chExt cx="3279126" cy="2670981"/>
          </a:xfrm>
        </p:grpSpPr>
        <p:pic>
          <p:nvPicPr>
            <p:cNvPr id="68" name="29 Imagen"/>
            <p:cNvPicPr>
              <a:picLocks noChangeAspect="1"/>
            </p:cNvPicPr>
            <p:nvPr/>
          </p:nvPicPr>
          <p:blipFill rotWithShape="1">
            <a:blip r:embed="rId7"/>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134471" y="1104438"/>
            <a:ext cx="3873300" cy="1032364"/>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3600" b="1" dirty="0" err="1">
                <a:solidFill>
                  <a:srgbClr val="1F497D">
                    <a:lumMod val="60000"/>
                    <a:lumOff val="40000"/>
                  </a:srgbClr>
                </a:solidFill>
                <a:latin typeface="Aharoni" panose="02010803020104030203" pitchFamily="2" charset="-79"/>
                <a:cs typeface="Aharoni" panose="02010803020104030203" pitchFamily="2" charset="-79"/>
              </a:rPr>
              <a:t>cities</a:t>
            </a:r>
            <a:endParaRPr lang="es-ES" sz="3600" b="1" dirty="0">
              <a:solidFill>
                <a:srgbClr val="1F497D">
                  <a:lumMod val="60000"/>
                  <a:lumOff val="40000"/>
                </a:srgbClr>
              </a:solidFill>
              <a:latin typeface="Aharoni" panose="02010803020104030203" pitchFamily="2" charset="-79"/>
              <a:cs typeface="Aharoni" panose="02010803020104030203" pitchFamily="2" charset="-79"/>
            </a:endParaRPr>
          </a:p>
        </p:txBody>
      </p:sp>
      <p:sp>
        <p:nvSpPr>
          <p:cNvPr id="6" name="5 Nube"/>
          <p:cNvSpPr/>
          <p:nvPr/>
        </p:nvSpPr>
        <p:spPr>
          <a:xfrm>
            <a:off x="107577" y="2326342"/>
            <a:ext cx="3873300" cy="1246676"/>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3600" b="1" dirty="0" err="1">
                <a:solidFill>
                  <a:srgbClr val="1F497D">
                    <a:lumMod val="60000"/>
                    <a:lumOff val="40000"/>
                  </a:srgbClr>
                </a:solidFill>
                <a:latin typeface="Aharoni" panose="02010803020104030203" pitchFamily="2" charset="-79"/>
                <a:cs typeface="Aharoni" panose="02010803020104030203" pitchFamily="2" charset="-79"/>
              </a:rPr>
              <a:t>rainforests</a:t>
            </a:r>
            <a:endParaRPr lang="es-ES" sz="3600" b="1" dirty="0">
              <a:solidFill>
                <a:srgbClr val="1F497D">
                  <a:lumMod val="60000"/>
                  <a:lumOff val="40000"/>
                </a:srgbClr>
              </a:solidFill>
              <a:latin typeface="Aharoni" panose="02010803020104030203" pitchFamily="2" charset="-79"/>
              <a:cs typeface="Aharoni" panose="02010803020104030203" pitchFamily="2" charset="-79"/>
            </a:endParaRPr>
          </a:p>
        </p:txBody>
      </p:sp>
      <p:sp>
        <p:nvSpPr>
          <p:cNvPr id="10" name="9 Flecha derecha">
            <a:hlinkClick r:id="" action="ppaction://hlinkshowjump?jump=nextslide"/>
          </p:cNvPr>
          <p:cNvSpPr/>
          <p:nvPr/>
        </p:nvSpPr>
        <p:spPr>
          <a:xfrm>
            <a:off x="9192344" y="5181937"/>
            <a:ext cx="1200686" cy="864096"/>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b="1" dirty="0">
                <a:solidFill>
                  <a:prstClr val="white"/>
                </a:solidFill>
                <a:latin typeface="Calibri"/>
              </a:rPr>
              <a:t>NEXT</a:t>
            </a:r>
            <a:endParaRPr lang="es-ES" b="1" dirty="0">
              <a:solidFill>
                <a:prstClr val="white"/>
              </a:solidFill>
              <a:latin typeface="Calibri"/>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4342839" y="811888"/>
            <a:ext cx="1560819" cy="19054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4810998" y="1439490"/>
            <a:ext cx="492914" cy="28791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grpSp>
      <p:pic>
        <p:nvPicPr>
          <p:cNvPr id="3076" name="Picture 4" descr="http://www.wpclipart.com/cartoon/animals/bird/birds_3/pirate_parrot.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6514250" y="764705"/>
            <a:ext cx="661870" cy="703031"/>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pic>
        <p:nvPicPr>
          <p:cNvPr id="16" name="Picture 2" descr="http://us.cdn4.123rf.com/168nwm/polkan/polkan1112/polkan111200296/11592914-ilustracion-de-la-armada-pirata-con-espada-y-pistola.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5947116" y="1917287"/>
            <a:ext cx="1266825" cy="1600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2495600" y="5949281"/>
            <a:ext cx="6696744" cy="775569"/>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800" b="1" dirty="0" err="1">
                <a:solidFill>
                  <a:prstClr val="black"/>
                </a:solidFill>
                <a:effectLst>
                  <a:outerShdw blurRad="38100" dist="38100" dir="2700000" algn="tl">
                    <a:srgbClr val="000000">
                      <a:alpha val="43137"/>
                    </a:srgbClr>
                  </a:outerShdw>
                </a:effectLst>
                <a:latin typeface="Calibri"/>
              </a:rPr>
              <a:t>The</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Mayans</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lived</a:t>
            </a:r>
            <a:r>
              <a:rPr lang="es-ES_tradnl" sz="2800" b="1" dirty="0">
                <a:solidFill>
                  <a:prstClr val="black"/>
                </a:solidFill>
                <a:effectLst>
                  <a:outerShdw blurRad="38100" dist="38100" dir="2700000" algn="tl">
                    <a:srgbClr val="000000">
                      <a:alpha val="43137"/>
                    </a:srgbClr>
                  </a:outerShdw>
                </a:effectLst>
                <a:latin typeface="Calibri"/>
              </a:rPr>
              <a:t> in </a:t>
            </a:r>
            <a:r>
              <a:rPr lang="es-ES_tradnl" sz="2800" b="1" dirty="0" err="1">
                <a:solidFill>
                  <a:prstClr val="black"/>
                </a:solidFill>
                <a:effectLst>
                  <a:outerShdw blurRad="38100" dist="38100" dir="2700000" algn="tl">
                    <a:srgbClr val="000000">
                      <a:alpha val="43137"/>
                    </a:srgbClr>
                  </a:outerShdw>
                </a:effectLst>
                <a:latin typeface="Calibri"/>
              </a:rPr>
              <a:t>the</a:t>
            </a:r>
            <a:r>
              <a:rPr lang="es-ES_tradnl" sz="2800" b="1" dirty="0">
                <a:solidFill>
                  <a:prstClr val="black"/>
                </a:solidFill>
                <a:effectLst>
                  <a:outerShdw blurRad="38100" dist="38100" dir="2700000" algn="tl">
                    <a:srgbClr val="000000">
                      <a:alpha val="43137"/>
                    </a:srgbClr>
                  </a:outerShdw>
                </a:effectLst>
                <a:latin typeface="Calibri"/>
              </a:rPr>
              <a:t> _____________ .</a:t>
            </a:r>
            <a:endParaRPr lang="es-ES" sz="2800" b="1" dirty="0">
              <a:solidFill>
                <a:prstClr val="black"/>
              </a:solidFill>
              <a:effectLst>
                <a:outerShdw blurRad="38100" dist="38100" dir="2700000" algn="tl">
                  <a:srgbClr val="000000">
                    <a:alpha val="43137"/>
                  </a:srgbClr>
                </a:outerShdw>
              </a:effectLst>
              <a:latin typeface="Calibri"/>
            </a:endParaRPr>
          </a:p>
        </p:txBody>
      </p:sp>
      <p:sp>
        <p:nvSpPr>
          <p:cNvPr id="9" name="8 CuadroTexto"/>
          <p:cNvSpPr txBox="1"/>
          <p:nvPr/>
        </p:nvSpPr>
        <p:spPr>
          <a:xfrm>
            <a:off x="6398176" y="5976175"/>
            <a:ext cx="2208815" cy="584775"/>
          </a:xfrm>
          <a:prstGeom prst="rect">
            <a:avLst/>
          </a:prstGeom>
          <a:noFill/>
        </p:spPr>
        <p:txBody>
          <a:bodyPr wrap="square" rtlCol="0">
            <a:spAutoFit/>
          </a:bodyPr>
          <a:lstStyle/>
          <a:p>
            <a:pPr algn="ctr"/>
            <a:r>
              <a:rPr lang="es-ES_tradnl" sz="3200" b="1" dirty="0" err="1">
                <a:solidFill>
                  <a:srgbClr val="FF0000"/>
                </a:solidFill>
                <a:effectLst>
                  <a:outerShdw blurRad="38100" dist="38100" dir="2700000" algn="tl">
                    <a:srgbClr val="000000">
                      <a:alpha val="43137"/>
                    </a:srgbClr>
                  </a:outerShdw>
                </a:effectLst>
                <a:latin typeface="Calibri"/>
              </a:rPr>
              <a:t>rainforests</a:t>
            </a:r>
            <a:endParaRPr lang="es-ES" sz="3200" b="1" dirty="0">
              <a:solidFill>
                <a:srgbClr val="FF000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22958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4"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1750"/>
                            </p:stCondLst>
                            <p:childTnLst>
                              <p:par>
                                <p:cTn id="50" presetID="53" presetClass="entr" presetSubtype="16" fill="hold" grpId="1"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par>
                                <p:cTn id="60" presetID="3" presetClass="emph" presetSubtype="2" fill="hold" grpId="3" nodeType="withEffect">
                                  <p:stCondLst>
                                    <p:cond delay="0"/>
                                  </p:stCondLst>
                                  <p:childTnLst>
                                    <p:animClr clrSpc="rgb" dir="cw">
                                      <p:cBhvr override="childStyle">
                                        <p:cTn id="61" dur="500" fill="hold"/>
                                        <p:tgtEl>
                                          <p:spTgt spid="6"/>
                                        </p:tgtEl>
                                        <p:attrNameLst>
                                          <p:attrName>style.color</p:attrName>
                                        </p:attrNameLst>
                                      </p:cBhvr>
                                      <p:to>
                                        <a:schemeClr val="accent2"/>
                                      </p:to>
                                    </p:animClr>
                                  </p:childTnLst>
                                </p:cTn>
                              </p:par>
                              <p:par>
                                <p:cTn id="62" presetID="32" presetClass="emph" presetSubtype="0" repeatCount="indefinite" fill="hold" nodeType="withEffect">
                                  <p:stCondLst>
                                    <p:cond delay="0"/>
                                  </p:stCondLst>
                                  <p:childTnLst>
                                    <p:animRot by="120000">
                                      <p:cBhvr>
                                        <p:cTn id="63" dur="100" fill="hold">
                                          <p:stCondLst>
                                            <p:cond delay="0"/>
                                          </p:stCondLst>
                                        </p:cTn>
                                        <p:tgtEl>
                                          <p:spTgt spid="7"/>
                                        </p:tgtEl>
                                        <p:attrNameLst>
                                          <p:attrName>r</p:attrName>
                                        </p:attrNameLst>
                                      </p:cBhvr>
                                    </p:animRot>
                                    <p:animRot by="-240000">
                                      <p:cBhvr>
                                        <p:cTn id="64" dur="200" fill="hold">
                                          <p:stCondLst>
                                            <p:cond delay="200"/>
                                          </p:stCondLst>
                                        </p:cTn>
                                        <p:tgtEl>
                                          <p:spTgt spid="7"/>
                                        </p:tgtEl>
                                        <p:attrNameLst>
                                          <p:attrName>r</p:attrName>
                                        </p:attrNameLst>
                                      </p:cBhvr>
                                    </p:animRot>
                                    <p:animRot by="240000">
                                      <p:cBhvr>
                                        <p:cTn id="65" dur="200" fill="hold">
                                          <p:stCondLst>
                                            <p:cond delay="400"/>
                                          </p:stCondLst>
                                        </p:cTn>
                                        <p:tgtEl>
                                          <p:spTgt spid="7"/>
                                        </p:tgtEl>
                                        <p:attrNameLst>
                                          <p:attrName>r</p:attrName>
                                        </p:attrNameLst>
                                      </p:cBhvr>
                                    </p:animRot>
                                    <p:animRot by="-240000">
                                      <p:cBhvr>
                                        <p:cTn id="66" dur="200" fill="hold">
                                          <p:stCondLst>
                                            <p:cond delay="600"/>
                                          </p:stCondLst>
                                        </p:cTn>
                                        <p:tgtEl>
                                          <p:spTgt spid="7"/>
                                        </p:tgtEl>
                                        <p:attrNameLst>
                                          <p:attrName>r</p:attrName>
                                        </p:attrNameLst>
                                      </p:cBhvr>
                                    </p:animRot>
                                    <p:animRot by="120000">
                                      <p:cBhvr>
                                        <p:cTn id="67" dur="200" fill="hold">
                                          <p:stCondLst>
                                            <p:cond delay="800"/>
                                          </p:stCondLst>
                                        </p:cTn>
                                        <p:tgtEl>
                                          <p:spTgt spid="7"/>
                                        </p:tgtEl>
                                        <p:attrNameLst>
                                          <p:attrName>r</p:attrName>
                                        </p:attrNameLst>
                                      </p:cBhvr>
                                    </p:animRot>
                                  </p:childTnLst>
                                  <p:subTnLst>
                                    <p:audio>
                                      <p:cMediaNode>
                                        <p:cTn display="0" masterRel="sameClick">
                                          <p:stCondLst>
                                            <p:cond evt="begin" delay="0">
                                              <p:tn val="62"/>
                                            </p:cond>
                                          </p:stCondLst>
                                          <p:endCondLst>
                                            <p:cond evt="onStopAudio" delay="0">
                                              <p:tgtEl>
                                                <p:sldTgt/>
                                              </p:tgtEl>
                                            </p:cond>
                                          </p:endCondLst>
                                        </p:cTn>
                                        <p:tgtEl>
                                          <p:sndTgt r:embed="rId5" name="oh-yeah.wav"/>
                                        </p:tgtEl>
                                      </p:cMediaNode>
                                    </p:audio>
                                  </p:subTnLst>
                                </p:cTn>
                              </p:par>
                              <p:par>
                                <p:cTn id="68" presetID="10" presetClass="exit" presetSubtype="0" fill="hold" grpId="2"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22" presetClass="entr" presetSubtype="8" fill="hold" grpId="1"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1000"/>
                                        <p:tgtEl>
                                          <p:spTgt spid="9"/>
                                        </p:tgtEl>
                                      </p:cBhvr>
                                    </p:animEffect>
                                  </p:childTnLst>
                                </p:cTn>
                              </p:par>
                            </p:childTnLst>
                          </p:cTn>
                        </p:par>
                        <p:par>
                          <p:cTn id="74" fill="hold">
                            <p:stCondLst>
                              <p:cond delay="1000"/>
                            </p:stCondLst>
                            <p:childTnLst>
                              <p:par>
                                <p:cTn id="75" presetID="2" presetClass="exit" presetSubtype="4" fill="hold" nodeType="afterEffect">
                                  <p:stCondLst>
                                    <p:cond delay="500"/>
                                  </p:stCondLst>
                                  <p:childTnLst>
                                    <p:anim calcmode="lin" valueType="num">
                                      <p:cBhvr additive="base">
                                        <p:cTn id="76" dur="1000"/>
                                        <p:tgtEl>
                                          <p:spTgt spid="16"/>
                                        </p:tgtEl>
                                        <p:attrNameLst>
                                          <p:attrName>ppt_x</p:attrName>
                                        </p:attrNameLst>
                                      </p:cBhvr>
                                      <p:tavLst>
                                        <p:tav tm="0">
                                          <p:val>
                                            <p:strVal val="ppt_x"/>
                                          </p:val>
                                        </p:tav>
                                        <p:tav tm="100000">
                                          <p:val>
                                            <p:strVal val="ppt_x"/>
                                          </p:val>
                                        </p:tav>
                                      </p:tavLst>
                                    </p:anim>
                                    <p:anim calcmode="lin" valueType="num">
                                      <p:cBhvr additive="base">
                                        <p:cTn id="77" dur="1000"/>
                                        <p:tgtEl>
                                          <p:spTgt spid="16"/>
                                        </p:tgtEl>
                                        <p:attrNameLst>
                                          <p:attrName>ppt_y</p:attrName>
                                        </p:attrNameLst>
                                      </p:cBhvr>
                                      <p:tavLst>
                                        <p:tav tm="0">
                                          <p:val>
                                            <p:strVal val="ppt_y"/>
                                          </p:val>
                                        </p:tav>
                                        <p:tav tm="100000">
                                          <p:val>
                                            <p:strVal val="1+ppt_h/2"/>
                                          </p:val>
                                        </p:tav>
                                      </p:tavLst>
                                    </p:anim>
                                    <p:set>
                                      <p:cBhvr>
                                        <p:cTn id="7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6" name="water.wav"/>
                                        </p:tgtEl>
                                      </p:cMediaNode>
                                    </p:audio>
                                  </p:subTnLst>
                                </p:cTn>
                              </p:par>
                              <p:par>
                                <p:cTn id="79" presetID="8" presetClass="emph" presetSubtype="0" fill="hold" nodeType="withEffect">
                                  <p:stCondLst>
                                    <p:cond delay="500"/>
                                  </p:stCondLst>
                                  <p:childTnLst>
                                    <p:animRot by="21600000">
                                      <p:cBhvr>
                                        <p:cTn id="80" dur="2000" fill="hold"/>
                                        <p:tgtEl>
                                          <p:spTgt spid="1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water.wav"/>
                                        </p:tgtEl>
                                      </p:cMediaNode>
                                    </p:audio>
                                  </p:subTnLst>
                                </p:cTn>
                              </p:par>
                              <p:par>
                                <p:cTn id="81" presetID="53" presetClass="entr" presetSubtype="16"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p:cTn id="83" dur="500" fill="hold"/>
                                        <p:tgtEl>
                                          <p:spTgt spid="10"/>
                                        </p:tgtEl>
                                        <p:attrNameLst>
                                          <p:attrName>ppt_w</p:attrName>
                                        </p:attrNameLst>
                                      </p:cBhvr>
                                      <p:tavLst>
                                        <p:tav tm="0">
                                          <p:val>
                                            <p:fltVal val="0"/>
                                          </p:val>
                                        </p:tav>
                                        <p:tav tm="100000">
                                          <p:val>
                                            <p:strVal val="#ppt_w"/>
                                          </p:val>
                                        </p:tav>
                                      </p:tavLst>
                                    </p:anim>
                                    <p:anim calcmode="lin" valueType="num">
                                      <p:cBhvr>
                                        <p:cTn id="84" dur="500" fill="hold"/>
                                        <p:tgtEl>
                                          <p:spTgt spid="10"/>
                                        </p:tgtEl>
                                        <p:attrNameLst>
                                          <p:attrName>ppt_h</p:attrName>
                                        </p:attrNameLst>
                                      </p:cBhvr>
                                      <p:tavLst>
                                        <p:tav tm="0">
                                          <p:val>
                                            <p:fltVal val="0"/>
                                          </p:val>
                                        </p:tav>
                                        <p:tav tm="100000">
                                          <p:val>
                                            <p:strVal val="#ppt_h"/>
                                          </p:val>
                                        </p:tav>
                                      </p:tavLst>
                                    </p:anim>
                                    <p:animEffect transition="in" filter="fade">
                                      <p:cBhvr>
                                        <p:cTn id="85" dur="5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960890" y="3754642"/>
            <a:ext cx="3279126" cy="2670981"/>
            <a:chOff x="107503" y="3754641"/>
            <a:chExt cx="3279126" cy="2670981"/>
          </a:xfrm>
        </p:grpSpPr>
        <p:pic>
          <p:nvPicPr>
            <p:cNvPr id="68" name="29 Imagen"/>
            <p:cNvPicPr>
              <a:picLocks noChangeAspect="1"/>
            </p:cNvPicPr>
            <p:nvPr/>
          </p:nvPicPr>
          <p:blipFill rotWithShape="1">
            <a:blip r:embed="rId7"/>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632013" y="1104438"/>
            <a:ext cx="3375758" cy="1032364"/>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5400" b="1" dirty="0" err="1">
                <a:solidFill>
                  <a:srgbClr val="1F497D">
                    <a:lumMod val="60000"/>
                    <a:lumOff val="40000"/>
                  </a:srgbClr>
                </a:solidFill>
                <a:latin typeface="Aharoni" panose="02010803020104030203" pitchFamily="2" charset="-79"/>
                <a:cs typeface="Aharoni" panose="02010803020104030203" pitchFamily="2" charset="-79"/>
              </a:rPr>
              <a:t>cold</a:t>
            </a:r>
            <a:endParaRPr lang="es-ES" sz="5400" b="1" dirty="0">
              <a:solidFill>
                <a:srgbClr val="1F497D">
                  <a:lumMod val="60000"/>
                  <a:lumOff val="40000"/>
                </a:srgbClr>
              </a:solidFill>
              <a:latin typeface="Aharoni" panose="02010803020104030203" pitchFamily="2" charset="-79"/>
              <a:cs typeface="Aharoni" panose="02010803020104030203" pitchFamily="2" charset="-79"/>
            </a:endParaRPr>
          </a:p>
        </p:txBody>
      </p:sp>
      <p:sp>
        <p:nvSpPr>
          <p:cNvPr id="6" name="5 Nube"/>
          <p:cNvSpPr/>
          <p:nvPr/>
        </p:nvSpPr>
        <p:spPr>
          <a:xfrm>
            <a:off x="728643" y="2551520"/>
            <a:ext cx="3279126" cy="1021497"/>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800" b="1" dirty="0" err="1">
                <a:solidFill>
                  <a:srgbClr val="1F497D">
                    <a:lumMod val="60000"/>
                    <a:lumOff val="40000"/>
                  </a:srgbClr>
                </a:solidFill>
                <a:latin typeface="Aharoni" panose="02010803020104030203" pitchFamily="2" charset="-79"/>
                <a:cs typeface="Aharoni" panose="02010803020104030203" pitchFamily="2" charset="-79"/>
              </a:rPr>
              <a:t>hot</a:t>
            </a:r>
            <a:endParaRPr lang="es-ES" sz="4800" b="1" dirty="0">
              <a:solidFill>
                <a:srgbClr val="1F497D">
                  <a:lumMod val="60000"/>
                  <a:lumOff val="40000"/>
                </a:srgbClr>
              </a:solidFill>
              <a:latin typeface="Aharoni" panose="02010803020104030203" pitchFamily="2" charset="-79"/>
              <a:cs typeface="Aharoni" panose="02010803020104030203" pitchFamily="2" charset="-79"/>
            </a:endParaRPr>
          </a:p>
        </p:txBody>
      </p:sp>
      <p:sp>
        <p:nvSpPr>
          <p:cNvPr id="10" name="9 Flecha derecha">
            <a:hlinkClick r:id="" action="ppaction://hlinkshowjump?jump=nextslide"/>
          </p:cNvPr>
          <p:cNvSpPr/>
          <p:nvPr/>
        </p:nvSpPr>
        <p:spPr>
          <a:xfrm>
            <a:off x="9192344" y="5181937"/>
            <a:ext cx="1200686" cy="864096"/>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b="1" dirty="0">
                <a:solidFill>
                  <a:prstClr val="white"/>
                </a:solidFill>
                <a:latin typeface="Calibri"/>
              </a:rPr>
              <a:t>NEXT</a:t>
            </a:r>
            <a:endParaRPr lang="es-ES" b="1" dirty="0">
              <a:solidFill>
                <a:prstClr val="white"/>
              </a:solidFill>
              <a:latin typeface="Calibri"/>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4342839" y="811888"/>
            <a:ext cx="1560819" cy="19054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4810998" y="1439490"/>
            <a:ext cx="492914" cy="28791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grpSp>
      <p:pic>
        <p:nvPicPr>
          <p:cNvPr id="3076" name="Picture 4" descr="http://www.wpclipart.com/cartoon/animals/bird/birds_3/pirate_parrot.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6514250" y="764705"/>
            <a:ext cx="661870" cy="703031"/>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pic>
        <p:nvPicPr>
          <p:cNvPr id="16" name="Picture 2" descr="http://us.cdn4.123rf.com/168nwm/polkan/polkan1112/polkan111200296/11592914-ilustracion-de-la-armada-pirata-con-espada-y-pistola.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5947116" y="1917287"/>
            <a:ext cx="1266825" cy="1600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728643" y="5949281"/>
            <a:ext cx="8967757" cy="775569"/>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800" b="1" dirty="0">
                <a:solidFill>
                  <a:prstClr val="black"/>
                </a:solidFill>
                <a:effectLst>
                  <a:outerShdw blurRad="38100" dist="38100" dir="2700000" algn="tl">
                    <a:srgbClr val="000000">
                      <a:alpha val="43137"/>
                    </a:srgbClr>
                  </a:outerShdw>
                </a:effectLst>
                <a:latin typeface="Calibri"/>
              </a:rPr>
              <a:t>At </a:t>
            </a:r>
            <a:r>
              <a:rPr lang="es-ES_tradnl" sz="2800" b="1" dirty="0" err="1">
                <a:solidFill>
                  <a:prstClr val="black"/>
                </a:solidFill>
                <a:effectLst>
                  <a:outerShdw blurRad="38100" dist="38100" dir="2700000" algn="tl">
                    <a:srgbClr val="000000">
                      <a:alpha val="43137"/>
                    </a:srgbClr>
                  </a:outerShdw>
                </a:effectLst>
                <a:latin typeface="Calibri"/>
              </a:rPr>
              <a:t>first</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only</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people</a:t>
            </a:r>
            <a:r>
              <a:rPr lang="es-ES_tradnl" sz="2800" b="1" dirty="0">
                <a:solidFill>
                  <a:prstClr val="black"/>
                </a:solidFill>
                <a:effectLst>
                  <a:outerShdw blurRad="38100" dist="38100" dir="2700000" algn="tl">
                    <a:srgbClr val="000000">
                      <a:alpha val="43137"/>
                    </a:srgbClr>
                  </a:outerShdw>
                </a:effectLst>
                <a:latin typeface="Calibri"/>
              </a:rPr>
              <a:t> in  _______ </a:t>
            </a:r>
            <a:r>
              <a:rPr lang="es-ES_tradnl" sz="2800" b="1" dirty="0" err="1">
                <a:solidFill>
                  <a:prstClr val="black"/>
                </a:solidFill>
                <a:effectLst>
                  <a:outerShdw blurRad="38100" dist="38100" dir="2700000" algn="tl">
                    <a:srgbClr val="000000">
                      <a:alpha val="43137"/>
                    </a:srgbClr>
                  </a:outerShdw>
                </a:effectLst>
                <a:latin typeface="Calibri"/>
              </a:rPr>
              <a:t>countries</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had</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hammocks</a:t>
            </a:r>
            <a:r>
              <a:rPr lang="es-ES_tradnl" sz="2800" b="1" dirty="0">
                <a:solidFill>
                  <a:prstClr val="black"/>
                </a:solidFill>
                <a:effectLst>
                  <a:outerShdw blurRad="38100" dist="38100" dir="2700000" algn="tl">
                    <a:srgbClr val="000000">
                      <a:alpha val="43137"/>
                    </a:srgbClr>
                  </a:outerShdw>
                </a:effectLst>
                <a:latin typeface="Calibri"/>
              </a:rPr>
              <a:t>.</a:t>
            </a:r>
            <a:endParaRPr lang="es-ES" sz="2800" b="1" dirty="0">
              <a:solidFill>
                <a:prstClr val="black"/>
              </a:solidFill>
              <a:effectLst>
                <a:outerShdw blurRad="38100" dist="38100" dir="2700000" algn="tl">
                  <a:srgbClr val="000000">
                    <a:alpha val="43137"/>
                  </a:srgbClr>
                </a:outerShdw>
              </a:effectLst>
              <a:latin typeface="Calibri"/>
            </a:endParaRPr>
          </a:p>
        </p:txBody>
      </p:sp>
      <p:sp>
        <p:nvSpPr>
          <p:cNvPr id="9" name="8 CuadroTexto"/>
          <p:cNvSpPr txBox="1"/>
          <p:nvPr/>
        </p:nvSpPr>
        <p:spPr>
          <a:xfrm>
            <a:off x="4321716" y="6003535"/>
            <a:ext cx="1319825" cy="584775"/>
          </a:xfrm>
          <a:prstGeom prst="rect">
            <a:avLst/>
          </a:prstGeom>
          <a:noFill/>
        </p:spPr>
        <p:txBody>
          <a:bodyPr wrap="square" rtlCol="0">
            <a:spAutoFit/>
          </a:bodyPr>
          <a:lstStyle/>
          <a:p>
            <a:pPr algn="ctr"/>
            <a:r>
              <a:rPr lang="es-ES_tradnl" sz="3200" b="1" dirty="0" err="1">
                <a:solidFill>
                  <a:srgbClr val="FF0000"/>
                </a:solidFill>
                <a:effectLst>
                  <a:outerShdw blurRad="38100" dist="38100" dir="2700000" algn="tl">
                    <a:srgbClr val="000000">
                      <a:alpha val="43137"/>
                    </a:srgbClr>
                  </a:outerShdw>
                </a:effectLst>
                <a:latin typeface="Calibri"/>
              </a:rPr>
              <a:t>hot</a:t>
            </a:r>
            <a:endParaRPr lang="es-ES" sz="3200" b="1" dirty="0">
              <a:solidFill>
                <a:srgbClr val="FF000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260637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4"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1750"/>
                            </p:stCondLst>
                            <p:childTnLst>
                              <p:par>
                                <p:cTn id="50" presetID="53" presetClass="entr" presetSubtype="16" fill="hold" grpId="1"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par>
                                <p:cTn id="60" presetID="3" presetClass="emph" presetSubtype="2" fill="hold" grpId="3" nodeType="withEffect">
                                  <p:stCondLst>
                                    <p:cond delay="0"/>
                                  </p:stCondLst>
                                  <p:childTnLst>
                                    <p:animClr clrSpc="rgb" dir="cw">
                                      <p:cBhvr override="childStyle">
                                        <p:cTn id="61" dur="500" fill="hold"/>
                                        <p:tgtEl>
                                          <p:spTgt spid="6"/>
                                        </p:tgtEl>
                                        <p:attrNameLst>
                                          <p:attrName>style.color</p:attrName>
                                        </p:attrNameLst>
                                      </p:cBhvr>
                                      <p:to>
                                        <a:schemeClr val="accent2"/>
                                      </p:to>
                                    </p:animClr>
                                  </p:childTnLst>
                                </p:cTn>
                              </p:par>
                              <p:par>
                                <p:cTn id="62" presetID="32" presetClass="emph" presetSubtype="0" repeatCount="indefinite" fill="hold" nodeType="withEffect">
                                  <p:stCondLst>
                                    <p:cond delay="0"/>
                                  </p:stCondLst>
                                  <p:childTnLst>
                                    <p:animRot by="120000">
                                      <p:cBhvr>
                                        <p:cTn id="63" dur="100" fill="hold">
                                          <p:stCondLst>
                                            <p:cond delay="0"/>
                                          </p:stCondLst>
                                        </p:cTn>
                                        <p:tgtEl>
                                          <p:spTgt spid="7"/>
                                        </p:tgtEl>
                                        <p:attrNameLst>
                                          <p:attrName>r</p:attrName>
                                        </p:attrNameLst>
                                      </p:cBhvr>
                                    </p:animRot>
                                    <p:animRot by="-240000">
                                      <p:cBhvr>
                                        <p:cTn id="64" dur="200" fill="hold">
                                          <p:stCondLst>
                                            <p:cond delay="200"/>
                                          </p:stCondLst>
                                        </p:cTn>
                                        <p:tgtEl>
                                          <p:spTgt spid="7"/>
                                        </p:tgtEl>
                                        <p:attrNameLst>
                                          <p:attrName>r</p:attrName>
                                        </p:attrNameLst>
                                      </p:cBhvr>
                                    </p:animRot>
                                    <p:animRot by="240000">
                                      <p:cBhvr>
                                        <p:cTn id="65" dur="200" fill="hold">
                                          <p:stCondLst>
                                            <p:cond delay="400"/>
                                          </p:stCondLst>
                                        </p:cTn>
                                        <p:tgtEl>
                                          <p:spTgt spid="7"/>
                                        </p:tgtEl>
                                        <p:attrNameLst>
                                          <p:attrName>r</p:attrName>
                                        </p:attrNameLst>
                                      </p:cBhvr>
                                    </p:animRot>
                                    <p:animRot by="-240000">
                                      <p:cBhvr>
                                        <p:cTn id="66" dur="200" fill="hold">
                                          <p:stCondLst>
                                            <p:cond delay="600"/>
                                          </p:stCondLst>
                                        </p:cTn>
                                        <p:tgtEl>
                                          <p:spTgt spid="7"/>
                                        </p:tgtEl>
                                        <p:attrNameLst>
                                          <p:attrName>r</p:attrName>
                                        </p:attrNameLst>
                                      </p:cBhvr>
                                    </p:animRot>
                                    <p:animRot by="120000">
                                      <p:cBhvr>
                                        <p:cTn id="67" dur="200" fill="hold">
                                          <p:stCondLst>
                                            <p:cond delay="800"/>
                                          </p:stCondLst>
                                        </p:cTn>
                                        <p:tgtEl>
                                          <p:spTgt spid="7"/>
                                        </p:tgtEl>
                                        <p:attrNameLst>
                                          <p:attrName>r</p:attrName>
                                        </p:attrNameLst>
                                      </p:cBhvr>
                                    </p:animRot>
                                  </p:childTnLst>
                                  <p:subTnLst>
                                    <p:audio>
                                      <p:cMediaNode>
                                        <p:cTn display="0" masterRel="sameClick">
                                          <p:stCondLst>
                                            <p:cond evt="begin" delay="0">
                                              <p:tn val="62"/>
                                            </p:cond>
                                          </p:stCondLst>
                                          <p:endCondLst>
                                            <p:cond evt="onStopAudio" delay="0">
                                              <p:tgtEl>
                                                <p:sldTgt/>
                                              </p:tgtEl>
                                            </p:cond>
                                          </p:endCondLst>
                                        </p:cTn>
                                        <p:tgtEl>
                                          <p:sndTgt r:embed="rId5" name="oh-yeah.wav"/>
                                        </p:tgtEl>
                                      </p:cMediaNode>
                                    </p:audio>
                                  </p:subTnLst>
                                </p:cTn>
                              </p:par>
                              <p:par>
                                <p:cTn id="68" presetID="10" presetClass="exit" presetSubtype="0" fill="hold" grpId="2"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22" presetClass="entr" presetSubtype="8" fill="hold" grpId="1"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1000"/>
                                        <p:tgtEl>
                                          <p:spTgt spid="9"/>
                                        </p:tgtEl>
                                      </p:cBhvr>
                                    </p:animEffect>
                                  </p:childTnLst>
                                </p:cTn>
                              </p:par>
                            </p:childTnLst>
                          </p:cTn>
                        </p:par>
                        <p:par>
                          <p:cTn id="74" fill="hold">
                            <p:stCondLst>
                              <p:cond delay="1000"/>
                            </p:stCondLst>
                            <p:childTnLst>
                              <p:par>
                                <p:cTn id="75" presetID="2" presetClass="exit" presetSubtype="4" fill="hold" nodeType="afterEffect">
                                  <p:stCondLst>
                                    <p:cond delay="500"/>
                                  </p:stCondLst>
                                  <p:childTnLst>
                                    <p:anim calcmode="lin" valueType="num">
                                      <p:cBhvr additive="base">
                                        <p:cTn id="76" dur="1000"/>
                                        <p:tgtEl>
                                          <p:spTgt spid="16"/>
                                        </p:tgtEl>
                                        <p:attrNameLst>
                                          <p:attrName>ppt_x</p:attrName>
                                        </p:attrNameLst>
                                      </p:cBhvr>
                                      <p:tavLst>
                                        <p:tav tm="0">
                                          <p:val>
                                            <p:strVal val="ppt_x"/>
                                          </p:val>
                                        </p:tav>
                                        <p:tav tm="100000">
                                          <p:val>
                                            <p:strVal val="ppt_x"/>
                                          </p:val>
                                        </p:tav>
                                      </p:tavLst>
                                    </p:anim>
                                    <p:anim calcmode="lin" valueType="num">
                                      <p:cBhvr additive="base">
                                        <p:cTn id="77" dur="1000"/>
                                        <p:tgtEl>
                                          <p:spTgt spid="16"/>
                                        </p:tgtEl>
                                        <p:attrNameLst>
                                          <p:attrName>ppt_y</p:attrName>
                                        </p:attrNameLst>
                                      </p:cBhvr>
                                      <p:tavLst>
                                        <p:tav tm="0">
                                          <p:val>
                                            <p:strVal val="ppt_y"/>
                                          </p:val>
                                        </p:tav>
                                        <p:tav tm="100000">
                                          <p:val>
                                            <p:strVal val="1+ppt_h/2"/>
                                          </p:val>
                                        </p:tav>
                                      </p:tavLst>
                                    </p:anim>
                                    <p:set>
                                      <p:cBhvr>
                                        <p:cTn id="7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6" name="water.wav"/>
                                        </p:tgtEl>
                                      </p:cMediaNode>
                                    </p:audio>
                                  </p:subTnLst>
                                </p:cTn>
                              </p:par>
                              <p:par>
                                <p:cTn id="79" presetID="8" presetClass="emph" presetSubtype="0" fill="hold" nodeType="withEffect">
                                  <p:stCondLst>
                                    <p:cond delay="500"/>
                                  </p:stCondLst>
                                  <p:childTnLst>
                                    <p:animRot by="21600000">
                                      <p:cBhvr>
                                        <p:cTn id="80" dur="2000" fill="hold"/>
                                        <p:tgtEl>
                                          <p:spTgt spid="1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water.wav"/>
                                        </p:tgtEl>
                                      </p:cMediaNode>
                                    </p:audio>
                                  </p:subTnLst>
                                </p:cTn>
                              </p:par>
                              <p:par>
                                <p:cTn id="81" presetID="53" presetClass="entr" presetSubtype="16"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p:cTn id="83" dur="500" fill="hold"/>
                                        <p:tgtEl>
                                          <p:spTgt spid="10"/>
                                        </p:tgtEl>
                                        <p:attrNameLst>
                                          <p:attrName>ppt_w</p:attrName>
                                        </p:attrNameLst>
                                      </p:cBhvr>
                                      <p:tavLst>
                                        <p:tav tm="0">
                                          <p:val>
                                            <p:fltVal val="0"/>
                                          </p:val>
                                        </p:tav>
                                        <p:tav tm="100000">
                                          <p:val>
                                            <p:strVal val="#ppt_w"/>
                                          </p:val>
                                        </p:tav>
                                      </p:tavLst>
                                    </p:anim>
                                    <p:anim calcmode="lin" valueType="num">
                                      <p:cBhvr>
                                        <p:cTn id="84" dur="500" fill="hold"/>
                                        <p:tgtEl>
                                          <p:spTgt spid="10"/>
                                        </p:tgtEl>
                                        <p:attrNameLst>
                                          <p:attrName>ppt_h</p:attrName>
                                        </p:attrNameLst>
                                      </p:cBhvr>
                                      <p:tavLst>
                                        <p:tav tm="0">
                                          <p:val>
                                            <p:fltVal val="0"/>
                                          </p:val>
                                        </p:tav>
                                        <p:tav tm="100000">
                                          <p:val>
                                            <p:strVal val="#ppt_h"/>
                                          </p:val>
                                        </p:tav>
                                      </p:tavLst>
                                    </p:anim>
                                    <p:animEffect transition="in" filter="fade">
                                      <p:cBhvr>
                                        <p:cTn id="85" dur="5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P spid="9" grpId="0"/>
      <p:bldP spid="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960890" y="3754642"/>
            <a:ext cx="3279126" cy="2670981"/>
            <a:chOff x="107503" y="3754641"/>
            <a:chExt cx="3279126" cy="2670981"/>
          </a:xfrm>
        </p:grpSpPr>
        <p:pic>
          <p:nvPicPr>
            <p:cNvPr id="68" name="29 Imagen"/>
            <p:cNvPicPr>
              <a:picLocks noChangeAspect="1"/>
            </p:cNvPicPr>
            <p:nvPr/>
          </p:nvPicPr>
          <p:blipFill rotWithShape="1">
            <a:blip r:embed="rId7"/>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460943" y="1104438"/>
            <a:ext cx="3546828" cy="1032364"/>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800" b="1" dirty="0">
                <a:solidFill>
                  <a:srgbClr val="1F497D">
                    <a:lumMod val="60000"/>
                    <a:lumOff val="40000"/>
                  </a:srgbClr>
                </a:solidFill>
                <a:latin typeface="Aharoni" panose="02010803020104030203" pitchFamily="2" charset="-79"/>
                <a:cs typeface="Aharoni" panose="02010803020104030203" pitchFamily="2" charset="-79"/>
              </a:rPr>
              <a:t>Asia</a:t>
            </a:r>
            <a:endParaRPr lang="es-ES" sz="4800" b="1" dirty="0">
              <a:solidFill>
                <a:srgbClr val="1F497D">
                  <a:lumMod val="60000"/>
                  <a:lumOff val="40000"/>
                </a:srgbClr>
              </a:solidFill>
              <a:latin typeface="Aharoni" panose="02010803020104030203" pitchFamily="2" charset="-79"/>
              <a:cs typeface="Aharoni" panose="02010803020104030203" pitchFamily="2" charset="-79"/>
            </a:endParaRPr>
          </a:p>
        </p:txBody>
      </p:sp>
      <p:sp>
        <p:nvSpPr>
          <p:cNvPr id="6" name="5 Nube"/>
          <p:cNvSpPr/>
          <p:nvPr/>
        </p:nvSpPr>
        <p:spPr>
          <a:xfrm>
            <a:off x="460940" y="2551520"/>
            <a:ext cx="3546829" cy="1021497"/>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800" b="1" dirty="0" err="1">
                <a:solidFill>
                  <a:srgbClr val="1F497D">
                    <a:lumMod val="60000"/>
                    <a:lumOff val="40000"/>
                  </a:srgbClr>
                </a:solidFill>
                <a:latin typeface="Aharoni" panose="02010803020104030203" pitchFamily="2" charset="-79"/>
                <a:cs typeface="Aharoni" panose="02010803020104030203" pitchFamily="2" charset="-79"/>
              </a:rPr>
              <a:t>Europe</a:t>
            </a:r>
            <a:endParaRPr lang="es-ES" sz="4800" b="1" dirty="0">
              <a:solidFill>
                <a:srgbClr val="1F497D">
                  <a:lumMod val="60000"/>
                  <a:lumOff val="40000"/>
                </a:srgbClr>
              </a:solidFill>
              <a:latin typeface="Aharoni" panose="02010803020104030203" pitchFamily="2" charset="-79"/>
              <a:cs typeface="Aharoni" panose="02010803020104030203" pitchFamily="2" charset="-79"/>
            </a:endParaRPr>
          </a:p>
        </p:txBody>
      </p:sp>
      <p:sp>
        <p:nvSpPr>
          <p:cNvPr id="10" name="9 Flecha derecha">
            <a:hlinkClick r:id="" action="ppaction://hlinkshowjump?jump=nextslide"/>
          </p:cNvPr>
          <p:cNvSpPr/>
          <p:nvPr/>
        </p:nvSpPr>
        <p:spPr>
          <a:xfrm>
            <a:off x="10594579" y="5139242"/>
            <a:ext cx="1200686" cy="864096"/>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b="1" dirty="0">
                <a:solidFill>
                  <a:prstClr val="white"/>
                </a:solidFill>
                <a:latin typeface="Calibri"/>
              </a:rPr>
              <a:t>NEXT</a:t>
            </a:r>
            <a:endParaRPr lang="es-ES" b="1" dirty="0">
              <a:solidFill>
                <a:prstClr val="white"/>
              </a:solidFill>
              <a:latin typeface="Calibri"/>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4342839" y="811888"/>
            <a:ext cx="1560819" cy="19054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4810998" y="1439490"/>
            <a:ext cx="492914" cy="28791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grpSp>
      <p:pic>
        <p:nvPicPr>
          <p:cNvPr id="15" name="Picture 4" descr="http://www.wpclipart.com/cartoon/animals/bird/birds_3/pirate_parrot.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6514250" y="764705"/>
            <a:ext cx="661870" cy="703031"/>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pic>
        <p:nvPicPr>
          <p:cNvPr id="17" name="Picture 2" descr="http://us.cdn4.123rf.com/168nwm/polkan/polkan1112/polkan111200296/11592914-ilustracion-de-la-armada-pirata-con-espada-y-pistola.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5947116" y="1917287"/>
            <a:ext cx="1266825" cy="1600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1210235" y="5949281"/>
            <a:ext cx="9493624" cy="775569"/>
          </a:xfrm>
          <a:prstGeom prst="roundRect">
            <a:avLst>
              <a:gd name="adj" fmla="val 34531"/>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800" b="1" dirty="0">
                <a:solidFill>
                  <a:prstClr val="black"/>
                </a:solidFill>
                <a:effectLst>
                  <a:outerShdw blurRad="38100" dist="38100" dir="2700000" algn="tl">
                    <a:srgbClr val="000000">
                      <a:alpha val="43137"/>
                    </a:srgbClr>
                  </a:outerShdw>
                </a:effectLst>
                <a:latin typeface="Calibri"/>
              </a:rPr>
              <a:t>Christopher Columbus </a:t>
            </a:r>
            <a:r>
              <a:rPr lang="es-ES_tradnl" sz="2800" b="1" dirty="0" err="1">
                <a:solidFill>
                  <a:prstClr val="black"/>
                </a:solidFill>
                <a:effectLst>
                  <a:outerShdw blurRad="38100" dist="38100" dir="2700000" algn="tl">
                    <a:srgbClr val="000000">
                      <a:alpha val="43137"/>
                    </a:srgbClr>
                  </a:outerShdw>
                </a:effectLst>
                <a:latin typeface="Calibri"/>
              </a:rPr>
              <a:t>took</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hammocks</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to</a:t>
            </a:r>
            <a:r>
              <a:rPr lang="es-ES_tradnl" sz="2800" b="1" dirty="0">
                <a:solidFill>
                  <a:prstClr val="black"/>
                </a:solidFill>
                <a:effectLst>
                  <a:outerShdw blurRad="38100" dist="38100" dir="2700000" algn="tl">
                    <a:srgbClr val="000000">
                      <a:alpha val="43137"/>
                    </a:srgbClr>
                  </a:outerShdw>
                </a:effectLst>
                <a:latin typeface="Calibri"/>
              </a:rPr>
              <a:t> ___________ .</a:t>
            </a:r>
            <a:endParaRPr lang="es-ES" sz="2800" b="1" dirty="0">
              <a:solidFill>
                <a:prstClr val="black"/>
              </a:solidFill>
              <a:effectLst>
                <a:outerShdw blurRad="38100" dist="38100" dir="2700000" algn="tl">
                  <a:srgbClr val="000000">
                    <a:alpha val="43137"/>
                  </a:srgbClr>
                </a:outerShdw>
              </a:effectLst>
              <a:latin typeface="Calibri"/>
            </a:endParaRPr>
          </a:p>
        </p:txBody>
      </p:sp>
      <p:sp>
        <p:nvSpPr>
          <p:cNvPr id="9" name="8 CuadroTexto"/>
          <p:cNvSpPr txBox="1"/>
          <p:nvPr/>
        </p:nvSpPr>
        <p:spPr>
          <a:xfrm>
            <a:off x="8062950" y="5949281"/>
            <a:ext cx="1538250" cy="584775"/>
          </a:xfrm>
          <a:prstGeom prst="rect">
            <a:avLst/>
          </a:prstGeom>
          <a:noFill/>
        </p:spPr>
        <p:txBody>
          <a:bodyPr wrap="square" rtlCol="0">
            <a:spAutoFit/>
          </a:bodyPr>
          <a:lstStyle/>
          <a:p>
            <a:pPr algn="ctr"/>
            <a:r>
              <a:rPr lang="es-ES_tradnl" sz="3200" b="1" dirty="0" err="1">
                <a:solidFill>
                  <a:srgbClr val="FF0000"/>
                </a:solidFill>
                <a:effectLst>
                  <a:outerShdw blurRad="38100" dist="38100" dir="2700000" algn="tl">
                    <a:srgbClr val="000000">
                      <a:alpha val="43137"/>
                    </a:srgbClr>
                  </a:outerShdw>
                </a:effectLst>
                <a:latin typeface="Calibri"/>
              </a:rPr>
              <a:t>Europe</a:t>
            </a:r>
            <a:endParaRPr lang="es-ES" sz="3200" b="1" dirty="0">
              <a:solidFill>
                <a:srgbClr val="FF000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426044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4"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1750"/>
                            </p:stCondLst>
                            <p:childTnLst>
                              <p:par>
                                <p:cTn id="50" presetID="53" presetClass="entr" presetSubtype="16" fill="hold" grpId="1"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par>
                                <p:cTn id="60" presetID="3" presetClass="emph" presetSubtype="2" fill="hold" grpId="3" nodeType="withEffect">
                                  <p:stCondLst>
                                    <p:cond delay="0"/>
                                  </p:stCondLst>
                                  <p:childTnLst>
                                    <p:animClr clrSpc="rgb" dir="cw">
                                      <p:cBhvr override="childStyle">
                                        <p:cTn id="61" dur="500" fill="hold"/>
                                        <p:tgtEl>
                                          <p:spTgt spid="6"/>
                                        </p:tgtEl>
                                        <p:attrNameLst>
                                          <p:attrName>style.color</p:attrName>
                                        </p:attrNameLst>
                                      </p:cBhvr>
                                      <p:to>
                                        <a:schemeClr val="accent2"/>
                                      </p:to>
                                    </p:animClr>
                                  </p:childTnLst>
                                </p:cTn>
                              </p:par>
                              <p:par>
                                <p:cTn id="62" presetID="22" presetClass="entr" presetSubtype="8" fill="hold" grpId="1"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1000"/>
                                        <p:tgtEl>
                                          <p:spTgt spid="9"/>
                                        </p:tgtEl>
                                      </p:cBhvr>
                                    </p:animEffec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7"/>
                                        </p:tgtEl>
                                        <p:attrNameLst>
                                          <p:attrName>r</p:attrName>
                                        </p:attrNameLst>
                                      </p:cBhvr>
                                    </p:animRot>
                                    <p:animRot by="-240000">
                                      <p:cBhvr>
                                        <p:cTn id="67" dur="200" fill="hold">
                                          <p:stCondLst>
                                            <p:cond delay="200"/>
                                          </p:stCondLst>
                                        </p:cTn>
                                        <p:tgtEl>
                                          <p:spTgt spid="7"/>
                                        </p:tgtEl>
                                        <p:attrNameLst>
                                          <p:attrName>r</p:attrName>
                                        </p:attrNameLst>
                                      </p:cBhvr>
                                    </p:animRot>
                                    <p:animRot by="240000">
                                      <p:cBhvr>
                                        <p:cTn id="68" dur="200" fill="hold">
                                          <p:stCondLst>
                                            <p:cond delay="400"/>
                                          </p:stCondLst>
                                        </p:cTn>
                                        <p:tgtEl>
                                          <p:spTgt spid="7"/>
                                        </p:tgtEl>
                                        <p:attrNameLst>
                                          <p:attrName>r</p:attrName>
                                        </p:attrNameLst>
                                      </p:cBhvr>
                                    </p:animRot>
                                    <p:animRot by="-240000">
                                      <p:cBhvr>
                                        <p:cTn id="69" dur="200" fill="hold">
                                          <p:stCondLst>
                                            <p:cond delay="600"/>
                                          </p:stCondLst>
                                        </p:cTn>
                                        <p:tgtEl>
                                          <p:spTgt spid="7"/>
                                        </p:tgtEl>
                                        <p:attrNameLst>
                                          <p:attrName>r</p:attrName>
                                        </p:attrNameLst>
                                      </p:cBhvr>
                                    </p:animRot>
                                    <p:animRot by="120000">
                                      <p:cBhvr>
                                        <p:cTn id="70" dur="200" fill="hold">
                                          <p:stCondLst>
                                            <p:cond delay="800"/>
                                          </p:stCondLst>
                                        </p:cTn>
                                        <p:tgtEl>
                                          <p:spTgt spid="7"/>
                                        </p:tgtEl>
                                        <p:attrNameLst>
                                          <p:attrName>r</p:attrName>
                                        </p:attrNameLst>
                                      </p:cBhvr>
                                    </p:animRot>
                                  </p:childTnLst>
                                  <p:subTnLst>
                                    <p:audio>
                                      <p:cMediaNode>
                                        <p:cTn display="0" masterRel="sameClick">
                                          <p:stCondLst>
                                            <p:cond evt="begin" delay="0">
                                              <p:tn val="65"/>
                                            </p:cond>
                                          </p:stCondLst>
                                          <p:endCondLst>
                                            <p:cond evt="onStopAudio" delay="0">
                                              <p:tgtEl>
                                                <p:sldTgt/>
                                              </p:tgtEl>
                                            </p:cond>
                                          </p:endCondLst>
                                        </p:cTn>
                                        <p:tgtEl>
                                          <p:sndTgt r:embed="rId5" name="oh-yeah.wav"/>
                                        </p:tgtEl>
                                      </p:cMediaNode>
                                    </p:audio>
                                  </p:subTnLst>
                                </p:cTn>
                              </p:par>
                              <p:par>
                                <p:cTn id="71" presetID="10" presetClass="exit" presetSubtype="0" fill="hold" grpId="2" nodeType="with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childTnLst>
                          </p:cTn>
                        </p:par>
                        <p:par>
                          <p:cTn id="74" fill="hold">
                            <p:stCondLst>
                              <p:cond delay="1000"/>
                            </p:stCondLst>
                            <p:childTnLst>
                              <p:par>
                                <p:cTn id="75" presetID="2" presetClass="exit" presetSubtype="4" fill="hold" nodeType="afterEffect">
                                  <p:stCondLst>
                                    <p:cond delay="500"/>
                                  </p:stCondLst>
                                  <p:childTnLst>
                                    <p:anim calcmode="lin" valueType="num">
                                      <p:cBhvr additive="base">
                                        <p:cTn id="76" dur="1000"/>
                                        <p:tgtEl>
                                          <p:spTgt spid="17"/>
                                        </p:tgtEl>
                                        <p:attrNameLst>
                                          <p:attrName>ppt_x</p:attrName>
                                        </p:attrNameLst>
                                      </p:cBhvr>
                                      <p:tavLst>
                                        <p:tav tm="0">
                                          <p:val>
                                            <p:strVal val="ppt_x"/>
                                          </p:val>
                                        </p:tav>
                                        <p:tav tm="100000">
                                          <p:val>
                                            <p:strVal val="ppt_x"/>
                                          </p:val>
                                        </p:tav>
                                      </p:tavLst>
                                    </p:anim>
                                    <p:anim calcmode="lin" valueType="num">
                                      <p:cBhvr additive="base">
                                        <p:cTn id="77" dur="1000"/>
                                        <p:tgtEl>
                                          <p:spTgt spid="17"/>
                                        </p:tgtEl>
                                        <p:attrNameLst>
                                          <p:attrName>ppt_y</p:attrName>
                                        </p:attrNameLst>
                                      </p:cBhvr>
                                      <p:tavLst>
                                        <p:tav tm="0">
                                          <p:val>
                                            <p:strVal val="ppt_y"/>
                                          </p:val>
                                        </p:tav>
                                        <p:tav tm="100000">
                                          <p:val>
                                            <p:strVal val="1+ppt_h/2"/>
                                          </p:val>
                                        </p:tav>
                                      </p:tavLst>
                                    </p:anim>
                                    <p:set>
                                      <p:cBhvr>
                                        <p:cTn id="7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6" name="water.wav"/>
                                        </p:tgtEl>
                                      </p:cMediaNode>
                                    </p:audio>
                                  </p:subTnLst>
                                </p:cTn>
                              </p:par>
                              <p:par>
                                <p:cTn id="79" presetID="8" presetClass="emph" presetSubtype="0" fill="hold" nodeType="withEffect">
                                  <p:stCondLst>
                                    <p:cond delay="500"/>
                                  </p:stCondLst>
                                  <p:childTnLst>
                                    <p:animRot by="21600000">
                                      <p:cBhvr>
                                        <p:cTn id="80" dur="2000" fill="hold"/>
                                        <p:tgtEl>
                                          <p:spTgt spid="17"/>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water.wav"/>
                                        </p:tgtEl>
                                      </p:cMediaNode>
                                    </p:audio>
                                  </p:subTnLst>
                                </p:cTn>
                              </p:par>
                              <p:par>
                                <p:cTn id="81" presetID="53" presetClass="entr" presetSubtype="16"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p:cTn id="83" dur="500" fill="hold"/>
                                        <p:tgtEl>
                                          <p:spTgt spid="10"/>
                                        </p:tgtEl>
                                        <p:attrNameLst>
                                          <p:attrName>ppt_w</p:attrName>
                                        </p:attrNameLst>
                                      </p:cBhvr>
                                      <p:tavLst>
                                        <p:tav tm="0">
                                          <p:val>
                                            <p:fltVal val="0"/>
                                          </p:val>
                                        </p:tav>
                                        <p:tav tm="100000">
                                          <p:val>
                                            <p:strVal val="#ppt_w"/>
                                          </p:val>
                                        </p:tav>
                                      </p:tavLst>
                                    </p:anim>
                                    <p:anim calcmode="lin" valueType="num">
                                      <p:cBhvr>
                                        <p:cTn id="84" dur="500" fill="hold"/>
                                        <p:tgtEl>
                                          <p:spTgt spid="10"/>
                                        </p:tgtEl>
                                        <p:attrNameLst>
                                          <p:attrName>ppt_h</p:attrName>
                                        </p:attrNameLst>
                                      </p:cBhvr>
                                      <p:tavLst>
                                        <p:tav tm="0">
                                          <p:val>
                                            <p:fltVal val="0"/>
                                          </p:val>
                                        </p:tav>
                                        <p:tav tm="100000">
                                          <p:val>
                                            <p:strVal val="#ppt_h"/>
                                          </p:val>
                                        </p:tav>
                                      </p:tavLst>
                                    </p:anim>
                                    <p:animEffect transition="in" filter="fade">
                                      <p:cBhvr>
                                        <p:cTn id="85" dur="5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703276" y="3544172"/>
            <a:ext cx="3279126" cy="2670981"/>
            <a:chOff x="107503" y="3754641"/>
            <a:chExt cx="3279126" cy="2670981"/>
          </a:xfrm>
        </p:grpSpPr>
        <p:pic>
          <p:nvPicPr>
            <p:cNvPr id="68" name="29 Imagen"/>
            <p:cNvPicPr>
              <a:picLocks noChangeAspect="1"/>
            </p:cNvPicPr>
            <p:nvPr/>
          </p:nvPicPr>
          <p:blipFill rotWithShape="1">
            <a:blip r:embed="rId7"/>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0" y="2540652"/>
            <a:ext cx="4079777" cy="1032364"/>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5400" b="1" dirty="0" err="1">
                <a:solidFill>
                  <a:srgbClr val="1F497D">
                    <a:lumMod val="60000"/>
                    <a:lumOff val="40000"/>
                  </a:srgbClr>
                </a:solidFill>
                <a:latin typeface="Aharoni" panose="02010803020104030203" pitchFamily="2" charset="-79"/>
                <a:cs typeface="Aharoni" panose="02010803020104030203" pitchFamily="2" charset="-79"/>
              </a:rPr>
              <a:t>difficult</a:t>
            </a:r>
            <a:endParaRPr lang="es-ES" sz="5400" b="1" dirty="0">
              <a:solidFill>
                <a:srgbClr val="1F497D">
                  <a:lumMod val="60000"/>
                  <a:lumOff val="40000"/>
                </a:srgbClr>
              </a:solidFill>
              <a:latin typeface="Aharoni" panose="02010803020104030203" pitchFamily="2" charset="-79"/>
              <a:cs typeface="Aharoni" panose="02010803020104030203" pitchFamily="2" charset="-79"/>
            </a:endParaRPr>
          </a:p>
        </p:txBody>
      </p:sp>
      <p:sp>
        <p:nvSpPr>
          <p:cNvPr id="6" name="5 Nube"/>
          <p:cNvSpPr/>
          <p:nvPr/>
        </p:nvSpPr>
        <p:spPr>
          <a:xfrm>
            <a:off x="94130" y="1100494"/>
            <a:ext cx="3913640" cy="1032363"/>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800" b="1" dirty="0" err="1">
                <a:solidFill>
                  <a:srgbClr val="1F497D">
                    <a:lumMod val="60000"/>
                    <a:lumOff val="40000"/>
                  </a:srgbClr>
                </a:solidFill>
                <a:latin typeface="Aharoni" panose="02010803020104030203" pitchFamily="2" charset="-79"/>
                <a:cs typeface="Aharoni" panose="02010803020104030203" pitchFamily="2" charset="-79"/>
              </a:rPr>
              <a:t>easy</a:t>
            </a:r>
            <a:endParaRPr lang="es-ES" sz="4800" b="1" dirty="0">
              <a:solidFill>
                <a:srgbClr val="1F497D">
                  <a:lumMod val="60000"/>
                  <a:lumOff val="40000"/>
                </a:srgbClr>
              </a:solidFill>
              <a:latin typeface="Aharoni" panose="02010803020104030203" pitchFamily="2" charset="-79"/>
              <a:cs typeface="Aharoni" panose="02010803020104030203" pitchFamily="2" charset="-79"/>
            </a:endParaRPr>
          </a:p>
        </p:txBody>
      </p:sp>
      <p:sp>
        <p:nvSpPr>
          <p:cNvPr id="10" name="9 Flecha derecha">
            <a:hlinkClick r:id="" action="ppaction://hlinkshowjump?jump=nextslide"/>
          </p:cNvPr>
          <p:cNvSpPr/>
          <p:nvPr/>
        </p:nvSpPr>
        <p:spPr>
          <a:xfrm>
            <a:off x="9752546" y="5187618"/>
            <a:ext cx="1200686" cy="864096"/>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b="1">
                <a:solidFill>
                  <a:prstClr val="white"/>
                </a:solidFill>
                <a:latin typeface="Calibri"/>
              </a:rPr>
              <a:t>END</a:t>
            </a:r>
            <a:endParaRPr lang="es-ES" b="1" dirty="0">
              <a:solidFill>
                <a:prstClr val="white"/>
              </a:solidFill>
              <a:latin typeface="Calibri"/>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4342839" y="811888"/>
            <a:ext cx="1560819" cy="19054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4810998" y="1439490"/>
            <a:ext cx="492914" cy="28791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grpSp>
      <p:pic>
        <p:nvPicPr>
          <p:cNvPr id="3076" name="Picture 4" descr="http://www.wpclipart.com/cartoon/animals/bird/birds_3/pirate_parrot.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6514250" y="764705"/>
            <a:ext cx="661870" cy="703031"/>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pic>
        <p:nvPicPr>
          <p:cNvPr id="16" name="Picture 2" descr="http://us.cdn4.123rf.com/168nwm/polkan/polkan1112/polkan111200296/11592914-ilustracion-de-la-armada-pirata-con-espada-y-pistola.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5947116" y="1917287"/>
            <a:ext cx="1266825" cy="1600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995082" y="5700085"/>
            <a:ext cx="8413287" cy="1024765"/>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800" b="1" dirty="0" err="1">
                <a:solidFill>
                  <a:prstClr val="black"/>
                </a:solidFill>
                <a:effectLst>
                  <a:outerShdw blurRad="38100" dist="38100" dir="2700000" algn="tl">
                    <a:srgbClr val="000000">
                      <a:alpha val="43137"/>
                    </a:srgbClr>
                  </a:outerShdw>
                </a:effectLst>
                <a:latin typeface="Calibri"/>
              </a:rPr>
              <a:t>Now</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it</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is</a:t>
            </a:r>
            <a:r>
              <a:rPr lang="es-ES_tradnl" sz="2800" b="1" dirty="0">
                <a:solidFill>
                  <a:prstClr val="black"/>
                </a:solidFill>
                <a:effectLst>
                  <a:outerShdw blurRad="38100" dist="38100" dir="2700000" algn="tl">
                    <a:srgbClr val="000000">
                      <a:alpha val="43137"/>
                    </a:srgbClr>
                  </a:outerShdw>
                </a:effectLst>
                <a:latin typeface="Calibri"/>
              </a:rPr>
              <a:t> _______ </a:t>
            </a:r>
            <a:r>
              <a:rPr lang="es-ES_tradnl" sz="2800" b="1" dirty="0" err="1">
                <a:solidFill>
                  <a:prstClr val="black"/>
                </a:solidFill>
                <a:effectLst>
                  <a:outerShdw blurRad="38100" dist="38100" dir="2700000" algn="tl">
                    <a:srgbClr val="000000">
                      <a:alpha val="43137"/>
                    </a:srgbClr>
                  </a:outerShdw>
                </a:effectLst>
                <a:latin typeface="Calibri"/>
              </a:rPr>
              <a:t>to</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see</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people</a:t>
            </a:r>
            <a:r>
              <a:rPr lang="es-ES_tradnl" sz="2800" b="1" dirty="0">
                <a:solidFill>
                  <a:prstClr val="black"/>
                </a:solidFill>
                <a:effectLst>
                  <a:outerShdw blurRad="38100" dist="38100" dir="2700000" algn="tl">
                    <a:srgbClr val="000000">
                      <a:alpha val="43137"/>
                    </a:srgbClr>
                  </a:outerShdw>
                </a:effectLst>
                <a:latin typeface="Calibri"/>
              </a:rPr>
              <a:t> Reading in </a:t>
            </a:r>
            <a:r>
              <a:rPr lang="es-ES_tradnl" sz="2800" b="1" dirty="0" err="1">
                <a:solidFill>
                  <a:prstClr val="black"/>
                </a:solidFill>
                <a:effectLst>
                  <a:outerShdw blurRad="38100" dist="38100" dir="2700000" algn="tl">
                    <a:srgbClr val="000000">
                      <a:alpha val="43137"/>
                    </a:srgbClr>
                  </a:outerShdw>
                </a:effectLst>
                <a:latin typeface="Calibri"/>
              </a:rPr>
              <a:t>hammocks</a:t>
            </a:r>
            <a:r>
              <a:rPr lang="es-ES_tradnl" sz="2800" b="1" dirty="0">
                <a:solidFill>
                  <a:prstClr val="black"/>
                </a:solidFill>
                <a:effectLst>
                  <a:outerShdw blurRad="38100" dist="38100" dir="2700000" algn="tl">
                    <a:srgbClr val="000000">
                      <a:alpha val="43137"/>
                    </a:srgbClr>
                  </a:outerShdw>
                </a:effectLst>
                <a:latin typeface="Calibri"/>
              </a:rPr>
              <a:t> </a:t>
            </a:r>
            <a:r>
              <a:rPr lang="es-ES_tradnl" sz="2800" b="1" dirty="0" err="1">
                <a:solidFill>
                  <a:prstClr val="black"/>
                </a:solidFill>
                <a:effectLst>
                  <a:outerShdw blurRad="38100" dist="38100" dir="2700000" algn="tl">
                    <a:srgbClr val="000000">
                      <a:alpha val="43137"/>
                    </a:srgbClr>
                  </a:outerShdw>
                </a:effectLst>
                <a:latin typeface="Calibri"/>
              </a:rPr>
              <a:t>around</a:t>
            </a:r>
            <a:r>
              <a:rPr lang="es-ES_tradnl" sz="2800" b="1" dirty="0">
                <a:solidFill>
                  <a:prstClr val="black"/>
                </a:solidFill>
                <a:effectLst>
                  <a:outerShdw blurRad="38100" dist="38100" dir="2700000" algn="tl">
                    <a:srgbClr val="000000">
                      <a:alpha val="43137"/>
                    </a:srgbClr>
                  </a:outerShdw>
                </a:effectLst>
                <a:latin typeface="Calibri"/>
              </a:rPr>
              <a:t> Vietnam.</a:t>
            </a:r>
            <a:endParaRPr lang="es-ES" sz="2800" b="1" dirty="0">
              <a:solidFill>
                <a:prstClr val="black"/>
              </a:solidFill>
              <a:effectLst>
                <a:outerShdw blurRad="38100" dist="38100" dir="2700000" algn="tl">
                  <a:srgbClr val="000000">
                    <a:alpha val="43137"/>
                  </a:srgbClr>
                </a:outerShdw>
              </a:effectLst>
              <a:latin typeface="Calibri"/>
            </a:endParaRPr>
          </a:p>
        </p:txBody>
      </p:sp>
      <p:sp>
        <p:nvSpPr>
          <p:cNvPr id="9" name="8 CuadroTexto"/>
          <p:cNvSpPr txBox="1"/>
          <p:nvPr/>
        </p:nvSpPr>
        <p:spPr>
          <a:xfrm>
            <a:off x="3419864" y="5672183"/>
            <a:ext cx="1319825" cy="584775"/>
          </a:xfrm>
          <a:prstGeom prst="rect">
            <a:avLst/>
          </a:prstGeom>
          <a:noFill/>
        </p:spPr>
        <p:txBody>
          <a:bodyPr wrap="square" rtlCol="0">
            <a:spAutoFit/>
          </a:bodyPr>
          <a:lstStyle/>
          <a:p>
            <a:pPr algn="ctr"/>
            <a:r>
              <a:rPr lang="es-ES_tradnl" sz="3200" b="1" dirty="0" err="1">
                <a:solidFill>
                  <a:srgbClr val="FF0000"/>
                </a:solidFill>
                <a:effectLst>
                  <a:outerShdw blurRad="38100" dist="38100" dir="2700000" algn="tl">
                    <a:srgbClr val="000000">
                      <a:alpha val="43137"/>
                    </a:srgbClr>
                  </a:outerShdw>
                </a:effectLst>
                <a:latin typeface="Calibri"/>
              </a:rPr>
              <a:t>easy</a:t>
            </a:r>
            <a:endParaRPr lang="es-ES" sz="3200" b="1" dirty="0">
              <a:solidFill>
                <a:srgbClr val="FF000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356046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4"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1750"/>
                            </p:stCondLst>
                            <p:childTnLst>
                              <p:par>
                                <p:cTn id="50" presetID="53" presetClass="entr" presetSubtype="16" fill="hold" grpId="1"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par>
                                <p:cTn id="60" presetID="3" presetClass="emph" presetSubtype="2" fill="hold" grpId="3" nodeType="withEffect">
                                  <p:stCondLst>
                                    <p:cond delay="0"/>
                                  </p:stCondLst>
                                  <p:childTnLst>
                                    <p:animClr clrSpc="rgb" dir="cw">
                                      <p:cBhvr override="childStyle">
                                        <p:cTn id="61" dur="500" fill="hold"/>
                                        <p:tgtEl>
                                          <p:spTgt spid="6"/>
                                        </p:tgtEl>
                                        <p:attrNameLst>
                                          <p:attrName>style.color</p:attrName>
                                        </p:attrNameLst>
                                      </p:cBhvr>
                                      <p:to>
                                        <a:schemeClr val="accent2"/>
                                      </p:to>
                                    </p:animClr>
                                  </p:childTnLst>
                                </p:cTn>
                              </p:par>
                              <p:par>
                                <p:cTn id="62" presetID="32" presetClass="emph" presetSubtype="0" repeatCount="indefinite" fill="hold" nodeType="withEffect">
                                  <p:stCondLst>
                                    <p:cond delay="0"/>
                                  </p:stCondLst>
                                  <p:childTnLst>
                                    <p:animRot by="120000">
                                      <p:cBhvr>
                                        <p:cTn id="63" dur="100" fill="hold">
                                          <p:stCondLst>
                                            <p:cond delay="0"/>
                                          </p:stCondLst>
                                        </p:cTn>
                                        <p:tgtEl>
                                          <p:spTgt spid="7"/>
                                        </p:tgtEl>
                                        <p:attrNameLst>
                                          <p:attrName>r</p:attrName>
                                        </p:attrNameLst>
                                      </p:cBhvr>
                                    </p:animRot>
                                    <p:animRot by="-240000">
                                      <p:cBhvr>
                                        <p:cTn id="64" dur="200" fill="hold">
                                          <p:stCondLst>
                                            <p:cond delay="200"/>
                                          </p:stCondLst>
                                        </p:cTn>
                                        <p:tgtEl>
                                          <p:spTgt spid="7"/>
                                        </p:tgtEl>
                                        <p:attrNameLst>
                                          <p:attrName>r</p:attrName>
                                        </p:attrNameLst>
                                      </p:cBhvr>
                                    </p:animRot>
                                    <p:animRot by="240000">
                                      <p:cBhvr>
                                        <p:cTn id="65" dur="200" fill="hold">
                                          <p:stCondLst>
                                            <p:cond delay="400"/>
                                          </p:stCondLst>
                                        </p:cTn>
                                        <p:tgtEl>
                                          <p:spTgt spid="7"/>
                                        </p:tgtEl>
                                        <p:attrNameLst>
                                          <p:attrName>r</p:attrName>
                                        </p:attrNameLst>
                                      </p:cBhvr>
                                    </p:animRot>
                                    <p:animRot by="-240000">
                                      <p:cBhvr>
                                        <p:cTn id="66" dur="200" fill="hold">
                                          <p:stCondLst>
                                            <p:cond delay="600"/>
                                          </p:stCondLst>
                                        </p:cTn>
                                        <p:tgtEl>
                                          <p:spTgt spid="7"/>
                                        </p:tgtEl>
                                        <p:attrNameLst>
                                          <p:attrName>r</p:attrName>
                                        </p:attrNameLst>
                                      </p:cBhvr>
                                    </p:animRot>
                                    <p:animRot by="120000">
                                      <p:cBhvr>
                                        <p:cTn id="67" dur="200" fill="hold">
                                          <p:stCondLst>
                                            <p:cond delay="800"/>
                                          </p:stCondLst>
                                        </p:cTn>
                                        <p:tgtEl>
                                          <p:spTgt spid="7"/>
                                        </p:tgtEl>
                                        <p:attrNameLst>
                                          <p:attrName>r</p:attrName>
                                        </p:attrNameLst>
                                      </p:cBhvr>
                                    </p:animRot>
                                  </p:childTnLst>
                                  <p:subTnLst>
                                    <p:audio>
                                      <p:cMediaNode>
                                        <p:cTn display="0" masterRel="sameClick">
                                          <p:stCondLst>
                                            <p:cond evt="begin" delay="0">
                                              <p:tn val="62"/>
                                            </p:cond>
                                          </p:stCondLst>
                                          <p:endCondLst>
                                            <p:cond evt="onStopAudio" delay="0">
                                              <p:tgtEl>
                                                <p:sldTgt/>
                                              </p:tgtEl>
                                            </p:cond>
                                          </p:endCondLst>
                                        </p:cTn>
                                        <p:tgtEl>
                                          <p:sndTgt r:embed="rId5" name="oh-yeah.wav"/>
                                        </p:tgtEl>
                                      </p:cMediaNode>
                                    </p:audio>
                                  </p:subTnLst>
                                </p:cTn>
                              </p:par>
                              <p:par>
                                <p:cTn id="68" presetID="10" presetClass="exit" presetSubtype="0" fill="hold" grpId="2"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22" presetClass="entr" presetSubtype="8" fill="hold" grpId="1"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1000"/>
                                        <p:tgtEl>
                                          <p:spTgt spid="9"/>
                                        </p:tgtEl>
                                      </p:cBhvr>
                                    </p:animEffect>
                                  </p:childTnLst>
                                </p:cTn>
                              </p:par>
                            </p:childTnLst>
                          </p:cTn>
                        </p:par>
                        <p:par>
                          <p:cTn id="74" fill="hold">
                            <p:stCondLst>
                              <p:cond delay="1000"/>
                            </p:stCondLst>
                            <p:childTnLst>
                              <p:par>
                                <p:cTn id="75" presetID="2" presetClass="exit" presetSubtype="4" fill="hold" nodeType="afterEffect">
                                  <p:stCondLst>
                                    <p:cond delay="500"/>
                                  </p:stCondLst>
                                  <p:childTnLst>
                                    <p:anim calcmode="lin" valueType="num">
                                      <p:cBhvr additive="base">
                                        <p:cTn id="76" dur="1000"/>
                                        <p:tgtEl>
                                          <p:spTgt spid="16"/>
                                        </p:tgtEl>
                                        <p:attrNameLst>
                                          <p:attrName>ppt_x</p:attrName>
                                        </p:attrNameLst>
                                      </p:cBhvr>
                                      <p:tavLst>
                                        <p:tav tm="0">
                                          <p:val>
                                            <p:strVal val="ppt_x"/>
                                          </p:val>
                                        </p:tav>
                                        <p:tav tm="100000">
                                          <p:val>
                                            <p:strVal val="ppt_x"/>
                                          </p:val>
                                        </p:tav>
                                      </p:tavLst>
                                    </p:anim>
                                    <p:anim calcmode="lin" valueType="num">
                                      <p:cBhvr additive="base">
                                        <p:cTn id="77" dur="1000"/>
                                        <p:tgtEl>
                                          <p:spTgt spid="16"/>
                                        </p:tgtEl>
                                        <p:attrNameLst>
                                          <p:attrName>ppt_y</p:attrName>
                                        </p:attrNameLst>
                                      </p:cBhvr>
                                      <p:tavLst>
                                        <p:tav tm="0">
                                          <p:val>
                                            <p:strVal val="ppt_y"/>
                                          </p:val>
                                        </p:tav>
                                        <p:tav tm="100000">
                                          <p:val>
                                            <p:strVal val="1+ppt_h/2"/>
                                          </p:val>
                                        </p:tav>
                                      </p:tavLst>
                                    </p:anim>
                                    <p:set>
                                      <p:cBhvr>
                                        <p:cTn id="7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6" name="water.wav"/>
                                        </p:tgtEl>
                                      </p:cMediaNode>
                                    </p:audio>
                                  </p:subTnLst>
                                </p:cTn>
                              </p:par>
                              <p:par>
                                <p:cTn id="79" presetID="8" presetClass="emph" presetSubtype="0" fill="hold" nodeType="withEffect">
                                  <p:stCondLst>
                                    <p:cond delay="500"/>
                                  </p:stCondLst>
                                  <p:childTnLst>
                                    <p:animRot by="21600000">
                                      <p:cBhvr>
                                        <p:cTn id="80" dur="2000" fill="hold"/>
                                        <p:tgtEl>
                                          <p:spTgt spid="1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water.wav"/>
                                        </p:tgtEl>
                                      </p:cMediaNode>
                                    </p:audio>
                                  </p:subTnLst>
                                </p:cTn>
                              </p:par>
                              <p:par>
                                <p:cTn id="81" presetID="53" presetClass="entr" presetSubtype="16"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p:cTn id="83" dur="500" fill="hold"/>
                                        <p:tgtEl>
                                          <p:spTgt spid="10"/>
                                        </p:tgtEl>
                                        <p:attrNameLst>
                                          <p:attrName>ppt_w</p:attrName>
                                        </p:attrNameLst>
                                      </p:cBhvr>
                                      <p:tavLst>
                                        <p:tav tm="0">
                                          <p:val>
                                            <p:fltVal val="0"/>
                                          </p:val>
                                        </p:tav>
                                        <p:tav tm="100000">
                                          <p:val>
                                            <p:strVal val="#ppt_w"/>
                                          </p:val>
                                        </p:tav>
                                      </p:tavLst>
                                    </p:anim>
                                    <p:anim calcmode="lin" valueType="num">
                                      <p:cBhvr>
                                        <p:cTn id="84" dur="500" fill="hold"/>
                                        <p:tgtEl>
                                          <p:spTgt spid="10"/>
                                        </p:tgtEl>
                                        <p:attrNameLst>
                                          <p:attrName>ppt_h</p:attrName>
                                        </p:attrNameLst>
                                      </p:cBhvr>
                                      <p:tavLst>
                                        <p:tav tm="0">
                                          <p:val>
                                            <p:fltVal val="0"/>
                                          </p:val>
                                        </p:tav>
                                        <p:tav tm="100000">
                                          <p:val>
                                            <p:strVal val="#ppt_h"/>
                                          </p:val>
                                        </p:tav>
                                      </p:tavLst>
                                    </p:anim>
                                    <p:animEffect transition="in" filter="fade">
                                      <p:cBhvr>
                                        <p:cTn id="85" dur="5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4" name="yt1s.com - Hello A song for very young learners of English from Super Safari_480p">
            <a:hlinkClick r:id="" action="ppaction://media"/>
            <a:extLst>
              <a:ext uri="{FF2B5EF4-FFF2-40B4-BE49-F238E27FC236}">
                <a16:creationId xmlns:a16="http://schemas.microsoft.com/office/drawing/2014/main" id="{068327F1-AA13-4FBC-B90B-11797FC754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1"/>
          </a:xfrm>
        </p:spPr>
      </p:pic>
    </p:spTree>
    <p:extLst>
      <p:ext uri="{BB962C8B-B14F-4D97-AF65-F5344CB8AC3E}">
        <p14:creationId xmlns:p14="http://schemas.microsoft.com/office/powerpoint/2010/main" val="234829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2001"/>
            <a:ext cx="12063985" cy="4887982"/>
          </a:xfrm>
          <a:prstGeom prst="rect">
            <a:avLst/>
          </a:prstGeom>
        </p:spPr>
      </p:pic>
    </p:spTree>
    <p:extLst>
      <p:ext uri="{BB962C8B-B14F-4D97-AF65-F5344CB8AC3E}">
        <p14:creationId xmlns:p14="http://schemas.microsoft.com/office/powerpoint/2010/main" val="1510281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E78EF-CB67-46C6-B2B7-A6A629BEDA2F}"/>
              </a:ext>
            </a:extLst>
          </p:cNvPr>
          <p:cNvSpPr>
            <a:spLocks noGrp="1"/>
          </p:cNvSpPr>
          <p:nvPr>
            <p:ph type="title"/>
          </p:nvPr>
        </p:nvSpPr>
        <p:spPr>
          <a:xfrm>
            <a:off x="167640" y="3937381"/>
            <a:ext cx="10515600" cy="1325563"/>
          </a:xfrm>
        </p:spPr>
        <p:txBody>
          <a:bodyPr>
            <a:normAutofit/>
          </a:bodyPr>
          <a:lstStyle/>
          <a:p>
            <a:r>
              <a:rPr lang="en-US" sz="5400" dirty="0">
                <a:solidFill>
                  <a:srgbClr val="FF0000"/>
                </a:solidFill>
                <a:latin typeface="Jokerman" panose="04090605060D06020702" pitchFamily="82" charset="0"/>
              </a:rPr>
              <a:t>WORKBOOK TIME</a:t>
            </a:r>
          </a:p>
        </p:txBody>
      </p:sp>
      <p:pic>
        <p:nvPicPr>
          <p:cNvPr id="5" name="Content Placeholder 4" descr="A picture containing text&#10;&#10;Description automatically generated">
            <a:extLst>
              <a:ext uri="{FF2B5EF4-FFF2-40B4-BE49-F238E27FC236}">
                <a16:creationId xmlns:a16="http://schemas.microsoft.com/office/drawing/2014/main" id="{19F5C7BF-FCD3-423F-8FA5-4102708A68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1611" y="691769"/>
            <a:ext cx="4351338" cy="4351338"/>
          </a:xfrm>
        </p:spPr>
      </p:pic>
    </p:spTree>
    <p:extLst>
      <p:ext uri="{BB962C8B-B14F-4D97-AF65-F5344CB8AC3E}">
        <p14:creationId xmlns:p14="http://schemas.microsoft.com/office/powerpoint/2010/main" val="73902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30870"/>
            <a:ext cx="12084424" cy="5847619"/>
          </a:xfrm>
          <a:prstGeom prst="rect">
            <a:avLst/>
          </a:prstGeom>
        </p:spPr>
      </p:pic>
    </p:spTree>
    <p:extLst>
      <p:ext uri="{BB962C8B-B14F-4D97-AF65-F5344CB8AC3E}">
        <p14:creationId xmlns:p14="http://schemas.microsoft.com/office/powerpoint/2010/main" val="2247756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58" y="811034"/>
            <a:ext cx="11929335" cy="4648472"/>
          </a:xfrm>
          <a:prstGeom prst="rect">
            <a:avLst/>
          </a:prstGeom>
        </p:spPr>
      </p:pic>
    </p:spTree>
    <p:extLst>
      <p:ext uri="{BB962C8B-B14F-4D97-AF65-F5344CB8AC3E}">
        <p14:creationId xmlns:p14="http://schemas.microsoft.com/office/powerpoint/2010/main" val="524920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60" y="286871"/>
            <a:ext cx="12090891" cy="6427694"/>
          </a:xfrm>
          <a:prstGeom prst="rect">
            <a:avLst/>
          </a:prstGeom>
        </p:spPr>
      </p:pic>
    </p:spTree>
    <p:extLst>
      <p:ext uri="{BB962C8B-B14F-4D97-AF65-F5344CB8AC3E}">
        <p14:creationId xmlns:p14="http://schemas.microsoft.com/office/powerpoint/2010/main" val="3098896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4125-459B-4417-AF75-C9510ABD84F2}"/>
              </a:ext>
            </a:extLst>
          </p:cNvPr>
          <p:cNvSpPr>
            <a:spLocks noGrp="1"/>
          </p:cNvSpPr>
          <p:nvPr>
            <p:ph type="title"/>
          </p:nvPr>
        </p:nvSpPr>
        <p:spPr>
          <a:xfrm>
            <a:off x="0" y="3969874"/>
            <a:ext cx="4630365" cy="1622321"/>
          </a:xfrm>
        </p:spPr>
        <p:txBody>
          <a:bodyPr>
            <a:normAutofit/>
          </a:bodyPr>
          <a:lstStyle/>
          <a:p>
            <a:r>
              <a:rPr lang="en-US" sz="5400" dirty="0">
                <a:solidFill>
                  <a:srgbClr val="00B0F0"/>
                </a:solidFill>
                <a:latin typeface="Jokerman" panose="04090605060D06020702" pitchFamily="82" charset="0"/>
              </a:rPr>
              <a:t>GOODBYE!!!</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text, vector graphics&#10;&#10;Description automatically generated">
            <a:extLst>
              <a:ext uri="{FF2B5EF4-FFF2-40B4-BE49-F238E27FC236}">
                <a16:creationId xmlns:a16="http://schemas.microsoft.com/office/drawing/2014/main" id="{CAB6ECEB-980E-405E-A50D-4FAFCDD21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743" y="807593"/>
            <a:ext cx="5239568" cy="5239568"/>
          </a:xfrm>
          <a:prstGeom prst="rect">
            <a:avLst/>
          </a:prstGeom>
          <a:effectLst/>
        </p:spPr>
      </p:pic>
    </p:spTree>
    <p:extLst>
      <p:ext uri="{BB962C8B-B14F-4D97-AF65-F5344CB8AC3E}">
        <p14:creationId xmlns:p14="http://schemas.microsoft.com/office/powerpoint/2010/main" val="3356806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yt1s.com - So Long Now  Goodbye Song for Kids  Circle Time Songs  The Kiboomers_v720P">
            <a:hlinkClick r:id="" action="ppaction://media"/>
            <a:extLst>
              <a:ext uri="{FF2B5EF4-FFF2-40B4-BE49-F238E27FC236}">
                <a16:creationId xmlns:a16="http://schemas.microsoft.com/office/drawing/2014/main" id="{F76FFDA5-CDD7-42B0-9021-9A7C513D000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6" y="361"/>
            <a:ext cx="12191634" cy="6857639"/>
          </a:xfrm>
        </p:spPr>
      </p:pic>
    </p:spTree>
    <p:extLst>
      <p:ext uri="{BB962C8B-B14F-4D97-AF65-F5344CB8AC3E}">
        <p14:creationId xmlns:p14="http://schemas.microsoft.com/office/powerpoint/2010/main" val="302747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it 1 song">
            <a:hlinkClick r:id="" action="ppaction://media"/>
            <a:extLst>
              <a:ext uri="{FF2B5EF4-FFF2-40B4-BE49-F238E27FC236}">
                <a16:creationId xmlns:a16="http://schemas.microsoft.com/office/drawing/2014/main" id="{C87C6155-8653-475C-97EB-6FC7C78C497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79765" cy="6858000"/>
          </a:xfrm>
        </p:spPr>
      </p:pic>
    </p:spTree>
    <p:extLst>
      <p:ext uri="{BB962C8B-B14F-4D97-AF65-F5344CB8AC3E}">
        <p14:creationId xmlns:p14="http://schemas.microsoft.com/office/powerpoint/2010/main" val="2493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E536-A589-4875-88FA-F92F86179F0B}"/>
              </a:ext>
            </a:extLst>
          </p:cNvPr>
          <p:cNvSpPr>
            <a:spLocks noGrp="1"/>
          </p:cNvSpPr>
          <p:nvPr>
            <p:ph type="title"/>
          </p:nvPr>
        </p:nvSpPr>
        <p:spPr>
          <a:xfrm rot="20221548">
            <a:off x="80872" y="1419135"/>
            <a:ext cx="4269619" cy="1325563"/>
          </a:xfrm>
        </p:spPr>
        <p:txBody>
          <a:bodyPr>
            <a:normAutofit/>
          </a:bodyPr>
          <a:lstStyle/>
          <a:p>
            <a:r>
              <a:rPr lang="en-US" sz="6600" b="1" dirty="0">
                <a:solidFill>
                  <a:srgbClr val="FF0000"/>
                </a:solidFill>
              </a:rPr>
              <a:t>What is it?</a:t>
            </a:r>
          </a:p>
        </p:txBody>
      </p:sp>
      <p:pic>
        <p:nvPicPr>
          <p:cNvPr id="4" name="Picture 3"/>
          <p:cNvPicPr>
            <a:picLocks noChangeAspect="1"/>
          </p:cNvPicPr>
          <p:nvPr/>
        </p:nvPicPr>
        <p:blipFill>
          <a:blip r:embed="rId2"/>
          <a:stretch>
            <a:fillRect/>
          </a:stretch>
        </p:blipFill>
        <p:spPr>
          <a:xfrm>
            <a:off x="3985672" y="344346"/>
            <a:ext cx="7880616" cy="5572359"/>
          </a:xfrm>
          <a:prstGeom prst="rect">
            <a:avLst/>
          </a:prstGeom>
        </p:spPr>
      </p:pic>
    </p:spTree>
    <p:extLst>
      <p:ext uri="{BB962C8B-B14F-4D97-AF65-F5344CB8AC3E}">
        <p14:creationId xmlns:p14="http://schemas.microsoft.com/office/powerpoint/2010/main" val="1313947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8AE4-380B-4FD0-8593-56825EFEC710}"/>
              </a:ext>
            </a:extLst>
          </p:cNvPr>
          <p:cNvSpPr>
            <a:spLocks noGrp="1"/>
          </p:cNvSpPr>
          <p:nvPr>
            <p:ph type="title"/>
          </p:nvPr>
        </p:nvSpPr>
        <p:spPr>
          <a:xfrm rot="20766901">
            <a:off x="758401" y="1306030"/>
            <a:ext cx="10515600" cy="4170189"/>
          </a:xfrm>
          <a:custGeom>
            <a:avLst/>
            <a:gdLst>
              <a:gd name="connsiteX0" fmla="*/ 0 w 10515600"/>
              <a:gd name="connsiteY0" fmla="*/ 0 h 4170189"/>
              <a:gd name="connsiteX1" fmla="*/ 867537 w 10515600"/>
              <a:gd name="connsiteY1" fmla="*/ 0 h 4170189"/>
              <a:gd name="connsiteX2" fmla="*/ 1524762 w 10515600"/>
              <a:gd name="connsiteY2" fmla="*/ 0 h 4170189"/>
              <a:gd name="connsiteX3" fmla="*/ 1971675 w 10515600"/>
              <a:gd name="connsiteY3" fmla="*/ 0 h 4170189"/>
              <a:gd name="connsiteX4" fmla="*/ 2418588 w 10515600"/>
              <a:gd name="connsiteY4" fmla="*/ 0 h 4170189"/>
              <a:gd name="connsiteX5" fmla="*/ 3286125 w 10515600"/>
              <a:gd name="connsiteY5" fmla="*/ 0 h 4170189"/>
              <a:gd name="connsiteX6" fmla="*/ 3627882 w 10515600"/>
              <a:gd name="connsiteY6" fmla="*/ 0 h 4170189"/>
              <a:gd name="connsiteX7" fmla="*/ 4285107 w 10515600"/>
              <a:gd name="connsiteY7" fmla="*/ 0 h 4170189"/>
              <a:gd name="connsiteX8" fmla="*/ 4626864 w 10515600"/>
              <a:gd name="connsiteY8" fmla="*/ 0 h 4170189"/>
              <a:gd name="connsiteX9" fmla="*/ 4968621 w 10515600"/>
              <a:gd name="connsiteY9" fmla="*/ 0 h 4170189"/>
              <a:gd name="connsiteX10" fmla="*/ 5415534 w 10515600"/>
              <a:gd name="connsiteY10" fmla="*/ 0 h 4170189"/>
              <a:gd name="connsiteX11" fmla="*/ 6283071 w 10515600"/>
              <a:gd name="connsiteY11" fmla="*/ 0 h 4170189"/>
              <a:gd name="connsiteX12" fmla="*/ 6940296 w 10515600"/>
              <a:gd name="connsiteY12" fmla="*/ 0 h 4170189"/>
              <a:gd name="connsiteX13" fmla="*/ 7492365 w 10515600"/>
              <a:gd name="connsiteY13" fmla="*/ 0 h 4170189"/>
              <a:gd name="connsiteX14" fmla="*/ 8044434 w 10515600"/>
              <a:gd name="connsiteY14" fmla="*/ 0 h 4170189"/>
              <a:gd name="connsiteX15" fmla="*/ 8596503 w 10515600"/>
              <a:gd name="connsiteY15" fmla="*/ 0 h 4170189"/>
              <a:gd name="connsiteX16" fmla="*/ 9043416 w 10515600"/>
              <a:gd name="connsiteY16" fmla="*/ 0 h 4170189"/>
              <a:gd name="connsiteX17" fmla="*/ 9595485 w 10515600"/>
              <a:gd name="connsiteY17" fmla="*/ 0 h 4170189"/>
              <a:gd name="connsiteX18" fmla="*/ 10515600 w 10515600"/>
              <a:gd name="connsiteY18" fmla="*/ 0 h 4170189"/>
              <a:gd name="connsiteX19" fmla="*/ 10515600 w 10515600"/>
              <a:gd name="connsiteY19" fmla="*/ 695032 h 4170189"/>
              <a:gd name="connsiteX20" fmla="*/ 10515600 w 10515600"/>
              <a:gd name="connsiteY20" fmla="*/ 1431765 h 4170189"/>
              <a:gd name="connsiteX21" fmla="*/ 10515600 w 10515600"/>
              <a:gd name="connsiteY21" fmla="*/ 2001691 h 4170189"/>
              <a:gd name="connsiteX22" fmla="*/ 10515600 w 10515600"/>
              <a:gd name="connsiteY22" fmla="*/ 2571617 h 4170189"/>
              <a:gd name="connsiteX23" fmla="*/ 10515600 w 10515600"/>
              <a:gd name="connsiteY23" fmla="*/ 3350052 h 4170189"/>
              <a:gd name="connsiteX24" fmla="*/ 10515600 w 10515600"/>
              <a:gd name="connsiteY24" fmla="*/ 4170189 h 4170189"/>
              <a:gd name="connsiteX25" fmla="*/ 10173843 w 10515600"/>
              <a:gd name="connsiteY25" fmla="*/ 4170189 h 4170189"/>
              <a:gd name="connsiteX26" fmla="*/ 9726930 w 10515600"/>
              <a:gd name="connsiteY26" fmla="*/ 4170189 h 4170189"/>
              <a:gd name="connsiteX27" fmla="*/ 9280017 w 10515600"/>
              <a:gd name="connsiteY27" fmla="*/ 4170189 h 4170189"/>
              <a:gd name="connsiteX28" fmla="*/ 8412480 w 10515600"/>
              <a:gd name="connsiteY28" fmla="*/ 4170189 h 4170189"/>
              <a:gd name="connsiteX29" fmla="*/ 7965567 w 10515600"/>
              <a:gd name="connsiteY29" fmla="*/ 4170189 h 4170189"/>
              <a:gd name="connsiteX30" fmla="*/ 7203186 w 10515600"/>
              <a:gd name="connsiteY30" fmla="*/ 4170189 h 4170189"/>
              <a:gd name="connsiteX31" fmla="*/ 6335649 w 10515600"/>
              <a:gd name="connsiteY31" fmla="*/ 4170189 h 4170189"/>
              <a:gd name="connsiteX32" fmla="*/ 5783580 w 10515600"/>
              <a:gd name="connsiteY32" fmla="*/ 4170189 h 4170189"/>
              <a:gd name="connsiteX33" fmla="*/ 5231511 w 10515600"/>
              <a:gd name="connsiteY33" fmla="*/ 4170189 h 4170189"/>
              <a:gd name="connsiteX34" fmla="*/ 4889754 w 10515600"/>
              <a:gd name="connsiteY34" fmla="*/ 4170189 h 4170189"/>
              <a:gd name="connsiteX35" fmla="*/ 4022217 w 10515600"/>
              <a:gd name="connsiteY35" fmla="*/ 4170189 h 4170189"/>
              <a:gd name="connsiteX36" fmla="*/ 3575304 w 10515600"/>
              <a:gd name="connsiteY36" fmla="*/ 4170189 h 4170189"/>
              <a:gd name="connsiteX37" fmla="*/ 3233547 w 10515600"/>
              <a:gd name="connsiteY37" fmla="*/ 4170189 h 4170189"/>
              <a:gd name="connsiteX38" fmla="*/ 2891790 w 10515600"/>
              <a:gd name="connsiteY38" fmla="*/ 4170189 h 4170189"/>
              <a:gd name="connsiteX39" fmla="*/ 2129409 w 10515600"/>
              <a:gd name="connsiteY39" fmla="*/ 4170189 h 4170189"/>
              <a:gd name="connsiteX40" fmla="*/ 1472184 w 10515600"/>
              <a:gd name="connsiteY40" fmla="*/ 4170189 h 4170189"/>
              <a:gd name="connsiteX41" fmla="*/ 1130427 w 10515600"/>
              <a:gd name="connsiteY41" fmla="*/ 4170189 h 4170189"/>
              <a:gd name="connsiteX42" fmla="*/ 0 w 10515600"/>
              <a:gd name="connsiteY42" fmla="*/ 4170189 h 4170189"/>
              <a:gd name="connsiteX43" fmla="*/ 0 w 10515600"/>
              <a:gd name="connsiteY43" fmla="*/ 3516859 h 4170189"/>
              <a:gd name="connsiteX44" fmla="*/ 0 w 10515600"/>
              <a:gd name="connsiteY44" fmla="*/ 2863530 h 4170189"/>
              <a:gd name="connsiteX45" fmla="*/ 0 w 10515600"/>
              <a:gd name="connsiteY45" fmla="*/ 2126796 h 4170189"/>
              <a:gd name="connsiteX46" fmla="*/ 0 w 10515600"/>
              <a:gd name="connsiteY46" fmla="*/ 1515169 h 4170189"/>
              <a:gd name="connsiteX47" fmla="*/ 0 w 10515600"/>
              <a:gd name="connsiteY47" fmla="*/ 820137 h 4170189"/>
              <a:gd name="connsiteX48" fmla="*/ 0 w 10515600"/>
              <a:gd name="connsiteY48" fmla="*/ 0 h 417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15600" h="4170189" fill="none" extrusionOk="0">
                <a:moveTo>
                  <a:pt x="0" y="0"/>
                </a:moveTo>
                <a:cubicBezTo>
                  <a:pt x="380249" y="-21302"/>
                  <a:pt x="501265" y="24767"/>
                  <a:pt x="867537" y="0"/>
                </a:cubicBezTo>
                <a:cubicBezTo>
                  <a:pt x="1233809" y="-24767"/>
                  <a:pt x="1297988" y="3246"/>
                  <a:pt x="1524762" y="0"/>
                </a:cubicBezTo>
                <a:cubicBezTo>
                  <a:pt x="1751536" y="-3246"/>
                  <a:pt x="1839282" y="3168"/>
                  <a:pt x="1971675" y="0"/>
                </a:cubicBezTo>
                <a:cubicBezTo>
                  <a:pt x="2104068" y="-3168"/>
                  <a:pt x="2197107" y="-3132"/>
                  <a:pt x="2418588" y="0"/>
                </a:cubicBezTo>
                <a:cubicBezTo>
                  <a:pt x="2640069" y="3132"/>
                  <a:pt x="2918756" y="11028"/>
                  <a:pt x="3286125" y="0"/>
                </a:cubicBezTo>
                <a:cubicBezTo>
                  <a:pt x="3653494" y="-11028"/>
                  <a:pt x="3487310" y="-5453"/>
                  <a:pt x="3627882" y="0"/>
                </a:cubicBezTo>
                <a:cubicBezTo>
                  <a:pt x="3768454" y="5453"/>
                  <a:pt x="3988193" y="11060"/>
                  <a:pt x="4285107" y="0"/>
                </a:cubicBezTo>
                <a:cubicBezTo>
                  <a:pt x="4582021" y="-11060"/>
                  <a:pt x="4460875" y="2032"/>
                  <a:pt x="4626864" y="0"/>
                </a:cubicBezTo>
                <a:cubicBezTo>
                  <a:pt x="4792853" y="-2032"/>
                  <a:pt x="4851943" y="13681"/>
                  <a:pt x="4968621" y="0"/>
                </a:cubicBezTo>
                <a:cubicBezTo>
                  <a:pt x="5085299" y="-13681"/>
                  <a:pt x="5272095" y="1552"/>
                  <a:pt x="5415534" y="0"/>
                </a:cubicBezTo>
                <a:cubicBezTo>
                  <a:pt x="5558973" y="-1552"/>
                  <a:pt x="5991398" y="-26068"/>
                  <a:pt x="6283071" y="0"/>
                </a:cubicBezTo>
                <a:cubicBezTo>
                  <a:pt x="6574744" y="26068"/>
                  <a:pt x="6629495" y="-15678"/>
                  <a:pt x="6940296" y="0"/>
                </a:cubicBezTo>
                <a:cubicBezTo>
                  <a:pt x="7251098" y="15678"/>
                  <a:pt x="7327112" y="-25465"/>
                  <a:pt x="7492365" y="0"/>
                </a:cubicBezTo>
                <a:cubicBezTo>
                  <a:pt x="7657618" y="25465"/>
                  <a:pt x="7793989" y="13400"/>
                  <a:pt x="8044434" y="0"/>
                </a:cubicBezTo>
                <a:cubicBezTo>
                  <a:pt x="8294879" y="-13400"/>
                  <a:pt x="8434998" y="-25094"/>
                  <a:pt x="8596503" y="0"/>
                </a:cubicBezTo>
                <a:cubicBezTo>
                  <a:pt x="8758008" y="25094"/>
                  <a:pt x="8947126" y="-4189"/>
                  <a:pt x="9043416" y="0"/>
                </a:cubicBezTo>
                <a:cubicBezTo>
                  <a:pt x="9139706" y="4189"/>
                  <a:pt x="9413614" y="-18161"/>
                  <a:pt x="9595485" y="0"/>
                </a:cubicBezTo>
                <a:cubicBezTo>
                  <a:pt x="9777356" y="18161"/>
                  <a:pt x="10232510" y="-22510"/>
                  <a:pt x="10515600" y="0"/>
                </a:cubicBezTo>
                <a:cubicBezTo>
                  <a:pt x="10546911" y="196337"/>
                  <a:pt x="10540475" y="505318"/>
                  <a:pt x="10515600" y="695032"/>
                </a:cubicBezTo>
                <a:cubicBezTo>
                  <a:pt x="10490725" y="884746"/>
                  <a:pt x="10523873" y="1089141"/>
                  <a:pt x="10515600" y="1431765"/>
                </a:cubicBezTo>
                <a:cubicBezTo>
                  <a:pt x="10507327" y="1774389"/>
                  <a:pt x="10504677" y="1767348"/>
                  <a:pt x="10515600" y="2001691"/>
                </a:cubicBezTo>
                <a:cubicBezTo>
                  <a:pt x="10526523" y="2236034"/>
                  <a:pt x="10523964" y="2456493"/>
                  <a:pt x="10515600" y="2571617"/>
                </a:cubicBezTo>
                <a:cubicBezTo>
                  <a:pt x="10507236" y="2686741"/>
                  <a:pt x="10531100" y="3094299"/>
                  <a:pt x="10515600" y="3350052"/>
                </a:cubicBezTo>
                <a:cubicBezTo>
                  <a:pt x="10500100" y="3605805"/>
                  <a:pt x="10479796" y="3974596"/>
                  <a:pt x="10515600" y="4170189"/>
                </a:cubicBezTo>
                <a:cubicBezTo>
                  <a:pt x="10395678" y="4168430"/>
                  <a:pt x="10317940" y="4172692"/>
                  <a:pt x="10173843" y="4170189"/>
                </a:cubicBezTo>
                <a:cubicBezTo>
                  <a:pt x="10029746" y="4167686"/>
                  <a:pt x="9837628" y="4184035"/>
                  <a:pt x="9726930" y="4170189"/>
                </a:cubicBezTo>
                <a:cubicBezTo>
                  <a:pt x="9616232" y="4156343"/>
                  <a:pt x="9441730" y="4164823"/>
                  <a:pt x="9280017" y="4170189"/>
                </a:cubicBezTo>
                <a:cubicBezTo>
                  <a:pt x="9118304" y="4175555"/>
                  <a:pt x="8594472" y="4193407"/>
                  <a:pt x="8412480" y="4170189"/>
                </a:cubicBezTo>
                <a:cubicBezTo>
                  <a:pt x="8230488" y="4146971"/>
                  <a:pt x="8180928" y="4154843"/>
                  <a:pt x="7965567" y="4170189"/>
                </a:cubicBezTo>
                <a:cubicBezTo>
                  <a:pt x="7750206" y="4185535"/>
                  <a:pt x="7410411" y="4157246"/>
                  <a:pt x="7203186" y="4170189"/>
                </a:cubicBezTo>
                <a:cubicBezTo>
                  <a:pt x="6995961" y="4183132"/>
                  <a:pt x="6752293" y="4150233"/>
                  <a:pt x="6335649" y="4170189"/>
                </a:cubicBezTo>
                <a:cubicBezTo>
                  <a:pt x="5919005" y="4190145"/>
                  <a:pt x="6007286" y="4161715"/>
                  <a:pt x="5783580" y="4170189"/>
                </a:cubicBezTo>
                <a:cubicBezTo>
                  <a:pt x="5559874" y="4178663"/>
                  <a:pt x="5469508" y="4185541"/>
                  <a:pt x="5231511" y="4170189"/>
                </a:cubicBezTo>
                <a:cubicBezTo>
                  <a:pt x="4993514" y="4154837"/>
                  <a:pt x="5040031" y="4154047"/>
                  <a:pt x="4889754" y="4170189"/>
                </a:cubicBezTo>
                <a:cubicBezTo>
                  <a:pt x="4739477" y="4186331"/>
                  <a:pt x="4421410" y="4148360"/>
                  <a:pt x="4022217" y="4170189"/>
                </a:cubicBezTo>
                <a:cubicBezTo>
                  <a:pt x="3623024" y="4192018"/>
                  <a:pt x="3691824" y="4182087"/>
                  <a:pt x="3575304" y="4170189"/>
                </a:cubicBezTo>
                <a:cubicBezTo>
                  <a:pt x="3458784" y="4158291"/>
                  <a:pt x="3367354" y="4153750"/>
                  <a:pt x="3233547" y="4170189"/>
                </a:cubicBezTo>
                <a:cubicBezTo>
                  <a:pt x="3099740" y="4186628"/>
                  <a:pt x="3055844" y="4175603"/>
                  <a:pt x="2891790" y="4170189"/>
                </a:cubicBezTo>
                <a:cubicBezTo>
                  <a:pt x="2727736" y="4164775"/>
                  <a:pt x="2376579" y="4148474"/>
                  <a:pt x="2129409" y="4170189"/>
                </a:cubicBezTo>
                <a:cubicBezTo>
                  <a:pt x="1882239" y="4191904"/>
                  <a:pt x="1777320" y="4157659"/>
                  <a:pt x="1472184" y="4170189"/>
                </a:cubicBezTo>
                <a:cubicBezTo>
                  <a:pt x="1167049" y="4182719"/>
                  <a:pt x="1222010" y="4176158"/>
                  <a:pt x="1130427" y="4170189"/>
                </a:cubicBezTo>
                <a:cubicBezTo>
                  <a:pt x="1038844" y="4164220"/>
                  <a:pt x="546017" y="4184769"/>
                  <a:pt x="0" y="4170189"/>
                </a:cubicBezTo>
                <a:cubicBezTo>
                  <a:pt x="11572" y="4020729"/>
                  <a:pt x="12218" y="3666139"/>
                  <a:pt x="0" y="3516859"/>
                </a:cubicBezTo>
                <a:cubicBezTo>
                  <a:pt x="-12218" y="3367579"/>
                  <a:pt x="-18558" y="3168012"/>
                  <a:pt x="0" y="2863530"/>
                </a:cubicBezTo>
                <a:cubicBezTo>
                  <a:pt x="18558" y="2559048"/>
                  <a:pt x="-22340" y="2491374"/>
                  <a:pt x="0" y="2126796"/>
                </a:cubicBezTo>
                <a:cubicBezTo>
                  <a:pt x="22340" y="1762218"/>
                  <a:pt x="25702" y="1643322"/>
                  <a:pt x="0" y="1515169"/>
                </a:cubicBezTo>
                <a:cubicBezTo>
                  <a:pt x="-25702" y="1387016"/>
                  <a:pt x="-13944" y="1014591"/>
                  <a:pt x="0" y="820137"/>
                </a:cubicBezTo>
                <a:cubicBezTo>
                  <a:pt x="13944" y="625683"/>
                  <a:pt x="-16575" y="274825"/>
                  <a:pt x="0" y="0"/>
                </a:cubicBezTo>
                <a:close/>
              </a:path>
              <a:path w="10515600" h="4170189" stroke="0" extrusionOk="0">
                <a:moveTo>
                  <a:pt x="0" y="0"/>
                </a:moveTo>
                <a:cubicBezTo>
                  <a:pt x="136904" y="-20791"/>
                  <a:pt x="289431" y="-19968"/>
                  <a:pt x="446913" y="0"/>
                </a:cubicBezTo>
                <a:cubicBezTo>
                  <a:pt x="604395" y="19968"/>
                  <a:pt x="622194" y="2620"/>
                  <a:pt x="788670" y="0"/>
                </a:cubicBezTo>
                <a:cubicBezTo>
                  <a:pt x="955146" y="-2620"/>
                  <a:pt x="1149884" y="-5220"/>
                  <a:pt x="1445895" y="0"/>
                </a:cubicBezTo>
                <a:cubicBezTo>
                  <a:pt x="1741907" y="5220"/>
                  <a:pt x="1899593" y="-16752"/>
                  <a:pt x="2313432" y="0"/>
                </a:cubicBezTo>
                <a:cubicBezTo>
                  <a:pt x="2727271" y="16752"/>
                  <a:pt x="2582211" y="11193"/>
                  <a:pt x="2760345" y="0"/>
                </a:cubicBezTo>
                <a:cubicBezTo>
                  <a:pt x="2938479" y="-11193"/>
                  <a:pt x="3250618" y="-1247"/>
                  <a:pt x="3417570" y="0"/>
                </a:cubicBezTo>
                <a:cubicBezTo>
                  <a:pt x="3584522" y="1247"/>
                  <a:pt x="3829398" y="24445"/>
                  <a:pt x="3969639" y="0"/>
                </a:cubicBezTo>
                <a:cubicBezTo>
                  <a:pt x="4109880" y="-24445"/>
                  <a:pt x="4204309" y="17031"/>
                  <a:pt x="4416552" y="0"/>
                </a:cubicBezTo>
                <a:cubicBezTo>
                  <a:pt x="4628795" y="-17031"/>
                  <a:pt x="4831690" y="3765"/>
                  <a:pt x="5178933" y="0"/>
                </a:cubicBezTo>
                <a:cubicBezTo>
                  <a:pt x="5526176" y="-3765"/>
                  <a:pt x="5660465" y="26970"/>
                  <a:pt x="5836158" y="0"/>
                </a:cubicBezTo>
                <a:cubicBezTo>
                  <a:pt x="6011852" y="-26970"/>
                  <a:pt x="6314480" y="-21744"/>
                  <a:pt x="6493383" y="0"/>
                </a:cubicBezTo>
                <a:cubicBezTo>
                  <a:pt x="6672287" y="21744"/>
                  <a:pt x="6746023" y="11901"/>
                  <a:pt x="6940296" y="0"/>
                </a:cubicBezTo>
                <a:cubicBezTo>
                  <a:pt x="7134569" y="-11901"/>
                  <a:pt x="7255699" y="-27318"/>
                  <a:pt x="7492365" y="0"/>
                </a:cubicBezTo>
                <a:cubicBezTo>
                  <a:pt x="7729031" y="27318"/>
                  <a:pt x="7985648" y="15992"/>
                  <a:pt x="8149590" y="0"/>
                </a:cubicBezTo>
                <a:cubicBezTo>
                  <a:pt x="8313532" y="-15992"/>
                  <a:pt x="8490784" y="-6530"/>
                  <a:pt x="8806815" y="0"/>
                </a:cubicBezTo>
                <a:cubicBezTo>
                  <a:pt x="9122847" y="6530"/>
                  <a:pt x="9201195" y="-8802"/>
                  <a:pt x="9358884" y="0"/>
                </a:cubicBezTo>
                <a:cubicBezTo>
                  <a:pt x="9516573" y="8802"/>
                  <a:pt x="9993266" y="-33494"/>
                  <a:pt x="10515600" y="0"/>
                </a:cubicBezTo>
                <a:cubicBezTo>
                  <a:pt x="10501466" y="186240"/>
                  <a:pt x="10537301" y="456812"/>
                  <a:pt x="10515600" y="695032"/>
                </a:cubicBezTo>
                <a:cubicBezTo>
                  <a:pt x="10493899" y="933252"/>
                  <a:pt x="10501105" y="1014191"/>
                  <a:pt x="10515600" y="1264957"/>
                </a:cubicBezTo>
                <a:cubicBezTo>
                  <a:pt x="10530095" y="1515724"/>
                  <a:pt x="10526485" y="1683277"/>
                  <a:pt x="10515600" y="1834883"/>
                </a:cubicBezTo>
                <a:cubicBezTo>
                  <a:pt x="10504715" y="1986489"/>
                  <a:pt x="10531122" y="2145155"/>
                  <a:pt x="10515600" y="2446511"/>
                </a:cubicBezTo>
                <a:cubicBezTo>
                  <a:pt x="10500078" y="2747867"/>
                  <a:pt x="10518520" y="2798978"/>
                  <a:pt x="10515600" y="3016437"/>
                </a:cubicBezTo>
                <a:cubicBezTo>
                  <a:pt x="10512680" y="3233896"/>
                  <a:pt x="10513089" y="3822813"/>
                  <a:pt x="10515600" y="4170189"/>
                </a:cubicBezTo>
                <a:cubicBezTo>
                  <a:pt x="10391567" y="4191347"/>
                  <a:pt x="10158392" y="4171063"/>
                  <a:pt x="9963531" y="4170189"/>
                </a:cubicBezTo>
                <a:cubicBezTo>
                  <a:pt x="9768670" y="4169315"/>
                  <a:pt x="9580051" y="4169022"/>
                  <a:pt x="9411462" y="4170189"/>
                </a:cubicBezTo>
                <a:cubicBezTo>
                  <a:pt x="9242873" y="4171356"/>
                  <a:pt x="9075948" y="4178008"/>
                  <a:pt x="8964549" y="4170189"/>
                </a:cubicBezTo>
                <a:cubicBezTo>
                  <a:pt x="8853150" y="4162370"/>
                  <a:pt x="8398906" y="4161503"/>
                  <a:pt x="8202168" y="4170189"/>
                </a:cubicBezTo>
                <a:cubicBezTo>
                  <a:pt x="8005430" y="4178875"/>
                  <a:pt x="7898642" y="4155553"/>
                  <a:pt x="7650099" y="4170189"/>
                </a:cubicBezTo>
                <a:cubicBezTo>
                  <a:pt x="7401556" y="4184825"/>
                  <a:pt x="7387275" y="4182465"/>
                  <a:pt x="7308342" y="4170189"/>
                </a:cubicBezTo>
                <a:cubicBezTo>
                  <a:pt x="7229409" y="4157913"/>
                  <a:pt x="6826508" y="4144236"/>
                  <a:pt x="6545961" y="4170189"/>
                </a:cubicBezTo>
                <a:cubicBezTo>
                  <a:pt x="6265414" y="4196142"/>
                  <a:pt x="6216484" y="4174675"/>
                  <a:pt x="5888736" y="4170189"/>
                </a:cubicBezTo>
                <a:cubicBezTo>
                  <a:pt x="5560989" y="4165703"/>
                  <a:pt x="5329885" y="4130931"/>
                  <a:pt x="5021199" y="4170189"/>
                </a:cubicBezTo>
                <a:cubicBezTo>
                  <a:pt x="4712513" y="4209447"/>
                  <a:pt x="4778780" y="4185247"/>
                  <a:pt x="4679442" y="4170189"/>
                </a:cubicBezTo>
                <a:cubicBezTo>
                  <a:pt x="4580104" y="4155131"/>
                  <a:pt x="4096938" y="4147930"/>
                  <a:pt x="3811905" y="4170189"/>
                </a:cubicBezTo>
                <a:cubicBezTo>
                  <a:pt x="3526872" y="4192448"/>
                  <a:pt x="3329052" y="4191607"/>
                  <a:pt x="3049524" y="4170189"/>
                </a:cubicBezTo>
                <a:cubicBezTo>
                  <a:pt x="2769996" y="4148771"/>
                  <a:pt x="2752025" y="4164910"/>
                  <a:pt x="2602611" y="4170189"/>
                </a:cubicBezTo>
                <a:cubicBezTo>
                  <a:pt x="2453197" y="4175468"/>
                  <a:pt x="2145688" y="4165651"/>
                  <a:pt x="1945386" y="4170189"/>
                </a:cubicBezTo>
                <a:cubicBezTo>
                  <a:pt x="1745085" y="4174727"/>
                  <a:pt x="1580588" y="4187945"/>
                  <a:pt x="1393317" y="4170189"/>
                </a:cubicBezTo>
                <a:cubicBezTo>
                  <a:pt x="1206046" y="4152433"/>
                  <a:pt x="1208961" y="4155483"/>
                  <a:pt x="1051560" y="4170189"/>
                </a:cubicBezTo>
                <a:cubicBezTo>
                  <a:pt x="894159" y="4184895"/>
                  <a:pt x="499441" y="4197155"/>
                  <a:pt x="0" y="4170189"/>
                </a:cubicBezTo>
                <a:cubicBezTo>
                  <a:pt x="-32289" y="3980583"/>
                  <a:pt x="-29854" y="3601333"/>
                  <a:pt x="0" y="3433456"/>
                </a:cubicBezTo>
                <a:cubicBezTo>
                  <a:pt x="29854" y="3265579"/>
                  <a:pt x="-25986" y="3028470"/>
                  <a:pt x="0" y="2821828"/>
                </a:cubicBezTo>
                <a:cubicBezTo>
                  <a:pt x="25986" y="2615186"/>
                  <a:pt x="684" y="2426447"/>
                  <a:pt x="0" y="2251902"/>
                </a:cubicBezTo>
                <a:cubicBezTo>
                  <a:pt x="-684" y="2077357"/>
                  <a:pt x="-8706" y="1813795"/>
                  <a:pt x="0" y="1640274"/>
                </a:cubicBezTo>
                <a:cubicBezTo>
                  <a:pt x="8706" y="1466753"/>
                  <a:pt x="-20614" y="1276329"/>
                  <a:pt x="0" y="1070349"/>
                </a:cubicBezTo>
                <a:cubicBezTo>
                  <a:pt x="20614" y="864369"/>
                  <a:pt x="-41857" y="374787"/>
                  <a:pt x="0" y="0"/>
                </a:cubicBezTo>
                <a:close/>
              </a:path>
            </a:pathLst>
          </a:custGeom>
          <a:solidFill>
            <a:schemeClr val="accent6">
              <a:lumMod val="40000"/>
              <a:lumOff val="60000"/>
            </a:schemeClr>
          </a:solidFill>
          <a:ln w="57150">
            <a:extLst>
              <a:ext uri="{C807C97D-BFC1-408E-A445-0C87EB9F89A2}">
                <ask:lineSketchStyleProps xmlns:ask="http://schemas.microsoft.com/office/drawing/2018/sketchyshapes" xmlns="" sd="220878301">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a:normAutofit/>
          </a:bodyPr>
          <a:lstStyle/>
          <a:p>
            <a:pPr algn="ctr"/>
            <a:r>
              <a:rPr lang="en-US" b="1" i="0" dirty="0">
                <a:solidFill>
                  <a:srgbClr val="FF0000"/>
                </a:solidFill>
                <a:effectLst/>
                <a:latin typeface="Script MT Bold" panose="03040602040607080904" pitchFamily="66" charset="0"/>
              </a:rPr>
              <a:t/>
            </a:r>
            <a:br>
              <a:rPr lang="en-US" b="1" i="0" dirty="0">
                <a:solidFill>
                  <a:srgbClr val="FF0000"/>
                </a:solidFill>
                <a:effectLst/>
                <a:latin typeface="Script MT Bold" panose="03040602040607080904" pitchFamily="66" charset="0"/>
              </a:rPr>
            </a:br>
            <a:r>
              <a:rPr lang="en-US" sz="7300" b="1" i="0" dirty="0">
                <a:solidFill>
                  <a:srgbClr val="FF0000"/>
                </a:solidFill>
                <a:effectLst/>
                <a:latin typeface="Script MT Bold" panose="03040602040607080904" pitchFamily="66" charset="0"/>
              </a:rPr>
              <a:t>Look at the text below. </a:t>
            </a:r>
            <a:br>
              <a:rPr lang="en-US" sz="7300" b="1" i="0" dirty="0">
                <a:solidFill>
                  <a:srgbClr val="FF0000"/>
                </a:solidFill>
                <a:effectLst/>
                <a:latin typeface="Script MT Bold" panose="03040602040607080904" pitchFamily="66" charset="0"/>
              </a:rPr>
            </a:br>
            <a:r>
              <a:rPr lang="en-US" sz="7300" b="1" i="0" dirty="0">
                <a:solidFill>
                  <a:srgbClr val="FF0000"/>
                </a:solidFill>
                <a:effectLst/>
                <a:latin typeface="Script MT Bold" panose="03040602040607080904" pitchFamily="66" charset="0"/>
              </a:rPr>
              <a:t>Who made hammocks?</a:t>
            </a:r>
            <a:br>
              <a:rPr lang="en-US" sz="7300" b="1" i="0" dirty="0">
                <a:solidFill>
                  <a:srgbClr val="FF0000"/>
                </a:solidFill>
                <a:effectLst/>
                <a:latin typeface="Script MT Bold" panose="03040602040607080904" pitchFamily="66" charset="0"/>
              </a:rPr>
            </a:br>
            <a:endParaRPr lang="en-US" b="1" dirty="0">
              <a:solidFill>
                <a:srgbClr val="FF0000"/>
              </a:solidFill>
              <a:latin typeface="Script MT Bold" panose="03040602040607080904" pitchFamily="66" charset="0"/>
            </a:endParaRPr>
          </a:p>
        </p:txBody>
      </p:sp>
    </p:spTree>
    <p:extLst>
      <p:ext uri="{BB962C8B-B14F-4D97-AF65-F5344CB8AC3E}">
        <p14:creationId xmlns:p14="http://schemas.microsoft.com/office/powerpoint/2010/main" val="330266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57C3-BF01-4140-A689-458D51419AFE}"/>
              </a:ext>
            </a:extLst>
          </p:cNvPr>
          <p:cNvSpPr>
            <a:spLocks noGrp="1"/>
          </p:cNvSpPr>
          <p:nvPr>
            <p:ph type="title"/>
          </p:nvPr>
        </p:nvSpPr>
        <p:spPr/>
        <p:txBody>
          <a:bodyPr/>
          <a:lstStyle/>
          <a:p>
            <a:r>
              <a:rPr lang="en-US" dirty="0">
                <a:solidFill>
                  <a:srgbClr val="FF0000"/>
                </a:solidFill>
                <a:latin typeface="Jokerman" panose="04090605060D06020702" pitchFamily="82" charset="0"/>
              </a:rPr>
              <a:t>WORK IN PAIRS</a:t>
            </a:r>
          </a:p>
        </p:txBody>
      </p:sp>
    </p:spTree>
    <p:extLst>
      <p:ext uri="{BB962C8B-B14F-4D97-AF65-F5344CB8AC3E}">
        <p14:creationId xmlns:p14="http://schemas.microsoft.com/office/powerpoint/2010/main" val="87267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137DD-3AD1-4D82-9D31-4E2410B777B0}"/>
              </a:ext>
            </a:extLst>
          </p:cNvPr>
          <p:cNvSpPr>
            <a:spLocks noGrp="1"/>
          </p:cNvSpPr>
          <p:nvPr>
            <p:ph idx="1"/>
          </p:nvPr>
        </p:nvSpPr>
        <p:spPr>
          <a:xfrm>
            <a:off x="530577" y="733778"/>
            <a:ext cx="11525955" cy="6039555"/>
          </a:xfrm>
          <a:custGeom>
            <a:avLst/>
            <a:gdLst>
              <a:gd name="connsiteX0" fmla="*/ 0 w 11525955"/>
              <a:gd name="connsiteY0" fmla="*/ 0 h 6039555"/>
              <a:gd name="connsiteX1" fmla="*/ 230519 w 11525955"/>
              <a:gd name="connsiteY1" fmla="*/ 0 h 6039555"/>
              <a:gd name="connsiteX2" fmla="*/ 691557 w 11525955"/>
              <a:gd name="connsiteY2" fmla="*/ 0 h 6039555"/>
              <a:gd name="connsiteX3" fmla="*/ 922076 w 11525955"/>
              <a:gd name="connsiteY3" fmla="*/ 0 h 6039555"/>
              <a:gd name="connsiteX4" fmla="*/ 1728893 w 11525955"/>
              <a:gd name="connsiteY4" fmla="*/ 0 h 6039555"/>
              <a:gd name="connsiteX5" fmla="*/ 2305191 w 11525955"/>
              <a:gd name="connsiteY5" fmla="*/ 0 h 6039555"/>
              <a:gd name="connsiteX6" fmla="*/ 3112008 w 11525955"/>
              <a:gd name="connsiteY6" fmla="*/ 0 h 6039555"/>
              <a:gd name="connsiteX7" fmla="*/ 3457787 w 11525955"/>
              <a:gd name="connsiteY7" fmla="*/ 0 h 6039555"/>
              <a:gd name="connsiteX8" fmla="*/ 3918825 w 11525955"/>
              <a:gd name="connsiteY8" fmla="*/ 0 h 6039555"/>
              <a:gd name="connsiteX9" fmla="*/ 4379863 w 11525955"/>
              <a:gd name="connsiteY9" fmla="*/ 0 h 6039555"/>
              <a:gd name="connsiteX10" fmla="*/ 5071420 w 11525955"/>
              <a:gd name="connsiteY10" fmla="*/ 0 h 6039555"/>
              <a:gd name="connsiteX11" fmla="*/ 5532458 w 11525955"/>
              <a:gd name="connsiteY11" fmla="*/ 0 h 6039555"/>
              <a:gd name="connsiteX12" fmla="*/ 5762978 w 11525955"/>
              <a:gd name="connsiteY12" fmla="*/ 0 h 6039555"/>
              <a:gd name="connsiteX13" fmla="*/ 6569794 w 11525955"/>
              <a:gd name="connsiteY13" fmla="*/ 0 h 6039555"/>
              <a:gd name="connsiteX14" fmla="*/ 6800313 w 11525955"/>
              <a:gd name="connsiteY14" fmla="*/ 0 h 6039555"/>
              <a:gd name="connsiteX15" fmla="*/ 7261352 w 11525955"/>
              <a:gd name="connsiteY15" fmla="*/ 0 h 6039555"/>
              <a:gd name="connsiteX16" fmla="*/ 7722390 w 11525955"/>
              <a:gd name="connsiteY16" fmla="*/ 0 h 6039555"/>
              <a:gd name="connsiteX17" fmla="*/ 8068169 w 11525955"/>
              <a:gd name="connsiteY17" fmla="*/ 0 h 6039555"/>
              <a:gd name="connsiteX18" fmla="*/ 8529207 w 11525955"/>
              <a:gd name="connsiteY18" fmla="*/ 0 h 6039555"/>
              <a:gd name="connsiteX19" fmla="*/ 9105504 w 11525955"/>
              <a:gd name="connsiteY19" fmla="*/ 0 h 6039555"/>
              <a:gd name="connsiteX20" fmla="*/ 9797062 w 11525955"/>
              <a:gd name="connsiteY20" fmla="*/ 0 h 6039555"/>
              <a:gd name="connsiteX21" fmla="*/ 10603879 w 11525955"/>
              <a:gd name="connsiteY21" fmla="*/ 0 h 6039555"/>
              <a:gd name="connsiteX22" fmla="*/ 11525955 w 11525955"/>
              <a:gd name="connsiteY22" fmla="*/ 0 h 6039555"/>
              <a:gd name="connsiteX23" fmla="*/ 11525955 w 11525955"/>
              <a:gd name="connsiteY23" fmla="*/ 488655 h 6039555"/>
              <a:gd name="connsiteX24" fmla="*/ 11525955 w 11525955"/>
              <a:gd name="connsiteY24" fmla="*/ 1037705 h 6039555"/>
              <a:gd name="connsiteX25" fmla="*/ 11525955 w 11525955"/>
              <a:gd name="connsiteY25" fmla="*/ 1707547 h 6039555"/>
              <a:gd name="connsiteX26" fmla="*/ 11525955 w 11525955"/>
              <a:gd name="connsiteY26" fmla="*/ 2075411 h 6039555"/>
              <a:gd name="connsiteX27" fmla="*/ 11525955 w 11525955"/>
              <a:gd name="connsiteY27" fmla="*/ 2443275 h 6039555"/>
              <a:gd name="connsiteX28" fmla="*/ 11525955 w 11525955"/>
              <a:gd name="connsiteY28" fmla="*/ 2992325 h 6039555"/>
              <a:gd name="connsiteX29" fmla="*/ 11525955 w 11525955"/>
              <a:gd name="connsiteY29" fmla="*/ 3662167 h 6039555"/>
              <a:gd name="connsiteX30" fmla="*/ 11525955 w 11525955"/>
              <a:gd name="connsiteY30" fmla="*/ 4150821 h 6039555"/>
              <a:gd name="connsiteX31" fmla="*/ 11525955 w 11525955"/>
              <a:gd name="connsiteY31" fmla="*/ 4579081 h 6039555"/>
              <a:gd name="connsiteX32" fmla="*/ 11525955 w 11525955"/>
              <a:gd name="connsiteY32" fmla="*/ 5007340 h 6039555"/>
              <a:gd name="connsiteX33" fmla="*/ 11525955 w 11525955"/>
              <a:gd name="connsiteY33" fmla="*/ 6039555 h 6039555"/>
              <a:gd name="connsiteX34" fmla="*/ 11064917 w 11525955"/>
              <a:gd name="connsiteY34" fmla="*/ 6039555 h 6039555"/>
              <a:gd name="connsiteX35" fmla="*/ 10603879 w 11525955"/>
              <a:gd name="connsiteY35" fmla="*/ 6039555 h 6039555"/>
              <a:gd name="connsiteX36" fmla="*/ 10142840 w 11525955"/>
              <a:gd name="connsiteY36" fmla="*/ 6039555 h 6039555"/>
              <a:gd name="connsiteX37" fmla="*/ 9566543 w 11525955"/>
              <a:gd name="connsiteY37" fmla="*/ 6039555 h 6039555"/>
              <a:gd name="connsiteX38" fmla="*/ 9336024 w 11525955"/>
              <a:gd name="connsiteY38" fmla="*/ 6039555 h 6039555"/>
              <a:gd name="connsiteX39" fmla="*/ 9105504 w 11525955"/>
              <a:gd name="connsiteY39" fmla="*/ 6039555 h 6039555"/>
              <a:gd name="connsiteX40" fmla="*/ 8298688 w 11525955"/>
              <a:gd name="connsiteY40" fmla="*/ 6039555 h 6039555"/>
              <a:gd name="connsiteX41" fmla="*/ 7722390 w 11525955"/>
              <a:gd name="connsiteY41" fmla="*/ 6039555 h 6039555"/>
              <a:gd name="connsiteX42" fmla="*/ 7376611 w 11525955"/>
              <a:gd name="connsiteY42" fmla="*/ 6039555 h 6039555"/>
              <a:gd name="connsiteX43" fmla="*/ 6800313 w 11525955"/>
              <a:gd name="connsiteY43" fmla="*/ 6039555 h 6039555"/>
              <a:gd name="connsiteX44" fmla="*/ 5993497 w 11525955"/>
              <a:gd name="connsiteY44" fmla="*/ 6039555 h 6039555"/>
              <a:gd name="connsiteX45" fmla="*/ 5417199 w 11525955"/>
              <a:gd name="connsiteY45" fmla="*/ 6039555 h 6039555"/>
              <a:gd name="connsiteX46" fmla="*/ 4725642 w 11525955"/>
              <a:gd name="connsiteY46" fmla="*/ 6039555 h 6039555"/>
              <a:gd name="connsiteX47" fmla="*/ 4495122 w 11525955"/>
              <a:gd name="connsiteY47" fmla="*/ 6039555 h 6039555"/>
              <a:gd name="connsiteX48" fmla="*/ 3803565 w 11525955"/>
              <a:gd name="connsiteY48" fmla="*/ 6039555 h 6039555"/>
              <a:gd name="connsiteX49" fmla="*/ 3342527 w 11525955"/>
              <a:gd name="connsiteY49" fmla="*/ 6039555 h 6039555"/>
              <a:gd name="connsiteX50" fmla="*/ 2535710 w 11525955"/>
              <a:gd name="connsiteY50" fmla="*/ 6039555 h 6039555"/>
              <a:gd name="connsiteX51" fmla="*/ 1728893 w 11525955"/>
              <a:gd name="connsiteY51" fmla="*/ 6039555 h 6039555"/>
              <a:gd name="connsiteX52" fmla="*/ 1383115 w 11525955"/>
              <a:gd name="connsiteY52" fmla="*/ 6039555 h 6039555"/>
              <a:gd name="connsiteX53" fmla="*/ 922076 w 11525955"/>
              <a:gd name="connsiteY53" fmla="*/ 6039555 h 6039555"/>
              <a:gd name="connsiteX54" fmla="*/ 0 w 11525955"/>
              <a:gd name="connsiteY54" fmla="*/ 6039555 h 6039555"/>
              <a:gd name="connsiteX55" fmla="*/ 0 w 11525955"/>
              <a:gd name="connsiteY55" fmla="*/ 5430109 h 6039555"/>
              <a:gd name="connsiteX56" fmla="*/ 0 w 11525955"/>
              <a:gd name="connsiteY56" fmla="*/ 4941454 h 6039555"/>
              <a:gd name="connsiteX57" fmla="*/ 0 w 11525955"/>
              <a:gd name="connsiteY57" fmla="*/ 4513195 h 6039555"/>
              <a:gd name="connsiteX58" fmla="*/ 0 w 11525955"/>
              <a:gd name="connsiteY58" fmla="*/ 3843353 h 6039555"/>
              <a:gd name="connsiteX59" fmla="*/ 0 w 11525955"/>
              <a:gd name="connsiteY59" fmla="*/ 3354698 h 6039555"/>
              <a:gd name="connsiteX60" fmla="*/ 0 w 11525955"/>
              <a:gd name="connsiteY60" fmla="*/ 2866043 h 6039555"/>
              <a:gd name="connsiteX61" fmla="*/ 0 w 11525955"/>
              <a:gd name="connsiteY61" fmla="*/ 2256597 h 6039555"/>
              <a:gd name="connsiteX62" fmla="*/ 0 w 11525955"/>
              <a:gd name="connsiteY62" fmla="*/ 1828338 h 6039555"/>
              <a:gd name="connsiteX63" fmla="*/ 0 w 11525955"/>
              <a:gd name="connsiteY63" fmla="*/ 1158496 h 6039555"/>
              <a:gd name="connsiteX64" fmla="*/ 0 w 11525955"/>
              <a:gd name="connsiteY64" fmla="*/ 488655 h 6039555"/>
              <a:gd name="connsiteX65" fmla="*/ 0 w 11525955"/>
              <a:gd name="connsiteY65" fmla="*/ 0 h 603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525955" h="6039555" fill="none" extrusionOk="0">
                <a:moveTo>
                  <a:pt x="0" y="0"/>
                </a:moveTo>
                <a:cubicBezTo>
                  <a:pt x="51819" y="-8347"/>
                  <a:pt x="158632" y="9521"/>
                  <a:pt x="230519" y="0"/>
                </a:cubicBezTo>
                <a:cubicBezTo>
                  <a:pt x="302406" y="-9521"/>
                  <a:pt x="519261" y="5595"/>
                  <a:pt x="691557" y="0"/>
                </a:cubicBezTo>
                <a:cubicBezTo>
                  <a:pt x="863853" y="-5595"/>
                  <a:pt x="810766" y="1141"/>
                  <a:pt x="922076" y="0"/>
                </a:cubicBezTo>
                <a:cubicBezTo>
                  <a:pt x="1033386" y="-1141"/>
                  <a:pt x="1349410" y="76274"/>
                  <a:pt x="1728893" y="0"/>
                </a:cubicBezTo>
                <a:cubicBezTo>
                  <a:pt x="2108376" y="-76274"/>
                  <a:pt x="2090202" y="50855"/>
                  <a:pt x="2305191" y="0"/>
                </a:cubicBezTo>
                <a:cubicBezTo>
                  <a:pt x="2520180" y="-50855"/>
                  <a:pt x="2811954" y="53718"/>
                  <a:pt x="3112008" y="0"/>
                </a:cubicBezTo>
                <a:cubicBezTo>
                  <a:pt x="3412062" y="-53718"/>
                  <a:pt x="3377711" y="5995"/>
                  <a:pt x="3457787" y="0"/>
                </a:cubicBezTo>
                <a:cubicBezTo>
                  <a:pt x="3537863" y="-5995"/>
                  <a:pt x="3719873" y="45842"/>
                  <a:pt x="3918825" y="0"/>
                </a:cubicBezTo>
                <a:cubicBezTo>
                  <a:pt x="4117777" y="-45842"/>
                  <a:pt x="4216271" y="8760"/>
                  <a:pt x="4379863" y="0"/>
                </a:cubicBezTo>
                <a:cubicBezTo>
                  <a:pt x="4543455" y="-8760"/>
                  <a:pt x="4896148" y="18225"/>
                  <a:pt x="5071420" y="0"/>
                </a:cubicBezTo>
                <a:cubicBezTo>
                  <a:pt x="5246692" y="-18225"/>
                  <a:pt x="5367094" y="18946"/>
                  <a:pt x="5532458" y="0"/>
                </a:cubicBezTo>
                <a:cubicBezTo>
                  <a:pt x="5697822" y="-18946"/>
                  <a:pt x="5651074" y="3372"/>
                  <a:pt x="5762978" y="0"/>
                </a:cubicBezTo>
                <a:cubicBezTo>
                  <a:pt x="5874882" y="-3372"/>
                  <a:pt x="6331102" y="73631"/>
                  <a:pt x="6569794" y="0"/>
                </a:cubicBezTo>
                <a:cubicBezTo>
                  <a:pt x="6808486" y="-73631"/>
                  <a:pt x="6711225" y="9448"/>
                  <a:pt x="6800313" y="0"/>
                </a:cubicBezTo>
                <a:cubicBezTo>
                  <a:pt x="6889401" y="-9448"/>
                  <a:pt x="7081629" y="48780"/>
                  <a:pt x="7261352" y="0"/>
                </a:cubicBezTo>
                <a:cubicBezTo>
                  <a:pt x="7441075" y="-48780"/>
                  <a:pt x="7524689" y="5309"/>
                  <a:pt x="7722390" y="0"/>
                </a:cubicBezTo>
                <a:cubicBezTo>
                  <a:pt x="7920091" y="-5309"/>
                  <a:pt x="7979761" y="20226"/>
                  <a:pt x="8068169" y="0"/>
                </a:cubicBezTo>
                <a:cubicBezTo>
                  <a:pt x="8156577" y="-20226"/>
                  <a:pt x="8299030" y="6290"/>
                  <a:pt x="8529207" y="0"/>
                </a:cubicBezTo>
                <a:cubicBezTo>
                  <a:pt x="8759384" y="-6290"/>
                  <a:pt x="8833574" y="52328"/>
                  <a:pt x="9105504" y="0"/>
                </a:cubicBezTo>
                <a:cubicBezTo>
                  <a:pt x="9377434" y="-52328"/>
                  <a:pt x="9532940" y="3442"/>
                  <a:pt x="9797062" y="0"/>
                </a:cubicBezTo>
                <a:cubicBezTo>
                  <a:pt x="10061184" y="-3442"/>
                  <a:pt x="10332921" y="27042"/>
                  <a:pt x="10603879" y="0"/>
                </a:cubicBezTo>
                <a:cubicBezTo>
                  <a:pt x="10874837" y="-27042"/>
                  <a:pt x="11292853" y="39141"/>
                  <a:pt x="11525955" y="0"/>
                </a:cubicBezTo>
                <a:cubicBezTo>
                  <a:pt x="11557914" y="145622"/>
                  <a:pt x="11515172" y="249230"/>
                  <a:pt x="11525955" y="488655"/>
                </a:cubicBezTo>
                <a:cubicBezTo>
                  <a:pt x="11536738" y="728081"/>
                  <a:pt x="11475465" y="814650"/>
                  <a:pt x="11525955" y="1037705"/>
                </a:cubicBezTo>
                <a:cubicBezTo>
                  <a:pt x="11576445" y="1260760"/>
                  <a:pt x="11465748" y="1465821"/>
                  <a:pt x="11525955" y="1707547"/>
                </a:cubicBezTo>
                <a:cubicBezTo>
                  <a:pt x="11586162" y="1949273"/>
                  <a:pt x="11494903" y="1906983"/>
                  <a:pt x="11525955" y="2075411"/>
                </a:cubicBezTo>
                <a:cubicBezTo>
                  <a:pt x="11557007" y="2243839"/>
                  <a:pt x="11492039" y="2345147"/>
                  <a:pt x="11525955" y="2443275"/>
                </a:cubicBezTo>
                <a:cubicBezTo>
                  <a:pt x="11559871" y="2541403"/>
                  <a:pt x="11515570" y="2849420"/>
                  <a:pt x="11525955" y="2992325"/>
                </a:cubicBezTo>
                <a:cubicBezTo>
                  <a:pt x="11536340" y="3135230"/>
                  <a:pt x="11471504" y="3330064"/>
                  <a:pt x="11525955" y="3662167"/>
                </a:cubicBezTo>
                <a:cubicBezTo>
                  <a:pt x="11580406" y="3994270"/>
                  <a:pt x="11509488" y="4030590"/>
                  <a:pt x="11525955" y="4150821"/>
                </a:cubicBezTo>
                <a:cubicBezTo>
                  <a:pt x="11542422" y="4271052"/>
                  <a:pt x="11476011" y="4395049"/>
                  <a:pt x="11525955" y="4579081"/>
                </a:cubicBezTo>
                <a:cubicBezTo>
                  <a:pt x="11575899" y="4763113"/>
                  <a:pt x="11481206" y="4850319"/>
                  <a:pt x="11525955" y="5007340"/>
                </a:cubicBezTo>
                <a:cubicBezTo>
                  <a:pt x="11570704" y="5164361"/>
                  <a:pt x="11506857" y="5737325"/>
                  <a:pt x="11525955" y="6039555"/>
                </a:cubicBezTo>
                <a:cubicBezTo>
                  <a:pt x="11305356" y="6077624"/>
                  <a:pt x="11198790" y="6006994"/>
                  <a:pt x="11064917" y="6039555"/>
                </a:cubicBezTo>
                <a:cubicBezTo>
                  <a:pt x="10931044" y="6072116"/>
                  <a:pt x="10803694" y="5994149"/>
                  <a:pt x="10603879" y="6039555"/>
                </a:cubicBezTo>
                <a:cubicBezTo>
                  <a:pt x="10404064" y="6084961"/>
                  <a:pt x="10310365" y="5995404"/>
                  <a:pt x="10142840" y="6039555"/>
                </a:cubicBezTo>
                <a:cubicBezTo>
                  <a:pt x="9975315" y="6083706"/>
                  <a:pt x="9798697" y="5995469"/>
                  <a:pt x="9566543" y="6039555"/>
                </a:cubicBezTo>
                <a:cubicBezTo>
                  <a:pt x="9334389" y="6083641"/>
                  <a:pt x="9432250" y="6027458"/>
                  <a:pt x="9336024" y="6039555"/>
                </a:cubicBezTo>
                <a:cubicBezTo>
                  <a:pt x="9239798" y="6051652"/>
                  <a:pt x="9162863" y="6023947"/>
                  <a:pt x="9105504" y="6039555"/>
                </a:cubicBezTo>
                <a:cubicBezTo>
                  <a:pt x="9048145" y="6055163"/>
                  <a:pt x="8639437" y="5945920"/>
                  <a:pt x="8298688" y="6039555"/>
                </a:cubicBezTo>
                <a:cubicBezTo>
                  <a:pt x="7957939" y="6133190"/>
                  <a:pt x="7879003" y="6003140"/>
                  <a:pt x="7722390" y="6039555"/>
                </a:cubicBezTo>
                <a:cubicBezTo>
                  <a:pt x="7565777" y="6075970"/>
                  <a:pt x="7457397" y="6023570"/>
                  <a:pt x="7376611" y="6039555"/>
                </a:cubicBezTo>
                <a:cubicBezTo>
                  <a:pt x="7295825" y="6055540"/>
                  <a:pt x="6973281" y="5983777"/>
                  <a:pt x="6800313" y="6039555"/>
                </a:cubicBezTo>
                <a:cubicBezTo>
                  <a:pt x="6627345" y="6095333"/>
                  <a:pt x="6379296" y="6001384"/>
                  <a:pt x="5993497" y="6039555"/>
                </a:cubicBezTo>
                <a:cubicBezTo>
                  <a:pt x="5607698" y="6077726"/>
                  <a:pt x="5536307" y="6022838"/>
                  <a:pt x="5417199" y="6039555"/>
                </a:cubicBezTo>
                <a:cubicBezTo>
                  <a:pt x="5298091" y="6056272"/>
                  <a:pt x="4914686" y="6004258"/>
                  <a:pt x="4725642" y="6039555"/>
                </a:cubicBezTo>
                <a:cubicBezTo>
                  <a:pt x="4536598" y="6074852"/>
                  <a:pt x="4583561" y="6013929"/>
                  <a:pt x="4495122" y="6039555"/>
                </a:cubicBezTo>
                <a:cubicBezTo>
                  <a:pt x="4406683" y="6065181"/>
                  <a:pt x="3957582" y="6035590"/>
                  <a:pt x="3803565" y="6039555"/>
                </a:cubicBezTo>
                <a:cubicBezTo>
                  <a:pt x="3649548" y="6043520"/>
                  <a:pt x="3477143" y="6021880"/>
                  <a:pt x="3342527" y="6039555"/>
                </a:cubicBezTo>
                <a:cubicBezTo>
                  <a:pt x="3207911" y="6057230"/>
                  <a:pt x="2795115" y="5995911"/>
                  <a:pt x="2535710" y="6039555"/>
                </a:cubicBezTo>
                <a:cubicBezTo>
                  <a:pt x="2276305" y="6083199"/>
                  <a:pt x="1977312" y="6006782"/>
                  <a:pt x="1728893" y="6039555"/>
                </a:cubicBezTo>
                <a:cubicBezTo>
                  <a:pt x="1480474" y="6072328"/>
                  <a:pt x="1503331" y="6031252"/>
                  <a:pt x="1383115" y="6039555"/>
                </a:cubicBezTo>
                <a:cubicBezTo>
                  <a:pt x="1262899" y="6047858"/>
                  <a:pt x="1054696" y="6008478"/>
                  <a:pt x="922076" y="6039555"/>
                </a:cubicBezTo>
                <a:cubicBezTo>
                  <a:pt x="789456" y="6070632"/>
                  <a:pt x="412729" y="5980682"/>
                  <a:pt x="0" y="6039555"/>
                </a:cubicBezTo>
                <a:cubicBezTo>
                  <a:pt x="-39552" y="5786360"/>
                  <a:pt x="67005" y="5690141"/>
                  <a:pt x="0" y="5430109"/>
                </a:cubicBezTo>
                <a:cubicBezTo>
                  <a:pt x="-67005" y="5170077"/>
                  <a:pt x="20199" y="5158674"/>
                  <a:pt x="0" y="4941454"/>
                </a:cubicBezTo>
                <a:cubicBezTo>
                  <a:pt x="-20199" y="4724234"/>
                  <a:pt x="21018" y="4715006"/>
                  <a:pt x="0" y="4513195"/>
                </a:cubicBezTo>
                <a:cubicBezTo>
                  <a:pt x="-21018" y="4311384"/>
                  <a:pt x="8148" y="4091873"/>
                  <a:pt x="0" y="3843353"/>
                </a:cubicBezTo>
                <a:cubicBezTo>
                  <a:pt x="-8148" y="3594833"/>
                  <a:pt x="32184" y="3498488"/>
                  <a:pt x="0" y="3354698"/>
                </a:cubicBezTo>
                <a:cubicBezTo>
                  <a:pt x="-32184" y="3210909"/>
                  <a:pt x="17222" y="3045178"/>
                  <a:pt x="0" y="2866043"/>
                </a:cubicBezTo>
                <a:cubicBezTo>
                  <a:pt x="-17222" y="2686908"/>
                  <a:pt x="53908" y="2493416"/>
                  <a:pt x="0" y="2256597"/>
                </a:cubicBezTo>
                <a:cubicBezTo>
                  <a:pt x="-53908" y="2019778"/>
                  <a:pt x="8414" y="2013681"/>
                  <a:pt x="0" y="1828338"/>
                </a:cubicBezTo>
                <a:cubicBezTo>
                  <a:pt x="-8414" y="1642995"/>
                  <a:pt x="25972" y="1478296"/>
                  <a:pt x="0" y="1158496"/>
                </a:cubicBezTo>
                <a:cubicBezTo>
                  <a:pt x="-25972" y="838696"/>
                  <a:pt x="66802" y="714140"/>
                  <a:pt x="0" y="488655"/>
                </a:cubicBezTo>
                <a:cubicBezTo>
                  <a:pt x="-66802" y="263170"/>
                  <a:pt x="22380" y="243308"/>
                  <a:pt x="0" y="0"/>
                </a:cubicBezTo>
                <a:close/>
              </a:path>
              <a:path w="11525955" h="6039555" stroke="0" extrusionOk="0">
                <a:moveTo>
                  <a:pt x="0" y="0"/>
                </a:moveTo>
                <a:cubicBezTo>
                  <a:pt x="192787" y="-81416"/>
                  <a:pt x="362592" y="51423"/>
                  <a:pt x="691557" y="0"/>
                </a:cubicBezTo>
                <a:cubicBezTo>
                  <a:pt x="1020522" y="-51423"/>
                  <a:pt x="1026011" y="6416"/>
                  <a:pt x="1267855" y="0"/>
                </a:cubicBezTo>
                <a:cubicBezTo>
                  <a:pt x="1509699" y="-6416"/>
                  <a:pt x="1696611" y="7456"/>
                  <a:pt x="1844153" y="0"/>
                </a:cubicBezTo>
                <a:cubicBezTo>
                  <a:pt x="1991695" y="-7456"/>
                  <a:pt x="1987681" y="9205"/>
                  <a:pt x="2074672" y="0"/>
                </a:cubicBezTo>
                <a:cubicBezTo>
                  <a:pt x="2161663" y="-9205"/>
                  <a:pt x="2495752" y="40866"/>
                  <a:pt x="2650970" y="0"/>
                </a:cubicBezTo>
                <a:cubicBezTo>
                  <a:pt x="2806188" y="-40866"/>
                  <a:pt x="2912858" y="31521"/>
                  <a:pt x="2996748" y="0"/>
                </a:cubicBezTo>
                <a:cubicBezTo>
                  <a:pt x="3080638" y="-31521"/>
                  <a:pt x="3231047" y="46827"/>
                  <a:pt x="3457787" y="0"/>
                </a:cubicBezTo>
                <a:cubicBezTo>
                  <a:pt x="3684527" y="-46827"/>
                  <a:pt x="3818201" y="61608"/>
                  <a:pt x="4149344" y="0"/>
                </a:cubicBezTo>
                <a:cubicBezTo>
                  <a:pt x="4480487" y="-61608"/>
                  <a:pt x="4408225" y="29510"/>
                  <a:pt x="4495122" y="0"/>
                </a:cubicBezTo>
                <a:cubicBezTo>
                  <a:pt x="4582019" y="-29510"/>
                  <a:pt x="5035722" y="10739"/>
                  <a:pt x="5186680" y="0"/>
                </a:cubicBezTo>
                <a:cubicBezTo>
                  <a:pt x="5337638" y="-10739"/>
                  <a:pt x="5544380" y="51542"/>
                  <a:pt x="5762978" y="0"/>
                </a:cubicBezTo>
                <a:cubicBezTo>
                  <a:pt x="5981576" y="-51542"/>
                  <a:pt x="6332872" y="71183"/>
                  <a:pt x="6569794" y="0"/>
                </a:cubicBezTo>
                <a:cubicBezTo>
                  <a:pt x="6806716" y="-71183"/>
                  <a:pt x="6704382" y="6720"/>
                  <a:pt x="6800313" y="0"/>
                </a:cubicBezTo>
                <a:cubicBezTo>
                  <a:pt x="6896244" y="-6720"/>
                  <a:pt x="6966051" y="6911"/>
                  <a:pt x="7030833" y="0"/>
                </a:cubicBezTo>
                <a:cubicBezTo>
                  <a:pt x="7095615" y="-6911"/>
                  <a:pt x="7351202" y="35958"/>
                  <a:pt x="7607130" y="0"/>
                </a:cubicBezTo>
                <a:cubicBezTo>
                  <a:pt x="7863058" y="-35958"/>
                  <a:pt x="7891974" y="45648"/>
                  <a:pt x="8068169" y="0"/>
                </a:cubicBezTo>
                <a:cubicBezTo>
                  <a:pt x="8244364" y="-45648"/>
                  <a:pt x="8188288" y="5636"/>
                  <a:pt x="8298688" y="0"/>
                </a:cubicBezTo>
                <a:cubicBezTo>
                  <a:pt x="8409088" y="-5636"/>
                  <a:pt x="8543248" y="50603"/>
                  <a:pt x="8759726" y="0"/>
                </a:cubicBezTo>
                <a:cubicBezTo>
                  <a:pt x="8976204" y="-50603"/>
                  <a:pt x="9327813" y="95445"/>
                  <a:pt x="9566543" y="0"/>
                </a:cubicBezTo>
                <a:cubicBezTo>
                  <a:pt x="9805273" y="-95445"/>
                  <a:pt x="9833484" y="23170"/>
                  <a:pt x="10027581" y="0"/>
                </a:cubicBezTo>
                <a:cubicBezTo>
                  <a:pt x="10221678" y="-23170"/>
                  <a:pt x="10647793" y="20477"/>
                  <a:pt x="10834398" y="0"/>
                </a:cubicBezTo>
                <a:cubicBezTo>
                  <a:pt x="11021003" y="-20477"/>
                  <a:pt x="11208782" y="30968"/>
                  <a:pt x="11525955" y="0"/>
                </a:cubicBezTo>
                <a:cubicBezTo>
                  <a:pt x="11586112" y="143328"/>
                  <a:pt x="11468152" y="355644"/>
                  <a:pt x="11525955" y="669842"/>
                </a:cubicBezTo>
                <a:cubicBezTo>
                  <a:pt x="11583758" y="984040"/>
                  <a:pt x="11523574" y="1004563"/>
                  <a:pt x="11525955" y="1158496"/>
                </a:cubicBezTo>
                <a:cubicBezTo>
                  <a:pt x="11528336" y="1312429"/>
                  <a:pt x="11477072" y="1497279"/>
                  <a:pt x="11525955" y="1707547"/>
                </a:cubicBezTo>
                <a:cubicBezTo>
                  <a:pt x="11574838" y="1917815"/>
                  <a:pt x="11453434" y="2142113"/>
                  <a:pt x="11525955" y="2316993"/>
                </a:cubicBezTo>
                <a:cubicBezTo>
                  <a:pt x="11598476" y="2491873"/>
                  <a:pt x="11464701" y="2668406"/>
                  <a:pt x="11525955" y="2926439"/>
                </a:cubicBezTo>
                <a:cubicBezTo>
                  <a:pt x="11587209" y="3184472"/>
                  <a:pt x="11507168" y="3321935"/>
                  <a:pt x="11525955" y="3475489"/>
                </a:cubicBezTo>
                <a:cubicBezTo>
                  <a:pt x="11544742" y="3629043"/>
                  <a:pt x="11497122" y="3807201"/>
                  <a:pt x="11525955" y="4024540"/>
                </a:cubicBezTo>
                <a:cubicBezTo>
                  <a:pt x="11554788" y="4241879"/>
                  <a:pt x="11467206" y="4474763"/>
                  <a:pt x="11525955" y="4633986"/>
                </a:cubicBezTo>
                <a:cubicBezTo>
                  <a:pt x="11584704" y="4793209"/>
                  <a:pt x="11477304" y="5086278"/>
                  <a:pt x="11525955" y="5243432"/>
                </a:cubicBezTo>
                <a:cubicBezTo>
                  <a:pt x="11574606" y="5400586"/>
                  <a:pt x="11480876" y="5833890"/>
                  <a:pt x="11525955" y="6039555"/>
                </a:cubicBezTo>
                <a:cubicBezTo>
                  <a:pt x="11426300" y="6050917"/>
                  <a:pt x="11389686" y="6029711"/>
                  <a:pt x="11295436" y="6039555"/>
                </a:cubicBezTo>
                <a:cubicBezTo>
                  <a:pt x="11201186" y="6049399"/>
                  <a:pt x="10800179" y="6008782"/>
                  <a:pt x="10603879" y="6039555"/>
                </a:cubicBezTo>
                <a:cubicBezTo>
                  <a:pt x="10407579" y="6070328"/>
                  <a:pt x="10386520" y="6031975"/>
                  <a:pt x="10258100" y="6039555"/>
                </a:cubicBezTo>
                <a:cubicBezTo>
                  <a:pt x="10129680" y="6047135"/>
                  <a:pt x="9856806" y="6014647"/>
                  <a:pt x="9566543" y="6039555"/>
                </a:cubicBezTo>
                <a:cubicBezTo>
                  <a:pt x="9276280" y="6064463"/>
                  <a:pt x="9141626" y="6001696"/>
                  <a:pt x="8990245" y="6039555"/>
                </a:cubicBezTo>
                <a:cubicBezTo>
                  <a:pt x="8838864" y="6077414"/>
                  <a:pt x="8741441" y="5993317"/>
                  <a:pt x="8529207" y="6039555"/>
                </a:cubicBezTo>
                <a:cubicBezTo>
                  <a:pt x="8316973" y="6085793"/>
                  <a:pt x="8061277" y="5951488"/>
                  <a:pt x="7722390" y="6039555"/>
                </a:cubicBezTo>
                <a:cubicBezTo>
                  <a:pt x="7383503" y="6127622"/>
                  <a:pt x="7601169" y="6030088"/>
                  <a:pt x="7491871" y="6039555"/>
                </a:cubicBezTo>
                <a:cubicBezTo>
                  <a:pt x="7382573" y="6049022"/>
                  <a:pt x="7123825" y="6003574"/>
                  <a:pt x="7030833" y="6039555"/>
                </a:cubicBezTo>
                <a:cubicBezTo>
                  <a:pt x="6937841" y="6075536"/>
                  <a:pt x="6791081" y="6009433"/>
                  <a:pt x="6685054" y="6039555"/>
                </a:cubicBezTo>
                <a:cubicBezTo>
                  <a:pt x="6579027" y="6069677"/>
                  <a:pt x="6331510" y="6033222"/>
                  <a:pt x="5993497" y="6039555"/>
                </a:cubicBezTo>
                <a:cubicBezTo>
                  <a:pt x="5655484" y="6045888"/>
                  <a:pt x="5674821" y="6014545"/>
                  <a:pt x="5532458" y="6039555"/>
                </a:cubicBezTo>
                <a:cubicBezTo>
                  <a:pt x="5390095" y="6064565"/>
                  <a:pt x="5176204" y="6010201"/>
                  <a:pt x="5071420" y="6039555"/>
                </a:cubicBezTo>
                <a:cubicBezTo>
                  <a:pt x="4966636" y="6068909"/>
                  <a:pt x="4871840" y="6032862"/>
                  <a:pt x="4725642" y="6039555"/>
                </a:cubicBezTo>
                <a:cubicBezTo>
                  <a:pt x="4579444" y="6046248"/>
                  <a:pt x="4279023" y="5987512"/>
                  <a:pt x="4034084" y="6039555"/>
                </a:cubicBezTo>
                <a:cubicBezTo>
                  <a:pt x="3789145" y="6091598"/>
                  <a:pt x="3900297" y="6029608"/>
                  <a:pt x="3803565" y="6039555"/>
                </a:cubicBezTo>
                <a:cubicBezTo>
                  <a:pt x="3706833" y="6049502"/>
                  <a:pt x="3470913" y="6038703"/>
                  <a:pt x="3342527" y="6039555"/>
                </a:cubicBezTo>
                <a:cubicBezTo>
                  <a:pt x="3214141" y="6040407"/>
                  <a:pt x="3187713" y="6017078"/>
                  <a:pt x="3112008" y="6039555"/>
                </a:cubicBezTo>
                <a:cubicBezTo>
                  <a:pt x="3036303" y="6062032"/>
                  <a:pt x="2563408" y="6007859"/>
                  <a:pt x="2305191" y="6039555"/>
                </a:cubicBezTo>
                <a:cubicBezTo>
                  <a:pt x="2046974" y="6071251"/>
                  <a:pt x="1875072" y="6007944"/>
                  <a:pt x="1728893" y="6039555"/>
                </a:cubicBezTo>
                <a:cubicBezTo>
                  <a:pt x="1582714" y="6071166"/>
                  <a:pt x="1552057" y="6025408"/>
                  <a:pt x="1498374" y="6039555"/>
                </a:cubicBezTo>
                <a:cubicBezTo>
                  <a:pt x="1444691" y="6053702"/>
                  <a:pt x="1100265" y="5978106"/>
                  <a:pt x="922076" y="6039555"/>
                </a:cubicBezTo>
                <a:cubicBezTo>
                  <a:pt x="743887" y="6101004"/>
                  <a:pt x="707529" y="6019609"/>
                  <a:pt x="576298" y="6039555"/>
                </a:cubicBezTo>
                <a:cubicBezTo>
                  <a:pt x="445067" y="6059501"/>
                  <a:pt x="126372" y="6038400"/>
                  <a:pt x="0" y="6039555"/>
                </a:cubicBezTo>
                <a:cubicBezTo>
                  <a:pt x="-7927" y="5774760"/>
                  <a:pt x="20970" y="5744477"/>
                  <a:pt x="0" y="5490505"/>
                </a:cubicBezTo>
                <a:cubicBezTo>
                  <a:pt x="-20970" y="5236533"/>
                  <a:pt x="40608" y="5254315"/>
                  <a:pt x="0" y="5122641"/>
                </a:cubicBezTo>
                <a:cubicBezTo>
                  <a:pt x="-40608" y="4990967"/>
                  <a:pt x="56281" y="4739280"/>
                  <a:pt x="0" y="4573590"/>
                </a:cubicBezTo>
                <a:cubicBezTo>
                  <a:pt x="-56281" y="4407900"/>
                  <a:pt x="13128" y="4280874"/>
                  <a:pt x="0" y="4205726"/>
                </a:cubicBezTo>
                <a:cubicBezTo>
                  <a:pt x="-13128" y="4130578"/>
                  <a:pt x="11228" y="3790664"/>
                  <a:pt x="0" y="3535885"/>
                </a:cubicBezTo>
                <a:cubicBezTo>
                  <a:pt x="-11228" y="3281106"/>
                  <a:pt x="15172" y="3113829"/>
                  <a:pt x="0" y="2986834"/>
                </a:cubicBezTo>
                <a:cubicBezTo>
                  <a:pt x="-15172" y="2859839"/>
                  <a:pt x="46870" y="2695019"/>
                  <a:pt x="0" y="2437784"/>
                </a:cubicBezTo>
                <a:cubicBezTo>
                  <a:pt x="-46870" y="2180549"/>
                  <a:pt x="21139" y="2123395"/>
                  <a:pt x="0" y="2009525"/>
                </a:cubicBezTo>
                <a:cubicBezTo>
                  <a:pt x="-21139" y="1895655"/>
                  <a:pt x="4544" y="1658867"/>
                  <a:pt x="0" y="1520870"/>
                </a:cubicBezTo>
                <a:cubicBezTo>
                  <a:pt x="-4544" y="1382873"/>
                  <a:pt x="22032" y="1210963"/>
                  <a:pt x="0" y="1092610"/>
                </a:cubicBezTo>
                <a:cubicBezTo>
                  <a:pt x="-22032" y="974257"/>
                  <a:pt x="39187" y="710191"/>
                  <a:pt x="0" y="603955"/>
                </a:cubicBezTo>
                <a:cubicBezTo>
                  <a:pt x="-39187" y="497720"/>
                  <a:pt x="5692" y="207311"/>
                  <a:pt x="0" y="0"/>
                </a:cubicBezTo>
                <a:close/>
              </a:path>
            </a:pathLst>
          </a:custGeom>
          <a:solidFill>
            <a:schemeClr val="accent6">
              <a:lumMod val="40000"/>
              <a:lumOff val="60000"/>
            </a:schemeClr>
          </a:solidFill>
          <a:ln>
            <a:solidFill>
              <a:srgbClr val="00B050"/>
            </a:solidFill>
            <a:extLst>
              <a:ext uri="{C807C97D-BFC1-408E-A445-0C87EB9F89A2}">
                <ask:lineSketchStyleProps xmlns:ask="http://schemas.microsoft.com/office/drawing/2018/sketchyshapes" xmlns="" sd="3051651164">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a:normAutofit fontScale="25000" lnSpcReduction="20000"/>
          </a:bodyPr>
          <a:lstStyle/>
          <a:p>
            <a:pPr marL="0" indent="0" algn="l">
              <a:buNone/>
            </a:pPr>
            <a:endParaRPr lang="en-US" sz="11200" b="0" i="0" dirty="0">
              <a:solidFill>
                <a:srgbClr val="000000"/>
              </a:solidFill>
              <a:effectLst/>
              <a:latin typeface="OpenSans"/>
            </a:endParaRPr>
          </a:p>
          <a:p>
            <a:pPr marL="0" indent="0" algn="l">
              <a:buNone/>
            </a:pPr>
            <a:r>
              <a:rPr lang="en-US" sz="11200" b="0" i="0" dirty="0">
                <a:solidFill>
                  <a:srgbClr val="000000"/>
                </a:solidFill>
                <a:effectLst/>
                <a:latin typeface="OpenSans"/>
              </a:rPr>
              <a:t>Thousands of years ago, the Mayans used the bark from </a:t>
            </a:r>
            <a:r>
              <a:rPr lang="en-US" sz="11200" b="0" i="0" dirty="0" err="1">
                <a:solidFill>
                  <a:srgbClr val="000000"/>
                </a:solidFill>
                <a:effectLst/>
                <a:latin typeface="OpenSans"/>
              </a:rPr>
              <a:t>hamack</a:t>
            </a:r>
            <a:r>
              <a:rPr lang="en-US" sz="11200" b="0" i="0" dirty="0">
                <a:solidFill>
                  <a:srgbClr val="000000"/>
                </a:solidFill>
                <a:effectLst/>
                <a:latin typeface="OpenSans"/>
              </a:rPr>
              <a:t> trees to make a special kind of bed. These beds were hammocks. People used them to sit on or to sleep in. They were light and easy to carry. The Mayans often moved from place to place, and they didn’t want to carry heavy things.</a:t>
            </a:r>
          </a:p>
          <a:p>
            <a:pPr marL="0" indent="0" algn="l">
              <a:buNone/>
            </a:pPr>
            <a:r>
              <a:rPr lang="en-US" sz="11200" b="0" i="0" dirty="0">
                <a:solidFill>
                  <a:srgbClr val="000000"/>
                </a:solidFill>
                <a:effectLst/>
                <a:latin typeface="OpenSans"/>
              </a:rPr>
              <a:t>The Mayans lived in rainforests. The weather was hot and there were lots of bugs, so it was difficult to sleep. Hammocks were perfect beds for the Mayans, because they weren’t on the ground.</a:t>
            </a:r>
          </a:p>
          <a:p>
            <a:pPr marL="0" indent="0" algn="l">
              <a:buNone/>
            </a:pPr>
            <a:r>
              <a:rPr lang="en-US" sz="11200" b="0" i="0" dirty="0">
                <a:solidFill>
                  <a:srgbClr val="000000"/>
                </a:solidFill>
                <a:effectLst/>
                <a:latin typeface="OpenSans"/>
              </a:rPr>
              <a:t>At first, only people in hot countries had hammocks, but then a man called Christopher Columbus took hammocks to Europe. Soon, sailors on ships started to sleep in hammocks, because they were soft and comfortable.</a:t>
            </a:r>
          </a:p>
          <a:p>
            <a:pPr marL="0" indent="0" algn="l">
              <a:buNone/>
            </a:pPr>
            <a:r>
              <a:rPr lang="en-US" sz="11200" b="0" i="0" dirty="0">
                <a:solidFill>
                  <a:srgbClr val="000000"/>
                </a:solidFill>
                <a:effectLst/>
                <a:latin typeface="OpenSans"/>
              </a:rPr>
              <a:t>Today, Mayan people in Central America still make hammocks, and people all over the world buy them to use in their backyards or homes.</a:t>
            </a:r>
          </a:p>
          <a:p>
            <a:pPr marL="0" indent="0" algn="l">
              <a:buNone/>
            </a:pPr>
            <a:r>
              <a:rPr lang="en-US" sz="11200" b="0" i="0" dirty="0">
                <a:solidFill>
                  <a:srgbClr val="000000"/>
                </a:solidFill>
                <a:effectLst/>
                <a:latin typeface="OpenSans"/>
              </a:rPr>
              <a:t>Look around in Viet Nam and it is easy to see people reading, sleeping, and drinking in hammocks. They are everywhere — in people's houses, in cafes, and at the beach. Does your family have a hammock?</a:t>
            </a:r>
          </a:p>
          <a:p>
            <a:pPr marL="0" indent="0">
              <a:buNone/>
            </a:pPr>
            <a:r>
              <a:rPr lang="en-US" b="0" i="0" dirty="0">
                <a:solidFill>
                  <a:srgbClr val="000000"/>
                </a:solidFill>
                <a:effectLst/>
                <a:latin typeface="OpenSans"/>
              </a:rPr>
              <a:t/>
            </a:r>
            <a:br>
              <a:rPr lang="en-US" b="0" i="0" dirty="0">
                <a:solidFill>
                  <a:srgbClr val="000000"/>
                </a:solidFill>
                <a:effectLst/>
                <a:latin typeface="OpenSans"/>
              </a:rPr>
            </a:br>
            <a:r>
              <a:rPr lang="en-US" b="0" i="0" dirty="0">
                <a:solidFill>
                  <a:srgbClr val="000000"/>
                </a:solidFill>
                <a:effectLst/>
                <a:latin typeface="OpenSans"/>
              </a:rPr>
              <a:t/>
            </a:r>
            <a:br>
              <a:rPr lang="en-US" b="0" i="0" dirty="0">
                <a:solidFill>
                  <a:srgbClr val="000000"/>
                </a:solidFill>
                <a:effectLst/>
                <a:latin typeface="OpenSans"/>
              </a:rPr>
            </a:br>
            <a:endParaRPr lang="en-US" dirty="0"/>
          </a:p>
        </p:txBody>
      </p:sp>
      <p:sp>
        <p:nvSpPr>
          <p:cNvPr id="5" name="TextBox 4">
            <a:extLst>
              <a:ext uri="{FF2B5EF4-FFF2-40B4-BE49-F238E27FC236}">
                <a16:creationId xmlns:a16="http://schemas.microsoft.com/office/drawing/2014/main" id="{1831DF62-2C31-4E71-80D7-AC4A07962CF1}"/>
              </a:ext>
            </a:extLst>
          </p:cNvPr>
          <p:cNvSpPr txBox="1"/>
          <p:nvPr/>
        </p:nvSpPr>
        <p:spPr>
          <a:xfrm>
            <a:off x="953247" y="0"/>
            <a:ext cx="6096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Jokerman" panose="04090605060D06020702" pitchFamily="82" charset="0"/>
                <a:ea typeface="+mn-ea"/>
                <a:cs typeface="+mn-cs"/>
              </a:rPr>
              <a:t>HAMMOCKS</a:t>
            </a:r>
            <a:endParaRPr kumimoji="0" lang="en-US" sz="4400" b="0" i="0" u="none" strike="noStrike" kern="1200" cap="none" spc="0" normalizeH="0" baseline="0" noProof="0" dirty="0">
              <a:ln>
                <a:noFill/>
              </a:ln>
              <a:solidFill>
                <a:srgbClr val="FF0000"/>
              </a:solidFill>
              <a:effectLst/>
              <a:uLnTx/>
              <a:uFillTx/>
              <a:latin typeface="Jokerman" panose="04090605060D06020702" pitchFamily="82" charset="0"/>
              <a:ea typeface="+mn-ea"/>
              <a:cs typeface="+mn-cs"/>
            </a:endParaRPr>
          </a:p>
        </p:txBody>
      </p:sp>
    </p:spTree>
    <p:extLst>
      <p:ext uri="{BB962C8B-B14F-4D97-AF65-F5344CB8AC3E}">
        <p14:creationId xmlns:p14="http://schemas.microsoft.com/office/powerpoint/2010/main" val="1272068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F8FE-DBB2-4B1C-AA64-F45EEC36643E}"/>
              </a:ext>
            </a:extLst>
          </p:cNvPr>
          <p:cNvSpPr>
            <a:spLocks noGrp="1"/>
          </p:cNvSpPr>
          <p:nvPr>
            <p:ph type="title"/>
          </p:nvPr>
        </p:nvSpPr>
        <p:spPr/>
        <p:txBody>
          <a:bodyPr>
            <a:normAutofit/>
          </a:bodyPr>
          <a:lstStyle/>
          <a:p>
            <a:r>
              <a:rPr lang="en-US" sz="4800" dirty="0">
                <a:solidFill>
                  <a:srgbClr val="FF0000"/>
                </a:solidFill>
                <a:latin typeface="Jokerman" panose="04090605060D06020702" pitchFamily="82" charset="0"/>
              </a:rPr>
              <a:t>LISTEN AND POINT</a:t>
            </a:r>
          </a:p>
        </p:txBody>
      </p:sp>
      <p:pic>
        <p:nvPicPr>
          <p:cNvPr id="5" name="Content Placeholder 4" descr="A picture containing text&#10;&#10;Description automatically generated">
            <a:extLst>
              <a:ext uri="{FF2B5EF4-FFF2-40B4-BE49-F238E27FC236}">
                <a16:creationId xmlns:a16="http://schemas.microsoft.com/office/drawing/2014/main" id="{1F6C1CD0-9720-45DE-BD0B-4C2F12F4CC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1858169"/>
            <a:ext cx="7620000" cy="4286250"/>
          </a:xfrm>
        </p:spPr>
      </p:pic>
    </p:spTree>
    <p:extLst>
      <p:ext uri="{BB962C8B-B14F-4D97-AF65-F5344CB8AC3E}">
        <p14:creationId xmlns:p14="http://schemas.microsoft.com/office/powerpoint/2010/main" val="2473794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TotalTime>
  <Words>600</Words>
  <Application>Microsoft Office PowerPoint</Application>
  <PresentationFormat>Widescreen</PresentationFormat>
  <Paragraphs>72</Paragraphs>
  <Slides>36</Slides>
  <Notes>0</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Aharoni</vt:lpstr>
      <vt:lpstr>Arial</vt:lpstr>
      <vt:lpstr>Arial Black</vt:lpstr>
      <vt:lpstr>Calibri</vt:lpstr>
      <vt:lpstr>Calibri Light</vt:lpstr>
      <vt:lpstr>Cooper Black</vt:lpstr>
      <vt:lpstr>Jokerman</vt:lpstr>
      <vt:lpstr>OpenSans</vt:lpstr>
      <vt:lpstr>Script MT Bold</vt:lpstr>
      <vt:lpstr>Office Theme</vt:lpstr>
      <vt:lpstr>Tema de Office</vt:lpstr>
      <vt:lpstr>PowerPoint Presentation</vt:lpstr>
      <vt:lpstr>PowerPoint Presentation</vt:lpstr>
      <vt:lpstr>PowerPoint Presentation</vt:lpstr>
      <vt:lpstr>PowerPoint Presentation</vt:lpstr>
      <vt:lpstr>What is it?</vt:lpstr>
      <vt:lpstr> Look at the text below.  Who made hammocks? </vt:lpstr>
      <vt:lpstr>WORK IN PAIRS</vt:lpstr>
      <vt:lpstr>PowerPoint Presentation</vt:lpstr>
      <vt:lpstr>LISTEN AND POINT</vt:lpstr>
      <vt:lpstr>PowerPoint Presentation</vt:lpstr>
      <vt:lpstr>Answer the questions</vt:lpstr>
      <vt:lpstr>Underline these words in the text. Guess their meanings and then check them in the dictionary.  heavy, light, soft, easy, difficult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WORKBOOK TIME</vt:lpstr>
      <vt:lpstr>PowerPoint Presentation</vt:lpstr>
      <vt:lpstr>PowerPoint Presentation</vt:lpstr>
      <vt:lpstr>PowerPoint Presentation</vt:lpstr>
      <vt:lpstr>GOODBYE!!!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HOAITHU</cp:lastModifiedBy>
  <cp:revision>50</cp:revision>
  <dcterms:created xsi:type="dcterms:W3CDTF">2020-09-04T13:57:11Z</dcterms:created>
  <dcterms:modified xsi:type="dcterms:W3CDTF">2022-08-20T15:32:40Z</dcterms:modified>
</cp:coreProperties>
</file>