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18"/>
  </p:notesMasterIdLst>
  <p:sldIdLst>
    <p:sldId id="292" r:id="rId2"/>
    <p:sldId id="484" r:id="rId3"/>
    <p:sldId id="488" r:id="rId4"/>
    <p:sldId id="489" r:id="rId5"/>
    <p:sldId id="490" r:id="rId6"/>
    <p:sldId id="494" r:id="rId7"/>
    <p:sldId id="491" r:id="rId8"/>
    <p:sldId id="495" r:id="rId9"/>
    <p:sldId id="496" r:id="rId10"/>
    <p:sldId id="492" r:id="rId11"/>
    <p:sldId id="497" r:id="rId12"/>
    <p:sldId id="493" r:id="rId13"/>
    <p:sldId id="498" r:id="rId14"/>
    <p:sldId id="500" r:id="rId15"/>
    <p:sldId id="499" r:id="rId16"/>
    <p:sldId id="501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2BC4"/>
    <a:srgbClr val="D5E286"/>
    <a:srgbClr val="49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4" autoAdjust="0"/>
    <p:restoredTop sz="94609" autoAdjust="0"/>
  </p:normalViewPr>
  <p:slideViewPr>
    <p:cSldViewPr snapToGrid="0" showGuides="1">
      <p:cViewPr varScale="1">
        <p:scale>
          <a:sx n="109" d="100"/>
          <a:sy n="109" d="100"/>
        </p:scale>
        <p:origin x="57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14/06/2023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58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8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7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4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347" indent="0">
              <a:buNone/>
              <a:defRPr sz="3900"/>
            </a:lvl2pPr>
            <a:lvl3pPr marL="1218720" indent="0">
              <a:buNone/>
              <a:defRPr sz="3200"/>
            </a:lvl3pPr>
            <a:lvl4pPr marL="1828074" indent="0">
              <a:buNone/>
              <a:defRPr sz="2700"/>
            </a:lvl4pPr>
            <a:lvl5pPr marL="2437438" indent="0">
              <a:buNone/>
              <a:defRPr sz="2700"/>
            </a:lvl5pPr>
            <a:lvl6pPr marL="3046784" indent="0">
              <a:buNone/>
              <a:defRPr sz="2700"/>
            </a:lvl6pPr>
            <a:lvl7pPr marL="3656131" indent="0">
              <a:buNone/>
              <a:defRPr sz="2700"/>
            </a:lvl7pPr>
            <a:lvl8pPr marL="4265493" indent="0">
              <a:buNone/>
              <a:defRPr sz="2700"/>
            </a:lvl8pPr>
            <a:lvl9pPr marL="4874849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9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5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7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86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7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7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3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22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41"/>
            <a:ext cx="10363200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22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4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280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4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1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4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8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2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6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300" b="1"/>
            </a:lvl4pPr>
            <a:lvl5pPr marL="2437438" indent="0">
              <a:buNone/>
              <a:defRPr sz="2300" b="1"/>
            </a:lvl5pPr>
            <a:lvl6pPr marL="3046784" indent="0">
              <a:buNone/>
              <a:defRPr sz="2300" b="1"/>
            </a:lvl6pPr>
            <a:lvl7pPr marL="3656131" indent="0">
              <a:buNone/>
              <a:defRPr sz="2300" b="1"/>
            </a:lvl7pPr>
            <a:lvl8pPr marL="4265493" indent="0">
              <a:buNone/>
              <a:defRPr sz="2300" b="1"/>
            </a:lvl8pPr>
            <a:lvl9pPr marL="487484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6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300" b="1"/>
            </a:lvl4pPr>
            <a:lvl5pPr marL="2437438" indent="0">
              <a:buNone/>
              <a:defRPr sz="2300" b="1"/>
            </a:lvl5pPr>
            <a:lvl6pPr marL="3046784" indent="0">
              <a:buNone/>
              <a:defRPr sz="2300" b="1"/>
            </a:lvl6pPr>
            <a:lvl7pPr marL="3656131" indent="0">
              <a:buNone/>
              <a:defRPr sz="2300" b="1"/>
            </a:lvl7pPr>
            <a:lvl8pPr marL="4265493" indent="0">
              <a:buNone/>
              <a:defRPr sz="2300" b="1"/>
            </a:lvl8pPr>
            <a:lvl9pPr marL="487484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6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5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7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75" y="1031293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4060">
              <a:defRPr/>
            </a:pPr>
            <a:endParaRPr lang="zh-CN" altLang="en-US" sz="19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100" y="6451937"/>
            <a:ext cx="391889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4060">
              <a:defRPr/>
            </a:pPr>
            <a:endParaRPr lang="zh-CN" altLang="en-US" sz="19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64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9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75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8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109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2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5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8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9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060">
                <a:defRPr/>
              </a:pPr>
              <a:t>6/14/23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9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9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6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7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hf hdr="0" ftr="0" dt="0"/>
  <p:txStyles>
    <p:titleStyle>
      <a:lvl1pPr algn="ctr" defTabSz="121872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11" indent="-457011" algn="l" defTabSz="121872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14" indent="-380850" algn="l" defTabSz="121872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93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747" indent="-304672" algn="l" defTabSz="121872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110" indent="-304672" algn="l" defTabSz="121872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45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82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17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53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47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2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7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38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8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131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93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49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3200A3E2-3D67-4808-8FFE-B4C9F6F45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241"/>
            <a:ext cx="12192000" cy="685552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23C76AE-8A02-4E84-88C2-9DBD5F07F02B}"/>
              </a:ext>
            </a:extLst>
          </p:cNvPr>
          <p:cNvSpPr/>
          <p:nvPr/>
        </p:nvSpPr>
        <p:spPr>
          <a:xfrm>
            <a:off x="2379310" y="2134389"/>
            <a:ext cx="7903275" cy="12191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06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VBT TOÁN TUẦN 15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6814502-3DBF-4690-935E-E46C34FF6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6178"/>
            <a:ext cx="3189872" cy="267117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2A22D1-0B49-44CE-A761-96E991E63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366" y="-347328"/>
            <a:ext cx="3174265" cy="34269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22120E9-3ED9-4350-99F2-1285086D7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781" y="4160406"/>
            <a:ext cx="3599219" cy="279991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2A64447-3A1B-44C0-A70D-765B18FAA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88" y="917751"/>
            <a:ext cx="1695309" cy="2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6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D258CA-D952-4AB3-9C4E-D25AA50D40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t="6297" r="7194" b="55555"/>
          <a:stretch/>
        </p:blipFill>
        <p:spPr>
          <a:xfrm>
            <a:off x="0" y="-34224"/>
            <a:ext cx="12192000" cy="68922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14F22D-A6FF-4C0A-9481-168AD16F3D59}"/>
              </a:ext>
            </a:extLst>
          </p:cNvPr>
          <p:cNvSpPr txBox="1"/>
          <p:nvPr/>
        </p:nvSpPr>
        <p:spPr>
          <a:xfrm>
            <a:off x="1506701" y="6095549"/>
            <a:ext cx="359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13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97169A-6889-4961-8518-C714CCA26285}"/>
              </a:ext>
            </a:extLst>
          </p:cNvPr>
          <p:cNvSpPr txBox="1"/>
          <p:nvPr/>
        </p:nvSpPr>
        <p:spPr>
          <a:xfrm>
            <a:off x="1506700" y="4901749"/>
            <a:ext cx="359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13 : 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179148-CA71-416C-A9A0-1AC8E6F0AF98}"/>
              </a:ext>
            </a:extLst>
          </p:cNvPr>
          <p:cNvSpPr txBox="1"/>
          <p:nvPr/>
        </p:nvSpPr>
        <p:spPr>
          <a:xfrm>
            <a:off x="5443700" y="6095548"/>
            <a:ext cx="359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24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6AE11A-8345-4D77-A70F-EC1B1E40B24A}"/>
              </a:ext>
            </a:extLst>
          </p:cNvPr>
          <p:cNvSpPr txBox="1"/>
          <p:nvPr/>
        </p:nvSpPr>
        <p:spPr>
          <a:xfrm>
            <a:off x="5443700" y="4901298"/>
            <a:ext cx="359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24 : 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534253-5D2E-489D-9A57-CBEBC203FFFB}"/>
              </a:ext>
            </a:extLst>
          </p:cNvPr>
          <p:cNvSpPr txBox="1"/>
          <p:nvPr/>
        </p:nvSpPr>
        <p:spPr>
          <a:xfrm>
            <a:off x="9380699" y="6095548"/>
            <a:ext cx="359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21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72E138-C40D-4441-B885-73751C6A48A5}"/>
              </a:ext>
            </a:extLst>
          </p:cNvPr>
          <p:cNvSpPr txBox="1"/>
          <p:nvPr/>
        </p:nvSpPr>
        <p:spPr>
          <a:xfrm>
            <a:off x="9380699" y="4901298"/>
            <a:ext cx="359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21 : 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2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D258CA-D952-4AB3-9C4E-D25AA50D40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" t="44396" r="7103" b="8704"/>
          <a:stretch/>
        </p:blipFill>
        <p:spPr>
          <a:xfrm>
            <a:off x="0" y="-34224"/>
            <a:ext cx="12192000" cy="69110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97169A-6889-4961-8518-C714CCA26285}"/>
              </a:ext>
            </a:extLst>
          </p:cNvPr>
          <p:cNvSpPr txBox="1"/>
          <p:nvPr/>
        </p:nvSpPr>
        <p:spPr>
          <a:xfrm>
            <a:off x="801850" y="6230541"/>
            <a:ext cx="359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4BE6ED-4826-42F6-92D1-FA938763E820}"/>
              </a:ext>
            </a:extLst>
          </p:cNvPr>
          <p:cNvSpPr txBox="1"/>
          <p:nvPr/>
        </p:nvSpPr>
        <p:spPr>
          <a:xfrm>
            <a:off x="7469350" y="6307247"/>
            <a:ext cx="359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16539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4D674D-92DC-44C6-83E5-39BDC3A13C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" t="7049" r="7145" b="32117"/>
          <a:stretch/>
        </p:blipFill>
        <p:spPr>
          <a:xfrm>
            <a:off x="198796" y="116830"/>
            <a:ext cx="11993203" cy="685799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8F9EA95-EB25-11F7-11A3-88C66730B969}"/>
              </a:ext>
            </a:extLst>
          </p:cNvPr>
          <p:cNvSpPr/>
          <p:nvPr/>
        </p:nvSpPr>
        <p:spPr>
          <a:xfrm>
            <a:off x="5498123" y="3587262"/>
            <a:ext cx="1805353" cy="984336"/>
          </a:xfrm>
          <a:prstGeom prst="ellipse">
            <a:avLst/>
          </a:prstGeom>
          <a:solidFill>
            <a:srgbClr val="00B050">
              <a:alpha val="6337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F8D98D4-6517-9DF9-86DE-DDF1D4179BB2}"/>
              </a:ext>
            </a:extLst>
          </p:cNvPr>
          <p:cNvSpPr/>
          <p:nvPr/>
        </p:nvSpPr>
        <p:spPr>
          <a:xfrm>
            <a:off x="7569468" y="5627077"/>
            <a:ext cx="1808993" cy="978665"/>
          </a:xfrm>
          <a:prstGeom prst="ellipse">
            <a:avLst/>
          </a:prstGeom>
          <a:solidFill>
            <a:srgbClr val="DD2BC4">
              <a:alpha val="6337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447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9EA9CE-C382-4615-8CAD-FD23DE80F9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" t="4584" r="6065" b="50694"/>
          <a:stretch/>
        </p:blipFill>
        <p:spPr>
          <a:xfrm>
            <a:off x="1362074" y="0"/>
            <a:ext cx="9686925" cy="68704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1456D1-B406-45B5-9EFB-7C39F7448EE1}"/>
              </a:ext>
            </a:extLst>
          </p:cNvPr>
          <p:cNvSpPr txBox="1"/>
          <p:nvPr/>
        </p:nvSpPr>
        <p:spPr>
          <a:xfrm>
            <a:off x="8791653" y="3581400"/>
            <a:ext cx="107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97D562-0941-429E-B685-E3D01369CA9F}"/>
              </a:ext>
            </a:extLst>
          </p:cNvPr>
          <p:cNvSpPr txBox="1"/>
          <p:nvPr/>
        </p:nvSpPr>
        <p:spPr>
          <a:xfrm>
            <a:off x="9382202" y="3581399"/>
            <a:ext cx="107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C1034B-35C4-4146-82F8-C2B0ED8F23B9}"/>
              </a:ext>
            </a:extLst>
          </p:cNvPr>
          <p:cNvSpPr txBox="1"/>
          <p:nvPr/>
        </p:nvSpPr>
        <p:spPr>
          <a:xfrm>
            <a:off x="6958208" y="4166174"/>
            <a:ext cx="107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25335C-D04E-42DE-83B3-C05448AB8510}"/>
              </a:ext>
            </a:extLst>
          </p:cNvPr>
          <p:cNvSpPr txBox="1"/>
          <p:nvPr/>
        </p:nvSpPr>
        <p:spPr>
          <a:xfrm>
            <a:off x="8791652" y="4166174"/>
            <a:ext cx="107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2A8328-824B-44CC-B927-94EF3C02A41E}"/>
              </a:ext>
            </a:extLst>
          </p:cNvPr>
          <p:cNvSpPr txBox="1"/>
          <p:nvPr/>
        </p:nvSpPr>
        <p:spPr>
          <a:xfrm>
            <a:off x="10025178" y="4166174"/>
            <a:ext cx="107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0A0D10-4DEF-4863-B178-4CD32F4E6774}"/>
              </a:ext>
            </a:extLst>
          </p:cNvPr>
          <p:cNvSpPr txBox="1"/>
          <p:nvPr/>
        </p:nvSpPr>
        <p:spPr>
          <a:xfrm>
            <a:off x="6201011" y="4750949"/>
            <a:ext cx="107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B1AD5E-DA80-4C0F-9B2E-066433459318}"/>
              </a:ext>
            </a:extLst>
          </p:cNvPr>
          <p:cNvSpPr txBox="1"/>
          <p:nvPr/>
        </p:nvSpPr>
        <p:spPr>
          <a:xfrm>
            <a:off x="7434615" y="4726985"/>
            <a:ext cx="107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145B86-05C9-4AF8-BFB1-B395529175F8}"/>
              </a:ext>
            </a:extLst>
          </p:cNvPr>
          <p:cNvSpPr txBox="1"/>
          <p:nvPr/>
        </p:nvSpPr>
        <p:spPr>
          <a:xfrm>
            <a:off x="8096249" y="4750948"/>
            <a:ext cx="107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399B4E-75BB-489D-8A6C-D00EB72FA37E}"/>
              </a:ext>
            </a:extLst>
          </p:cNvPr>
          <p:cNvSpPr txBox="1"/>
          <p:nvPr/>
        </p:nvSpPr>
        <p:spPr>
          <a:xfrm>
            <a:off x="6896491" y="5363996"/>
            <a:ext cx="107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2EF272-6619-4B6C-B818-97B1AF47BEBB}"/>
              </a:ext>
            </a:extLst>
          </p:cNvPr>
          <p:cNvSpPr txBox="1"/>
          <p:nvPr/>
        </p:nvSpPr>
        <p:spPr>
          <a:xfrm>
            <a:off x="8096249" y="5363996"/>
            <a:ext cx="107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FBAFD9-670D-46CB-954B-DD30CE1E76B1}"/>
              </a:ext>
            </a:extLst>
          </p:cNvPr>
          <p:cNvSpPr txBox="1"/>
          <p:nvPr/>
        </p:nvSpPr>
        <p:spPr>
          <a:xfrm>
            <a:off x="9300808" y="5363996"/>
            <a:ext cx="107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773D8C-4FC1-4C7A-AB3E-99F2981D1685}"/>
              </a:ext>
            </a:extLst>
          </p:cNvPr>
          <p:cNvSpPr txBox="1"/>
          <p:nvPr/>
        </p:nvSpPr>
        <p:spPr>
          <a:xfrm>
            <a:off x="4552831" y="2844225"/>
            <a:ext cx="107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4B42D9-EE21-475A-B809-50FF21CD4A3A}"/>
              </a:ext>
            </a:extLst>
          </p:cNvPr>
          <p:cNvSpPr txBox="1"/>
          <p:nvPr/>
        </p:nvSpPr>
        <p:spPr>
          <a:xfrm>
            <a:off x="5169594" y="3371849"/>
            <a:ext cx="107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D9288C-E9F2-407D-AF89-847BBD8374EC}"/>
              </a:ext>
            </a:extLst>
          </p:cNvPr>
          <p:cNvSpPr txBox="1"/>
          <p:nvPr/>
        </p:nvSpPr>
        <p:spPr>
          <a:xfrm>
            <a:off x="3874273" y="3873786"/>
            <a:ext cx="107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A9682A-7CFA-4D03-862F-B75F775A4336}"/>
              </a:ext>
            </a:extLst>
          </p:cNvPr>
          <p:cNvSpPr txBox="1"/>
          <p:nvPr/>
        </p:nvSpPr>
        <p:spPr>
          <a:xfrm>
            <a:off x="2705295" y="4905072"/>
            <a:ext cx="107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CA7E11-DB6C-4AD8-8B98-732469540B95}"/>
              </a:ext>
            </a:extLst>
          </p:cNvPr>
          <p:cNvSpPr txBox="1"/>
          <p:nvPr/>
        </p:nvSpPr>
        <p:spPr>
          <a:xfrm>
            <a:off x="4253443" y="4886046"/>
            <a:ext cx="107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322757-C16F-4ADB-B313-01135750B0D3}"/>
              </a:ext>
            </a:extLst>
          </p:cNvPr>
          <p:cNvSpPr txBox="1"/>
          <p:nvPr/>
        </p:nvSpPr>
        <p:spPr>
          <a:xfrm>
            <a:off x="5557876" y="5878254"/>
            <a:ext cx="107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8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9EA9CE-C382-4615-8CAD-FD23DE80F9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" t="47429" r="7259" b="4955"/>
          <a:stretch/>
        </p:blipFill>
        <p:spPr>
          <a:xfrm>
            <a:off x="383458" y="0"/>
            <a:ext cx="10717967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4773D8C-4FC1-4C7A-AB3E-99F2981D1685}"/>
              </a:ext>
            </a:extLst>
          </p:cNvPr>
          <p:cNvSpPr txBox="1"/>
          <p:nvPr/>
        </p:nvSpPr>
        <p:spPr>
          <a:xfrm>
            <a:off x="6715459" y="2205596"/>
            <a:ext cx="107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770751-61A7-4048-8448-FBEAFFB18355}"/>
              </a:ext>
            </a:extLst>
          </p:cNvPr>
          <p:cNvSpPr txBox="1"/>
          <p:nvPr/>
        </p:nvSpPr>
        <p:spPr>
          <a:xfrm>
            <a:off x="10184374" y="2205596"/>
            <a:ext cx="107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9F2F59-ED4D-4D70-8457-12FDDDF4ACAD}"/>
              </a:ext>
            </a:extLst>
          </p:cNvPr>
          <p:cNvSpPr txBox="1"/>
          <p:nvPr/>
        </p:nvSpPr>
        <p:spPr>
          <a:xfrm>
            <a:off x="8718430" y="2835440"/>
            <a:ext cx="107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60D2B3-F917-48F4-851A-CDA4D478567D}"/>
              </a:ext>
            </a:extLst>
          </p:cNvPr>
          <p:cNvSpPr txBox="1"/>
          <p:nvPr/>
        </p:nvSpPr>
        <p:spPr>
          <a:xfrm>
            <a:off x="9371803" y="2835439"/>
            <a:ext cx="107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DAF7B9-4A6E-4698-8654-D8F16BD31499}"/>
              </a:ext>
            </a:extLst>
          </p:cNvPr>
          <p:cNvSpPr txBox="1"/>
          <p:nvPr/>
        </p:nvSpPr>
        <p:spPr>
          <a:xfrm>
            <a:off x="7315496" y="3420214"/>
            <a:ext cx="107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A85E93-7574-4F26-A562-A8C3EC822A88}"/>
              </a:ext>
            </a:extLst>
          </p:cNvPr>
          <p:cNvSpPr txBox="1"/>
          <p:nvPr/>
        </p:nvSpPr>
        <p:spPr>
          <a:xfrm>
            <a:off x="7920438" y="3420214"/>
            <a:ext cx="107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C2F7D0B-7CC5-474F-B53D-7E99E5A073CD}"/>
              </a:ext>
            </a:extLst>
          </p:cNvPr>
          <p:cNvSpPr txBox="1"/>
          <p:nvPr/>
        </p:nvSpPr>
        <p:spPr>
          <a:xfrm>
            <a:off x="10049813" y="3437787"/>
            <a:ext cx="107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7F6005-EFFD-434B-847A-D336EFAA374E}"/>
              </a:ext>
            </a:extLst>
          </p:cNvPr>
          <p:cNvSpPr txBox="1"/>
          <p:nvPr/>
        </p:nvSpPr>
        <p:spPr>
          <a:xfrm>
            <a:off x="6618176" y="3969660"/>
            <a:ext cx="107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E3BD83-7B9E-4C8C-A020-0F3F5CEC569C}"/>
              </a:ext>
            </a:extLst>
          </p:cNvPr>
          <p:cNvSpPr txBox="1"/>
          <p:nvPr/>
        </p:nvSpPr>
        <p:spPr>
          <a:xfrm>
            <a:off x="8026961" y="3987325"/>
            <a:ext cx="107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49D2E9-64DD-4489-813E-BE7EF0F6BFA1}"/>
              </a:ext>
            </a:extLst>
          </p:cNvPr>
          <p:cNvSpPr txBox="1"/>
          <p:nvPr/>
        </p:nvSpPr>
        <p:spPr>
          <a:xfrm>
            <a:off x="3483989" y="1913208"/>
            <a:ext cx="107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6F9BA7-E160-417C-84CA-17E80AB8845B}"/>
              </a:ext>
            </a:extLst>
          </p:cNvPr>
          <p:cNvSpPr txBox="1"/>
          <p:nvPr/>
        </p:nvSpPr>
        <p:spPr>
          <a:xfrm>
            <a:off x="5239458" y="3384885"/>
            <a:ext cx="107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B866090-A121-4C2E-B1F4-A61C7D40759E}"/>
              </a:ext>
            </a:extLst>
          </p:cNvPr>
          <p:cNvSpPr txBox="1"/>
          <p:nvPr/>
        </p:nvSpPr>
        <p:spPr>
          <a:xfrm>
            <a:off x="5133447" y="4233118"/>
            <a:ext cx="1076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2CA334-4F7C-4971-B150-3B16F554FB00}"/>
              </a:ext>
            </a:extLst>
          </p:cNvPr>
          <p:cNvSpPr txBox="1"/>
          <p:nvPr/>
        </p:nvSpPr>
        <p:spPr>
          <a:xfrm>
            <a:off x="8718430" y="5130274"/>
            <a:ext cx="755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9867E1-12DF-40E5-A91C-4F0F1355612D}"/>
              </a:ext>
            </a:extLst>
          </p:cNvPr>
          <p:cNvSpPr txBox="1"/>
          <p:nvPr/>
        </p:nvSpPr>
        <p:spPr>
          <a:xfrm>
            <a:off x="9673766" y="5625810"/>
            <a:ext cx="755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2968775-CA45-4CF6-AD73-456B7E8390FA}"/>
              </a:ext>
            </a:extLst>
          </p:cNvPr>
          <p:cNvSpPr txBox="1"/>
          <p:nvPr/>
        </p:nvSpPr>
        <p:spPr>
          <a:xfrm>
            <a:off x="2518224" y="6106882"/>
            <a:ext cx="755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4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D856232-9745-42DC-B004-6654C08838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 t="7609" r="6750" b="66782"/>
          <a:stretch/>
        </p:blipFill>
        <p:spPr>
          <a:xfrm>
            <a:off x="0" y="261256"/>
            <a:ext cx="11914543" cy="49203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A0C1A5-96EC-45B7-B4AA-1C1DB1CE549E}"/>
              </a:ext>
            </a:extLst>
          </p:cNvPr>
          <p:cNvSpPr txBox="1"/>
          <p:nvPr/>
        </p:nvSpPr>
        <p:spPr>
          <a:xfrm>
            <a:off x="8894473" y="3319692"/>
            <a:ext cx="178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19, 26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62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D856232-9745-42DC-B004-6654C08838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" t="34082" r="6891" b="40309"/>
          <a:stretch/>
        </p:blipFill>
        <p:spPr>
          <a:xfrm>
            <a:off x="0" y="261256"/>
            <a:ext cx="11914543" cy="49203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A0C1A5-96EC-45B7-B4AA-1C1DB1CE549E}"/>
              </a:ext>
            </a:extLst>
          </p:cNvPr>
          <p:cNvSpPr txBox="1"/>
          <p:nvPr/>
        </p:nvSpPr>
        <p:spPr>
          <a:xfrm>
            <a:off x="9184759" y="765178"/>
            <a:ext cx="178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760BA8-0D31-4BE1-B214-795CE217317E}"/>
              </a:ext>
            </a:extLst>
          </p:cNvPr>
          <p:cNvSpPr txBox="1"/>
          <p:nvPr/>
        </p:nvSpPr>
        <p:spPr>
          <a:xfrm>
            <a:off x="4743388" y="1411509"/>
            <a:ext cx="178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FBB72F-C03F-4669-B86F-771DDB39B814}"/>
              </a:ext>
            </a:extLst>
          </p:cNvPr>
          <p:cNvSpPr txBox="1"/>
          <p:nvPr/>
        </p:nvSpPr>
        <p:spPr>
          <a:xfrm>
            <a:off x="10126501" y="2057840"/>
            <a:ext cx="178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E5E283-8203-4BEE-A5FC-CE9C7B73EF74}"/>
              </a:ext>
            </a:extLst>
          </p:cNvPr>
          <p:cNvSpPr txBox="1"/>
          <p:nvPr/>
        </p:nvSpPr>
        <p:spPr>
          <a:xfrm>
            <a:off x="5063250" y="2704171"/>
            <a:ext cx="178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1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78903A-9956-4B71-B244-2141F5C548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" t="6137" r="9629" b="66985"/>
          <a:stretch/>
        </p:blipFill>
        <p:spPr>
          <a:xfrm>
            <a:off x="0" y="130628"/>
            <a:ext cx="11839539" cy="51670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F82BCE-082A-459C-937A-6DDE8DC0A041}"/>
              </a:ext>
            </a:extLst>
          </p:cNvPr>
          <p:cNvSpPr txBox="1"/>
          <p:nvPr/>
        </p:nvSpPr>
        <p:spPr>
          <a:xfrm>
            <a:off x="9163583" y="3105834"/>
            <a:ext cx="359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38221E-7643-4023-832E-D684EA3BC2CF}"/>
              </a:ext>
            </a:extLst>
          </p:cNvPr>
          <p:cNvSpPr txBox="1"/>
          <p:nvPr/>
        </p:nvSpPr>
        <p:spPr>
          <a:xfrm>
            <a:off x="9163583" y="3878608"/>
            <a:ext cx="359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6F09F5-57B8-440E-8C84-A84047C1E2BC}"/>
              </a:ext>
            </a:extLst>
          </p:cNvPr>
          <p:cNvSpPr txBox="1"/>
          <p:nvPr/>
        </p:nvSpPr>
        <p:spPr>
          <a:xfrm>
            <a:off x="9163583" y="4524939"/>
            <a:ext cx="359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3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78903A-9956-4B71-B244-2141F5C548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43" r="12329" b="29190"/>
          <a:stretch/>
        </p:blipFill>
        <p:spPr>
          <a:xfrm>
            <a:off x="0" y="130628"/>
            <a:ext cx="11839539" cy="67273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F82BCE-082A-459C-937A-6DDE8DC0A041}"/>
              </a:ext>
            </a:extLst>
          </p:cNvPr>
          <p:cNvSpPr txBox="1"/>
          <p:nvPr/>
        </p:nvSpPr>
        <p:spPr>
          <a:xfrm>
            <a:off x="10249433" y="5433341"/>
            <a:ext cx="359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366BF1-2E67-4B32-986B-A9C77A69011C}"/>
              </a:ext>
            </a:extLst>
          </p:cNvPr>
          <p:cNvSpPr txBox="1"/>
          <p:nvPr/>
        </p:nvSpPr>
        <p:spPr>
          <a:xfrm>
            <a:off x="10249432" y="6081041"/>
            <a:ext cx="359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Avo" pitchFamily="2" charset="0"/>
                <a:ea typeface="HP001" panose="020B0603050302020204" pitchFamily="34" charset="0"/>
                <a:cs typeface="Times New Roman" panose="02020603050405020304" pitchFamily="18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76528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D5697F-DA38-4ABE-936F-EC637A3332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" t="70278"/>
          <a:stretch/>
        </p:blipFill>
        <p:spPr>
          <a:xfrm>
            <a:off x="127746" y="501042"/>
            <a:ext cx="11936507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9BBCAC-2A87-4DB1-B656-56A7ED6DDE40}"/>
              </a:ext>
            </a:extLst>
          </p:cNvPr>
          <p:cNvSpPr txBox="1"/>
          <p:nvPr/>
        </p:nvSpPr>
        <p:spPr>
          <a:xfrm>
            <a:off x="8897666" y="1327761"/>
            <a:ext cx="359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thể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F7696A-04D9-4DD0-9B04-984CD1E49582}"/>
              </a:ext>
            </a:extLst>
          </p:cNvPr>
          <p:cNvSpPr txBox="1"/>
          <p:nvPr/>
        </p:nvSpPr>
        <p:spPr>
          <a:xfrm>
            <a:off x="6780767" y="2477645"/>
            <a:ext cx="359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thể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301D6B-5703-45B6-94B2-7A1B94AEC11A}"/>
              </a:ext>
            </a:extLst>
          </p:cNvPr>
          <p:cNvSpPr txBox="1"/>
          <p:nvPr/>
        </p:nvSpPr>
        <p:spPr>
          <a:xfrm>
            <a:off x="8246312" y="3581401"/>
            <a:ext cx="359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chắc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chắn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5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F68939-CEF5-4CB7-903C-94B605FF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6" b="43197"/>
          <a:stretch/>
        </p:blipFill>
        <p:spPr>
          <a:xfrm>
            <a:off x="693290" y="-1"/>
            <a:ext cx="11031071" cy="683259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358749-B33F-4EB4-8B47-FFFDA275BD1E}"/>
              </a:ext>
            </a:extLst>
          </p:cNvPr>
          <p:cNvCxnSpPr>
            <a:cxnSpLocks/>
          </p:cNvCxnSpPr>
          <p:nvPr/>
        </p:nvCxnSpPr>
        <p:spPr>
          <a:xfrm>
            <a:off x="5361139" y="2805831"/>
            <a:ext cx="2805831" cy="11398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7A3476-451E-47FF-9592-6F99B5242B34}"/>
              </a:ext>
            </a:extLst>
          </p:cNvPr>
          <p:cNvCxnSpPr>
            <a:cxnSpLocks/>
          </p:cNvCxnSpPr>
          <p:nvPr/>
        </p:nvCxnSpPr>
        <p:spPr>
          <a:xfrm flipH="1">
            <a:off x="5824603" y="2859066"/>
            <a:ext cx="1402914" cy="10866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2141811-FAEB-4802-B4A8-E9BA9F7AEF06}"/>
              </a:ext>
            </a:extLst>
          </p:cNvPr>
          <p:cNvCxnSpPr>
            <a:cxnSpLocks/>
          </p:cNvCxnSpPr>
          <p:nvPr/>
        </p:nvCxnSpPr>
        <p:spPr>
          <a:xfrm>
            <a:off x="9244208" y="2885683"/>
            <a:ext cx="538619" cy="1060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A688F50-CD2A-4715-8C3B-C5F03F8CDB85}"/>
              </a:ext>
            </a:extLst>
          </p:cNvPr>
          <p:cNvCxnSpPr>
            <a:cxnSpLocks/>
          </p:cNvCxnSpPr>
          <p:nvPr/>
        </p:nvCxnSpPr>
        <p:spPr>
          <a:xfrm>
            <a:off x="8592855" y="4784942"/>
            <a:ext cx="563671" cy="10146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4E6DDC1-20B5-4AB9-BD57-E9121B48E5B4}"/>
              </a:ext>
            </a:extLst>
          </p:cNvPr>
          <p:cNvCxnSpPr>
            <a:cxnSpLocks/>
          </p:cNvCxnSpPr>
          <p:nvPr/>
        </p:nvCxnSpPr>
        <p:spPr>
          <a:xfrm>
            <a:off x="5824603" y="4784941"/>
            <a:ext cx="1503122" cy="10146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0812499-4A34-4FA7-A91E-EBE93C514407}"/>
              </a:ext>
            </a:extLst>
          </p:cNvPr>
          <p:cNvCxnSpPr>
            <a:cxnSpLocks/>
          </p:cNvCxnSpPr>
          <p:nvPr/>
        </p:nvCxnSpPr>
        <p:spPr>
          <a:xfrm flipH="1">
            <a:off x="5394634" y="4881840"/>
            <a:ext cx="1611636" cy="9177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49FC296-CB70-4884-BC96-0D0289AA53C7}"/>
              </a:ext>
            </a:extLst>
          </p:cNvPr>
          <p:cNvCxnSpPr>
            <a:cxnSpLocks/>
          </p:cNvCxnSpPr>
          <p:nvPr/>
        </p:nvCxnSpPr>
        <p:spPr>
          <a:xfrm>
            <a:off x="2673423" y="4784941"/>
            <a:ext cx="477010" cy="10835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89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F68939-CEF5-4CB7-903C-94B605FF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" t="56114" r="-4656" b="4750"/>
          <a:stretch/>
        </p:blipFill>
        <p:spPr>
          <a:xfrm>
            <a:off x="150312" y="313151"/>
            <a:ext cx="12461985" cy="599996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051543-0A45-4911-99E1-143A7DB5ED8C}"/>
              </a:ext>
            </a:extLst>
          </p:cNvPr>
          <p:cNvCxnSpPr>
            <a:cxnSpLocks/>
          </p:cNvCxnSpPr>
          <p:nvPr/>
        </p:nvCxnSpPr>
        <p:spPr>
          <a:xfrm>
            <a:off x="4693084" y="1565755"/>
            <a:ext cx="229645" cy="11398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323AB8-0250-479C-9F65-4C51072C6023}"/>
              </a:ext>
            </a:extLst>
          </p:cNvPr>
          <p:cNvCxnSpPr>
            <a:cxnSpLocks/>
          </p:cNvCxnSpPr>
          <p:nvPr/>
        </p:nvCxnSpPr>
        <p:spPr>
          <a:xfrm flipH="1">
            <a:off x="6764055" y="1565755"/>
            <a:ext cx="275573" cy="11398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FB974A-CA9A-49D1-AFD1-E20EDC44177D}"/>
              </a:ext>
            </a:extLst>
          </p:cNvPr>
          <p:cNvCxnSpPr>
            <a:cxnSpLocks/>
          </p:cNvCxnSpPr>
          <p:nvPr/>
        </p:nvCxnSpPr>
        <p:spPr>
          <a:xfrm flipH="1">
            <a:off x="8617200" y="1565755"/>
            <a:ext cx="564380" cy="11398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020305-84A2-4FB2-AFF0-D81B448E3650}"/>
              </a:ext>
            </a:extLst>
          </p:cNvPr>
          <p:cNvCxnSpPr>
            <a:cxnSpLocks/>
          </p:cNvCxnSpPr>
          <p:nvPr/>
        </p:nvCxnSpPr>
        <p:spPr>
          <a:xfrm>
            <a:off x="8379912" y="3720232"/>
            <a:ext cx="801668" cy="11398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0B7F2E-2E04-47E5-B022-1B17FF6A088F}"/>
              </a:ext>
            </a:extLst>
          </p:cNvPr>
          <p:cNvCxnSpPr>
            <a:cxnSpLocks/>
          </p:cNvCxnSpPr>
          <p:nvPr/>
        </p:nvCxnSpPr>
        <p:spPr>
          <a:xfrm flipH="1">
            <a:off x="7126603" y="3720232"/>
            <a:ext cx="2493386" cy="11398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09B090C-30E7-4DF8-89BF-A4797D0B19A6}"/>
              </a:ext>
            </a:extLst>
          </p:cNvPr>
          <p:cNvCxnSpPr>
            <a:cxnSpLocks/>
          </p:cNvCxnSpPr>
          <p:nvPr/>
        </p:nvCxnSpPr>
        <p:spPr>
          <a:xfrm>
            <a:off x="3379908" y="3720232"/>
            <a:ext cx="1253309" cy="11398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9F693C6-EC5C-44E6-BBC1-7791DF9CB9D6}"/>
              </a:ext>
            </a:extLst>
          </p:cNvPr>
          <p:cNvCxnSpPr>
            <a:cxnSpLocks/>
          </p:cNvCxnSpPr>
          <p:nvPr/>
        </p:nvCxnSpPr>
        <p:spPr>
          <a:xfrm flipH="1">
            <a:off x="2753253" y="3720231"/>
            <a:ext cx="2169476" cy="11398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67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1257CF-0A9E-4BA5-A299-FEE68BACE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t="6393" r="7006" b="58356"/>
          <a:stretch/>
        </p:blipFill>
        <p:spPr>
          <a:xfrm>
            <a:off x="306887" y="68820"/>
            <a:ext cx="11603277" cy="66452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0A8D2D-470C-4BC7-A912-15AF850B3EB2}"/>
              </a:ext>
            </a:extLst>
          </p:cNvPr>
          <p:cNvSpPr txBox="1"/>
          <p:nvPr/>
        </p:nvSpPr>
        <p:spPr>
          <a:xfrm>
            <a:off x="9990301" y="1650549"/>
            <a:ext cx="359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8388FF-B7DB-4BF9-B266-99E7B2FC071B}"/>
              </a:ext>
            </a:extLst>
          </p:cNvPr>
          <p:cNvSpPr txBox="1"/>
          <p:nvPr/>
        </p:nvSpPr>
        <p:spPr>
          <a:xfrm>
            <a:off x="10089730" y="2313566"/>
            <a:ext cx="359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136620-D198-4AB0-BD8F-1D953C91D7F1}"/>
              </a:ext>
            </a:extLst>
          </p:cNvPr>
          <p:cNvSpPr txBox="1"/>
          <p:nvPr/>
        </p:nvSpPr>
        <p:spPr>
          <a:xfrm>
            <a:off x="10051629" y="3105834"/>
            <a:ext cx="359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7FD5A7-D00D-4B67-8143-F4590ABC2984}"/>
              </a:ext>
            </a:extLst>
          </p:cNvPr>
          <p:cNvSpPr txBox="1"/>
          <p:nvPr/>
        </p:nvSpPr>
        <p:spPr>
          <a:xfrm>
            <a:off x="10051629" y="3794494"/>
            <a:ext cx="359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7B3049-1CFD-4AFA-AE83-C9F59FCC5963}"/>
              </a:ext>
            </a:extLst>
          </p:cNvPr>
          <p:cNvSpPr txBox="1"/>
          <p:nvPr/>
        </p:nvSpPr>
        <p:spPr>
          <a:xfrm>
            <a:off x="10051628" y="4607927"/>
            <a:ext cx="359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7A96F5-1D0F-42B0-95F2-0A811C7731A3}"/>
              </a:ext>
            </a:extLst>
          </p:cNvPr>
          <p:cNvSpPr txBox="1"/>
          <p:nvPr/>
        </p:nvSpPr>
        <p:spPr>
          <a:xfrm>
            <a:off x="9990300" y="5330829"/>
            <a:ext cx="359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36228A-570D-4A42-A4F6-50A67650A1CE}"/>
              </a:ext>
            </a:extLst>
          </p:cNvPr>
          <p:cNvSpPr txBox="1"/>
          <p:nvPr/>
        </p:nvSpPr>
        <p:spPr>
          <a:xfrm>
            <a:off x="10114781" y="5996891"/>
            <a:ext cx="359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3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1257CF-0A9E-4BA5-A299-FEE68BACE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 t="41040" r="7764" b="31630"/>
          <a:stretch/>
        </p:blipFill>
        <p:spPr>
          <a:xfrm>
            <a:off x="0" y="0"/>
            <a:ext cx="12184534" cy="541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FAA2F7-13FF-42A4-A22A-DBF8872A8A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6758">
            <a:off x="4357418" y="1703626"/>
            <a:ext cx="171307" cy="2987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58AB3B-E1C4-4A46-B520-EBEEB53A57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77458">
            <a:off x="10301018" y="1466474"/>
            <a:ext cx="171307" cy="29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6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1257CF-0A9E-4BA5-A299-FEE68BACE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 t="41040" r="7764" b="31630"/>
          <a:stretch/>
        </p:blipFill>
        <p:spPr>
          <a:xfrm>
            <a:off x="0" y="0"/>
            <a:ext cx="12184534" cy="541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E22029-D4C9-4C6B-9F22-EDD3608B3D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t="68883" r="8221" b="3787"/>
          <a:stretch/>
        </p:blipFill>
        <p:spPr>
          <a:xfrm>
            <a:off x="7466" y="914400"/>
            <a:ext cx="12184534" cy="5410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FAA2F7-13FF-42A4-A22A-DBF8872A8A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34734">
            <a:off x="2960418" y="1732435"/>
            <a:ext cx="171307" cy="298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F4A561-C33E-4EE2-97C5-8541258A54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51319" y="1977478"/>
            <a:ext cx="171307" cy="298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813E81-5D74-4EFF-A2EE-4468268079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70135">
            <a:off x="10923319" y="1756436"/>
            <a:ext cx="171307" cy="29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3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39934&quot;&gt;&lt;property id=&quot;20148&quot; value=&quot;5&quot;/&gt;&lt;property id=&quot;20300&quot; value=&quot;Slide 2&quot;/&gt;&lt;property id=&quot;20307&quot; value=&quot;265&quot;/&gt;&lt;/object&gt;&lt;object type=&quot;3&quot; unique_id=&quot;440215&quot;&gt;&lt;property id=&quot;20148&quot; value=&quot;5&quot;/&gt;&lt;property id=&quot;20300&quot; value=&quot;Slide 21&quot;/&gt;&lt;property id=&quot;20307&quot; value=&quot;279&quot;/&gt;&lt;/object&gt;&lt;object type=&quot;3&quot; unique_id=&quot;440216&quot;&gt;&lt;property id=&quot;20148&quot; value=&quot;5&quot;/&gt;&lt;property id=&quot;20300&quot; value=&quot;Slide 22&quot;/&gt;&lt;property id=&quot;20307&quot; value=&quot;280&quot;/&gt;&lt;/object&gt;&lt;object type=&quot;3&quot; unique_id=&quot;440335&quot;&gt;&lt;property id=&quot;20148&quot; value=&quot;5&quot;/&gt;&lt;property id=&quot;20300&quot; value=&quot;Slide 25&quot;/&gt;&lt;property id=&quot;20307&quot; value=&quot;282&quot;/&gt;&lt;/object&gt;&lt;object type=&quot;3&quot; unique_id=&quot;482096&quot;&gt;&lt;property id=&quot;20148&quot; value=&quot;5&quot;/&gt;&lt;property id=&quot;20300&quot; value=&quot;Slide 11&quot;/&gt;&lt;property id=&quot;20307&quot; value=&quot;292&quot;/&gt;&lt;/object&gt;&lt;object type=&quot;3&quot; unique_id=&quot;484496&quot;&gt;&lt;property id=&quot;20148&quot; value=&quot;5&quot;/&gt;&lt;property id=&quot;20300&quot; value=&quot;Slide 26&quot;/&gt;&lt;property id=&quot;20307&quot; value=&quot;312&quot;/&gt;&lt;/object&gt;&lt;object type=&quot;3&quot; unique_id=&quot;484597&quot;&gt;&lt;property id=&quot;20148&quot; value=&quot;5&quot;/&gt;&lt;property id=&quot;20300&quot; value=&quot;Slide 1&quot;/&gt;&lt;property id=&quot;20307&quot; value=&quot;313&quot;/&gt;&lt;/object&gt;&lt;object type=&quot;3&quot; unique_id=&quot;485185&quot;&gt;&lt;property id=&quot;20148&quot; value=&quot;5&quot;/&gt;&lt;property id=&quot;20300&quot; value=&quot;Slide 3&quot;/&gt;&lt;property id=&quot;20307&quot; value=&quot;314&quot;/&gt;&lt;/object&gt;&lt;object type=&quot;3&quot; unique_id=&quot;485186&quot;&gt;&lt;property id=&quot;20148&quot; value=&quot;5&quot;/&gt;&lt;property id=&quot;20300&quot; value=&quot;Slide 4&quot;/&gt;&lt;property id=&quot;20307&quot; value=&quot;315&quot;/&gt;&lt;/object&gt;&lt;object type=&quot;3&quot; unique_id=&quot;485187&quot;&gt;&lt;property id=&quot;20148&quot; value=&quot;5&quot;/&gt;&lt;property id=&quot;20300&quot; value=&quot;Slide 5&quot;/&gt;&lt;property id=&quot;20307&quot; value=&quot;316&quot;/&gt;&lt;/object&gt;&lt;object type=&quot;3&quot; unique_id=&quot;485188&quot;&gt;&lt;property id=&quot;20148&quot; value=&quot;5&quot;/&gt;&lt;property id=&quot;20300&quot; value=&quot;Slide 6&quot;/&gt;&lt;property id=&quot;20307&quot; value=&quot;317&quot;/&gt;&lt;/object&gt;&lt;object type=&quot;3&quot; unique_id=&quot;485189&quot;&gt;&lt;property id=&quot;20148&quot; value=&quot;5&quot;/&gt;&lt;property id=&quot;20300&quot; value=&quot;Slide 7&quot;/&gt;&lt;property id=&quot;20307&quot; value=&quot;318&quot;/&gt;&lt;/object&gt;&lt;object type=&quot;3&quot; unique_id=&quot;485190&quot;&gt;&lt;property id=&quot;20148&quot; value=&quot;5&quot;/&gt;&lt;property id=&quot;20300&quot; value=&quot;Slide 8&quot;/&gt;&lt;property id=&quot;20307&quot; value=&quot;319&quot;/&gt;&lt;/object&gt;&lt;object type=&quot;3&quot; unique_id=&quot;485191&quot;&gt;&lt;property id=&quot;20148&quot; value=&quot;5&quot;/&gt;&lt;property id=&quot;20300&quot; value=&quot;Slide 9&quot;/&gt;&lt;property id=&quot;20307&quot; value=&quot;320&quot;/&gt;&lt;/object&gt;&lt;object type=&quot;3&quot; unique_id=&quot;485192&quot;&gt;&lt;property id=&quot;20148&quot; value=&quot;5&quot;/&gt;&lt;property id=&quot;20300&quot; value=&quot;Slide 10&quot;/&gt;&lt;property id=&quot;20307&quot; value=&quot;323&quot;/&gt;&lt;/object&gt;&lt;object type=&quot;3&quot; unique_id=&quot;485193&quot;&gt;&lt;property id=&quot;20148&quot; value=&quot;5&quot;/&gt;&lt;property id=&quot;20300&quot; value=&quot;Slide 12&quot;/&gt;&lt;property id=&quot;20307&quot; value=&quot;324&quot;/&gt;&lt;/object&gt;&lt;object type=&quot;3&quot; unique_id=&quot;543719&quot;&gt;&lt;property id=&quot;20148&quot; value=&quot;5&quot;/&gt;&lt;property id=&quot;20300&quot; value=&quot;Slide 13&quot;/&gt;&lt;property id=&quot;20307&quot; value=&quot;325&quot;/&gt;&lt;/object&gt;&lt;object type=&quot;3&quot; unique_id=&quot;544020&quot;&gt;&lt;property id=&quot;20148&quot; value=&quot;5&quot;/&gt;&lt;property id=&quot;20300&quot; value=&quot;Slide 14&quot;/&gt;&lt;property id=&quot;20307&quot; value=&quot;326&quot;/&gt;&lt;/object&gt;&lt;object type=&quot;3&quot; unique_id=&quot;544021&quot;&gt;&lt;property id=&quot;20148&quot; value=&quot;5&quot;/&gt;&lt;property id=&quot;20300&quot; value=&quot;Slide 15&quot;/&gt;&lt;property id=&quot;20307&quot; value=&quot;327&quot;/&gt;&lt;/object&gt;&lt;object type=&quot;3&quot; unique_id=&quot;544022&quot;&gt;&lt;property id=&quot;20148&quot; value=&quot;5&quot;/&gt;&lt;property id=&quot;20300&quot; value=&quot;Slide 16&quot;/&gt;&lt;property id=&quot;20307&quot; value=&quot;328&quot;/&gt;&lt;/object&gt;&lt;object type=&quot;3&quot; unique_id=&quot;544023&quot;&gt;&lt;property id=&quot;20148&quot; value=&quot;5&quot;/&gt;&lt;property id=&quot;20300&quot; value=&quot;Slide 17&quot;/&gt;&lt;property id=&quot;20307&quot; value=&quot;329&quot;/&gt;&lt;/object&gt;&lt;object type=&quot;3&quot; unique_id=&quot;544024&quot;&gt;&lt;property id=&quot;20148&quot; value=&quot;5&quot;/&gt;&lt;property id=&quot;20300&quot; value=&quot;Slide 18&quot;/&gt;&lt;property id=&quot;20307&quot; value=&quot;330&quot;/&gt;&lt;/object&gt;&lt;object type=&quot;3&quot; unique_id=&quot;544025&quot;&gt;&lt;property id=&quot;20148&quot; value=&quot;5&quot;/&gt;&lt;property id=&quot;20300&quot; value=&quot;Slide 19&quot;/&gt;&lt;property id=&quot;20307&quot; value=&quot;331&quot;/&gt;&lt;/object&gt;&lt;object type=&quot;3&quot; unique_id=&quot;544026&quot;&gt;&lt;property id=&quot;20148&quot; value=&quot;5&quot;/&gt;&lt;property id=&quot;20300&quot; value=&quot;Slide 20&quot;/&gt;&lt;property id=&quot;20307&quot; value=&quot;332&quot;/&gt;&lt;/object&gt;&lt;object type=&quot;3&quot; unique_id=&quot;562128&quot;&gt;&lt;property id=&quot;20148&quot; value=&quot;5&quot;/&gt;&lt;property id=&quot;20300&quot; value=&quot;Slide 23&quot;/&gt;&lt;property id=&quot;20307&quot; value=&quot;333&quot;/&gt;&lt;/object&gt;&lt;object type=&quot;3&quot; unique_id=&quot;562477&quot;&gt;&lt;property id=&quot;20148&quot; value=&quot;5&quot;/&gt;&lt;property id=&quot;20300&quot; value=&quot;Slide 24&quot;/&gt;&lt;property id=&quot;20307&quot; value=&quot;334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76</Words>
  <Application>Microsoft Macintosh PowerPoint</Application>
  <PresentationFormat>Widescreen</PresentationFormat>
  <Paragraphs>62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Arial-Rounded</vt:lpstr>
      <vt:lpstr>Calibri</vt:lpstr>
      <vt:lpstr>HP001</vt:lpstr>
      <vt:lpstr>ITC Avant Garde Std Bk</vt:lpstr>
      <vt:lpstr>Times New Roman</vt:lpstr>
      <vt:lpstr>VNI-Avo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</dc:creator>
  <cp:lastModifiedBy>Le Thi Ngoc Quy</cp:lastModifiedBy>
  <cp:revision>268</cp:revision>
  <dcterms:created xsi:type="dcterms:W3CDTF">2021-01-08T03:00:40Z</dcterms:created>
  <dcterms:modified xsi:type="dcterms:W3CDTF">2023-06-14T06:27:57Z</dcterms:modified>
</cp:coreProperties>
</file>