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0" r:id="rId2"/>
    <p:sldMasterId id="2147483682" r:id="rId3"/>
  </p:sldMasterIdLst>
  <p:notesMasterIdLst>
    <p:notesMasterId r:id="rId45"/>
  </p:notesMasterIdLst>
  <p:sldIdLst>
    <p:sldId id="2668" r:id="rId4"/>
    <p:sldId id="405" r:id="rId5"/>
    <p:sldId id="2667" r:id="rId6"/>
    <p:sldId id="3426" r:id="rId7"/>
    <p:sldId id="3408" r:id="rId8"/>
    <p:sldId id="3409" r:id="rId9"/>
    <p:sldId id="3410" r:id="rId10"/>
    <p:sldId id="3411" r:id="rId11"/>
    <p:sldId id="3412" r:id="rId12"/>
    <p:sldId id="3413" r:id="rId13"/>
    <p:sldId id="3414" r:id="rId14"/>
    <p:sldId id="3415" r:id="rId15"/>
    <p:sldId id="3416" r:id="rId16"/>
    <p:sldId id="3417" r:id="rId17"/>
    <p:sldId id="3418" r:id="rId18"/>
    <p:sldId id="3420" r:id="rId19"/>
    <p:sldId id="3421" r:id="rId20"/>
    <p:sldId id="3422" r:id="rId21"/>
    <p:sldId id="3423" r:id="rId22"/>
    <p:sldId id="3424" r:id="rId23"/>
    <p:sldId id="3425" r:id="rId24"/>
    <p:sldId id="3427" r:id="rId25"/>
    <p:sldId id="3428" r:id="rId26"/>
    <p:sldId id="3429" r:id="rId27"/>
    <p:sldId id="3430" r:id="rId28"/>
    <p:sldId id="3432" r:id="rId29"/>
    <p:sldId id="3431" r:id="rId30"/>
    <p:sldId id="3433" r:id="rId31"/>
    <p:sldId id="3434" r:id="rId32"/>
    <p:sldId id="3435" r:id="rId33"/>
    <p:sldId id="3436" r:id="rId34"/>
    <p:sldId id="3437" r:id="rId35"/>
    <p:sldId id="3438" r:id="rId36"/>
    <p:sldId id="3439" r:id="rId37"/>
    <p:sldId id="3440" r:id="rId38"/>
    <p:sldId id="3441" r:id="rId39"/>
    <p:sldId id="3442" r:id="rId40"/>
    <p:sldId id="283" r:id="rId41"/>
    <p:sldId id="3443" r:id="rId42"/>
    <p:sldId id="3444" r:id="rId43"/>
    <p:sldId id="344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68" d="100"/>
          <a:sy n="68" d="100"/>
        </p:scale>
        <p:origin x="6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3C493-2DF9-4CEF-BA05-EA2CD554B79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D17FA-959B-4150-B1C6-7C0BB1C07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3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1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7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0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73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38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9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76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11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4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8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10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06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60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493927" y="-2791401"/>
            <a:ext cx="10721805" cy="100856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891167"/>
            <a:ext cx="949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50967" y="3677233"/>
            <a:ext cx="6389600" cy="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659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631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8128000" y="1328933"/>
            <a:ext cx="3113200" cy="2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54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338090" y="115897"/>
            <a:ext cx="11871612" cy="13382744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768320" y="-966208"/>
            <a:ext cx="3010279" cy="3371083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10003544" y="-1454580"/>
            <a:ext cx="3241427" cy="3799165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339133" y="5804123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6"/>
          <p:cNvSpPr/>
          <p:nvPr/>
        </p:nvSpPr>
        <p:spPr>
          <a:xfrm>
            <a:off x="11310267" y="3875423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339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4607638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0"/>
          <p:cNvSpPr/>
          <p:nvPr/>
        </p:nvSpPr>
        <p:spPr>
          <a:xfrm rot="817974">
            <a:off x="7685545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0"/>
          <p:cNvSpPr/>
          <p:nvPr/>
        </p:nvSpPr>
        <p:spPr>
          <a:xfrm>
            <a:off x="10170867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5588000" y="2167133"/>
            <a:ext cx="56532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731000" y="4131600"/>
            <a:ext cx="4510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021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7286381" y="-5588093"/>
            <a:ext cx="9409239" cy="6731152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4956147" y="-2646169"/>
            <a:ext cx="9409005" cy="6730985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2"/>
          <p:cNvSpPr/>
          <p:nvPr/>
        </p:nvSpPr>
        <p:spPr>
          <a:xfrm>
            <a:off x="10738426" y="275104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2"/>
          <p:cNvSpPr/>
          <p:nvPr/>
        </p:nvSpPr>
        <p:spPr>
          <a:xfrm>
            <a:off x="-598733" y="9163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9818279" y="3972849"/>
            <a:ext cx="3685029" cy="4319096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950967" y="1803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6250967" y="2057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45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76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10120529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893358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8"/>
          <p:cNvSpPr/>
          <p:nvPr/>
        </p:nvSpPr>
        <p:spPr>
          <a:xfrm flipH="1">
            <a:off x="111253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1015553" y="4169943"/>
            <a:ext cx="3685119" cy="43192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10601453" y="6132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926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4992126" y="-7771133"/>
            <a:ext cx="14303844" cy="1097869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9"/>
          <p:cNvSpPr/>
          <p:nvPr/>
        </p:nvSpPr>
        <p:spPr>
          <a:xfrm flipH="1">
            <a:off x="10347511" y="391041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9"/>
          <p:cNvSpPr/>
          <p:nvPr/>
        </p:nvSpPr>
        <p:spPr>
          <a:xfrm flipH="1">
            <a:off x="153351" y="613238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860962" y="-2497046"/>
            <a:ext cx="4668255" cy="5471500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3352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2008981" y="-2420215"/>
            <a:ext cx="14554440" cy="10927077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30"/>
          <p:cNvSpPr/>
          <p:nvPr/>
        </p:nvSpPr>
        <p:spPr>
          <a:xfrm flipH="1">
            <a:off x="203827" y="418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30"/>
          <p:cNvSpPr/>
          <p:nvPr/>
        </p:nvSpPr>
        <p:spPr>
          <a:xfrm flipH="1">
            <a:off x="10654760" y="1074932"/>
            <a:ext cx="1307133" cy="480411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6757930" y="3396615"/>
            <a:ext cx="4668316" cy="5471572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0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1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8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7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6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14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6D8A8E9-EEDA-4BB2-A706-3E4E401B7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F201-4C81-48F0-85F2-B97C98CE379C}" type="datetimeFigureOut">
              <a:rPr lang="en-US" smtClean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7A5F52-571F-4854-AAE7-43D263CF4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699D42-C230-46D3-8DE5-5D3A370A47F8}"/>
              </a:ext>
            </a:extLst>
          </p:cNvPr>
          <p:cNvSpPr/>
          <p:nvPr userDrawn="1"/>
        </p:nvSpPr>
        <p:spPr>
          <a:xfrm>
            <a:off x="228797" y="136525"/>
            <a:ext cx="11734405" cy="6584950"/>
          </a:xfrm>
          <a:prstGeom prst="roundRect">
            <a:avLst>
              <a:gd name="adj" fmla="val 1064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69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88A516B-EF18-43C4-836F-90615CC808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3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D11CDC6-43EE-47C5-9E45-F085794B47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934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jpeg"/><Relationship Id="rId4" Type="http://schemas.openxmlformats.org/officeDocument/2006/relationships/tags" Target="../tags/tag4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.xml"/><Relationship Id="rId7" Type="http://schemas.openxmlformats.org/officeDocument/2006/relationships/image" Target="../media/image53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0.xml"/><Relationship Id="rId7" Type="http://schemas.openxmlformats.org/officeDocument/2006/relationships/image" Target="../media/image56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13.xml"/><Relationship Id="rId7" Type="http://schemas.openxmlformats.org/officeDocument/2006/relationships/image" Target="../media/image5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16.xml"/><Relationship Id="rId7" Type="http://schemas.openxmlformats.org/officeDocument/2006/relationships/image" Target="../media/image5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tags" Target="../tags/tag19.xml"/><Relationship Id="rId7" Type="http://schemas.openxmlformats.org/officeDocument/2006/relationships/image" Target="../media/image5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2.xml"/><Relationship Id="rId7" Type="http://schemas.openxmlformats.org/officeDocument/2006/relationships/image" Target="../media/image5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5.xml"/><Relationship Id="rId3" Type="http://schemas.openxmlformats.org/officeDocument/2006/relationships/image" Target="../media/image1.jpe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7" Type="http://schemas.openxmlformats.org/officeDocument/2006/relationships/audio" Target="../media/media2.mp3"/><Relationship Id="rId12" Type="http://schemas.openxmlformats.org/officeDocument/2006/relationships/image" Target="../media/image5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media" Target="../media/media2.mp3"/><Relationship Id="rId11" Type="http://schemas.openxmlformats.org/officeDocument/2006/relationships/image" Target="../media/image69.png"/><Relationship Id="rId5" Type="http://schemas.openxmlformats.org/officeDocument/2006/relationships/tags" Target="../tags/tag27.xml"/><Relationship Id="rId10" Type="http://schemas.openxmlformats.org/officeDocument/2006/relationships/image" Target="../media/image77.jpeg"/><Relationship Id="rId4" Type="http://schemas.openxmlformats.org/officeDocument/2006/relationships/tags" Target="../tags/tag26.xml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tags" Target="../tags/tag30.xml"/><Relationship Id="rId7" Type="http://schemas.openxmlformats.org/officeDocument/2006/relationships/image" Target="../media/image7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tags" Target="../tags/tag35.xml"/><Relationship Id="rId7" Type="http://schemas.openxmlformats.org/officeDocument/2006/relationships/image" Target="../media/image7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tags" Target="../tags/tag40.xml"/><Relationship Id="rId7" Type="http://schemas.openxmlformats.org/officeDocument/2006/relationships/image" Target="../media/image7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9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tags" Target="../tags/tag45.xml"/><Relationship Id="rId7" Type="http://schemas.openxmlformats.org/officeDocument/2006/relationships/image" Target="../media/image7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4.svg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88.png"/><Relationship Id="rId5" Type="http://schemas.openxmlformats.org/officeDocument/2006/relationships/image" Target="../media/image23.png"/><Relationship Id="rId15" Type="http://schemas.openxmlformats.org/officeDocument/2006/relationships/image" Target="../media/image92.jpe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90.png"/><Relationship Id="rId1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90.png"/><Relationship Id="rId4" Type="http://schemas.openxmlformats.org/officeDocument/2006/relationships/image" Target="../media/image1.jpeg"/><Relationship Id="rId9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5.xml"/><Relationship Id="rId3" Type="http://schemas.openxmlformats.org/officeDocument/2006/relationships/image" Target="../media/image1.jpe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93.jpeg"/><Relationship Id="rId5" Type="http://schemas.openxmlformats.org/officeDocument/2006/relationships/image" Target="../media/image23.png"/><Relationship Id="rId15" Type="http://schemas.microsoft.com/office/2007/relationships/hdphoto" Target="../media/hdphoto2.wdp"/><Relationship Id="rId10" Type="http://schemas.openxmlformats.org/officeDocument/2006/relationships/image" Target="../media/image92.jpeg"/><Relationship Id="rId4" Type="http://schemas.openxmlformats.org/officeDocument/2006/relationships/image" Target="../media/image1.jpeg"/><Relationship Id="rId9" Type="http://schemas.microsoft.com/office/2007/relationships/hdphoto" Target="../media/hdphoto1.wdp"/><Relationship Id="rId1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2.svg"/><Relationship Id="rId10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41" name="矩形 32">
            <a:extLst>
              <a:ext uri="{FF2B5EF4-FFF2-40B4-BE49-F238E27FC236}">
                <a16:creationId xmlns:a16="http://schemas.microsoft.com/office/drawing/2014/main" id="{1F83C9DC-BBC0-44D1-8B42-0E654269B587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17EAC0-8612-43FD-9A12-8F5AEBCBCE84}"/>
              </a:ext>
            </a:extLst>
          </p:cNvPr>
          <p:cNvGrpSpPr/>
          <p:nvPr/>
        </p:nvGrpSpPr>
        <p:grpSpPr>
          <a:xfrm>
            <a:off x="0" y="-3974"/>
            <a:ext cx="12192000" cy="6846570"/>
            <a:chOff x="0" y="0"/>
            <a:chExt cx="12192000" cy="6846570"/>
          </a:xfrm>
        </p:grpSpPr>
        <p:grpSp>
          <p:nvGrpSpPr>
            <p:cNvPr id="25" name="组合 135">
              <a:extLst>
                <a:ext uri="{FF2B5EF4-FFF2-40B4-BE49-F238E27FC236}">
                  <a16:creationId xmlns:a16="http://schemas.microsoft.com/office/drawing/2014/main" id="{000C778F-9436-43C6-9470-465CF0F0D1D0}"/>
                </a:ext>
              </a:extLst>
            </p:cNvPr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31" name="图片 136" descr="素材中国 sccnn.com 2">
                <a:extLst>
                  <a:ext uri="{FF2B5EF4-FFF2-40B4-BE49-F238E27FC236}">
                    <a16:creationId xmlns:a16="http://schemas.microsoft.com/office/drawing/2014/main" id="{8E8767A2-F63C-48B5-850A-40B540761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32" name="图片 137" descr="素材中国 sccnn.com 2">
                <a:extLst>
                  <a:ext uri="{FF2B5EF4-FFF2-40B4-BE49-F238E27FC236}">
                    <a16:creationId xmlns:a16="http://schemas.microsoft.com/office/drawing/2014/main" id="{B55E822A-58ED-47BF-9573-0AA88AB37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26" name="图片 138" descr="组 1">
              <a:extLst>
                <a:ext uri="{FF2B5EF4-FFF2-40B4-BE49-F238E27FC236}">
                  <a16:creationId xmlns:a16="http://schemas.microsoft.com/office/drawing/2014/main" id="{D801FF99-99C8-40E5-A90D-76F7FBF1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28" name="图片 139" descr="组 1">
              <a:extLst>
                <a:ext uri="{FF2B5EF4-FFF2-40B4-BE49-F238E27FC236}">
                  <a16:creationId xmlns:a16="http://schemas.microsoft.com/office/drawing/2014/main" id="{4A31D463-1D1C-4755-8D84-1F54B218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30" name="图片 142">
              <a:extLst>
                <a:ext uri="{FF2B5EF4-FFF2-40B4-BE49-F238E27FC236}">
                  <a16:creationId xmlns:a16="http://schemas.microsoft.com/office/drawing/2014/main" id="{B80F3B3D-CD2F-42A3-9BBA-51B777C0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8A433-41C9-4B10-86AD-C5D2A41A9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120" y="1020631"/>
            <a:ext cx="9809314" cy="5322269"/>
          </a:xfrm>
          <a:prstGeom prst="rect">
            <a:avLst/>
          </a:prstGeom>
        </p:spPr>
      </p:pic>
      <p:pic>
        <p:nvPicPr>
          <p:cNvPr id="34" name="Picture 4" descr="sztuczne ognie - PicMix">
            <a:extLst>
              <a:ext uri="{FF2B5EF4-FFF2-40B4-BE49-F238E27FC236}">
                <a16:creationId xmlns:a16="http://schemas.microsoft.com/office/drawing/2014/main" id="{76768507-E35A-4EB0-BD32-F69404B8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4" y="10206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Fireworks - Jitter.Bug.Girl, firework , red , gif - PicMix">
            <a:extLst>
              <a:ext uri="{FF2B5EF4-FFF2-40B4-BE49-F238E27FC236}">
                <a16:creationId xmlns:a16="http://schemas.microsoft.com/office/drawing/2014/main" id="{EC5624A7-53BF-43CC-809D-9EDB5B32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9" y="2497976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ireworks - Jitter.Bug.Girl, firework , purple , gif - PicMix">
            <a:extLst>
              <a:ext uri="{FF2B5EF4-FFF2-40B4-BE49-F238E27FC236}">
                <a16:creationId xmlns:a16="http://schemas.microsoft.com/office/drawing/2014/main" id="{10297E42-BD21-4E75-A247-36390080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601531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ПОЙМАНО ПОДАРКОВ = 0">
            <a:extLst>
              <a:ext uri="{FF2B5EF4-FFF2-40B4-BE49-F238E27FC236}">
                <a16:creationId xmlns:a16="http://schemas.microsoft.com/office/drawing/2014/main" id="{B168031B-CAEA-4D8E-80DA-7B93FAB9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8" y="3308464"/>
            <a:ext cx="216566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Fireworks - Jitter.Bug.Girl, firework , green , gif - PicMix">
            <a:extLst>
              <a:ext uri="{FF2B5EF4-FFF2-40B4-BE49-F238E27FC236}">
                <a16:creationId xmlns:a16="http://schemas.microsoft.com/office/drawing/2014/main" id="{B47A8D97-B3E5-43A3-BD63-A6EEDE8C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0" y="4060909"/>
            <a:ext cx="226243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92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23;p54">
            <a:extLst>
              <a:ext uri="{FF2B5EF4-FFF2-40B4-BE49-F238E27FC236}">
                <a16:creationId xmlns:a16="http://schemas.microsoft.com/office/drawing/2014/main" id="{15126F8A-9552-4175-BB0C-C1E973AD7CB7}"/>
              </a:ext>
            </a:extLst>
          </p:cNvPr>
          <p:cNvGrpSpPr/>
          <p:nvPr/>
        </p:nvGrpSpPr>
        <p:grpSpPr>
          <a:xfrm>
            <a:off x="461525" y="715808"/>
            <a:ext cx="6141091" cy="5643245"/>
            <a:chOff x="4194275" y="1132225"/>
            <a:chExt cx="4262058" cy="2995974"/>
          </a:xfrm>
        </p:grpSpPr>
        <p:sp>
          <p:nvSpPr>
            <p:cNvPr id="12" name="Google Shape;1924;p54">
              <a:extLst>
                <a:ext uri="{FF2B5EF4-FFF2-40B4-BE49-F238E27FC236}">
                  <a16:creationId xmlns:a16="http://schemas.microsoft.com/office/drawing/2014/main" id="{DFF77BA1-E4F9-4FAD-9002-E65907B7FC12}"/>
                </a:ext>
              </a:extLst>
            </p:cNvPr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1925;p54">
              <a:extLst>
                <a:ext uri="{FF2B5EF4-FFF2-40B4-BE49-F238E27FC236}">
                  <a16:creationId xmlns:a16="http://schemas.microsoft.com/office/drawing/2014/main" id="{C30AB60B-D4FA-4298-B996-67987C1BD325}"/>
                </a:ext>
              </a:extLst>
            </p:cNvPr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926;p54">
              <a:extLst>
                <a:ext uri="{FF2B5EF4-FFF2-40B4-BE49-F238E27FC236}">
                  <a16:creationId xmlns:a16="http://schemas.microsoft.com/office/drawing/2014/main" id="{D7BEFD36-EC4C-45E0-8EC1-0CCA701C29EA}"/>
                </a:ext>
              </a:extLst>
            </p:cNvPr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927;p54">
              <a:extLst>
                <a:ext uri="{FF2B5EF4-FFF2-40B4-BE49-F238E27FC236}">
                  <a16:creationId xmlns:a16="http://schemas.microsoft.com/office/drawing/2014/main" id="{62FC908A-A22F-44C9-A7C9-C9ADD17FBA30}"/>
                </a:ext>
              </a:extLst>
            </p:cNvPr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928;p54">
              <a:extLst>
                <a:ext uri="{FF2B5EF4-FFF2-40B4-BE49-F238E27FC236}">
                  <a16:creationId xmlns:a16="http://schemas.microsoft.com/office/drawing/2014/main" id="{62F52B13-CAC1-47B6-9B6F-370EBB7621AA}"/>
                </a:ext>
              </a:extLst>
            </p:cNvPr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1930;p54">
            <a:extLst>
              <a:ext uri="{FF2B5EF4-FFF2-40B4-BE49-F238E27FC236}">
                <a16:creationId xmlns:a16="http://schemas.microsoft.com/office/drawing/2014/main" id="{14E631E5-CE0F-4FE3-A7A6-B49E34C394AA}"/>
              </a:ext>
            </a:extLst>
          </p:cNvPr>
          <p:cNvSpPr/>
          <p:nvPr/>
        </p:nvSpPr>
        <p:spPr>
          <a:xfrm rot="813408">
            <a:off x="10236697" y="2630674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1931;p54">
            <a:extLst>
              <a:ext uri="{FF2B5EF4-FFF2-40B4-BE49-F238E27FC236}">
                <a16:creationId xmlns:a16="http://schemas.microsoft.com/office/drawing/2014/main" id="{17D89C28-9618-4F60-8FE6-4682CCDDEEAC}"/>
              </a:ext>
            </a:extLst>
          </p:cNvPr>
          <p:cNvSpPr/>
          <p:nvPr/>
        </p:nvSpPr>
        <p:spPr>
          <a:xfrm rot="813408">
            <a:off x="10444862" y="3225647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Google Shape;1932;p54">
            <a:extLst>
              <a:ext uri="{FF2B5EF4-FFF2-40B4-BE49-F238E27FC236}">
                <a16:creationId xmlns:a16="http://schemas.microsoft.com/office/drawing/2014/main" id="{E2E007A9-D3A3-431D-BAC5-B032BA55E3F9}"/>
              </a:ext>
            </a:extLst>
          </p:cNvPr>
          <p:cNvSpPr/>
          <p:nvPr/>
        </p:nvSpPr>
        <p:spPr>
          <a:xfrm rot="813408">
            <a:off x="10439794" y="2732977"/>
            <a:ext cx="33" cy="900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Google Shape;1980;p54">
            <a:extLst>
              <a:ext uri="{FF2B5EF4-FFF2-40B4-BE49-F238E27FC236}">
                <a16:creationId xmlns:a16="http://schemas.microsoft.com/office/drawing/2014/main" id="{898E069E-995E-4A65-916E-94BFB042F3D6}"/>
              </a:ext>
            </a:extLst>
          </p:cNvPr>
          <p:cNvSpPr/>
          <p:nvPr/>
        </p:nvSpPr>
        <p:spPr>
          <a:xfrm flipH="1">
            <a:off x="9856080" y="6359053"/>
            <a:ext cx="1027433" cy="304231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oogle Shape;1994;p54">
            <a:extLst>
              <a:ext uri="{FF2B5EF4-FFF2-40B4-BE49-F238E27FC236}">
                <a16:creationId xmlns:a16="http://schemas.microsoft.com/office/drawing/2014/main" id="{C9B30760-78FA-4322-A643-C04C9C276B5F}"/>
              </a:ext>
            </a:extLst>
          </p:cNvPr>
          <p:cNvGrpSpPr/>
          <p:nvPr/>
        </p:nvGrpSpPr>
        <p:grpSpPr>
          <a:xfrm>
            <a:off x="5427290" y="5650693"/>
            <a:ext cx="653637" cy="811748"/>
            <a:chOff x="7376250" y="1989890"/>
            <a:chExt cx="490228" cy="608811"/>
          </a:xfrm>
        </p:grpSpPr>
        <p:sp>
          <p:nvSpPr>
            <p:cNvPr id="33" name="Google Shape;1995;p54">
              <a:extLst>
                <a:ext uri="{FF2B5EF4-FFF2-40B4-BE49-F238E27FC236}">
                  <a16:creationId xmlns:a16="http://schemas.microsoft.com/office/drawing/2014/main" id="{4E1FBB00-C426-48DB-9B02-F9AA07FC4ED7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Google Shape;1996;p54">
              <a:extLst>
                <a:ext uri="{FF2B5EF4-FFF2-40B4-BE49-F238E27FC236}">
                  <a16:creationId xmlns:a16="http://schemas.microsoft.com/office/drawing/2014/main" id="{BD6336A6-7D94-4618-B41C-629FFFB0A503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Google Shape;1997;p54">
              <a:extLst>
                <a:ext uri="{FF2B5EF4-FFF2-40B4-BE49-F238E27FC236}">
                  <a16:creationId xmlns:a16="http://schemas.microsoft.com/office/drawing/2014/main" id="{EF6A20C9-B9C8-4720-AC3C-D5F19931ECD6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B38A02-C5C4-4AA8-9112-ACAAECBF955D}"/>
              </a:ext>
            </a:extLst>
          </p:cNvPr>
          <p:cNvGrpSpPr/>
          <p:nvPr/>
        </p:nvGrpSpPr>
        <p:grpSpPr>
          <a:xfrm>
            <a:off x="6777718" y="581217"/>
            <a:ext cx="5008880" cy="5695953"/>
            <a:chOff x="8418" y="80"/>
            <a:chExt cx="5916" cy="6619"/>
          </a:xfrm>
        </p:grpSpPr>
        <p:sp>
          <p:nvSpPr>
            <p:cNvPr id="37" name="Google Shape;2653;p65">
              <a:extLst>
                <a:ext uri="{FF2B5EF4-FFF2-40B4-BE49-F238E27FC236}">
                  <a16:creationId xmlns:a16="http://schemas.microsoft.com/office/drawing/2014/main" id="{0A0A7917-1430-4415-8144-70D01962A3BE}"/>
                </a:ext>
              </a:extLst>
            </p:cNvPr>
            <p:cNvSpPr/>
            <p:nvPr/>
          </p:nvSpPr>
          <p:spPr>
            <a:xfrm>
              <a:off x="8418" y="2413"/>
              <a:ext cx="5916" cy="428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7315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endParaRPr>
            </a:p>
          </p:txBody>
        </p:sp>
        <p:sp>
          <p:nvSpPr>
            <p:cNvPr id="38" name="Google Shape;2667;p65">
              <a:extLst>
                <a:ext uri="{FF2B5EF4-FFF2-40B4-BE49-F238E27FC236}">
                  <a16:creationId xmlns:a16="http://schemas.microsoft.com/office/drawing/2014/main" id="{7471FE9A-0AD8-42DB-9674-5EDE38F4F819}"/>
                </a:ext>
              </a:extLst>
            </p:cNvPr>
            <p:cNvSpPr/>
            <p:nvPr/>
          </p:nvSpPr>
          <p:spPr>
            <a:xfrm flipH="1">
              <a:off x="9413" y="80"/>
              <a:ext cx="3654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Quả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 thanh long</a:t>
              </a:r>
            </a:p>
          </p:txBody>
        </p:sp>
        <p:cxnSp>
          <p:nvCxnSpPr>
            <p:cNvPr id="39" name="Google Shape;2696;p65">
              <a:extLst>
                <a:ext uri="{FF2B5EF4-FFF2-40B4-BE49-F238E27FC236}">
                  <a16:creationId xmlns:a16="http://schemas.microsoft.com/office/drawing/2014/main" id="{3F303D20-6EBD-4AB3-9F91-8FF20C730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" y="1712"/>
              <a:ext cx="764" cy="761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2696;p65">
              <a:extLst>
                <a:ext uri="{FF2B5EF4-FFF2-40B4-BE49-F238E27FC236}">
                  <a16:creationId xmlns:a16="http://schemas.microsoft.com/office/drawing/2014/main" id="{BF83670E-363E-4DE7-9935-7562809FCB62}"/>
                </a:ext>
              </a:extLst>
            </p:cNvPr>
            <p:cNvCxnSpPr>
              <a:cxnSpLocks/>
            </p:cNvCxnSpPr>
            <p:nvPr/>
          </p:nvCxnSpPr>
          <p:spPr>
            <a:xfrm>
              <a:off x="12708" y="1743"/>
              <a:ext cx="1074" cy="670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49" name="Text Box 0">
            <a:extLst>
              <a:ext uri="{FF2B5EF4-FFF2-40B4-BE49-F238E27FC236}">
                <a16:creationId xmlns:a16="http://schemas.microsoft.com/office/drawing/2014/main" id="{27BD64FF-FC11-4D81-BB6D-3C555279C203}"/>
              </a:ext>
            </a:extLst>
          </p:cNvPr>
          <p:cNvSpPr txBox="1"/>
          <p:nvPr/>
        </p:nvSpPr>
        <p:spPr>
          <a:xfrm>
            <a:off x="6838117" y="2870536"/>
            <a:ext cx="4892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Hình dáng: Hình bầu dục, có nhiều tai lá xanh, đầu quả lõm sâu thành một hốc.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Kích thước: to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Màu s</a:t>
            </a: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ắ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c:  màu hồng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0242D3-68B3-4803-BC2C-E08F4FC51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6" y="868730"/>
            <a:ext cx="5613332" cy="44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8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23;p54">
            <a:extLst>
              <a:ext uri="{FF2B5EF4-FFF2-40B4-BE49-F238E27FC236}">
                <a16:creationId xmlns:a16="http://schemas.microsoft.com/office/drawing/2014/main" id="{15126F8A-9552-4175-BB0C-C1E973AD7CB7}"/>
              </a:ext>
            </a:extLst>
          </p:cNvPr>
          <p:cNvGrpSpPr/>
          <p:nvPr/>
        </p:nvGrpSpPr>
        <p:grpSpPr>
          <a:xfrm>
            <a:off x="461525" y="715808"/>
            <a:ext cx="6141091" cy="5643245"/>
            <a:chOff x="4194275" y="1132225"/>
            <a:chExt cx="4262058" cy="2995974"/>
          </a:xfrm>
        </p:grpSpPr>
        <p:sp>
          <p:nvSpPr>
            <p:cNvPr id="12" name="Google Shape;1924;p54">
              <a:extLst>
                <a:ext uri="{FF2B5EF4-FFF2-40B4-BE49-F238E27FC236}">
                  <a16:creationId xmlns:a16="http://schemas.microsoft.com/office/drawing/2014/main" id="{DFF77BA1-E4F9-4FAD-9002-E65907B7FC12}"/>
                </a:ext>
              </a:extLst>
            </p:cNvPr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1925;p54">
              <a:extLst>
                <a:ext uri="{FF2B5EF4-FFF2-40B4-BE49-F238E27FC236}">
                  <a16:creationId xmlns:a16="http://schemas.microsoft.com/office/drawing/2014/main" id="{C30AB60B-D4FA-4298-B996-67987C1BD325}"/>
                </a:ext>
              </a:extLst>
            </p:cNvPr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926;p54">
              <a:extLst>
                <a:ext uri="{FF2B5EF4-FFF2-40B4-BE49-F238E27FC236}">
                  <a16:creationId xmlns:a16="http://schemas.microsoft.com/office/drawing/2014/main" id="{D7BEFD36-EC4C-45E0-8EC1-0CCA701C29EA}"/>
                </a:ext>
              </a:extLst>
            </p:cNvPr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927;p54">
              <a:extLst>
                <a:ext uri="{FF2B5EF4-FFF2-40B4-BE49-F238E27FC236}">
                  <a16:creationId xmlns:a16="http://schemas.microsoft.com/office/drawing/2014/main" id="{62FC908A-A22F-44C9-A7C9-C9ADD17FBA30}"/>
                </a:ext>
              </a:extLst>
            </p:cNvPr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928;p54">
              <a:extLst>
                <a:ext uri="{FF2B5EF4-FFF2-40B4-BE49-F238E27FC236}">
                  <a16:creationId xmlns:a16="http://schemas.microsoft.com/office/drawing/2014/main" id="{62F52B13-CAC1-47B6-9B6F-370EBB7621AA}"/>
                </a:ext>
              </a:extLst>
            </p:cNvPr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1930;p54">
            <a:extLst>
              <a:ext uri="{FF2B5EF4-FFF2-40B4-BE49-F238E27FC236}">
                <a16:creationId xmlns:a16="http://schemas.microsoft.com/office/drawing/2014/main" id="{14E631E5-CE0F-4FE3-A7A6-B49E34C394AA}"/>
              </a:ext>
            </a:extLst>
          </p:cNvPr>
          <p:cNvSpPr/>
          <p:nvPr/>
        </p:nvSpPr>
        <p:spPr>
          <a:xfrm rot="813408">
            <a:off x="10236697" y="2630674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1931;p54">
            <a:extLst>
              <a:ext uri="{FF2B5EF4-FFF2-40B4-BE49-F238E27FC236}">
                <a16:creationId xmlns:a16="http://schemas.microsoft.com/office/drawing/2014/main" id="{17D89C28-9618-4F60-8FE6-4682CCDDEEAC}"/>
              </a:ext>
            </a:extLst>
          </p:cNvPr>
          <p:cNvSpPr/>
          <p:nvPr/>
        </p:nvSpPr>
        <p:spPr>
          <a:xfrm rot="813408">
            <a:off x="10444862" y="3225647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Google Shape;1932;p54">
            <a:extLst>
              <a:ext uri="{FF2B5EF4-FFF2-40B4-BE49-F238E27FC236}">
                <a16:creationId xmlns:a16="http://schemas.microsoft.com/office/drawing/2014/main" id="{E2E007A9-D3A3-431D-BAC5-B032BA55E3F9}"/>
              </a:ext>
            </a:extLst>
          </p:cNvPr>
          <p:cNvSpPr/>
          <p:nvPr/>
        </p:nvSpPr>
        <p:spPr>
          <a:xfrm rot="813408">
            <a:off x="10439794" y="2732977"/>
            <a:ext cx="33" cy="900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Google Shape;1980;p54">
            <a:extLst>
              <a:ext uri="{FF2B5EF4-FFF2-40B4-BE49-F238E27FC236}">
                <a16:creationId xmlns:a16="http://schemas.microsoft.com/office/drawing/2014/main" id="{898E069E-995E-4A65-916E-94BFB042F3D6}"/>
              </a:ext>
            </a:extLst>
          </p:cNvPr>
          <p:cNvSpPr/>
          <p:nvPr/>
        </p:nvSpPr>
        <p:spPr>
          <a:xfrm flipH="1">
            <a:off x="9856080" y="6359053"/>
            <a:ext cx="1027433" cy="304231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oogle Shape;1994;p54">
            <a:extLst>
              <a:ext uri="{FF2B5EF4-FFF2-40B4-BE49-F238E27FC236}">
                <a16:creationId xmlns:a16="http://schemas.microsoft.com/office/drawing/2014/main" id="{C9B30760-78FA-4322-A643-C04C9C276B5F}"/>
              </a:ext>
            </a:extLst>
          </p:cNvPr>
          <p:cNvGrpSpPr/>
          <p:nvPr/>
        </p:nvGrpSpPr>
        <p:grpSpPr>
          <a:xfrm>
            <a:off x="5427290" y="5650693"/>
            <a:ext cx="653637" cy="811748"/>
            <a:chOff x="7376250" y="1989890"/>
            <a:chExt cx="490228" cy="608811"/>
          </a:xfrm>
        </p:grpSpPr>
        <p:sp>
          <p:nvSpPr>
            <p:cNvPr id="33" name="Google Shape;1995;p54">
              <a:extLst>
                <a:ext uri="{FF2B5EF4-FFF2-40B4-BE49-F238E27FC236}">
                  <a16:creationId xmlns:a16="http://schemas.microsoft.com/office/drawing/2014/main" id="{4E1FBB00-C426-48DB-9B02-F9AA07FC4ED7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Google Shape;1996;p54">
              <a:extLst>
                <a:ext uri="{FF2B5EF4-FFF2-40B4-BE49-F238E27FC236}">
                  <a16:creationId xmlns:a16="http://schemas.microsoft.com/office/drawing/2014/main" id="{BD6336A6-7D94-4618-B41C-629FFFB0A503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Google Shape;1997;p54">
              <a:extLst>
                <a:ext uri="{FF2B5EF4-FFF2-40B4-BE49-F238E27FC236}">
                  <a16:creationId xmlns:a16="http://schemas.microsoft.com/office/drawing/2014/main" id="{EF6A20C9-B9C8-4720-AC3C-D5F19931ECD6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B38A02-C5C4-4AA8-9112-ACAAECBF955D}"/>
              </a:ext>
            </a:extLst>
          </p:cNvPr>
          <p:cNvGrpSpPr/>
          <p:nvPr/>
        </p:nvGrpSpPr>
        <p:grpSpPr>
          <a:xfrm>
            <a:off x="6777718" y="581217"/>
            <a:ext cx="5008880" cy="5695953"/>
            <a:chOff x="8418" y="80"/>
            <a:chExt cx="5916" cy="6619"/>
          </a:xfrm>
        </p:grpSpPr>
        <p:sp>
          <p:nvSpPr>
            <p:cNvPr id="37" name="Google Shape;2653;p65">
              <a:extLst>
                <a:ext uri="{FF2B5EF4-FFF2-40B4-BE49-F238E27FC236}">
                  <a16:creationId xmlns:a16="http://schemas.microsoft.com/office/drawing/2014/main" id="{0A0A7917-1430-4415-8144-70D01962A3BE}"/>
                </a:ext>
              </a:extLst>
            </p:cNvPr>
            <p:cNvSpPr/>
            <p:nvPr/>
          </p:nvSpPr>
          <p:spPr>
            <a:xfrm>
              <a:off x="8418" y="2413"/>
              <a:ext cx="5916" cy="428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7315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endParaRPr>
            </a:p>
          </p:txBody>
        </p:sp>
        <p:sp>
          <p:nvSpPr>
            <p:cNvPr id="38" name="Google Shape;2667;p65">
              <a:extLst>
                <a:ext uri="{FF2B5EF4-FFF2-40B4-BE49-F238E27FC236}">
                  <a16:creationId xmlns:a16="http://schemas.microsoft.com/office/drawing/2014/main" id="{7471FE9A-0AD8-42DB-9674-5EDE38F4F819}"/>
                </a:ext>
              </a:extLst>
            </p:cNvPr>
            <p:cNvSpPr/>
            <p:nvPr/>
          </p:nvSpPr>
          <p:spPr>
            <a:xfrm flipH="1">
              <a:off x="9413" y="80"/>
              <a:ext cx="3654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Quả đào</a:t>
              </a:r>
            </a:p>
          </p:txBody>
        </p:sp>
        <p:cxnSp>
          <p:nvCxnSpPr>
            <p:cNvPr id="39" name="Google Shape;2696;p65">
              <a:extLst>
                <a:ext uri="{FF2B5EF4-FFF2-40B4-BE49-F238E27FC236}">
                  <a16:creationId xmlns:a16="http://schemas.microsoft.com/office/drawing/2014/main" id="{3F303D20-6EBD-4AB3-9F91-8FF20C730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" y="1712"/>
              <a:ext cx="764" cy="761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2696;p65">
              <a:extLst>
                <a:ext uri="{FF2B5EF4-FFF2-40B4-BE49-F238E27FC236}">
                  <a16:creationId xmlns:a16="http://schemas.microsoft.com/office/drawing/2014/main" id="{BF83670E-363E-4DE7-9935-7562809FCB62}"/>
                </a:ext>
              </a:extLst>
            </p:cNvPr>
            <p:cNvCxnSpPr>
              <a:cxnSpLocks/>
            </p:cNvCxnSpPr>
            <p:nvPr/>
          </p:nvCxnSpPr>
          <p:spPr>
            <a:xfrm>
              <a:off x="12708" y="1743"/>
              <a:ext cx="1074" cy="670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49" name="Text Box 0">
            <a:extLst>
              <a:ext uri="{FF2B5EF4-FFF2-40B4-BE49-F238E27FC236}">
                <a16:creationId xmlns:a16="http://schemas.microsoft.com/office/drawing/2014/main" id="{27BD64FF-FC11-4D81-BB6D-3C555279C203}"/>
              </a:ext>
            </a:extLst>
          </p:cNvPr>
          <p:cNvSpPr txBox="1"/>
          <p:nvPr/>
        </p:nvSpPr>
        <p:spPr>
          <a:xfrm>
            <a:off x="6838117" y="2870536"/>
            <a:ext cx="4892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Hình dáng: Hình cầu, chóp hơi cong, vỏ mỏng.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Kích thước: trung bình 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Màu s</a:t>
            </a: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ắ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c:  màu hồng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3EAF0B-0E7F-48AC-9540-7E8A489C8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2" y="883901"/>
            <a:ext cx="5438835" cy="43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3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23;p54">
            <a:extLst>
              <a:ext uri="{FF2B5EF4-FFF2-40B4-BE49-F238E27FC236}">
                <a16:creationId xmlns:a16="http://schemas.microsoft.com/office/drawing/2014/main" id="{15126F8A-9552-4175-BB0C-C1E973AD7CB7}"/>
              </a:ext>
            </a:extLst>
          </p:cNvPr>
          <p:cNvGrpSpPr/>
          <p:nvPr/>
        </p:nvGrpSpPr>
        <p:grpSpPr>
          <a:xfrm>
            <a:off x="461525" y="715808"/>
            <a:ext cx="6141091" cy="5643245"/>
            <a:chOff x="4194275" y="1132225"/>
            <a:chExt cx="4262058" cy="2995974"/>
          </a:xfrm>
        </p:grpSpPr>
        <p:sp>
          <p:nvSpPr>
            <p:cNvPr id="12" name="Google Shape;1924;p54">
              <a:extLst>
                <a:ext uri="{FF2B5EF4-FFF2-40B4-BE49-F238E27FC236}">
                  <a16:creationId xmlns:a16="http://schemas.microsoft.com/office/drawing/2014/main" id="{DFF77BA1-E4F9-4FAD-9002-E65907B7FC12}"/>
                </a:ext>
              </a:extLst>
            </p:cNvPr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1925;p54">
              <a:extLst>
                <a:ext uri="{FF2B5EF4-FFF2-40B4-BE49-F238E27FC236}">
                  <a16:creationId xmlns:a16="http://schemas.microsoft.com/office/drawing/2014/main" id="{C30AB60B-D4FA-4298-B996-67987C1BD325}"/>
                </a:ext>
              </a:extLst>
            </p:cNvPr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926;p54">
              <a:extLst>
                <a:ext uri="{FF2B5EF4-FFF2-40B4-BE49-F238E27FC236}">
                  <a16:creationId xmlns:a16="http://schemas.microsoft.com/office/drawing/2014/main" id="{D7BEFD36-EC4C-45E0-8EC1-0CCA701C29EA}"/>
                </a:ext>
              </a:extLst>
            </p:cNvPr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927;p54">
              <a:extLst>
                <a:ext uri="{FF2B5EF4-FFF2-40B4-BE49-F238E27FC236}">
                  <a16:creationId xmlns:a16="http://schemas.microsoft.com/office/drawing/2014/main" id="{62FC908A-A22F-44C9-A7C9-C9ADD17FBA30}"/>
                </a:ext>
              </a:extLst>
            </p:cNvPr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928;p54">
              <a:extLst>
                <a:ext uri="{FF2B5EF4-FFF2-40B4-BE49-F238E27FC236}">
                  <a16:creationId xmlns:a16="http://schemas.microsoft.com/office/drawing/2014/main" id="{62F52B13-CAC1-47B6-9B6F-370EBB7621AA}"/>
                </a:ext>
              </a:extLst>
            </p:cNvPr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1930;p54">
            <a:extLst>
              <a:ext uri="{FF2B5EF4-FFF2-40B4-BE49-F238E27FC236}">
                <a16:creationId xmlns:a16="http://schemas.microsoft.com/office/drawing/2014/main" id="{14E631E5-CE0F-4FE3-A7A6-B49E34C394AA}"/>
              </a:ext>
            </a:extLst>
          </p:cNvPr>
          <p:cNvSpPr/>
          <p:nvPr/>
        </p:nvSpPr>
        <p:spPr>
          <a:xfrm rot="813408">
            <a:off x="10236697" y="2630674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1931;p54">
            <a:extLst>
              <a:ext uri="{FF2B5EF4-FFF2-40B4-BE49-F238E27FC236}">
                <a16:creationId xmlns:a16="http://schemas.microsoft.com/office/drawing/2014/main" id="{17D89C28-9618-4F60-8FE6-4682CCDDEEAC}"/>
              </a:ext>
            </a:extLst>
          </p:cNvPr>
          <p:cNvSpPr/>
          <p:nvPr/>
        </p:nvSpPr>
        <p:spPr>
          <a:xfrm rot="813408">
            <a:off x="10444862" y="3225647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Google Shape;1932;p54">
            <a:extLst>
              <a:ext uri="{FF2B5EF4-FFF2-40B4-BE49-F238E27FC236}">
                <a16:creationId xmlns:a16="http://schemas.microsoft.com/office/drawing/2014/main" id="{E2E007A9-D3A3-431D-BAC5-B032BA55E3F9}"/>
              </a:ext>
            </a:extLst>
          </p:cNvPr>
          <p:cNvSpPr/>
          <p:nvPr/>
        </p:nvSpPr>
        <p:spPr>
          <a:xfrm rot="813408">
            <a:off x="10439794" y="2732977"/>
            <a:ext cx="33" cy="900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Google Shape;1980;p54">
            <a:extLst>
              <a:ext uri="{FF2B5EF4-FFF2-40B4-BE49-F238E27FC236}">
                <a16:creationId xmlns:a16="http://schemas.microsoft.com/office/drawing/2014/main" id="{898E069E-995E-4A65-916E-94BFB042F3D6}"/>
              </a:ext>
            </a:extLst>
          </p:cNvPr>
          <p:cNvSpPr/>
          <p:nvPr/>
        </p:nvSpPr>
        <p:spPr>
          <a:xfrm flipH="1">
            <a:off x="9856080" y="6359053"/>
            <a:ext cx="1027433" cy="304231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oogle Shape;1994;p54">
            <a:extLst>
              <a:ext uri="{FF2B5EF4-FFF2-40B4-BE49-F238E27FC236}">
                <a16:creationId xmlns:a16="http://schemas.microsoft.com/office/drawing/2014/main" id="{C9B30760-78FA-4322-A643-C04C9C276B5F}"/>
              </a:ext>
            </a:extLst>
          </p:cNvPr>
          <p:cNvGrpSpPr/>
          <p:nvPr/>
        </p:nvGrpSpPr>
        <p:grpSpPr>
          <a:xfrm>
            <a:off x="5427290" y="5650693"/>
            <a:ext cx="653637" cy="811748"/>
            <a:chOff x="7376250" y="1989890"/>
            <a:chExt cx="490228" cy="608811"/>
          </a:xfrm>
        </p:grpSpPr>
        <p:sp>
          <p:nvSpPr>
            <p:cNvPr id="33" name="Google Shape;1995;p54">
              <a:extLst>
                <a:ext uri="{FF2B5EF4-FFF2-40B4-BE49-F238E27FC236}">
                  <a16:creationId xmlns:a16="http://schemas.microsoft.com/office/drawing/2014/main" id="{4E1FBB00-C426-48DB-9B02-F9AA07FC4ED7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Google Shape;1996;p54">
              <a:extLst>
                <a:ext uri="{FF2B5EF4-FFF2-40B4-BE49-F238E27FC236}">
                  <a16:creationId xmlns:a16="http://schemas.microsoft.com/office/drawing/2014/main" id="{BD6336A6-7D94-4618-B41C-629FFFB0A503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Google Shape;1997;p54">
              <a:extLst>
                <a:ext uri="{FF2B5EF4-FFF2-40B4-BE49-F238E27FC236}">
                  <a16:creationId xmlns:a16="http://schemas.microsoft.com/office/drawing/2014/main" id="{EF6A20C9-B9C8-4720-AC3C-D5F19931ECD6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B38A02-C5C4-4AA8-9112-ACAAECBF955D}"/>
              </a:ext>
            </a:extLst>
          </p:cNvPr>
          <p:cNvGrpSpPr/>
          <p:nvPr/>
        </p:nvGrpSpPr>
        <p:grpSpPr>
          <a:xfrm>
            <a:off x="6777718" y="581217"/>
            <a:ext cx="5008880" cy="5695953"/>
            <a:chOff x="8418" y="80"/>
            <a:chExt cx="5916" cy="6619"/>
          </a:xfrm>
        </p:grpSpPr>
        <p:sp>
          <p:nvSpPr>
            <p:cNvPr id="37" name="Google Shape;2653;p65">
              <a:extLst>
                <a:ext uri="{FF2B5EF4-FFF2-40B4-BE49-F238E27FC236}">
                  <a16:creationId xmlns:a16="http://schemas.microsoft.com/office/drawing/2014/main" id="{0A0A7917-1430-4415-8144-70D01962A3BE}"/>
                </a:ext>
              </a:extLst>
            </p:cNvPr>
            <p:cNvSpPr/>
            <p:nvPr/>
          </p:nvSpPr>
          <p:spPr>
            <a:xfrm>
              <a:off x="8418" y="2413"/>
              <a:ext cx="5916" cy="428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7315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endParaRPr>
            </a:p>
          </p:txBody>
        </p:sp>
        <p:sp>
          <p:nvSpPr>
            <p:cNvPr id="38" name="Google Shape;2667;p65">
              <a:extLst>
                <a:ext uri="{FF2B5EF4-FFF2-40B4-BE49-F238E27FC236}">
                  <a16:creationId xmlns:a16="http://schemas.microsoft.com/office/drawing/2014/main" id="{7471FE9A-0AD8-42DB-9674-5EDE38F4F819}"/>
                </a:ext>
              </a:extLst>
            </p:cNvPr>
            <p:cNvSpPr/>
            <p:nvPr/>
          </p:nvSpPr>
          <p:spPr>
            <a:xfrm flipH="1">
              <a:off x="9413" y="80"/>
              <a:ext cx="3654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Quả nho</a:t>
              </a:r>
            </a:p>
          </p:txBody>
        </p:sp>
        <p:cxnSp>
          <p:nvCxnSpPr>
            <p:cNvPr id="39" name="Google Shape;2696;p65">
              <a:extLst>
                <a:ext uri="{FF2B5EF4-FFF2-40B4-BE49-F238E27FC236}">
                  <a16:creationId xmlns:a16="http://schemas.microsoft.com/office/drawing/2014/main" id="{3F303D20-6EBD-4AB3-9F91-8FF20C730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" y="1712"/>
              <a:ext cx="764" cy="761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2696;p65">
              <a:extLst>
                <a:ext uri="{FF2B5EF4-FFF2-40B4-BE49-F238E27FC236}">
                  <a16:creationId xmlns:a16="http://schemas.microsoft.com/office/drawing/2014/main" id="{BF83670E-363E-4DE7-9935-7562809FCB62}"/>
                </a:ext>
              </a:extLst>
            </p:cNvPr>
            <p:cNvCxnSpPr>
              <a:cxnSpLocks/>
            </p:cNvCxnSpPr>
            <p:nvPr/>
          </p:nvCxnSpPr>
          <p:spPr>
            <a:xfrm>
              <a:off x="12708" y="1743"/>
              <a:ext cx="1074" cy="670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49" name="Text Box 0">
            <a:extLst>
              <a:ext uri="{FF2B5EF4-FFF2-40B4-BE49-F238E27FC236}">
                <a16:creationId xmlns:a16="http://schemas.microsoft.com/office/drawing/2014/main" id="{27BD64FF-FC11-4D81-BB6D-3C555279C203}"/>
              </a:ext>
            </a:extLst>
          </p:cNvPr>
          <p:cNvSpPr txBox="1"/>
          <p:nvPr/>
        </p:nvSpPr>
        <p:spPr>
          <a:xfrm>
            <a:off x="6902059" y="2877983"/>
            <a:ext cx="4760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Hình dáng: Hình cầu hoặc hình tròn dài, mọc thành từng chùm.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Kích thước: nhỏ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Màu sác: Màu xanh hoặc màu tím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32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5F6993-83B5-40F0-A479-8AD97C5F4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1" y="842686"/>
            <a:ext cx="5536095" cy="4372902"/>
          </a:xfrm>
          <a:prstGeom prst="rect">
            <a:avLst/>
          </a:prstGeom>
        </p:spPr>
      </p:pic>
      <p:pic>
        <p:nvPicPr>
          <p:cNvPr id="4098" name="Picture 2" descr="Khám phá những bí mật về cây nho Ninh Thuận mà bạn chưa biết">
            <a:extLst>
              <a:ext uri="{FF2B5EF4-FFF2-40B4-BE49-F238E27FC236}">
                <a16:creationId xmlns:a16="http://schemas.microsoft.com/office/drawing/2014/main" id="{5F4DF47B-A4B3-4C01-90F3-DC8A2436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7" y="858251"/>
            <a:ext cx="5863629" cy="43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45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2090D-05DC-46F3-8055-49849C1E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4" y="57970"/>
            <a:ext cx="704206" cy="70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C52D0-BA62-49E6-8326-90F76CB55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04" y="1986558"/>
            <a:ext cx="2523621" cy="1813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9B71A-6AA6-40D3-B50B-7B026E0F0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81" y="1986558"/>
            <a:ext cx="2523437" cy="1831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95752-4A7D-4523-8034-E546C30DE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4" y="1986558"/>
            <a:ext cx="2514484" cy="1823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1919C-7DCA-41DA-BEEF-03C55EA76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06" y="4307553"/>
            <a:ext cx="2514769" cy="2001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386D7-7782-4C77-8D73-5D23F31E9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81" y="4340373"/>
            <a:ext cx="2523315" cy="1988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F6AF8A-B4AD-4120-A572-F5F7C28002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78" y="4298549"/>
            <a:ext cx="2514716" cy="19863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863F15-11A1-40C9-AA0F-934355B055EF}"/>
              </a:ext>
            </a:extLst>
          </p:cNvPr>
          <p:cNvSpPr/>
          <p:nvPr/>
        </p:nvSpPr>
        <p:spPr>
          <a:xfrm>
            <a:off x="1705304" y="409985"/>
            <a:ext cx="8962696" cy="14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 sánh hình dạng, màu sắc, kích thước của các loại quả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63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7690AEB6-36CC-42A3-822D-C1B836B2F4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>
            <a:fillRect/>
          </a:stretch>
        </p:blipFill>
        <p:spPr>
          <a:xfrm>
            <a:off x="1472543" y="1194632"/>
            <a:ext cx="8833899" cy="5130800"/>
          </a:xfrm>
          <a:prstGeom prst="rect">
            <a:avLst/>
          </a:prstGeom>
          <a:solidFill>
            <a:srgbClr val="FF7E68"/>
          </a:solidFill>
        </p:spPr>
      </p:pic>
      <p:pic>
        <p:nvPicPr>
          <p:cNvPr id="3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60947073-53D1-47CF-AB34-21F20F2D3D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78" y="-893611"/>
            <a:ext cx="4176486" cy="4176486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30D42BE-E893-4B89-95B9-EC47C384C51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64267" y="2239583"/>
            <a:ext cx="30261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K</a:t>
            </a:r>
            <a:r>
              <a:rPr lang="zh-CN" altLang="en-US" sz="4000" b="1" dirty="0">
                <a:solidFill>
                  <a:srgbClr val="0070C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ết luận: </a:t>
            </a:r>
          </a:p>
        </p:txBody>
      </p:sp>
      <p:sp>
        <p:nvSpPr>
          <p:cNvPr id="5" name="PA_矩形 4">
            <a:extLst>
              <a:ext uri="{FF2B5EF4-FFF2-40B4-BE49-F238E27FC236}">
                <a16:creationId xmlns:a16="http://schemas.microsoft.com/office/drawing/2014/main" id="{37B11E31-BB2B-4B4E-A867-FE729065485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52354" y="2995669"/>
            <a:ext cx="58673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Các loại quả có hình dạng, màu sắc, kích thước khác nhau.</a:t>
            </a:r>
          </a:p>
        </p:txBody>
      </p:sp>
      <p:pic>
        <p:nvPicPr>
          <p:cNvPr id="7" name="Content Placeholder 116">
            <a:extLst>
              <a:ext uri="{FF2B5EF4-FFF2-40B4-BE49-F238E27FC236}">
                <a16:creationId xmlns:a16="http://schemas.microsoft.com/office/drawing/2014/main" id="{636310A6-37E3-47DF-8562-C66E475DA5E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>
            <a:off x="545749" y="1571464"/>
            <a:ext cx="2152650" cy="2799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15">
            <a:extLst>
              <a:ext uri="{FF2B5EF4-FFF2-40B4-BE49-F238E27FC236}">
                <a16:creationId xmlns:a16="http://schemas.microsoft.com/office/drawing/2014/main" id="{61D5133B-7019-4F26-B08F-A2B06AABCA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8F8F8">
                  <a:alpha val="100000"/>
                </a:srgbClr>
              </a:clrFrom>
              <a:clrTo>
                <a:srgbClr val="F8F8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4927" y="4675912"/>
            <a:ext cx="1384935" cy="1847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E518F-08FD-448A-A9F9-070C3EDF03FD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8171" y="2891880"/>
            <a:ext cx="2515870" cy="1931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55487-7C77-4252-B04E-8E968A1445B9}"/>
              </a:ext>
            </a:extLst>
          </p:cNvPr>
          <p:cNvPicPr/>
          <p:nvPr/>
        </p:nvPicPr>
        <p:blipFill rotWithShape="1"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733"/>
          <a:stretch/>
        </p:blipFill>
        <p:spPr>
          <a:xfrm>
            <a:off x="7147476" y="4282326"/>
            <a:ext cx="3501390" cy="237414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6D1E1A-4A69-4F9D-A558-4E19483F6C94}"/>
              </a:ext>
            </a:extLst>
          </p:cNvPr>
          <p:cNvPicPr/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8171" y="233349"/>
            <a:ext cx="1707578" cy="189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EB7F4F-6776-4B47-998D-5A0783E0B35B}"/>
              </a:ext>
            </a:extLst>
          </p:cNvPr>
          <p:cNvPicPr/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0323" y="-140626"/>
            <a:ext cx="2068851" cy="19659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46925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45 CÂU ĐỐ QUẢ】kèm đáp án ⚡️chọn lọc hay nhất⚡️">
            <a:extLst>
              <a:ext uri="{FF2B5EF4-FFF2-40B4-BE49-F238E27FC236}">
                <a16:creationId xmlns:a16="http://schemas.microsoft.com/office/drawing/2014/main" id="{53BE3827-E7A4-42E1-B622-9D505FD9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22" y="1116298"/>
            <a:ext cx="8517410" cy="51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CAEDC-4D52-403F-AD9A-B54FFE763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99447"/>
            <a:ext cx="2947722" cy="289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321658-88DB-4248-BC58-C18434081413}"/>
              </a:ext>
            </a:extLst>
          </p:cNvPr>
          <p:cNvSpPr txBox="1"/>
          <p:nvPr/>
        </p:nvSpPr>
        <p:spPr>
          <a:xfrm>
            <a:off x="1143000" y="507052"/>
            <a:ext cx="723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5400"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Đố vui về các loại quả</a:t>
            </a:r>
            <a:endParaRPr lang="zh-CN" altLang="en-US" sz="5400" dirty="0"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B8B78-CA26-419C-965B-78FDEDBCE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0" y="385516"/>
            <a:ext cx="1166401" cy="11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6514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D9139E44-2AD6-415F-8E1D-511C1CB6E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898" y="3106420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LÀ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GÌ?</a:t>
            </a:r>
          </a:p>
        </p:txBody>
      </p:sp>
      <p:sp>
        <p:nvSpPr>
          <p:cNvPr id="5" name="PA_文本框 6">
            <a:extLst>
              <a:ext uri="{FF2B5EF4-FFF2-40B4-BE49-F238E27FC236}">
                <a16:creationId xmlns:a16="http://schemas.microsoft.com/office/drawing/2014/main" id="{DC4B94D2-7D3A-4485-BE9E-95B65AD875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99902" y="4703520"/>
            <a:ext cx="302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MÍT</a:t>
            </a:r>
          </a:p>
        </p:txBody>
      </p:sp>
      <p:sp>
        <p:nvSpPr>
          <p:cNvPr id="6" name="PA_矩形 7">
            <a:extLst>
              <a:ext uri="{FF2B5EF4-FFF2-40B4-BE49-F238E27FC236}">
                <a16:creationId xmlns:a16="http://schemas.microsoft.com/office/drawing/2014/main" id="{D2DEA338-6C5E-4B45-8399-97802ED91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38400" y="420160"/>
            <a:ext cx="7696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Dáng tròn to lớn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đầy gai.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trong có múi vàng tươi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mới kỳ.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Gần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chín đóng cọc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thơm ghê</a:t>
            </a:r>
            <a:r>
              <a:rPr lang="en-US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Bổ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ra ăn ngọt, cả nhà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cùng ưa.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　　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Content Placeholder 99">
            <a:extLst>
              <a:ext uri="{FF2B5EF4-FFF2-40B4-BE49-F238E27FC236}">
                <a16:creationId xmlns:a16="http://schemas.microsoft.com/office/drawing/2014/main" id="{FEF93030-667A-4699-974B-F11543BD07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999999">
                  <a:alpha val="100000"/>
                </a:srgbClr>
              </a:clrFrom>
              <a:clrTo>
                <a:srgbClr val="99999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0998" y="3777720"/>
            <a:ext cx="307498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A3195-1AD0-4ACE-AD77-844DC267F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18" y="3849470"/>
            <a:ext cx="3581400" cy="2539099"/>
          </a:xfrm>
          <a:prstGeom prst="rect">
            <a:avLst/>
          </a:prstGeom>
        </p:spPr>
      </p:pic>
      <p:pic>
        <p:nvPicPr>
          <p:cNvPr id="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AF25F9C-EA61-43B3-923A-ABC370CE90A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05735" y="3666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70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D9139E44-2AD6-415F-8E1D-511C1CB6E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898" y="3106420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LÀ QUẢ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GÌ?</a:t>
            </a:r>
          </a:p>
        </p:txBody>
      </p:sp>
      <p:sp>
        <p:nvSpPr>
          <p:cNvPr id="5" name="PA_文本框 6">
            <a:extLst>
              <a:ext uri="{FF2B5EF4-FFF2-40B4-BE49-F238E27FC236}">
                <a16:creationId xmlns:a16="http://schemas.microsoft.com/office/drawing/2014/main" id="{DC4B94D2-7D3A-4485-BE9E-95B65AD875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54403" y="4648200"/>
            <a:ext cx="4517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DƯA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HẤU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6" name="PA_矩形 7">
            <a:extLst>
              <a:ext uri="{FF2B5EF4-FFF2-40B4-BE49-F238E27FC236}">
                <a16:creationId xmlns:a16="http://schemas.microsoft.com/office/drawing/2014/main" id="{D2DEA338-6C5E-4B45-8399-97802ED91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976415" y="429155"/>
            <a:ext cx="82730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Quả tròn to, da xanh xanh</a:t>
            </a:r>
            <a:r>
              <a:rPr lang="en-US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.</a:t>
            </a:r>
          </a:p>
          <a:p>
            <a:pPr lvl="0" algn="ctr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 Ruột trong đỏ chót mát lành ai ơi</a:t>
            </a:r>
            <a:r>
              <a:rPr lang="en-US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.</a:t>
            </a:r>
          </a:p>
          <a:p>
            <a:pPr lvl="0" algn="ctr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 Hạt đen be bé thủi thui</a:t>
            </a:r>
            <a:r>
              <a:rPr lang="en-US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.</a:t>
            </a:r>
          </a:p>
          <a:p>
            <a:pPr lvl="0" algn="ctr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 Ăn vào hết khát, đoán vui xem nào?　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　　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E6E3D-ECC9-4EDC-91BC-FD71DFE2F5CF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057" y="3261501"/>
            <a:ext cx="3276600" cy="3562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Picture 2" descr="Dưa hấu Sài Gòn">
            <a:extLst>
              <a:ext uri="{FF2B5EF4-FFF2-40B4-BE49-F238E27FC236}">
                <a16:creationId xmlns:a16="http://schemas.microsoft.com/office/drawing/2014/main" id="{179E3D71-258D-4D45-881F-F4FC91DE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62" y="3809470"/>
            <a:ext cx="4699141" cy="24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E470F1-A6CB-421C-B684-F92C6EA889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05735" y="3666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5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D9139E44-2AD6-415F-8E1D-511C1CB6E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010400" y="332609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LÀ QUẢ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GÌ?</a:t>
            </a:r>
          </a:p>
        </p:txBody>
      </p:sp>
      <p:sp>
        <p:nvSpPr>
          <p:cNvPr id="5" name="PA_文本框 6">
            <a:extLst>
              <a:ext uri="{FF2B5EF4-FFF2-40B4-BE49-F238E27FC236}">
                <a16:creationId xmlns:a16="http://schemas.microsoft.com/office/drawing/2014/main" id="{DC4B94D2-7D3A-4485-BE9E-95B65AD875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05200" y="4765489"/>
            <a:ext cx="4517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CAM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6" name="PA_矩形 7">
            <a:extLst>
              <a:ext uri="{FF2B5EF4-FFF2-40B4-BE49-F238E27FC236}">
                <a16:creationId xmlns:a16="http://schemas.microsoft.com/office/drawing/2014/main" id="{D2DEA338-6C5E-4B45-8399-97802ED91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99862" y="246995"/>
            <a:ext cx="58537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Da đầy mụn, đầy rôm.</a:t>
            </a:r>
            <a:endParaRPr lang="en-US" sz="4000" b="1">
              <a:solidFill>
                <a:srgbClr val="222222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ea"/>
            </a:endParaRP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Màu khi xanh khi vàng </a:t>
            </a:r>
            <a:endParaRPr lang="en-US" sz="4000" b="1">
              <a:solidFill>
                <a:srgbClr val="222222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ea"/>
            </a:endParaRP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Ruột đầy tôm đầy tép</a:t>
            </a:r>
            <a:endParaRPr lang="en-US" sz="4000" b="1">
              <a:solidFill>
                <a:srgbClr val="222222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ea"/>
            </a:endParaRP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Dáng tròn khi to khi nhỏ</a:t>
            </a: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Ăn lúc ngọt, lúc chua?</a:t>
            </a:r>
          </a:p>
        </p:txBody>
      </p:sp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E470F1-A6CB-421C-B684-F92C6EA889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5735" y="3666459"/>
            <a:ext cx="609600" cy="609600"/>
          </a:xfrm>
          <a:prstGeom prst="rect">
            <a:avLst/>
          </a:prstGeom>
        </p:spPr>
      </p:pic>
      <p:pic>
        <p:nvPicPr>
          <p:cNvPr id="8" name="Content Placeholder 107">
            <a:extLst>
              <a:ext uri="{FF2B5EF4-FFF2-40B4-BE49-F238E27FC236}">
                <a16:creationId xmlns:a16="http://schemas.microsoft.com/office/drawing/2014/main" id="{A2251990-1237-42EF-B727-AA5D6C308FE7}"/>
              </a:ext>
            </a:extLst>
          </p:cNvPr>
          <p:cNvPicPr>
            <a:picLocks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2862" y="4219540"/>
            <a:ext cx="2667000" cy="20003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2" descr="Giá trị dinh dưỡng từ quả cam">
            <a:extLst>
              <a:ext uri="{FF2B5EF4-FFF2-40B4-BE49-F238E27FC236}">
                <a16:creationId xmlns:a16="http://schemas.microsoft.com/office/drawing/2014/main" id="{9E331B47-B2D2-4FC3-BF07-E29D76A9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43280"/>
            <a:ext cx="4281456" cy="2552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1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D9139E44-2AD6-415F-8E1D-511C1CB6E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010400" y="332609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LÀ QUẢ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GÌ?</a:t>
            </a:r>
          </a:p>
        </p:txBody>
      </p:sp>
      <p:sp>
        <p:nvSpPr>
          <p:cNvPr id="5" name="PA_文本框 6">
            <a:extLst>
              <a:ext uri="{FF2B5EF4-FFF2-40B4-BE49-F238E27FC236}">
                <a16:creationId xmlns:a16="http://schemas.microsoft.com/office/drawing/2014/main" id="{DC4B94D2-7D3A-4485-BE9E-95B65AD875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76062" y="4813981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CHÔM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CHÔM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6" name="PA_矩形 7">
            <a:extLst>
              <a:ext uri="{FF2B5EF4-FFF2-40B4-BE49-F238E27FC236}">
                <a16:creationId xmlns:a16="http://schemas.microsoft.com/office/drawing/2014/main" id="{D2DEA338-6C5E-4B45-8399-97802ED91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6362" y="575629"/>
            <a:ext cx="830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Mình tròn lông mọc đầy da, khi chín màu đỏ, xanh là còn non.  </a:t>
            </a:r>
            <a:endParaRPr lang="en-US" sz="4000" b="1">
              <a:solidFill>
                <a:srgbClr val="222222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ea"/>
            </a:endParaRPr>
          </a:p>
          <a:p>
            <a:pPr lvl="0" algn="ctr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Ruột quả thì trắng phau có thêm cái hạt hơi vàng bên trong.　　</a:t>
            </a:r>
          </a:p>
        </p:txBody>
      </p:sp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E470F1-A6CB-421C-B684-F92C6EA889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5735" y="3666459"/>
            <a:ext cx="609600" cy="609600"/>
          </a:xfrm>
          <a:prstGeom prst="rect">
            <a:avLst/>
          </a:prstGeom>
        </p:spPr>
      </p:pic>
      <p:pic>
        <p:nvPicPr>
          <p:cNvPr id="9" name="Content Placeholder 110">
            <a:extLst>
              <a:ext uri="{FF2B5EF4-FFF2-40B4-BE49-F238E27FC236}">
                <a16:creationId xmlns:a16="http://schemas.microsoft.com/office/drawing/2014/main" id="{79B6578D-EE68-441F-8D92-B29B11397A4A}"/>
              </a:ext>
            </a:extLst>
          </p:cNvPr>
          <p:cNvPicPr>
            <a:picLocks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304" y="3952208"/>
            <a:ext cx="3026115" cy="2554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2" descr="Chôm chôm">
            <a:extLst>
              <a:ext uri="{FF2B5EF4-FFF2-40B4-BE49-F238E27FC236}">
                <a16:creationId xmlns:a16="http://schemas.microsoft.com/office/drawing/2014/main" id="{160F2DB2-FC5C-4289-BA49-295B7C70F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952206"/>
            <a:ext cx="2554545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6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ả Gì Mà Chua Chua Thế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79B87AC4-530E-439D-9A44-AA3B2301AA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43" end="2208.5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1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D9139E44-2AD6-415F-8E1D-511C1CB6E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010400" y="332609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LÀ QUẢ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GÌ?</a:t>
            </a:r>
          </a:p>
        </p:txBody>
      </p:sp>
      <p:sp>
        <p:nvSpPr>
          <p:cNvPr id="5" name="PA_文本框 6">
            <a:extLst>
              <a:ext uri="{FF2B5EF4-FFF2-40B4-BE49-F238E27FC236}">
                <a16:creationId xmlns:a16="http://schemas.microsoft.com/office/drawing/2014/main" id="{DC4B94D2-7D3A-4485-BE9E-95B65AD875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76062" y="4813981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NA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6" name="PA_矩形 7">
            <a:extLst>
              <a:ext uri="{FF2B5EF4-FFF2-40B4-BE49-F238E27FC236}">
                <a16:creationId xmlns:a16="http://schemas.microsoft.com/office/drawing/2014/main" id="{D2DEA338-6C5E-4B45-8399-97802ED91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495800" y="589378"/>
            <a:ext cx="830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Quả gì nhiều mắt</a:t>
            </a: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Khi chín nứt ra</a:t>
            </a: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Ruột trắng nõn nà</a:t>
            </a: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Hạt đen nhanh nhánh.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E470F1-A6CB-421C-B684-F92C6EA889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5735" y="3666459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934628-2641-41E1-9870-0CF3A6629B41}"/>
              </a:ext>
            </a:extLst>
          </p:cNvPr>
          <p:cNvGrpSpPr/>
          <p:nvPr/>
        </p:nvGrpSpPr>
        <p:grpSpPr>
          <a:xfrm>
            <a:off x="1342107" y="3143923"/>
            <a:ext cx="3858544" cy="3312259"/>
            <a:chOff x="1094456" y="3143923"/>
            <a:chExt cx="3858544" cy="3312259"/>
          </a:xfrm>
        </p:grpSpPr>
        <p:pic>
          <p:nvPicPr>
            <p:cNvPr id="11268" name="Picture 4" descr="Đau dạ dày có ăn được quả na không? - NIIT Việt Nam">
              <a:extLst>
                <a:ext uri="{FF2B5EF4-FFF2-40B4-BE49-F238E27FC236}">
                  <a16:creationId xmlns:a16="http://schemas.microsoft.com/office/drawing/2014/main" id="{E4B621DB-F42B-4C12-8932-CE374A38F5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8" r="3840" b="-1"/>
            <a:stretch/>
          </p:blipFill>
          <p:spPr bwMode="auto">
            <a:xfrm>
              <a:off x="1094456" y="3429000"/>
              <a:ext cx="3610140" cy="3027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09FE88C-6941-408F-89C4-6EC0EACE074E}"/>
                </a:ext>
              </a:extLst>
            </p:cNvPr>
            <p:cNvSpPr/>
            <p:nvPr/>
          </p:nvSpPr>
          <p:spPr>
            <a:xfrm>
              <a:off x="3810000" y="3143923"/>
              <a:ext cx="1143000" cy="842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70" name="Picture 6" descr="Mãng cầu na | Tươi">
            <a:extLst>
              <a:ext uri="{FF2B5EF4-FFF2-40B4-BE49-F238E27FC236}">
                <a16:creationId xmlns:a16="http://schemas.microsoft.com/office/drawing/2014/main" id="{D26CB04C-7767-494E-A461-36E137B6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88" y="3986645"/>
            <a:ext cx="2302747" cy="23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63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文本框 5">
            <a:extLst>
              <a:ext uri="{FF2B5EF4-FFF2-40B4-BE49-F238E27FC236}">
                <a16:creationId xmlns:a16="http://schemas.microsoft.com/office/drawing/2014/main" id="{D9139E44-2AD6-415F-8E1D-511C1CB6E7E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44646" y="2617134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LÀ QUẢ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GÌ?</a:t>
            </a:r>
          </a:p>
        </p:txBody>
      </p:sp>
      <p:sp>
        <p:nvSpPr>
          <p:cNvPr id="5" name="PA_文本框 6">
            <a:extLst>
              <a:ext uri="{FF2B5EF4-FFF2-40B4-BE49-F238E27FC236}">
                <a16:creationId xmlns:a16="http://schemas.microsoft.com/office/drawing/2014/main" id="{DC4B94D2-7D3A-4485-BE9E-95B65AD875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48400" y="4378327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NHÃN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6" name="PA_矩形 7">
            <a:extLst>
              <a:ext uri="{FF2B5EF4-FFF2-40B4-BE49-F238E27FC236}">
                <a16:creationId xmlns:a16="http://schemas.microsoft.com/office/drawing/2014/main" id="{D2DEA338-6C5E-4B45-8399-97802ED91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86200" y="560517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Hạt đen ví như mắt</a:t>
            </a: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Cùi ngọt tựa đường phèn</a:t>
            </a:r>
          </a:p>
          <a:p>
            <a:pPr lvl="0"/>
            <a:r>
              <a:rPr lang="vi-VN" sz="4000" b="1">
                <a:solidFill>
                  <a:srgbClr val="222222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ea"/>
              </a:rPr>
              <a:t>Hương thơm như mùi mật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E470F1-A6CB-421C-B684-F92C6EA889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5735" y="3666459"/>
            <a:ext cx="609600" cy="609600"/>
          </a:xfrm>
          <a:prstGeom prst="rect">
            <a:avLst/>
          </a:prstGeom>
        </p:spPr>
      </p:pic>
      <p:pic>
        <p:nvPicPr>
          <p:cNvPr id="12292" name="Picture 4" descr="Nhãn bao nhiêu calo? Ăn nhãn có tác dụng gì? - YouMed">
            <a:extLst>
              <a:ext uri="{FF2B5EF4-FFF2-40B4-BE49-F238E27FC236}">
                <a16:creationId xmlns:a16="http://schemas.microsoft.com/office/drawing/2014/main" id="{C0AA6969-91FE-4A9E-B076-EECD0C30E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-2194" r="2800" b="11904"/>
          <a:stretch/>
        </p:blipFill>
        <p:spPr bwMode="auto">
          <a:xfrm>
            <a:off x="838200" y="3044119"/>
            <a:ext cx="5715000" cy="32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10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C5048E0-7414-4AC7-AB3B-1AE15AA64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4470400" y="2038176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sp>
        <p:nvSpPr>
          <p:cNvPr id="23" name="Google Shape;487;p33"/>
          <p:cNvSpPr txBox="1">
            <a:spLocks/>
          </p:cNvSpPr>
          <p:nvPr/>
        </p:nvSpPr>
        <p:spPr>
          <a:xfrm>
            <a:off x="5047221" y="2608161"/>
            <a:ext cx="6233888" cy="14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>
              <a:buClrTx/>
              <a:buSzTx/>
            </a:pPr>
            <a:r>
              <a:rPr lang="en-US" altLang="zh-CN" sz="5400" b="1">
                <a:solidFill>
                  <a:prstClr val="black"/>
                </a:solidFill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2. Nêu các bộ phận, chức năng của quả.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52F3A4-C413-4C81-8EF0-83042D947A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6"/>
          <a:stretch/>
        </p:blipFill>
        <p:spPr>
          <a:xfrm>
            <a:off x="910891" y="1286583"/>
            <a:ext cx="1192233" cy="2682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2678DD-8EAD-4861-AA1E-E9536D3757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6"/>
          <a:stretch/>
        </p:blipFill>
        <p:spPr>
          <a:xfrm>
            <a:off x="2564935" y="2847012"/>
            <a:ext cx="1192233" cy="26825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27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6">
            <a:extLst>
              <a:ext uri="{FF2B5EF4-FFF2-40B4-BE49-F238E27FC236}">
                <a16:creationId xmlns:a16="http://schemas.microsoft.com/office/drawing/2014/main" id="{90D568CF-6D95-4BB6-9A56-D941FD132D4F}"/>
              </a:ext>
            </a:extLst>
          </p:cNvPr>
          <p:cNvSpPr txBox="1"/>
          <p:nvPr/>
        </p:nvSpPr>
        <p:spPr>
          <a:xfrm>
            <a:off x="2171700" y="228600"/>
            <a:ext cx="102444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Nêu tên các bộ phận của quả.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B7E693E1-B158-4954-9D76-717E3B599B2B}"/>
              </a:ext>
            </a:extLst>
          </p:cNvPr>
          <p:cNvSpPr txBox="1"/>
          <p:nvPr/>
        </p:nvSpPr>
        <p:spPr>
          <a:xfrm>
            <a:off x="2133600" y="990600"/>
            <a:ext cx="90252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Quả và hạt có chức năng gì đối với cây?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DBA40-6042-4107-9878-62AF6192D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0898"/>
            <a:ext cx="1142466" cy="1142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FC157-EE42-46C6-A6C5-DE479B463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65" y="2075992"/>
            <a:ext cx="4399528" cy="3456032"/>
          </a:xfrm>
          <a:prstGeom prst="rect">
            <a:avLst/>
          </a:prstGeom>
        </p:spPr>
      </p:pic>
      <p:sp>
        <p:nvSpPr>
          <p:cNvPr id="14" name="Text Box 106">
            <a:extLst>
              <a:ext uri="{FF2B5EF4-FFF2-40B4-BE49-F238E27FC236}">
                <a16:creationId xmlns:a16="http://schemas.microsoft.com/office/drawing/2014/main" id="{3EDB9551-2E1F-4D67-9318-AC08FC71E055}"/>
              </a:ext>
            </a:extLst>
          </p:cNvPr>
          <p:cNvSpPr txBox="1"/>
          <p:nvPr/>
        </p:nvSpPr>
        <p:spPr>
          <a:xfrm>
            <a:off x="3119221" y="5731071"/>
            <a:ext cx="276002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Quả đu đủ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DA4AE4-4684-487D-9249-6CED8215C869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802328" y="2627285"/>
            <a:ext cx="1850849" cy="181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6BD8E4F-C070-4FFF-84E3-98A187E8F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77" y="2218983"/>
            <a:ext cx="2878527" cy="8166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20B946-8AFF-4BF3-951A-C1FDA8085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77" y="3255208"/>
            <a:ext cx="2878527" cy="8166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2D6D8D-8D2D-497B-B51C-AD430CD10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77" y="4480114"/>
            <a:ext cx="2878527" cy="81660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17665E-70C2-4F75-81C6-FA999C14704E}"/>
              </a:ext>
            </a:extLst>
          </p:cNvPr>
          <p:cNvCxnSpPr>
            <a:cxnSpLocks/>
          </p:cNvCxnSpPr>
          <p:nvPr/>
        </p:nvCxnSpPr>
        <p:spPr>
          <a:xfrm>
            <a:off x="5758812" y="3663510"/>
            <a:ext cx="18943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DC4B06-6412-4EC5-B4C9-2A138D6A5755}"/>
              </a:ext>
            </a:extLst>
          </p:cNvPr>
          <p:cNvCxnSpPr>
            <a:cxnSpLocks/>
          </p:cNvCxnSpPr>
          <p:nvPr/>
        </p:nvCxnSpPr>
        <p:spPr>
          <a:xfrm>
            <a:off x="5148817" y="4668782"/>
            <a:ext cx="25043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74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3DC28-50CA-4366-B4BA-DDC7C58D7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28" y="2218983"/>
            <a:ext cx="4805009" cy="3088052"/>
          </a:xfrm>
          <a:prstGeom prst="rect">
            <a:avLst/>
          </a:prstGeom>
        </p:spPr>
      </p:pic>
      <p:sp>
        <p:nvSpPr>
          <p:cNvPr id="7" name="Text Box 106">
            <a:extLst>
              <a:ext uri="{FF2B5EF4-FFF2-40B4-BE49-F238E27FC236}">
                <a16:creationId xmlns:a16="http://schemas.microsoft.com/office/drawing/2014/main" id="{90D568CF-6D95-4BB6-9A56-D941FD132D4F}"/>
              </a:ext>
            </a:extLst>
          </p:cNvPr>
          <p:cNvSpPr txBox="1"/>
          <p:nvPr/>
        </p:nvSpPr>
        <p:spPr>
          <a:xfrm>
            <a:off x="2171700" y="228600"/>
            <a:ext cx="102444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tên các bộ phận của quả.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B7E693E1-B158-4954-9D76-717E3B599B2B}"/>
              </a:ext>
            </a:extLst>
          </p:cNvPr>
          <p:cNvSpPr txBox="1"/>
          <p:nvPr/>
        </p:nvSpPr>
        <p:spPr>
          <a:xfrm>
            <a:off x="2133600" y="990600"/>
            <a:ext cx="90252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và hạt có chức năng gì đối với cây?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DBA40-6042-4107-9878-62AF6192D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0898"/>
            <a:ext cx="1142466" cy="1142180"/>
          </a:xfrm>
          <a:prstGeom prst="rect">
            <a:avLst/>
          </a:prstGeom>
        </p:spPr>
      </p:pic>
      <p:sp>
        <p:nvSpPr>
          <p:cNvPr id="14" name="Text Box 106">
            <a:extLst>
              <a:ext uri="{FF2B5EF4-FFF2-40B4-BE49-F238E27FC236}">
                <a16:creationId xmlns:a16="http://schemas.microsoft.com/office/drawing/2014/main" id="{3EDB9551-2E1F-4D67-9318-AC08FC71E055}"/>
              </a:ext>
            </a:extLst>
          </p:cNvPr>
          <p:cNvSpPr txBox="1"/>
          <p:nvPr/>
        </p:nvSpPr>
        <p:spPr>
          <a:xfrm>
            <a:off x="6646227" y="5548012"/>
            <a:ext cx="351017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nhãn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DA4AE4-4684-487D-9249-6CED8215C869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558484" y="2627735"/>
            <a:ext cx="2087743" cy="7797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6BD8E4F-C070-4FFF-84E3-98A187E8F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57" y="2219433"/>
            <a:ext cx="2878527" cy="8166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20B946-8AFF-4BF3-951A-C1FDA8085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37" y="3407482"/>
            <a:ext cx="2878527" cy="8166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2D6D8D-8D2D-497B-B51C-AD430CD10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57" y="4480564"/>
            <a:ext cx="2878527" cy="81660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17665E-70C2-4F75-81C6-FA999C14704E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559264" y="3815784"/>
            <a:ext cx="2604316" cy="444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DC4B06-6412-4EC5-B4C9-2A138D6A5755}"/>
              </a:ext>
            </a:extLst>
          </p:cNvPr>
          <p:cNvCxnSpPr>
            <a:cxnSpLocks/>
          </p:cNvCxnSpPr>
          <p:nvPr/>
        </p:nvCxnSpPr>
        <p:spPr>
          <a:xfrm flipV="1">
            <a:off x="4550148" y="4224086"/>
            <a:ext cx="3069852" cy="5765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36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EAB316-F9EF-46CA-A9D0-D8D36C8F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28799"/>
            <a:ext cx="5377586" cy="3456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29DC2-28C3-420D-B63D-F3C46E16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" y="1128799"/>
            <a:ext cx="4399528" cy="3456032"/>
          </a:xfrm>
          <a:prstGeom prst="rect">
            <a:avLst/>
          </a:prstGeom>
        </p:spPr>
      </p:pic>
      <p:sp>
        <p:nvSpPr>
          <p:cNvPr id="4" name="Text Box 25">
            <a:extLst>
              <a:ext uri="{FF2B5EF4-FFF2-40B4-BE49-F238E27FC236}">
                <a16:creationId xmlns:a16="http://schemas.microsoft.com/office/drawing/2014/main" id="{0C6CB3F1-3280-4360-B525-50A23B80462B}"/>
              </a:ext>
            </a:extLst>
          </p:cNvPr>
          <p:cNvSpPr txBox="1"/>
          <p:nvPr/>
        </p:nvSpPr>
        <p:spPr>
          <a:xfrm>
            <a:off x="1981200" y="381000"/>
            <a:ext cx="102108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và hạt có chức năng gì đối với cây? </a:t>
            </a:r>
          </a:p>
        </p:txBody>
      </p: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5353FD90-9A2A-4CAD-80DD-776A48C824C8}"/>
              </a:ext>
            </a:extLst>
          </p:cNvPr>
          <p:cNvSpPr/>
          <p:nvPr/>
        </p:nvSpPr>
        <p:spPr>
          <a:xfrm>
            <a:off x="1466850" y="4686300"/>
            <a:ext cx="9258300" cy="1905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che chở và bảo vệ cho hạt.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nảy mầm và phát triển thành cây mới trong điều kiện thích hợp.</a:t>
            </a:r>
          </a:p>
        </p:txBody>
      </p:sp>
    </p:spTree>
    <p:extLst>
      <p:ext uri="{BB962C8B-B14F-4D97-AF65-F5344CB8AC3E}">
        <p14:creationId xmlns:p14="http://schemas.microsoft.com/office/powerpoint/2010/main" val="2118790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3E3D55-B3C2-4236-A398-A74627C0ECB4}"/>
              </a:ext>
            </a:extLst>
          </p:cNvPr>
          <p:cNvGrpSpPr/>
          <p:nvPr/>
        </p:nvGrpSpPr>
        <p:grpSpPr>
          <a:xfrm>
            <a:off x="793750" y="410845"/>
            <a:ext cx="6978650" cy="1275080"/>
            <a:chOff x="3643" y="828"/>
            <a:chExt cx="7130" cy="2008"/>
          </a:xfrm>
        </p:grpSpPr>
        <p:sp>
          <p:nvSpPr>
            <p:cNvPr id="3" name="Rounded Rectangle 20">
              <a:extLst>
                <a:ext uri="{FF2B5EF4-FFF2-40B4-BE49-F238E27FC236}">
                  <a16:creationId xmlns:a16="http://schemas.microsoft.com/office/drawing/2014/main" id="{FE477201-9122-4AA5-AE4F-85C466FEBDEC}"/>
                </a:ext>
              </a:extLst>
            </p:cNvPr>
            <p:cNvSpPr/>
            <p:nvPr/>
          </p:nvSpPr>
          <p:spPr>
            <a:xfrm>
              <a:off x="3643" y="828"/>
              <a:ext cx="7130" cy="164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9">
              <a:extLst>
                <a:ext uri="{FF2B5EF4-FFF2-40B4-BE49-F238E27FC236}">
                  <a16:creationId xmlns:a16="http://schemas.microsoft.com/office/drawing/2014/main" id="{7C894BCC-B35C-4DBE-8914-C41FE5382A98}"/>
                </a:ext>
              </a:extLst>
            </p:cNvPr>
            <p:cNvSpPr txBox="1"/>
            <p:nvPr/>
          </p:nvSpPr>
          <p:spPr>
            <a:xfrm>
              <a:off x="3778" y="1141"/>
              <a:ext cx="6758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Quả được hình thành như thế nào?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0E1204-F6EF-4604-8356-4E925AFA1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52742"/>
            <a:ext cx="5410200" cy="48861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141A41-641C-42B5-92D9-1A6C61EB2BC4}"/>
              </a:ext>
            </a:extLst>
          </p:cNvPr>
          <p:cNvGrpSpPr/>
          <p:nvPr/>
        </p:nvGrpSpPr>
        <p:grpSpPr>
          <a:xfrm>
            <a:off x="5791200" y="1457325"/>
            <a:ext cx="5902960" cy="2750820"/>
            <a:chOff x="1477" y="3124"/>
            <a:chExt cx="9296" cy="4494"/>
          </a:xfrm>
        </p:grpSpPr>
        <p:sp>
          <p:nvSpPr>
            <p:cNvPr id="6" name="Cloud Callout 18">
              <a:extLst>
                <a:ext uri="{FF2B5EF4-FFF2-40B4-BE49-F238E27FC236}">
                  <a16:creationId xmlns:a16="http://schemas.microsoft.com/office/drawing/2014/main" id="{039AC023-DC7E-49CA-B05D-F275401B1CC2}"/>
                </a:ext>
              </a:extLst>
            </p:cNvPr>
            <p:cNvSpPr/>
            <p:nvPr/>
          </p:nvSpPr>
          <p:spPr>
            <a:xfrm>
              <a:off x="1477" y="3124"/>
              <a:ext cx="9296" cy="4494"/>
            </a:xfrm>
            <a:prstGeom prst="cloudCallout">
              <a:avLst>
                <a:gd name="adj1" fmla="val -53355"/>
                <a:gd name="adj2" fmla="val 42891"/>
              </a:avLst>
            </a:prstGeom>
            <a:solidFill>
              <a:srgbClr val="FDFDD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8EBCC5C0-D3A7-44D2-84F5-DBE0C61BBE94}"/>
                </a:ext>
              </a:extLst>
            </p:cNvPr>
            <p:cNvSpPr txBox="1"/>
            <p:nvPr/>
          </p:nvSpPr>
          <p:spPr>
            <a:xfrm>
              <a:off x="2614" y="4606"/>
              <a:ext cx="6758" cy="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Quả được hình thành từ hoa.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274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6DF8B0-AC47-4418-9D54-33E594C10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3276"/>
            <a:ext cx="9525000" cy="58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1232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6C521-1A34-4B0C-AACB-B5FF487F8399}"/>
              </a:ext>
            </a:extLst>
          </p:cNvPr>
          <p:cNvSpPr txBox="1"/>
          <p:nvPr/>
        </p:nvSpPr>
        <p:spPr>
          <a:xfrm>
            <a:off x="1143000" y="507052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Trò chơi : "Hoa gì? Quả nào?"</a:t>
            </a:r>
            <a:endParaRPr lang="zh-CN" altLang="en-US" sz="5400" dirty="0"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1E205-0E4B-48F9-B148-98DBF99A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0" y="385516"/>
            <a:ext cx="1166401" cy="1166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55FF5-CF89-4CDF-8685-7259475A3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9" y="1958236"/>
            <a:ext cx="2890506" cy="3254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08EE7-BAFD-44CE-8623-DD42490F1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78" y="1966743"/>
            <a:ext cx="2402691" cy="3256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FE5AF-DC98-4415-BFCC-F4B9756F6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947693"/>
            <a:ext cx="2600579" cy="3245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609C4-90F9-4484-B8EE-8BB9DB1BB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08" y="1936492"/>
            <a:ext cx="3208001" cy="3256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30E5D5-1B32-4A51-A9E1-A9176654F120}"/>
              </a:ext>
            </a:extLst>
          </p:cNvPr>
          <p:cNvSpPr txBox="1"/>
          <p:nvPr/>
        </p:nvSpPr>
        <p:spPr>
          <a:xfrm>
            <a:off x="119422" y="5286945"/>
            <a:ext cx="3439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C0000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Hoa chuối</a:t>
            </a:r>
            <a:endParaRPr lang="zh-CN" altLang="en-US" sz="4800" dirty="0">
              <a:solidFill>
                <a:srgbClr val="C00000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F1FD1-DE51-4091-81FA-DBB781536158}"/>
              </a:ext>
            </a:extLst>
          </p:cNvPr>
          <p:cNvSpPr txBox="1"/>
          <p:nvPr/>
        </p:nvSpPr>
        <p:spPr>
          <a:xfrm>
            <a:off x="2868154" y="5298076"/>
            <a:ext cx="3439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C0000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Quả bưởi</a:t>
            </a:r>
            <a:endParaRPr lang="zh-CN" altLang="en-US" sz="4800" dirty="0">
              <a:solidFill>
                <a:srgbClr val="C00000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7EBB2-5F50-4717-AE68-F10B48DFF4CB}"/>
              </a:ext>
            </a:extLst>
          </p:cNvPr>
          <p:cNvSpPr txBox="1"/>
          <p:nvPr/>
        </p:nvSpPr>
        <p:spPr>
          <a:xfrm>
            <a:off x="5562442" y="5309061"/>
            <a:ext cx="3439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C0000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Quả chuối</a:t>
            </a:r>
            <a:endParaRPr lang="zh-CN" altLang="en-US" sz="4800" dirty="0">
              <a:solidFill>
                <a:srgbClr val="C00000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0C393-1F2C-4598-AC43-5DA49DDA8B39}"/>
              </a:ext>
            </a:extLst>
          </p:cNvPr>
          <p:cNvSpPr txBox="1"/>
          <p:nvPr/>
        </p:nvSpPr>
        <p:spPr>
          <a:xfrm>
            <a:off x="8441818" y="5309060"/>
            <a:ext cx="3439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C0000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Hoa bưởi</a:t>
            </a:r>
            <a:endParaRPr lang="zh-CN" altLang="en-US" sz="4800" dirty="0">
              <a:solidFill>
                <a:srgbClr val="C00000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86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C55FF5-CF89-4CDF-8685-7259475A3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59000"/>
            <a:ext cx="4264132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FE5AF-DC98-4415-BFCC-F4B9756F6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24" y="990600"/>
            <a:ext cx="3836426" cy="47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52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0" y="2386597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FD105CBE-1F98-4A24-B80F-09930CA66B90}"/>
              </a:ext>
            </a:extLst>
          </p:cNvPr>
          <p:cNvSpPr/>
          <p:nvPr/>
        </p:nvSpPr>
        <p:spPr>
          <a:xfrm>
            <a:off x="1114687" y="1641462"/>
            <a:ext cx="10162913" cy="3772899"/>
          </a:xfrm>
          <a:prstGeom prst="bevel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1801D-8272-4F0B-B3D8-834DE7B80CC1}"/>
              </a:ext>
            </a:extLst>
          </p:cNvPr>
          <p:cNvSpPr txBox="1"/>
          <p:nvPr/>
        </p:nvSpPr>
        <p:spPr>
          <a:xfrm>
            <a:off x="1881459" y="2162875"/>
            <a:ext cx="8201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TỰ NHIÊN VÀ XÃ HỘI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05" y="4249716"/>
            <a:ext cx="1445343" cy="144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E5700-3CFD-418B-AD58-4F77D0B10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27" y="827741"/>
            <a:ext cx="1617920" cy="1483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35" y="1409580"/>
            <a:ext cx="1873219" cy="1873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88" y="3978343"/>
            <a:ext cx="1953117" cy="1953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DE5FC9-95DF-4A6B-8993-446449AD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5" y="2706741"/>
            <a:ext cx="3143935" cy="31439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FDB018-A49C-40B8-B323-EE8CB82E713C}"/>
              </a:ext>
            </a:extLst>
          </p:cNvPr>
          <p:cNvSpPr txBox="1"/>
          <p:nvPr/>
        </p:nvSpPr>
        <p:spPr>
          <a:xfrm>
            <a:off x="1839716" y="2975852"/>
            <a:ext cx="82010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HOA VÀ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9430537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508EE7-BAFD-44CE-8623-DD42490F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984911"/>
            <a:ext cx="3634437" cy="4926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609C4-90F9-4484-B8EE-8BB9DB1BB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65756"/>
            <a:ext cx="4852591" cy="49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147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>
            <a:extLst>
              <a:ext uri="{FF2B5EF4-FFF2-40B4-BE49-F238E27FC236}">
                <a16:creationId xmlns:a16="http://schemas.microsoft.com/office/drawing/2014/main" id="{F24D49B5-DAF2-4C1D-BAAD-040F41EAC3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5" y="1162375"/>
            <a:ext cx="5644554" cy="517649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5D2D6D5C-4AA4-4C85-A5A5-E147F1C4BC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0" y="1301417"/>
            <a:ext cx="5641565" cy="5018405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079B6E51-CAFF-4794-9DA4-A9CE85513A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7273" y="235552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6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GÌ?</a:t>
            </a: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id="{D5EB5659-5326-4500-8133-B701B25AE5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19070" y="2355529"/>
            <a:ext cx="3909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NHÃN</a:t>
            </a:r>
            <a:endParaRPr lang="en-US" altLang="zh-CN" sz="3600" b="1" dirty="0">
              <a:solidFill>
                <a:srgbClr val="FF0000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0" name="PA_文本框 5">
            <a:extLst>
              <a:ext uri="{FF2B5EF4-FFF2-40B4-BE49-F238E27FC236}">
                <a16:creationId xmlns:a16="http://schemas.microsoft.com/office/drawing/2014/main" id="{21AE7B68-7F6D-46F4-A5BA-5464EBA5FD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3870" y="2383952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accent6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NHÃN</a:t>
            </a:r>
            <a:endParaRPr lang="en-US" altLang="zh-CN" sz="3600" b="1" dirty="0">
              <a:solidFill>
                <a:schemeClr val="accent6"/>
              </a:solidFill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pic>
        <p:nvPicPr>
          <p:cNvPr id="13314" name="Picture 2" descr="Hưng Yên: Mùa hoa nhãn nở">
            <a:extLst>
              <a:ext uri="{FF2B5EF4-FFF2-40B4-BE49-F238E27FC236}">
                <a16:creationId xmlns:a16="http://schemas.microsoft.com/office/drawing/2014/main" id="{F7674C02-1056-4E1F-A95B-9DF4310F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73" y="3063528"/>
            <a:ext cx="3757434" cy="25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F72B33-B765-4CCF-A416-3C8710D5B0FE}"/>
              </a:ext>
            </a:extLst>
          </p:cNvPr>
          <p:cNvSpPr txBox="1"/>
          <p:nvPr/>
        </p:nvSpPr>
        <p:spPr>
          <a:xfrm>
            <a:off x="1217273" y="239045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Trò chơi : "Hoa gì? Quả nào?"</a:t>
            </a:r>
            <a:endParaRPr lang="zh-CN" altLang="en-US" sz="5400" dirty="0"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7DF907-9711-4A5C-89DF-A615BEDC1B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38" y="3120118"/>
            <a:ext cx="4007489" cy="2575507"/>
          </a:xfrm>
          <a:prstGeom prst="rect">
            <a:avLst/>
          </a:prstGeom>
        </p:spPr>
      </p:pic>
      <p:pic>
        <p:nvPicPr>
          <p:cNvPr id="1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E0138C-7DAE-4BDB-97F7-B009412DFF9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80417" y="3828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2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>
            <a:extLst>
              <a:ext uri="{FF2B5EF4-FFF2-40B4-BE49-F238E27FC236}">
                <a16:creationId xmlns:a16="http://schemas.microsoft.com/office/drawing/2014/main" id="{F24D49B5-DAF2-4C1D-BAAD-040F41EAC3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5" y="1162375"/>
            <a:ext cx="5644554" cy="517649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5D2D6D5C-4AA4-4C85-A5A5-E147F1C4BC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0" y="1301417"/>
            <a:ext cx="5641565" cy="5018405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079B6E51-CAFF-4794-9DA4-A9CE85513A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7273" y="235552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GÌ?</a:t>
            </a: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id="{D5EB5659-5326-4500-8133-B701B25AE5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19070" y="2355529"/>
            <a:ext cx="3909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SẦU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RIÊNG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0" name="PA_文本框 5">
            <a:extLst>
              <a:ext uri="{FF2B5EF4-FFF2-40B4-BE49-F238E27FC236}">
                <a16:creationId xmlns:a16="http://schemas.microsoft.com/office/drawing/2014/main" id="{21AE7B68-7F6D-46F4-A5BA-5464EBA5FD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3870" y="2383952"/>
            <a:ext cx="37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</a:t>
            </a:r>
            <a:r>
              <a:rPr lang="en-US" altLang="zh-CN" sz="3600" b="1">
                <a:solidFill>
                  <a:srgbClr val="70AD47"/>
                </a:solidFill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SẦU RIÊNG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72B33-B765-4CCF-A416-3C8710D5B0FE}"/>
              </a:ext>
            </a:extLst>
          </p:cNvPr>
          <p:cNvSpPr txBox="1"/>
          <p:nvPr/>
        </p:nvSpPr>
        <p:spPr>
          <a:xfrm>
            <a:off x="1217273" y="239045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Trò chơi : "Hoa gì? Quả nào?"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23554" name="Picture 2" descr="THỤ PHẤN VÀ CHĂM SÓC CÂY SẦU RIÊNG GIAI ĐOẠN NUÔI TRÁI - CTY TNHH ĐIỀN TRANG">
            <a:extLst>
              <a:ext uri="{FF2B5EF4-FFF2-40B4-BE49-F238E27FC236}">
                <a16:creationId xmlns:a16="http://schemas.microsoft.com/office/drawing/2014/main" id="{D153FDE1-9965-44E4-A439-B234F9F7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5" y="3130054"/>
            <a:ext cx="4473010" cy="25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ự tích trái sầu riêng - Truyện cổ tích Việt Nam chọn lọc và ý nghĩa">
            <a:extLst>
              <a:ext uri="{FF2B5EF4-FFF2-40B4-BE49-F238E27FC236}">
                <a16:creationId xmlns:a16="http://schemas.microsoft.com/office/drawing/2014/main" id="{24CE7EF0-6093-4D28-8692-D0531F61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58" y="2966481"/>
            <a:ext cx="4052085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>
            <a:extLst>
              <a:ext uri="{FF2B5EF4-FFF2-40B4-BE49-F238E27FC236}">
                <a16:creationId xmlns:a16="http://schemas.microsoft.com/office/drawing/2014/main" id="{F24D49B5-DAF2-4C1D-BAAD-040F41EAC3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5" y="1162375"/>
            <a:ext cx="5644554" cy="517649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5D2D6D5C-4AA4-4C85-A5A5-E147F1C4BC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0" y="1301417"/>
            <a:ext cx="5641565" cy="5018405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079B6E51-CAFF-4794-9DA4-A9CE85513A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7273" y="235552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GÌ?</a:t>
            </a: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id="{D5EB5659-5326-4500-8133-B701B25AE5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19070" y="2355529"/>
            <a:ext cx="3909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MĂNG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CỤT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0" name="PA_文本框 5">
            <a:extLst>
              <a:ext uri="{FF2B5EF4-FFF2-40B4-BE49-F238E27FC236}">
                <a16:creationId xmlns:a16="http://schemas.microsoft.com/office/drawing/2014/main" id="{21AE7B68-7F6D-46F4-A5BA-5464EBA5FD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3870" y="2383952"/>
            <a:ext cx="37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MĂNG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CỤT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72B33-B765-4CCF-A416-3C8710D5B0FE}"/>
              </a:ext>
            </a:extLst>
          </p:cNvPr>
          <p:cNvSpPr txBox="1"/>
          <p:nvPr/>
        </p:nvSpPr>
        <p:spPr>
          <a:xfrm>
            <a:off x="1217273" y="239045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Trò chơi : "Hoa gì? Quả nào?"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24578" name="Picture 2" descr="Các bạn đã bao giờ nhìn thấy hoa măng cụt chưa ? - Trái Cây Tươi Nhập Khẩu">
            <a:extLst>
              <a:ext uri="{FF2B5EF4-FFF2-40B4-BE49-F238E27FC236}">
                <a16:creationId xmlns:a16="http://schemas.microsoft.com/office/drawing/2014/main" id="{1EC6D035-38D0-45CA-9EB8-30525897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26" y="3169325"/>
            <a:ext cx="3527974" cy="26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Măng Cụt-Thực Phẩm Sạch | Sữa Đà Lạt milk |Trái Cây nhập | FOODY24H">
            <a:extLst>
              <a:ext uri="{FF2B5EF4-FFF2-40B4-BE49-F238E27FC236}">
                <a16:creationId xmlns:a16="http://schemas.microsoft.com/office/drawing/2014/main" id="{12D335A9-D930-49A0-AC7D-687D6464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37490"/>
            <a:ext cx="2777815" cy="27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81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>
            <a:extLst>
              <a:ext uri="{FF2B5EF4-FFF2-40B4-BE49-F238E27FC236}">
                <a16:creationId xmlns:a16="http://schemas.microsoft.com/office/drawing/2014/main" id="{F24D49B5-DAF2-4C1D-BAAD-040F41EAC3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5" y="1162375"/>
            <a:ext cx="5644554" cy="517649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5D2D6D5C-4AA4-4C85-A5A5-E147F1C4BC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0" y="1301417"/>
            <a:ext cx="5641565" cy="5018405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079B6E51-CAFF-4794-9DA4-A9CE85513A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7273" y="235552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GÌ?</a:t>
            </a: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id="{D5EB5659-5326-4500-8133-B701B25AE5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19070" y="2355529"/>
            <a:ext cx="3909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MÃNG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CẦU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0" name="PA_文本框 5">
            <a:extLst>
              <a:ext uri="{FF2B5EF4-FFF2-40B4-BE49-F238E27FC236}">
                <a16:creationId xmlns:a16="http://schemas.microsoft.com/office/drawing/2014/main" id="{21AE7B68-7F6D-46F4-A5BA-5464EBA5FD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3870" y="2383952"/>
            <a:ext cx="37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MÃNG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 CẦU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72B33-B765-4CCF-A416-3C8710D5B0FE}"/>
              </a:ext>
            </a:extLst>
          </p:cNvPr>
          <p:cNvSpPr txBox="1"/>
          <p:nvPr/>
        </p:nvSpPr>
        <p:spPr>
          <a:xfrm>
            <a:off x="1217273" y="239045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Trò chơi : "Hoa gì? Quả nào?"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25602" name="Picture 2" descr="Xử lý mãng cầu ra hoa trái vụ | Kinh nghiệm làm ăn | Báo ảnh Dân tộc và  Miền núi">
            <a:extLst>
              <a:ext uri="{FF2B5EF4-FFF2-40B4-BE49-F238E27FC236}">
                <a16:creationId xmlns:a16="http://schemas.microsoft.com/office/drawing/2014/main" id="{4A5D2E19-8360-4517-9D10-1882FEDB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73" y="3139731"/>
            <a:ext cx="3527973" cy="26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Tác dụng thần kì từ quả mãng cầu xiêm - Tam thất Việt">
            <a:extLst>
              <a:ext uri="{FF2B5EF4-FFF2-40B4-BE49-F238E27FC236}">
                <a16:creationId xmlns:a16="http://schemas.microsoft.com/office/drawing/2014/main" id="{46FAE1BE-AAF8-4321-A69B-08ACB433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67" y="3092130"/>
            <a:ext cx="3909060" cy="26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21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3">
            <a:extLst>
              <a:ext uri="{FF2B5EF4-FFF2-40B4-BE49-F238E27FC236}">
                <a16:creationId xmlns:a16="http://schemas.microsoft.com/office/drawing/2014/main" id="{F24D49B5-DAF2-4C1D-BAAD-040F41EAC3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15" y="1162375"/>
            <a:ext cx="5644554" cy="517649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5D2D6D5C-4AA4-4C85-A5A5-E147F1C4BC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0" y="1301417"/>
            <a:ext cx="5641565" cy="5018405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079B6E51-CAFF-4794-9DA4-A9CE85513A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7273" y="2355529"/>
            <a:ext cx="3026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GÌ?</a:t>
            </a:r>
          </a:p>
        </p:txBody>
      </p:sp>
      <p:sp>
        <p:nvSpPr>
          <p:cNvPr id="6" name="PA_文本框 6">
            <a:extLst>
              <a:ext uri="{FF2B5EF4-FFF2-40B4-BE49-F238E27FC236}">
                <a16:creationId xmlns:a16="http://schemas.microsoft.com/office/drawing/2014/main" id="{D5EB5659-5326-4500-8133-B701B25AE51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719070" y="2355529"/>
            <a:ext cx="3909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QUẢ ROI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0" name="PA_文本框 5">
            <a:extLst>
              <a:ext uri="{FF2B5EF4-FFF2-40B4-BE49-F238E27FC236}">
                <a16:creationId xmlns:a16="http://schemas.microsoft.com/office/drawing/2014/main" id="{21AE7B68-7F6D-46F4-A5BA-5464EBA5FD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3870" y="2383952"/>
            <a:ext cx="37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  <a:sym typeface="+mn-lt"/>
              </a:rPr>
              <a:t>HOA ROI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72B33-B765-4CCF-A416-3C8710D5B0FE}"/>
              </a:ext>
            </a:extLst>
          </p:cNvPr>
          <p:cNvSpPr txBox="1"/>
          <p:nvPr/>
        </p:nvSpPr>
        <p:spPr>
          <a:xfrm>
            <a:off x="1217273" y="239045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Calibri" panose="020F0502020204030204" charset="0"/>
              </a:rPr>
              <a:t>Trò chơi : "Hoa gì? Quả nào?"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Calibri" panose="020F0502020204030204" charset="0"/>
            </a:endParaRPr>
          </a:p>
        </p:txBody>
      </p:sp>
      <p:pic>
        <p:nvPicPr>
          <p:cNvPr id="26626" name="Picture 2" descr="Cây Roi, Lý, Bồ đào, Gioi, Ðiều đỏ - Syzygium jambos (L.) Alston (Eugenia  Jumbos L.) | Y Dược Học Việt Nam">
            <a:extLst>
              <a:ext uri="{FF2B5EF4-FFF2-40B4-BE49-F238E27FC236}">
                <a16:creationId xmlns:a16="http://schemas.microsoft.com/office/drawing/2014/main" id="{2A706F30-A0D2-4D91-B632-59A3D358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73" y="3169325"/>
            <a:ext cx="3803597" cy="25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Quả Roi đỏ - Đặc sản bay">
            <a:extLst>
              <a:ext uri="{FF2B5EF4-FFF2-40B4-BE49-F238E27FC236}">
                <a16:creationId xmlns:a16="http://schemas.microsoft.com/office/drawing/2014/main" id="{0F6079F0-4A38-4C4B-8C8A-181412CB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25" y="2870154"/>
            <a:ext cx="2647377" cy="26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11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AFF13-AADE-46CD-9C56-F6E15809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82" y="228600"/>
            <a:ext cx="9545436" cy="365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D4236-61AA-483E-B516-D6FA115C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7" y="3253427"/>
            <a:ext cx="3114386" cy="33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37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4418646" y="308488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sp>
        <p:nvSpPr>
          <p:cNvPr id="23" name="Google Shape;487;p33"/>
          <p:cNvSpPr txBox="1">
            <a:spLocks/>
          </p:cNvSpPr>
          <p:nvPr/>
        </p:nvSpPr>
        <p:spPr>
          <a:xfrm>
            <a:off x="4995467" y="878473"/>
            <a:ext cx="6233888" cy="14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ubblegum Sans"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CỦNG</a:t>
            </a:r>
            <a:r>
              <a:rPr kumimoji="0" lang="en-US" altLang="zh-CN" sz="9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 CỐ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  <p:pic>
        <p:nvPicPr>
          <p:cNvPr id="1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60AA4A9A-3B14-4673-A179-A859F6178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883826" y="3468327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D9FCD1CD-C074-4D21-A88D-9A34B6DA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19132" y="1452187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B76F94-56B0-46B8-8060-F38ACEFE79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00" y="2350285"/>
            <a:ext cx="11620500" cy="54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6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4A30A1D6-5EE8-49F6-BDD1-99D7A3C1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45578" y="1469058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71053F3A-59EE-4F67-93B8-B5FA431E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584028" y="3107681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Măng Cụt-Thực Phẩm Sạch | Sữa Đà Lạt milk |Trái Cây nhập | FOODY24H">
            <a:extLst>
              <a:ext uri="{FF2B5EF4-FFF2-40B4-BE49-F238E27FC236}">
                <a16:creationId xmlns:a16="http://schemas.microsoft.com/office/drawing/2014/main" id="{D7EBC932-4789-4D12-BD45-8AD6F6CBA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000" r="99750">
                        <a14:foregroundMark x1="5000" y1="43625" x2="12250" y2="57750"/>
                        <a14:foregroundMark x1="5500" y1="61375" x2="5500" y2="61375"/>
                        <a14:foregroundMark x1="87000" y1="19750" x2="90500" y2="36375"/>
                        <a14:foregroundMark x1="90250" y1="27500" x2="91625" y2="55250"/>
                        <a14:foregroundMark x1="90500" y1="35250" x2="89500" y2="52000"/>
                        <a14:foregroundMark x1="91625" y1="25250" x2="95000" y2="35875"/>
                        <a14:foregroundMark x1="95000" y1="33625" x2="95500" y2="40500"/>
                        <a14:foregroundMark x1="94750" y1="34500" x2="95000" y2="37250"/>
                        <a14:foregroundMark x1="97250" y1="37000" x2="99750" y2="37250"/>
                        <a14:foregroundMark x1="77500" y1="58875" x2="73875" y2="78375"/>
                        <a14:foregroundMark x1="64750" y1="55000" x2="63875" y2="6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00" y="78725"/>
            <a:ext cx="3048006" cy="30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07B80E3-4C75-4A26-953A-BE4290EED440}"/>
              </a:ext>
            </a:extLst>
          </p:cNvPr>
          <p:cNvSpPr/>
          <p:nvPr/>
        </p:nvSpPr>
        <p:spPr>
          <a:xfrm rot="5400000">
            <a:off x="7725010" y="1260322"/>
            <a:ext cx="439775" cy="147219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8432413" y="1234806"/>
            <a:ext cx="2958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</a:rPr>
              <a:t>Đây là bộ phận nào?</a:t>
            </a: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8731534" y="3445717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Thịt quả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Visit http://fb.com/nkpowerskills">
            <a:extLst>
              <a:ext uri="{FF2B5EF4-FFF2-40B4-BE49-F238E27FC236}">
                <a16:creationId xmlns:a16="http://schemas.microsoft.com/office/drawing/2014/main" id="{4089BA9F-6FA8-404A-81AC-736C1B88F437}"/>
              </a:ext>
            </a:extLst>
          </p:cNvPr>
          <p:cNvSpPr/>
          <p:nvPr/>
        </p:nvSpPr>
        <p:spPr>
          <a:xfrm>
            <a:off x="6896289" y="4731840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Hạt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5085322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Vỏ</a:t>
            </a:r>
            <a:r>
              <a:rPr kumimoji="0" lang="en-US" sz="36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quả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7027" y="3556006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EF9574-8FB8-4C63-9410-C51992064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66112" y="4790761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493791" y="3477109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18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7631 0.347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73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16706 0.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5321183" y="1400940"/>
            <a:ext cx="586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được hình thành từ đâu?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5321183" y="3458997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Hạt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Visit http://fb.com/nkpowerskills">
            <a:extLst>
              <a:ext uri="{FF2B5EF4-FFF2-40B4-BE49-F238E27FC236}">
                <a16:creationId xmlns:a16="http://schemas.microsoft.com/office/drawing/2014/main" id="{4089BA9F-6FA8-404A-81AC-736C1B88F437}"/>
              </a:ext>
            </a:extLst>
          </p:cNvPr>
          <p:cNvSpPr/>
          <p:nvPr/>
        </p:nvSpPr>
        <p:spPr>
          <a:xfrm>
            <a:off x="8749394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Vỏ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6763888" y="4682600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45593" y="4804982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EF9574-8FB8-4C63-9410-C51992064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19217" y="3492545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3440" y="3490389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0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04231 0.4444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22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8112 0.2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4470400" y="2038176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sp>
        <p:nvSpPr>
          <p:cNvPr id="23" name="Google Shape;487;p33"/>
          <p:cNvSpPr txBox="1">
            <a:spLocks/>
          </p:cNvSpPr>
          <p:nvPr/>
        </p:nvSpPr>
        <p:spPr>
          <a:xfrm>
            <a:off x="5047221" y="2608161"/>
            <a:ext cx="6233888" cy="14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>
              <a:buClrTx/>
              <a:buSzTx/>
            </a:pPr>
            <a:r>
              <a:rPr lang="en-US" altLang="zh-CN" sz="5400" b="1">
                <a:solidFill>
                  <a:schemeClr val="tx1"/>
                </a:solidFill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1. Tìm hiểu đặc điểm của các loại quả</a:t>
            </a:r>
            <a:endParaRPr lang="en-US" altLang="zh-CN" sz="5400" b="1" dirty="0">
              <a:solidFill>
                <a:schemeClr val="tx1"/>
              </a:solidFill>
              <a:latin typeface="Calibri" panose="020F0502020204030204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BBF91-E508-494A-B26C-58523C22EA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20" y="1129254"/>
            <a:ext cx="2136000" cy="213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52F3A4-C413-4C81-8EF0-83042D947A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6"/>
          <a:stretch/>
        </p:blipFill>
        <p:spPr>
          <a:xfrm>
            <a:off x="910891" y="1286583"/>
            <a:ext cx="1192233" cy="2682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F3D17-2249-4886-924F-BB0909A576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62" y="2278130"/>
            <a:ext cx="2136000" cy="213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2678DD-8EAD-4861-AA1E-E9536D3757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6"/>
          <a:stretch/>
        </p:blipFill>
        <p:spPr>
          <a:xfrm>
            <a:off x="2564935" y="2847012"/>
            <a:ext cx="1192233" cy="26825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2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4C085C-A46E-4BB0-831D-C9B36B0FE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939370" y="514847"/>
            <a:ext cx="8100229" cy="6118024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F1BA7-A6CA-4A21-B0F9-C471BD948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51" y="1232598"/>
            <a:ext cx="3048006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232391-FD67-41C6-9EBF-AFD913E8B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5" y="2861352"/>
            <a:ext cx="3048006" cy="3048006"/>
          </a:xfrm>
          <a:prstGeom prst="rect">
            <a:avLst/>
          </a:prstGeom>
        </p:spPr>
      </p:pic>
      <p:pic>
        <p:nvPicPr>
          <p:cNvPr id="28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4A30A1D6-5EE8-49F6-BDD1-99D7A3C1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945578" y="1469058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Đu Đủ Tải Nhiếp Ảnh - đu đủ png tải về - Miễn phí trong suốt đu đủ png Tải  về.">
            <a:extLst>
              <a:ext uri="{FF2B5EF4-FFF2-40B4-BE49-F238E27FC236}">
                <a16:creationId xmlns:a16="http://schemas.microsoft.com/office/drawing/2014/main" id="{71053F3A-59EE-4F67-93B8-B5FA431E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67" y1="62424" x2="61333" y2="78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6" t="8595" r="32613" b="10000"/>
          <a:stretch/>
        </p:blipFill>
        <p:spPr bwMode="auto">
          <a:xfrm>
            <a:off x="2584028" y="3107681"/>
            <a:ext cx="1101008" cy="1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86F26-F6C8-484B-8BE9-2836707C1A96}"/>
              </a:ext>
            </a:extLst>
          </p:cNvPr>
          <p:cNvSpPr txBox="1"/>
          <p:nvPr/>
        </p:nvSpPr>
        <p:spPr>
          <a:xfrm>
            <a:off x="8432413" y="1234806"/>
            <a:ext cx="2958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 là bộ phận nào?</a:t>
            </a:r>
          </a:p>
        </p:txBody>
      </p:sp>
      <p:sp>
        <p:nvSpPr>
          <p:cNvPr id="38" name="Visit http://fb.com/nkpowerskills">
            <a:extLst>
              <a:ext uri="{FF2B5EF4-FFF2-40B4-BE49-F238E27FC236}">
                <a16:creationId xmlns:a16="http://schemas.microsoft.com/office/drawing/2014/main" id="{A1214F66-D932-4C58-B2C0-92FF8DDC13DD}"/>
              </a:ext>
            </a:extLst>
          </p:cNvPr>
          <p:cNvSpPr/>
          <p:nvPr/>
        </p:nvSpPr>
        <p:spPr>
          <a:xfrm>
            <a:off x="6862370" y="4532175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Hạt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Visit http://fb.com/nkpowerskills">
            <a:extLst>
              <a:ext uri="{FF2B5EF4-FFF2-40B4-BE49-F238E27FC236}">
                <a16:creationId xmlns:a16="http://schemas.microsoft.com/office/drawing/2014/main" id="{4089BA9F-6FA8-404A-81AC-736C1B88F437}"/>
              </a:ext>
            </a:extLst>
          </p:cNvPr>
          <p:cNvSpPr/>
          <p:nvPr/>
        </p:nvSpPr>
        <p:spPr>
          <a:xfrm>
            <a:off x="8749394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Thịt quả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Visit http://fb.com/nkpowerskills">
            <a:extLst>
              <a:ext uri="{FF2B5EF4-FFF2-40B4-BE49-F238E27FC236}">
                <a16:creationId xmlns:a16="http://schemas.microsoft.com/office/drawing/2014/main" id="{C3027088-EBFA-4887-87F5-C415189ED863}"/>
              </a:ext>
            </a:extLst>
          </p:cNvPr>
          <p:cNvSpPr/>
          <p:nvPr/>
        </p:nvSpPr>
        <p:spPr>
          <a:xfrm>
            <a:off x="5085322" y="3433624"/>
            <a:ext cx="3048006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Vỏ quả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3A7A0B9-55CD-4D9A-8C01-C5175C349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67027" y="3556006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EF9574-8FB8-4C63-9410-C51992064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19217" y="3492545"/>
            <a:ext cx="345538" cy="4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9CEE6B4-0237-4209-BD92-3CAE408B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624627" y="4563567"/>
            <a:ext cx="423807" cy="5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Quả táo có một bộ phận cực độc, ăn nhiều coi chừng nguy hiểm tính mạng">
            <a:extLst>
              <a:ext uri="{FF2B5EF4-FFF2-40B4-BE49-F238E27FC236}">
                <a16:creationId xmlns:a16="http://schemas.microsoft.com/office/drawing/2014/main" id="{32FBBFC3-991F-4E5E-AF82-1910CE7A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75" b="89720" l="7752" r="91473">
                        <a14:foregroundMark x1="24961" y1="6308" x2="28527" y2="23131"/>
                        <a14:foregroundMark x1="22171" y1="9346" x2="20620" y2="29673"/>
                        <a14:foregroundMark x1="7752" y1="26636" x2="7752" y2="26636"/>
                        <a14:foregroundMark x1="31318" y1="22430" x2="43721" y2="51402"/>
                        <a14:foregroundMark x1="61550" y1="36916" x2="71938" y2="54439"/>
                        <a14:foregroundMark x1="88372" y1="47196" x2="89457" y2="60280"/>
                        <a14:foregroundMark x1="89457" y1="51869" x2="89457" y2="53738"/>
                        <a14:foregroundMark x1="88372" y1="42290" x2="91473" y2="54439"/>
                        <a14:foregroundMark x1="89457" y1="42991" x2="89457" y2="46028"/>
                        <a14:foregroundMark x1="77519" y1="36916" x2="77519" y2="3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49" y="862710"/>
            <a:ext cx="3208550" cy="21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07B80E3-4C75-4A26-953A-BE4290EED440}"/>
              </a:ext>
            </a:extLst>
          </p:cNvPr>
          <p:cNvSpPr/>
          <p:nvPr/>
        </p:nvSpPr>
        <p:spPr>
          <a:xfrm rot="5400000">
            <a:off x="7725010" y="1260322"/>
            <a:ext cx="439775" cy="147219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rổ">
            <a:extLst>
              <a:ext uri="{FF2B5EF4-FFF2-40B4-BE49-F238E27FC236}">
                <a16:creationId xmlns:a16="http://schemas.microsoft.com/office/drawing/2014/main" id="{4B60E297-4D5A-4380-81A6-5611BE3F63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300869" y="4116973"/>
            <a:ext cx="3778181" cy="28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9401 0.481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240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14583 0.26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760167" y="878473"/>
            <a:ext cx="7035800" cy="4438405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sp>
        <p:nvSpPr>
          <p:cNvPr id="23" name="Google Shape;487;p33"/>
          <p:cNvSpPr txBox="1">
            <a:spLocks/>
          </p:cNvSpPr>
          <p:nvPr/>
        </p:nvSpPr>
        <p:spPr>
          <a:xfrm>
            <a:off x="4399569" y="916471"/>
            <a:ext cx="6233888" cy="143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ubblegum Sans"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9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印品黑体" panose="00000500000000000000" pitchFamily="2" charset="-122"/>
                <a:cs typeface="+mn-ea"/>
                <a:sym typeface="+mn-lt"/>
              </a:rPr>
              <a:t> BIỆT VÀ HẸN GẶP LẠI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2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2090D-05DC-46F3-8055-49849C1E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4" y="57970"/>
            <a:ext cx="704206" cy="70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C52D0-BA62-49E6-8326-90F76CB55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04" y="1986558"/>
            <a:ext cx="2523621" cy="1813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9B71A-6AA6-40D3-B50B-7B026E0F0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81" y="1986558"/>
            <a:ext cx="2523437" cy="1831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95752-4A7D-4523-8034-E546C30DE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4" y="1986558"/>
            <a:ext cx="2514484" cy="1823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1919C-7DCA-41DA-BEEF-03C55EA76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06" y="4307553"/>
            <a:ext cx="2514769" cy="2001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386D7-7782-4C77-8D73-5D23F31E9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81" y="4340373"/>
            <a:ext cx="2523315" cy="1988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F6AF8A-B4AD-4120-A572-F5F7C28002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78" y="4298549"/>
            <a:ext cx="2514716" cy="19863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863F15-11A1-40C9-AA0F-934355B055EF}"/>
              </a:ext>
            </a:extLst>
          </p:cNvPr>
          <p:cNvSpPr/>
          <p:nvPr/>
        </p:nvSpPr>
        <p:spPr>
          <a:xfrm>
            <a:off x="592199" y="592154"/>
            <a:ext cx="11658601" cy="127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  </a:t>
            </a:r>
            <a:r>
              <a:rPr lang="vi-VN" sz="3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Nêu tên và đặc điểm của một số quả trong các hình sau.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 sánh hình dạng, màu sắc, kích thước của các loại quả đó.</a:t>
            </a:r>
            <a:endParaRPr lang="en-US" sz="32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38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CBDD95-FD91-4F43-AD2A-FA5F049E1257}"/>
              </a:ext>
            </a:extLst>
          </p:cNvPr>
          <p:cNvGrpSpPr/>
          <p:nvPr/>
        </p:nvGrpSpPr>
        <p:grpSpPr>
          <a:xfrm>
            <a:off x="3365572" y="1413017"/>
            <a:ext cx="5460851" cy="4651233"/>
            <a:chOff x="3365572" y="1413017"/>
            <a:chExt cx="5460851" cy="4651233"/>
          </a:xfrm>
        </p:grpSpPr>
        <p:pic>
          <p:nvPicPr>
            <p:cNvPr id="2" name="Content Placeholder 8" descr="Picture1hh">
              <a:extLst>
                <a:ext uri="{FF2B5EF4-FFF2-40B4-BE49-F238E27FC236}">
                  <a16:creationId xmlns:a16="http://schemas.microsoft.com/office/drawing/2014/main" id="{1E06FFCE-5C2C-4C09-9132-0345983F3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5572" y="1413017"/>
              <a:ext cx="5460851" cy="4651233"/>
            </a:xfrm>
            <a:prstGeom prst="rect">
              <a:avLst/>
            </a:prstGeom>
          </p:spPr>
        </p:pic>
        <p:sp>
          <p:nvSpPr>
            <p:cNvPr id="3" name="Rounded Rectangle 17">
              <a:extLst>
                <a:ext uri="{FF2B5EF4-FFF2-40B4-BE49-F238E27FC236}">
                  <a16:creationId xmlns:a16="http://schemas.microsoft.com/office/drawing/2014/main" id="{63B172DE-17FD-45E3-8512-43E773A6423C}"/>
                </a:ext>
              </a:extLst>
            </p:cNvPr>
            <p:cNvSpPr/>
            <p:nvPr/>
          </p:nvSpPr>
          <p:spPr>
            <a:xfrm>
              <a:off x="3846191" y="5365750"/>
              <a:ext cx="4499611" cy="698500"/>
            </a:xfrm>
            <a:prstGeom prst="roundRect">
              <a:avLst/>
            </a:prstGeom>
            <a:solidFill>
              <a:srgbClr val="EBE8F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 2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13C606C-53BF-4057-A461-5232D9581D11}"/>
              </a:ext>
            </a:extLst>
          </p:cNvPr>
          <p:cNvSpPr/>
          <p:nvPr/>
        </p:nvSpPr>
        <p:spPr>
          <a:xfrm>
            <a:off x="592199" y="592154"/>
            <a:ext cx="11658601" cy="1279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  </a:t>
            </a:r>
            <a:r>
              <a:rPr lang="vi-VN" sz="3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Nêu tên và đặc điểm của một số quả trong các hình sau.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 sánh hình dạng, màu sắc, kích thước của các loại quả đó.</a:t>
            </a:r>
            <a:endParaRPr lang="en-US" sz="32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3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23;p54">
            <a:extLst>
              <a:ext uri="{FF2B5EF4-FFF2-40B4-BE49-F238E27FC236}">
                <a16:creationId xmlns:a16="http://schemas.microsoft.com/office/drawing/2014/main" id="{15126F8A-9552-4175-BB0C-C1E973AD7CB7}"/>
              </a:ext>
            </a:extLst>
          </p:cNvPr>
          <p:cNvGrpSpPr/>
          <p:nvPr/>
        </p:nvGrpSpPr>
        <p:grpSpPr>
          <a:xfrm>
            <a:off x="196766" y="693650"/>
            <a:ext cx="7143115" cy="5643245"/>
            <a:chOff x="4194275" y="1132225"/>
            <a:chExt cx="4262058" cy="2995974"/>
          </a:xfrm>
        </p:grpSpPr>
        <p:sp>
          <p:nvSpPr>
            <p:cNvPr id="12" name="Google Shape;1924;p54">
              <a:extLst>
                <a:ext uri="{FF2B5EF4-FFF2-40B4-BE49-F238E27FC236}">
                  <a16:creationId xmlns:a16="http://schemas.microsoft.com/office/drawing/2014/main" id="{DFF77BA1-E4F9-4FAD-9002-E65907B7FC12}"/>
                </a:ext>
              </a:extLst>
            </p:cNvPr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925;p54">
              <a:extLst>
                <a:ext uri="{FF2B5EF4-FFF2-40B4-BE49-F238E27FC236}">
                  <a16:creationId xmlns:a16="http://schemas.microsoft.com/office/drawing/2014/main" id="{C30AB60B-D4FA-4298-B996-67987C1BD325}"/>
                </a:ext>
              </a:extLst>
            </p:cNvPr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926;p54">
              <a:extLst>
                <a:ext uri="{FF2B5EF4-FFF2-40B4-BE49-F238E27FC236}">
                  <a16:creationId xmlns:a16="http://schemas.microsoft.com/office/drawing/2014/main" id="{D7BEFD36-EC4C-45E0-8EC1-0CCA701C29EA}"/>
                </a:ext>
              </a:extLst>
            </p:cNvPr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927;p54">
              <a:extLst>
                <a:ext uri="{FF2B5EF4-FFF2-40B4-BE49-F238E27FC236}">
                  <a16:creationId xmlns:a16="http://schemas.microsoft.com/office/drawing/2014/main" id="{62FC908A-A22F-44C9-A7C9-C9ADD17FBA30}"/>
                </a:ext>
              </a:extLst>
            </p:cNvPr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1928;p54">
              <a:extLst>
                <a:ext uri="{FF2B5EF4-FFF2-40B4-BE49-F238E27FC236}">
                  <a16:creationId xmlns:a16="http://schemas.microsoft.com/office/drawing/2014/main" id="{62F52B13-CAC1-47B6-9B6F-370EBB7621AA}"/>
                </a:ext>
              </a:extLst>
            </p:cNvPr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1C52D0-BA62-49E6-8326-90F76CB55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4" y="817896"/>
            <a:ext cx="6714295" cy="4527692"/>
          </a:xfrm>
          <a:prstGeom prst="rect">
            <a:avLst/>
          </a:prstGeom>
        </p:spPr>
      </p:pic>
      <p:sp>
        <p:nvSpPr>
          <p:cNvPr id="21" name="Google Shape;1930;p54">
            <a:extLst>
              <a:ext uri="{FF2B5EF4-FFF2-40B4-BE49-F238E27FC236}">
                <a16:creationId xmlns:a16="http://schemas.microsoft.com/office/drawing/2014/main" id="{14E631E5-CE0F-4FE3-A7A6-B49E34C394AA}"/>
              </a:ext>
            </a:extLst>
          </p:cNvPr>
          <p:cNvSpPr/>
          <p:nvPr/>
        </p:nvSpPr>
        <p:spPr>
          <a:xfrm rot="813408">
            <a:off x="10236697" y="2630674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1931;p54">
            <a:extLst>
              <a:ext uri="{FF2B5EF4-FFF2-40B4-BE49-F238E27FC236}">
                <a16:creationId xmlns:a16="http://schemas.microsoft.com/office/drawing/2014/main" id="{17D89C28-9618-4F60-8FE6-4682CCDDEEAC}"/>
              </a:ext>
            </a:extLst>
          </p:cNvPr>
          <p:cNvSpPr/>
          <p:nvPr/>
        </p:nvSpPr>
        <p:spPr>
          <a:xfrm rot="813408">
            <a:off x="10444862" y="3225647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1932;p54">
            <a:extLst>
              <a:ext uri="{FF2B5EF4-FFF2-40B4-BE49-F238E27FC236}">
                <a16:creationId xmlns:a16="http://schemas.microsoft.com/office/drawing/2014/main" id="{E2E007A9-D3A3-431D-BAC5-B032BA55E3F9}"/>
              </a:ext>
            </a:extLst>
          </p:cNvPr>
          <p:cNvSpPr/>
          <p:nvPr/>
        </p:nvSpPr>
        <p:spPr>
          <a:xfrm rot="813408">
            <a:off x="10439794" y="2732977"/>
            <a:ext cx="33" cy="900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980;p54">
            <a:extLst>
              <a:ext uri="{FF2B5EF4-FFF2-40B4-BE49-F238E27FC236}">
                <a16:creationId xmlns:a16="http://schemas.microsoft.com/office/drawing/2014/main" id="{898E069E-995E-4A65-916E-94BFB042F3D6}"/>
              </a:ext>
            </a:extLst>
          </p:cNvPr>
          <p:cNvSpPr/>
          <p:nvPr/>
        </p:nvSpPr>
        <p:spPr>
          <a:xfrm flipH="1">
            <a:off x="9856080" y="6359053"/>
            <a:ext cx="1027433" cy="304231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oogle Shape;1994;p54">
            <a:extLst>
              <a:ext uri="{FF2B5EF4-FFF2-40B4-BE49-F238E27FC236}">
                <a16:creationId xmlns:a16="http://schemas.microsoft.com/office/drawing/2014/main" id="{C9B30760-78FA-4322-A643-C04C9C276B5F}"/>
              </a:ext>
            </a:extLst>
          </p:cNvPr>
          <p:cNvGrpSpPr/>
          <p:nvPr/>
        </p:nvGrpSpPr>
        <p:grpSpPr>
          <a:xfrm>
            <a:off x="5162531" y="5628535"/>
            <a:ext cx="653637" cy="811748"/>
            <a:chOff x="7376250" y="1989890"/>
            <a:chExt cx="490228" cy="608811"/>
          </a:xfrm>
        </p:grpSpPr>
        <p:sp>
          <p:nvSpPr>
            <p:cNvPr id="33" name="Google Shape;1995;p54">
              <a:extLst>
                <a:ext uri="{FF2B5EF4-FFF2-40B4-BE49-F238E27FC236}">
                  <a16:creationId xmlns:a16="http://schemas.microsoft.com/office/drawing/2014/main" id="{4E1FBB00-C426-48DB-9B02-F9AA07FC4ED7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996;p54">
              <a:extLst>
                <a:ext uri="{FF2B5EF4-FFF2-40B4-BE49-F238E27FC236}">
                  <a16:creationId xmlns:a16="http://schemas.microsoft.com/office/drawing/2014/main" id="{BD6336A6-7D94-4618-B41C-629FFFB0A503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1997;p54">
              <a:extLst>
                <a:ext uri="{FF2B5EF4-FFF2-40B4-BE49-F238E27FC236}">
                  <a16:creationId xmlns:a16="http://schemas.microsoft.com/office/drawing/2014/main" id="{EF6A20C9-B9C8-4720-AC3C-D5F19931ECD6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B38A02-C5C4-4AA8-9112-ACAAECBF955D}"/>
              </a:ext>
            </a:extLst>
          </p:cNvPr>
          <p:cNvGrpSpPr/>
          <p:nvPr/>
        </p:nvGrpSpPr>
        <p:grpSpPr>
          <a:xfrm>
            <a:off x="7527423" y="291111"/>
            <a:ext cx="4335780" cy="6068418"/>
            <a:chOff x="9213" y="183"/>
            <a:chExt cx="5121" cy="5788"/>
          </a:xfrm>
        </p:grpSpPr>
        <p:sp>
          <p:nvSpPr>
            <p:cNvPr id="37" name="Google Shape;2653;p65">
              <a:extLst>
                <a:ext uri="{FF2B5EF4-FFF2-40B4-BE49-F238E27FC236}">
                  <a16:creationId xmlns:a16="http://schemas.microsoft.com/office/drawing/2014/main" id="{0A0A7917-1430-4415-8144-70D01962A3BE}"/>
                </a:ext>
              </a:extLst>
            </p:cNvPr>
            <p:cNvSpPr/>
            <p:nvPr/>
          </p:nvSpPr>
          <p:spPr>
            <a:xfrm>
              <a:off x="9213" y="2413"/>
              <a:ext cx="5121" cy="3558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7315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5">
                <a:solidFill>
                  <a:schemeClr val="dk1"/>
                </a:solidFill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endParaRPr>
            </a:p>
          </p:txBody>
        </p:sp>
        <p:sp>
          <p:nvSpPr>
            <p:cNvPr id="38" name="Google Shape;2667;p65">
              <a:extLst>
                <a:ext uri="{FF2B5EF4-FFF2-40B4-BE49-F238E27FC236}">
                  <a16:creationId xmlns:a16="http://schemas.microsoft.com/office/drawing/2014/main" id="{7471FE9A-0AD8-42DB-9674-5EDE38F4F819}"/>
                </a:ext>
              </a:extLst>
            </p:cNvPr>
            <p:cNvSpPr/>
            <p:nvPr/>
          </p:nvSpPr>
          <p:spPr>
            <a:xfrm flipH="1">
              <a:off x="10093" y="183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4265">
                  <a:solidFill>
                    <a:schemeClr val="bg1"/>
                  </a:solidFill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Quả khế</a:t>
              </a:r>
            </a:p>
          </p:txBody>
        </p:sp>
        <p:cxnSp>
          <p:nvCxnSpPr>
            <p:cNvPr id="39" name="Google Shape;2696;p65">
              <a:extLst>
                <a:ext uri="{FF2B5EF4-FFF2-40B4-BE49-F238E27FC236}">
                  <a16:creationId xmlns:a16="http://schemas.microsoft.com/office/drawing/2014/main" id="{3F303D20-6EBD-4AB3-9F91-8FF20C730668}"/>
                </a:ext>
              </a:extLst>
            </p:cNvPr>
            <p:cNvCxnSpPr/>
            <p:nvPr/>
          </p:nvCxnSpPr>
          <p:spPr>
            <a:xfrm flipH="1">
              <a:off x="9722" y="1782"/>
              <a:ext cx="380" cy="909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2696;p65">
              <a:extLst>
                <a:ext uri="{FF2B5EF4-FFF2-40B4-BE49-F238E27FC236}">
                  <a16:creationId xmlns:a16="http://schemas.microsoft.com/office/drawing/2014/main" id="{BF83670E-363E-4DE7-9935-7562809FCB62}"/>
                </a:ext>
              </a:extLst>
            </p:cNvPr>
            <p:cNvCxnSpPr/>
            <p:nvPr/>
          </p:nvCxnSpPr>
          <p:spPr>
            <a:xfrm>
              <a:off x="13324" y="1827"/>
              <a:ext cx="338" cy="864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49" name="Text Box 0">
            <a:extLst>
              <a:ext uri="{FF2B5EF4-FFF2-40B4-BE49-F238E27FC236}">
                <a16:creationId xmlns:a16="http://schemas.microsoft.com/office/drawing/2014/main" id="{27BD64FF-FC11-4D81-BB6D-3C555279C203}"/>
              </a:ext>
            </a:extLst>
          </p:cNvPr>
          <p:cNvSpPr txBox="1"/>
          <p:nvPr/>
        </p:nvSpPr>
        <p:spPr>
          <a:xfrm>
            <a:off x="7485541" y="2715634"/>
            <a:ext cx="43357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charset="0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Hình dáng: giống ngôi sao 5 cánh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Kích thước: trung bình 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Màu sắc: còn non có màu xanh, chín có màu vàng.</a:t>
            </a:r>
          </a:p>
        </p:txBody>
      </p:sp>
      <p:pic>
        <p:nvPicPr>
          <p:cNvPr id="1026" name="Picture 2" descr="Những công dụng bất ngờ từ quả khế">
            <a:extLst>
              <a:ext uri="{FF2B5EF4-FFF2-40B4-BE49-F238E27FC236}">
                <a16:creationId xmlns:a16="http://schemas.microsoft.com/office/drawing/2014/main" id="{0020053D-838A-459E-A20B-04D37DA1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1" y="813199"/>
            <a:ext cx="6787864" cy="45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05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23;p54">
            <a:extLst>
              <a:ext uri="{FF2B5EF4-FFF2-40B4-BE49-F238E27FC236}">
                <a16:creationId xmlns:a16="http://schemas.microsoft.com/office/drawing/2014/main" id="{15126F8A-9552-4175-BB0C-C1E973AD7CB7}"/>
              </a:ext>
            </a:extLst>
          </p:cNvPr>
          <p:cNvGrpSpPr/>
          <p:nvPr/>
        </p:nvGrpSpPr>
        <p:grpSpPr>
          <a:xfrm>
            <a:off x="461525" y="715808"/>
            <a:ext cx="6141091" cy="5643245"/>
            <a:chOff x="4194275" y="1132225"/>
            <a:chExt cx="4262058" cy="2995974"/>
          </a:xfrm>
        </p:grpSpPr>
        <p:sp>
          <p:nvSpPr>
            <p:cNvPr id="12" name="Google Shape;1924;p54">
              <a:extLst>
                <a:ext uri="{FF2B5EF4-FFF2-40B4-BE49-F238E27FC236}">
                  <a16:creationId xmlns:a16="http://schemas.microsoft.com/office/drawing/2014/main" id="{DFF77BA1-E4F9-4FAD-9002-E65907B7FC12}"/>
                </a:ext>
              </a:extLst>
            </p:cNvPr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1925;p54">
              <a:extLst>
                <a:ext uri="{FF2B5EF4-FFF2-40B4-BE49-F238E27FC236}">
                  <a16:creationId xmlns:a16="http://schemas.microsoft.com/office/drawing/2014/main" id="{C30AB60B-D4FA-4298-B996-67987C1BD325}"/>
                </a:ext>
              </a:extLst>
            </p:cNvPr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926;p54">
              <a:extLst>
                <a:ext uri="{FF2B5EF4-FFF2-40B4-BE49-F238E27FC236}">
                  <a16:creationId xmlns:a16="http://schemas.microsoft.com/office/drawing/2014/main" id="{D7BEFD36-EC4C-45E0-8EC1-0CCA701C29EA}"/>
                </a:ext>
              </a:extLst>
            </p:cNvPr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927;p54">
              <a:extLst>
                <a:ext uri="{FF2B5EF4-FFF2-40B4-BE49-F238E27FC236}">
                  <a16:creationId xmlns:a16="http://schemas.microsoft.com/office/drawing/2014/main" id="{62FC908A-A22F-44C9-A7C9-C9ADD17FBA30}"/>
                </a:ext>
              </a:extLst>
            </p:cNvPr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928;p54">
              <a:extLst>
                <a:ext uri="{FF2B5EF4-FFF2-40B4-BE49-F238E27FC236}">
                  <a16:creationId xmlns:a16="http://schemas.microsoft.com/office/drawing/2014/main" id="{62F52B13-CAC1-47B6-9B6F-370EBB7621AA}"/>
                </a:ext>
              </a:extLst>
            </p:cNvPr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1930;p54">
            <a:extLst>
              <a:ext uri="{FF2B5EF4-FFF2-40B4-BE49-F238E27FC236}">
                <a16:creationId xmlns:a16="http://schemas.microsoft.com/office/drawing/2014/main" id="{14E631E5-CE0F-4FE3-A7A6-B49E34C394AA}"/>
              </a:ext>
            </a:extLst>
          </p:cNvPr>
          <p:cNvSpPr/>
          <p:nvPr/>
        </p:nvSpPr>
        <p:spPr>
          <a:xfrm rot="813408">
            <a:off x="10236697" y="2630674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1931;p54">
            <a:extLst>
              <a:ext uri="{FF2B5EF4-FFF2-40B4-BE49-F238E27FC236}">
                <a16:creationId xmlns:a16="http://schemas.microsoft.com/office/drawing/2014/main" id="{17D89C28-9618-4F60-8FE6-4682CCDDEEAC}"/>
              </a:ext>
            </a:extLst>
          </p:cNvPr>
          <p:cNvSpPr/>
          <p:nvPr/>
        </p:nvSpPr>
        <p:spPr>
          <a:xfrm rot="813408">
            <a:off x="10444862" y="3225647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Google Shape;1932;p54">
            <a:extLst>
              <a:ext uri="{FF2B5EF4-FFF2-40B4-BE49-F238E27FC236}">
                <a16:creationId xmlns:a16="http://schemas.microsoft.com/office/drawing/2014/main" id="{E2E007A9-D3A3-431D-BAC5-B032BA55E3F9}"/>
              </a:ext>
            </a:extLst>
          </p:cNvPr>
          <p:cNvSpPr/>
          <p:nvPr/>
        </p:nvSpPr>
        <p:spPr>
          <a:xfrm rot="813408">
            <a:off x="10439794" y="2732977"/>
            <a:ext cx="33" cy="900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Google Shape;1980;p54">
            <a:extLst>
              <a:ext uri="{FF2B5EF4-FFF2-40B4-BE49-F238E27FC236}">
                <a16:creationId xmlns:a16="http://schemas.microsoft.com/office/drawing/2014/main" id="{898E069E-995E-4A65-916E-94BFB042F3D6}"/>
              </a:ext>
            </a:extLst>
          </p:cNvPr>
          <p:cNvSpPr/>
          <p:nvPr/>
        </p:nvSpPr>
        <p:spPr>
          <a:xfrm flipH="1">
            <a:off x="9856080" y="6359053"/>
            <a:ext cx="1027433" cy="304231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oogle Shape;1994;p54">
            <a:extLst>
              <a:ext uri="{FF2B5EF4-FFF2-40B4-BE49-F238E27FC236}">
                <a16:creationId xmlns:a16="http://schemas.microsoft.com/office/drawing/2014/main" id="{C9B30760-78FA-4322-A643-C04C9C276B5F}"/>
              </a:ext>
            </a:extLst>
          </p:cNvPr>
          <p:cNvGrpSpPr/>
          <p:nvPr/>
        </p:nvGrpSpPr>
        <p:grpSpPr>
          <a:xfrm>
            <a:off x="5427290" y="5650693"/>
            <a:ext cx="653637" cy="811748"/>
            <a:chOff x="7376250" y="1989890"/>
            <a:chExt cx="490228" cy="608811"/>
          </a:xfrm>
        </p:grpSpPr>
        <p:sp>
          <p:nvSpPr>
            <p:cNvPr id="33" name="Google Shape;1995;p54">
              <a:extLst>
                <a:ext uri="{FF2B5EF4-FFF2-40B4-BE49-F238E27FC236}">
                  <a16:creationId xmlns:a16="http://schemas.microsoft.com/office/drawing/2014/main" id="{4E1FBB00-C426-48DB-9B02-F9AA07FC4ED7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Google Shape;1996;p54">
              <a:extLst>
                <a:ext uri="{FF2B5EF4-FFF2-40B4-BE49-F238E27FC236}">
                  <a16:creationId xmlns:a16="http://schemas.microsoft.com/office/drawing/2014/main" id="{BD6336A6-7D94-4618-B41C-629FFFB0A503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Google Shape;1997;p54">
              <a:extLst>
                <a:ext uri="{FF2B5EF4-FFF2-40B4-BE49-F238E27FC236}">
                  <a16:creationId xmlns:a16="http://schemas.microsoft.com/office/drawing/2014/main" id="{EF6A20C9-B9C8-4720-AC3C-D5F19931ECD6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B38A02-C5C4-4AA8-9112-ACAAECBF955D}"/>
              </a:ext>
            </a:extLst>
          </p:cNvPr>
          <p:cNvGrpSpPr/>
          <p:nvPr/>
        </p:nvGrpSpPr>
        <p:grpSpPr>
          <a:xfrm>
            <a:off x="6777718" y="676738"/>
            <a:ext cx="5008880" cy="4973955"/>
            <a:chOff x="8418" y="191"/>
            <a:chExt cx="5916" cy="5780"/>
          </a:xfrm>
        </p:grpSpPr>
        <p:sp>
          <p:nvSpPr>
            <p:cNvPr id="37" name="Google Shape;2653;p65">
              <a:extLst>
                <a:ext uri="{FF2B5EF4-FFF2-40B4-BE49-F238E27FC236}">
                  <a16:creationId xmlns:a16="http://schemas.microsoft.com/office/drawing/2014/main" id="{0A0A7917-1430-4415-8144-70D01962A3BE}"/>
                </a:ext>
              </a:extLst>
            </p:cNvPr>
            <p:cNvSpPr/>
            <p:nvPr/>
          </p:nvSpPr>
          <p:spPr>
            <a:xfrm>
              <a:off x="8418" y="2413"/>
              <a:ext cx="5916" cy="3558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7315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endParaRPr>
            </a:p>
          </p:txBody>
        </p:sp>
        <p:sp>
          <p:nvSpPr>
            <p:cNvPr id="38" name="Google Shape;2667;p65">
              <a:extLst>
                <a:ext uri="{FF2B5EF4-FFF2-40B4-BE49-F238E27FC236}">
                  <a16:creationId xmlns:a16="http://schemas.microsoft.com/office/drawing/2014/main" id="{7471FE9A-0AD8-42DB-9674-5EDE38F4F819}"/>
                </a:ext>
              </a:extLst>
            </p:cNvPr>
            <p:cNvSpPr/>
            <p:nvPr/>
          </p:nvSpPr>
          <p:spPr>
            <a:xfrm flipH="1">
              <a:off x="9613" y="191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Quả bưởi</a:t>
              </a:r>
            </a:p>
          </p:txBody>
        </p:sp>
        <p:cxnSp>
          <p:nvCxnSpPr>
            <p:cNvPr id="39" name="Google Shape;2696;p65">
              <a:extLst>
                <a:ext uri="{FF2B5EF4-FFF2-40B4-BE49-F238E27FC236}">
                  <a16:creationId xmlns:a16="http://schemas.microsoft.com/office/drawing/2014/main" id="{3F303D20-6EBD-4AB3-9F91-8FF20C730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" y="1712"/>
              <a:ext cx="764" cy="761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2696;p65">
              <a:extLst>
                <a:ext uri="{FF2B5EF4-FFF2-40B4-BE49-F238E27FC236}">
                  <a16:creationId xmlns:a16="http://schemas.microsoft.com/office/drawing/2014/main" id="{BF83670E-363E-4DE7-9935-7562809FCB62}"/>
                </a:ext>
              </a:extLst>
            </p:cNvPr>
            <p:cNvCxnSpPr>
              <a:cxnSpLocks/>
            </p:cNvCxnSpPr>
            <p:nvPr/>
          </p:nvCxnSpPr>
          <p:spPr>
            <a:xfrm>
              <a:off x="12708" y="1743"/>
              <a:ext cx="1074" cy="670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49" name="Text Box 0">
            <a:extLst>
              <a:ext uri="{FF2B5EF4-FFF2-40B4-BE49-F238E27FC236}">
                <a16:creationId xmlns:a16="http://schemas.microsoft.com/office/drawing/2014/main" id="{27BD64FF-FC11-4D81-BB6D-3C555279C203}"/>
              </a:ext>
            </a:extLst>
          </p:cNvPr>
          <p:cNvSpPr txBox="1"/>
          <p:nvPr/>
        </p:nvSpPr>
        <p:spPr>
          <a:xfrm>
            <a:off x="6970551" y="2870536"/>
            <a:ext cx="4759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Hình dáng: Hơi tròn và thon ở đầu</a:t>
            </a: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36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Kích thước: to 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Màu s</a:t>
            </a: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ắ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c: màu xanh</a:t>
            </a:r>
            <a:r>
              <a:rPr lang="en-US" sz="360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36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FDC27F-E3CE-4183-81CF-F2625F678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6" y="803242"/>
            <a:ext cx="5672983" cy="44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3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23;p54">
            <a:extLst>
              <a:ext uri="{FF2B5EF4-FFF2-40B4-BE49-F238E27FC236}">
                <a16:creationId xmlns:a16="http://schemas.microsoft.com/office/drawing/2014/main" id="{15126F8A-9552-4175-BB0C-C1E973AD7CB7}"/>
              </a:ext>
            </a:extLst>
          </p:cNvPr>
          <p:cNvGrpSpPr/>
          <p:nvPr/>
        </p:nvGrpSpPr>
        <p:grpSpPr>
          <a:xfrm>
            <a:off x="461525" y="715808"/>
            <a:ext cx="6141091" cy="5643245"/>
            <a:chOff x="4194275" y="1132225"/>
            <a:chExt cx="4262058" cy="2995974"/>
          </a:xfrm>
        </p:grpSpPr>
        <p:sp>
          <p:nvSpPr>
            <p:cNvPr id="12" name="Google Shape;1924;p54">
              <a:extLst>
                <a:ext uri="{FF2B5EF4-FFF2-40B4-BE49-F238E27FC236}">
                  <a16:creationId xmlns:a16="http://schemas.microsoft.com/office/drawing/2014/main" id="{DFF77BA1-E4F9-4FAD-9002-E65907B7FC12}"/>
                </a:ext>
              </a:extLst>
            </p:cNvPr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1925;p54">
              <a:extLst>
                <a:ext uri="{FF2B5EF4-FFF2-40B4-BE49-F238E27FC236}">
                  <a16:creationId xmlns:a16="http://schemas.microsoft.com/office/drawing/2014/main" id="{C30AB60B-D4FA-4298-B996-67987C1BD325}"/>
                </a:ext>
              </a:extLst>
            </p:cNvPr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926;p54">
              <a:extLst>
                <a:ext uri="{FF2B5EF4-FFF2-40B4-BE49-F238E27FC236}">
                  <a16:creationId xmlns:a16="http://schemas.microsoft.com/office/drawing/2014/main" id="{D7BEFD36-EC4C-45E0-8EC1-0CCA701C29EA}"/>
                </a:ext>
              </a:extLst>
            </p:cNvPr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927;p54">
              <a:extLst>
                <a:ext uri="{FF2B5EF4-FFF2-40B4-BE49-F238E27FC236}">
                  <a16:creationId xmlns:a16="http://schemas.microsoft.com/office/drawing/2014/main" id="{62FC908A-A22F-44C9-A7C9-C9ADD17FBA30}"/>
                </a:ext>
              </a:extLst>
            </p:cNvPr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928;p54">
              <a:extLst>
                <a:ext uri="{FF2B5EF4-FFF2-40B4-BE49-F238E27FC236}">
                  <a16:creationId xmlns:a16="http://schemas.microsoft.com/office/drawing/2014/main" id="{62F52B13-CAC1-47B6-9B6F-370EBB7621AA}"/>
                </a:ext>
              </a:extLst>
            </p:cNvPr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1930;p54">
            <a:extLst>
              <a:ext uri="{FF2B5EF4-FFF2-40B4-BE49-F238E27FC236}">
                <a16:creationId xmlns:a16="http://schemas.microsoft.com/office/drawing/2014/main" id="{14E631E5-CE0F-4FE3-A7A6-B49E34C394AA}"/>
              </a:ext>
            </a:extLst>
          </p:cNvPr>
          <p:cNvSpPr/>
          <p:nvPr/>
        </p:nvSpPr>
        <p:spPr>
          <a:xfrm rot="813408">
            <a:off x="10236697" y="2630674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Google Shape;1931;p54">
            <a:extLst>
              <a:ext uri="{FF2B5EF4-FFF2-40B4-BE49-F238E27FC236}">
                <a16:creationId xmlns:a16="http://schemas.microsoft.com/office/drawing/2014/main" id="{17D89C28-9618-4F60-8FE6-4682CCDDEEAC}"/>
              </a:ext>
            </a:extLst>
          </p:cNvPr>
          <p:cNvSpPr/>
          <p:nvPr/>
        </p:nvSpPr>
        <p:spPr>
          <a:xfrm rot="813408">
            <a:off x="10444862" y="3225647"/>
            <a:ext cx="900" cy="33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Google Shape;1932;p54">
            <a:extLst>
              <a:ext uri="{FF2B5EF4-FFF2-40B4-BE49-F238E27FC236}">
                <a16:creationId xmlns:a16="http://schemas.microsoft.com/office/drawing/2014/main" id="{E2E007A9-D3A3-431D-BAC5-B032BA55E3F9}"/>
              </a:ext>
            </a:extLst>
          </p:cNvPr>
          <p:cNvSpPr/>
          <p:nvPr/>
        </p:nvSpPr>
        <p:spPr>
          <a:xfrm rot="813408">
            <a:off x="10439794" y="2732977"/>
            <a:ext cx="33" cy="900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Google Shape;1980;p54">
            <a:extLst>
              <a:ext uri="{FF2B5EF4-FFF2-40B4-BE49-F238E27FC236}">
                <a16:creationId xmlns:a16="http://schemas.microsoft.com/office/drawing/2014/main" id="{898E069E-995E-4A65-916E-94BFB042F3D6}"/>
              </a:ext>
            </a:extLst>
          </p:cNvPr>
          <p:cNvSpPr/>
          <p:nvPr/>
        </p:nvSpPr>
        <p:spPr>
          <a:xfrm flipH="1">
            <a:off x="9856080" y="6359053"/>
            <a:ext cx="1027433" cy="304231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oogle Shape;1994;p54">
            <a:extLst>
              <a:ext uri="{FF2B5EF4-FFF2-40B4-BE49-F238E27FC236}">
                <a16:creationId xmlns:a16="http://schemas.microsoft.com/office/drawing/2014/main" id="{C9B30760-78FA-4322-A643-C04C9C276B5F}"/>
              </a:ext>
            </a:extLst>
          </p:cNvPr>
          <p:cNvGrpSpPr/>
          <p:nvPr/>
        </p:nvGrpSpPr>
        <p:grpSpPr>
          <a:xfrm>
            <a:off x="5427290" y="5650693"/>
            <a:ext cx="653637" cy="811748"/>
            <a:chOff x="7376250" y="1989890"/>
            <a:chExt cx="490228" cy="608811"/>
          </a:xfrm>
        </p:grpSpPr>
        <p:sp>
          <p:nvSpPr>
            <p:cNvPr id="33" name="Google Shape;1995;p54">
              <a:extLst>
                <a:ext uri="{FF2B5EF4-FFF2-40B4-BE49-F238E27FC236}">
                  <a16:creationId xmlns:a16="http://schemas.microsoft.com/office/drawing/2014/main" id="{4E1FBB00-C426-48DB-9B02-F9AA07FC4ED7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Google Shape;1996;p54">
              <a:extLst>
                <a:ext uri="{FF2B5EF4-FFF2-40B4-BE49-F238E27FC236}">
                  <a16:creationId xmlns:a16="http://schemas.microsoft.com/office/drawing/2014/main" id="{BD6336A6-7D94-4618-B41C-629FFFB0A503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Google Shape;1997;p54">
              <a:extLst>
                <a:ext uri="{FF2B5EF4-FFF2-40B4-BE49-F238E27FC236}">
                  <a16:creationId xmlns:a16="http://schemas.microsoft.com/office/drawing/2014/main" id="{EF6A20C9-B9C8-4720-AC3C-D5F19931ECD6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B38A02-C5C4-4AA8-9112-ACAAECBF955D}"/>
              </a:ext>
            </a:extLst>
          </p:cNvPr>
          <p:cNvGrpSpPr/>
          <p:nvPr/>
        </p:nvGrpSpPr>
        <p:grpSpPr>
          <a:xfrm>
            <a:off x="6777718" y="676738"/>
            <a:ext cx="5008880" cy="5600432"/>
            <a:chOff x="8418" y="191"/>
            <a:chExt cx="5916" cy="6508"/>
          </a:xfrm>
        </p:grpSpPr>
        <p:sp>
          <p:nvSpPr>
            <p:cNvPr id="37" name="Google Shape;2653;p65">
              <a:extLst>
                <a:ext uri="{FF2B5EF4-FFF2-40B4-BE49-F238E27FC236}">
                  <a16:creationId xmlns:a16="http://schemas.microsoft.com/office/drawing/2014/main" id="{0A0A7917-1430-4415-8144-70D01962A3BE}"/>
                </a:ext>
              </a:extLst>
            </p:cNvPr>
            <p:cNvSpPr/>
            <p:nvPr/>
          </p:nvSpPr>
          <p:spPr>
            <a:xfrm>
              <a:off x="8418" y="2413"/>
              <a:ext cx="5916" cy="428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7315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endParaRPr>
            </a:p>
          </p:txBody>
        </p:sp>
        <p:sp>
          <p:nvSpPr>
            <p:cNvPr id="38" name="Google Shape;2667;p65">
              <a:extLst>
                <a:ext uri="{FF2B5EF4-FFF2-40B4-BE49-F238E27FC236}">
                  <a16:creationId xmlns:a16="http://schemas.microsoft.com/office/drawing/2014/main" id="{7471FE9A-0AD8-42DB-9674-5EDE38F4F819}"/>
                </a:ext>
              </a:extLst>
            </p:cNvPr>
            <p:cNvSpPr/>
            <p:nvPr/>
          </p:nvSpPr>
          <p:spPr>
            <a:xfrm flipH="1">
              <a:off x="9613" y="191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redoka One" panose="02000000000000000000"/>
                  <a:cs typeface="Arial" panose="020B0604020202020204" pitchFamily="34" charset="0"/>
                  <a:sym typeface="Fredoka One" panose="02000000000000000000"/>
                </a:rPr>
                <a:t>Quả chuối</a:t>
              </a:r>
            </a:p>
          </p:txBody>
        </p:sp>
        <p:cxnSp>
          <p:nvCxnSpPr>
            <p:cNvPr id="39" name="Google Shape;2696;p65">
              <a:extLst>
                <a:ext uri="{FF2B5EF4-FFF2-40B4-BE49-F238E27FC236}">
                  <a16:creationId xmlns:a16="http://schemas.microsoft.com/office/drawing/2014/main" id="{3F303D20-6EBD-4AB3-9F91-8FF20C730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1" y="1712"/>
              <a:ext cx="764" cy="761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2696;p65">
              <a:extLst>
                <a:ext uri="{FF2B5EF4-FFF2-40B4-BE49-F238E27FC236}">
                  <a16:creationId xmlns:a16="http://schemas.microsoft.com/office/drawing/2014/main" id="{BF83670E-363E-4DE7-9935-7562809FCB62}"/>
                </a:ext>
              </a:extLst>
            </p:cNvPr>
            <p:cNvCxnSpPr>
              <a:cxnSpLocks/>
            </p:cNvCxnSpPr>
            <p:nvPr/>
          </p:nvCxnSpPr>
          <p:spPr>
            <a:xfrm>
              <a:off x="12708" y="1743"/>
              <a:ext cx="1074" cy="670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49" name="Text Box 0">
            <a:extLst>
              <a:ext uri="{FF2B5EF4-FFF2-40B4-BE49-F238E27FC236}">
                <a16:creationId xmlns:a16="http://schemas.microsoft.com/office/drawing/2014/main" id="{27BD64FF-FC11-4D81-BB6D-3C555279C203}"/>
              </a:ext>
            </a:extLst>
          </p:cNvPr>
          <p:cNvSpPr txBox="1"/>
          <p:nvPr/>
        </p:nvSpPr>
        <p:spPr>
          <a:xfrm>
            <a:off x="6970551" y="2870536"/>
            <a:ext cx="4759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Hình dáng: thuôn dài, hơi cong.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Kích thước: dài</a:t>
            </a:r>
          </a:p>
          <a:p>
            <a:pPr marL="457200" lvl="0" indent="-457200" algn="just">
              <a:buFont typeface="Wingdings" panose="05000000000000000000" charset="0"/>
              <a:buChar char="Ø"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Màu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òn non có màu xanh, chín có màu vàng.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CA5C79-6291-4A39-91F0-75010EB7C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3" y="930202"/>
            <a:ext cx="5858900" cy="4248658"/>
          </a:xfrm>
          <a:prstGeom prst="rect">
            <a:avLst/>
          </a:prstGeom>
        </p:spPr>
      </p:pic>
      <p:pic>
        <p:nvPicPr>
          <p:cNvPr id="2050" name="Picture 2" descr="Bất ngờ với chuối xanh">
            <a:extLst>
              <a:ext uri="{FF2B5EF4-FFF2-40B4-BE49-F238E27FC236}">
                <a16:creationId xmlns:a16="http://schemas.microsoft.com/office/drawing/2014/main" id="{28910761-F409-44EC-B48F-E4C1C6147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r="23704"/>
          <a:stretch/>
        </p:blipFill>
        <p:spPr bwMode="auto">
          <a:xfrm>
            <a:off x="585748" y="909506"/>
            <a:ext cx="5624558" cy="427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975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829</Words>
  <PresentationFormat>Widescreen</PresentationFormat>
  <Paragraphs>125</Paragraphs>
  <Slides>41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Arial</vt:lpstr>
      <vt:lpstr>Bubblegum Sans</vt:lpstr>
      <vt:lpstr>Cairo</vt:lpstr>
      <vt:lpstr>Calibri</vt:lpstr>
      <vt:lpstr>Calibri Light</vt:lpstr>
      <vt:lpstr>Coiny</vt:lpstr>
      <vt:lpstr>Lato</vt:lpstr>
      <vt:lpstr>Oxygen</vt:lpstr>
      <vt:lpstr>Times New Roman</vt:lpstr>
      <vt:lpstr>Wingdings</vt:lpstr>
      <vt:lpstr>印品黑体</vt:lpstr>
      <vt:lpstr>字魂107号-萌趣欢乐体</vt:lpstr>
      <vt:lpstr>8_Office Theme</vt:lpstr>
      <vt:lpstr>9_Office Theme</vt:lpstr>
      <vt:lpstr>Social Issues Thesis: Climate Change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2022-10-29T07:54:32Z</dcterms:created>
  <dcterms:modified xsi:type="dcterms:W3CDTF">2022-12-19T15:17:43Z</dcterms:modified>
</cp:coreProperties>
</file>