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23"/>
  </p:notesMasterIdLst>
  <p:sldIdLst>
    <p:sldId id="292" r:id="rId2"/>
    <p:sldId id="515" r:id="rId3"/>
    <p:sldId id="546" r:id="rId4"/>
    <p:sldId id="547" r:id="rId5"/>
    <p:sldId id="545" r:id="rId6"/>
    <p:sldId id="549" r:id="rId7"/>
    <p:sldId id="550" r:id="rId8"/>
    <p:sldId id="548" r:id="rId9"/>
    <p:sldId id="552" r:id="rId10"/>
    <p:sldId id="551" r:id="rId11"/>
    <p:sldId id="554" r:id="rId12"/>
    <p:sldId id="555" r:id="rId13"/>
    <p:sldId id="556" r:id="rId14"/>
    <p:sldId id="557" r:id="rId15"/>
    <p:sldId id="553" r:id="rId16"/>
    <p:sldId id="559" r:id="rId17"/>
    <p:sldId id="558" r:id="rId18"/>
    <p:sldId id="564" r:id="rId19"/>
    <p:sldId id="561" r:id="rId20"/>
    <p:sldId id="562" r:id="rId21"/>
    <p:sldId id="563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2BC4"/>
    <a:srgbClr val="D5E286"/>
    <a:srgbClr val="49A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5" autoAdjust="0"/>
    <p:restoredTop sz="94609" autoAdjust="0"/>
  </p:normalViewPr>
  <p:slideViewPr>
    <p:cSldViewPr snapToGrid="0" showGuides="1">
      <p:cViewPr varScale="1">
        <p:scale>
          <a:sx n="109" d="100"/>
          <a:sy n="109" d="100"/>
        </p:scale>
        <p:origin x="400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05C6B-0EC8-48A7-AF5D-06B450051B0C}" type="datetimeFigureOut">
              <a:rPr lang="vi-VN" smtClean="0"/>
              <a:t>14/06/2023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36BD5-D0CA-498C-B4DA-87FD02C17A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796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58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8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75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4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347" indent="0">
              <a:buNone/>
              <a:defRPr sz="3900"/>
            </a:lvl2pPr>
            <a:lvl3pPr marL="1218720" indent="0">
              <a:buNone/>
              <a:defRPr sz="3200"/>
            </a:lvl3pPr>
            <a:lvl4pPr marL="1828074" indent="0">
              <a:buNone/>
              <a:defRPr sz="2700"/>
            </a:lvl4pPr>
            <a:lvl5pPr marL="2437438" indent="0">
              <a:buNone/>
              <a:defRPr sz="2700"/>
            </a:lvl5pPr>
            <a:lvl6pPr marL="3046784" indent="0">
              <a:buNone/>
              <a:defRPr sz="2700"/>
            </a:lvl6pPr>
            <a:lvl7pPr marL="3656131" indent="0">
              <a:buNone/>
              <a:defRPr sz="2700"/>
            </a:lvl7pPr>
            <a:lvl8pPr marL="4265493" indent="0">
              <a:buNone/>
              <a:defRPr sz="2700"/>
            </a:lvl8pPr>
            <a:lvl9pPr marL="4874849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95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347" indent="0">
              <a:buNone/>
              <a:defRPr sz="1600"/>
            </a:lvl2pPr>
            <a:lvl3pPr marL="1218720" indent="0">
              <a:buNone/>
              <a:defRPr sz="1500"/>
            </a:lvl3pPr>
            <a:lvl4pPr marL="1828074" indent="0">
              <a:buNone/>
              <a:defRPr sz="1200"/>
            </a:lvl4pPr>
            <a:lvl5pPr marL="2437438" indent="0">
              <a:buNone/>
              <a:defRPr sz="1200"/>
            </a:lvl5pPr>
            <a:lvl6pPr marL="3046784" indent="0">
              <a:buNone/>
              <a:defRPr sz="1200"/>
            </a:lvl6pPr>
            <a:lvl7pPr marL="3656131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7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86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7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274676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639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22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07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41"/>
            <a:ext cx="10363200" cy="1362075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22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34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7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280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4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1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4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84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32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384800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6"/>
            <a:ext cx="5384800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6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47" indent="0">
              <a:buNone/>
              <a:defRPr sz="2700" b="1"/>
            </a:lvl2pPr>
            <a:lvl3pPr marL="1218720" indent="0">
              <a:buNone/>
              <a:defRPr sz="2400" b="1"/>
            </a:lvl3pPr>
            <a:lvl4pPr marL="1828074" indent="0">
              <a:buNone/>
              <a:defRPr sz="2300" b="1"/>
            </a:lvl4pPr>
            <a:lvl5pPr marL="2437438" indent="0">
              <a:buNone/>
              <a:defRPr sz="2300" b="1"/>
            </a:lvl5pPr>
            <a:lvl6pPr marL="3046784" indent="0">
              <a:buNone/>
              <a:defRPr sz="2300" b="1"/>
            </a:lvl6pPr>
            <a:lvl7pPr marL="3656131" indent="0">
              <a:buNone/>
              <a:defRPr sz="2300" b="1"/>
            </a:lvl7pPr>
            <a:lvl8pPr marL="4265493" indent="0">
              <a:buNone/>
              <a:defRPr sz="2300" b="1"/>
            </a:lvl8pPr>
            <a:lvl9pPr marL="4874849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6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47" indent="0">
              <a:buNone/>
              <a:defRPr sz="2700" b="1"/>
            </a:lvl2pPr>
            <a:lvl3pPr marL="1218720" indent="0">
              <a:buNone/>
              <a:defRPr sz="2400" b="1"/>
            </a:lvl3pPr>
            <a:lvl4pPr marL="1828074" indent="0">
              <a:buNone/>
              <a:defRPr sz="2300" b="1"/>
            </a:lvl4pPr>
            <a:lvl5pPr marL="2437438" indent="0">
              <a:buNone/>
              <a:defRPr sz="2300" b="1"/>
            </a:lvl5pPr>
            <a:lvl6pPr marL="3046784" indent="0">
              <a:buNone/>
              <a:defRPr sz="2300" b="1"/>
            </a:lvl6pPr>
            <a:lvl7pPr marL="3656131" indent="0">
              <a:buNone/>
              <a:defRPr sz="2300" b="1"/>
            </a:lvl7pPr>
            <a:lvl8pPr marL="4265493" indent="0">
              <a:buNone/>
              <a:defRPr sz="2300" b="1"/>
            </a:lvl8pPr>
            <a:lvl9pPr marL="4874849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6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55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73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75" y="1031293"/>
            <a:ext cx="9912735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18" rIns="91406" bIns="45718" rtlCol="0" anchor="ctr"/>
          <a:lstStyle/>
          <a:p>
            <a:pPr algn="ctr" defTabSz="914060">
              <a:defRPr/>
            </a:pPr>
            <a:endParaRPr lang="zh-CN" altLang="en-US" sz="1900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100" y="6451937"/>
            <a:ext cx="391889" cy="2201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18" rIns="91406" bIns="45718" rtlCol="0" anchor="ctr"/>
          <a:lstStyle/>
          <a:p>
            <a:pPr algn="ctr" defTabSz="914060">
              <a:defRPr/>
            </a:pPr>
            <a:endParaRPr lang="zh-CN" altLang="en-US" sz="1900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64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9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759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8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109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9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2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347" indent="0">
              <a:buNone/>
              <a:defRPr sz="1600"/>
            </a:lvl2pPr>
            <a:lvl3pPr marL="1218720" indent="0">
              <a:buNone/>
              <a:defRPr sz="1500"/>
            </a:lvl3pPr>
            <a:lvl4pPr marL="1828074" indent="0">
              <a:buNone/>
              <a:defRPr sz="1200"/>
            </a:lvl4pPr>
            <a:lvl5pPr marL="2437438" indent="0">
              <a:buNone/>
              <a:defRPr sz="1200"/>
            </a:lvl5pPr>
            <a:lvl6pPr marL="3046784" indent="0">
              <a:buNone/>
              <a:defRPr sz="1200"/>
            </a:lvl6pPr>
            <a:lvl7pPr marL="3656131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8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9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060"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92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9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6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7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hf hdr="0" ftr="0" dt="0"/>
  <p:txStyles>
    <p:titleStyle>
      <a:lvl1pPr algn="ctr" defTabSz="121872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11" indent="-457011" algn="l" defTabSz="121872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214" indent="-380850" algn="l" defTabSz="121872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93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747" indent="-304672" algn="l" defTabSz="121872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110" indent="-304672" algn="l" defTabSz="121872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456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821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176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531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47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20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074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38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784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131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493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849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3200A3E2-3D67-4808-8FFE-B4C9F6F45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241"/>
            <a:ext cx="12192000" cy="685552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23C76AE-8A02-4E84-88C2-9DBD5F07F02B}"/>
              </a:ext>
            </a:extLst>
          </p:cNvPr>
          <p:cNvSpPr/>
          <p:nvPr/>
        </p:nvSpPr>
        <p:spPr>
          <a:xfrm>
            <a:off x="2379310" y="2134389"/>
            <a:ext cx="7903275" cy="12191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06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VBT TOÁN TUẦN 19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6814502-3DBF-4690-935E-E46C34FF6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5" y="4216178"/>
            <a:ext cx="3189872" cy="267117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2A22D1-0B49-44CE-A761-96E991E63F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366" y="-347328"/>
            <a:ext cx="3174265" cy="34269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22120E9-3ED9-4350-99F2-1285086D78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781" y="4160406"/>
            <a:ext cx="3599219" cy="279991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2A64447-3A1B-44C0-A70D-765B18FAA3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588" y="917751"/>
            <a:ext cx="1695309" cy="2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6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" decel="50000">
                                          <p:stCondLst>
                                            <p:cond delay="16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7AAF132-1A2F-4110-95D3-096C61DE11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1" t="5555" r="3340" b="45000"/>
          <a:stretch/>
        </p:blipFill>
        <p:spPr>
          <a:xfrm>
            <a:off x="1800118" y="0"/>
            <a:ext cx="8591764" cy="685800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4061F84-6AAF-4A36-AEF4-A2B35EC9EBB6}"/>
              </a:ext>
            </a:extLst>
          </p:cNvPr>
          <p:cNvCxnSpPr>
            <a:cxnSpLocks/>
          </p:cNvCxnSpPr>
          <p:nvPr/>
        </p:nvCxnSpPr>
        <p:spPr>
          <a:xfrm flipV="1">
            <a:off x="5295900" y="1219200"/>
            <a:ext cx="3371850" cy="13335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70BFE5F-3C6A-4084-8C83-AED69D8CC352}"/>
              </a:ext>
            </a:extLst>
          </p:cNvPr>
          <p:cNvCxnSpPr>
            <a:cxnSpLocks/>
          </p:cNvCxnSpPr>
          <p:nvPr/>
        </p:nvCxnSpPr>
        <p:spPr>
          <a:xfrm>
            <a:off x="6553200" y="3619500"/>
            <a:ext cx="2114550" cy="25336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7B8A5EF-7693-4635-A89B-E75C1D5469AB}"/>
              </a:ext>
            </a:extLst>
          </p:cNvPr>
          <p:cNvCxnSpPr>
            <a:cxnSpLocks/>
          </p:cNvCxnSpPr>
          <p:nvPr/>
        </p:nvCxnSpPr>
        <p:spPr>
          <a:xfrm>
            <a:off x="5295900" y="4886325"/>
            <a:ext cx="337185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8D3325D-C540-4391-B941-7AA43AEC0C95}"/>
              </a:ext>
            </a:extLst>
          </p:cNvPr>
          <p:cNvCxnSpPr>
            <a:cxnSpLocks/>
          </p:cNvCxnSpPr>
          <p:nvPr/>
        </p:nvCxnSpPr>
        <p:spPr>
          <a:xfrm flipV="1">
            <a:off x="7301073" y="3819525"/>
            <a:ext cx="1366677" cy="24336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56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7AAF132-1A2F-4110-95D3-096C61DE11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6" t="54778" r="21261" b="21873"/>
          <a:stretch/>
        </p:blipFill>
        <p:spPr>
          <a:xfrm>
            <a:off x="257067" y="266702"/>
            <a:ext cx="11998171" cy="56578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610A7C-5743-49A3-84B2-1B9457A4A088}"/>
              </a:ext>
            </a:extLst>
          </p:cNvPr>
          <p:cNvSpPr txBox="1"/>
          <p:nvPr/>
        </p:nvSpPr>
        <p:spPr>
          <a:xfrm>
            <a:off x="7020578" y="2326185"/>
            <a:ext cx="1456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3 x 7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130472-5ED4-4182-A87F-6E6BFF2E4174}"/>
              </a:ext>
            </a:extLst>
          </p:cNvPr>
          <p:cNvSpPr txBox="1"/>
          <p:nvPr/>
        </p:nvSpPr>
        <p:spPr>
          <a:xfrm>
            <a:off x="4105928" y="3095626"/>
            <a:ext cx="1456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8 x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B59170-C031-447F-86EC-979C370F01D5}"/>
              </a:ext>
            </a:extLst>
          </p:cNvPr>
          <p:cNvSpPr txBox="1"/>
          <p:nvPr/>
        </p:nvSpPr>
        <p:spPr>
          <a:xfrm>
            <a:off x="5563906" y="3865067"/>
            <a:ext cx="2513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11 x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FC7501-8BE8-4816-8803-230DBCD26361}"/>
              </a:ext>
            </a:extLst>
          </p:cNvPr>
          <p:cNvSpPr txBox="1"/>
          <p:nvPr/>
        </p:nvSpPr>
        <p:spPr>
          <a:xfrm>
            <a:off x="3742858" y="4730353"/>
            <a:ext cx="2513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34 x 2</a:t>
            </a:r>
          </a:p>
        </p:txBody>
      </p:sp>
    </p:spTree>
    <p:extLst>
      <p:ext uri="{BB962C8B-B14F-4D97-AF65-F5344CB8AC3E}">
        <p14:creationId xmlns:p14="http://schemas.microsoft.com/office/powerpoint/2010/main" val="242671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7AAF132-1A2F-4110-95D3-096C61DE11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t="77228" r="51173" b="6656"/>
          <a:stretch/>
        </p:blipFill>
        <p:spPr>
          <a:xfrm>
            <a:off x="391070" y="43146"/>
            <a:ext cx="11800930" cy="677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43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F71EE6-E4D9-4AA9-A157-E7DEDB5CB3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4" r="3094" b="71540"/>
          <a:stretch/>
        </p:blipFill>
        <p:spPr>
          <a:xfrm>
            <a:off x="0" y="0"/>
            <a:ext cx="12073841" cy="42862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A5138A-FEE1-40E7-9F96-4A497B1F9C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" t="27230" r="1682" b="51182"/>
          <a:stretch/>
        </p:blipFill>
        <p:spPr>
          <a:xfrm>
            <a:off x="59079" y="3028950"/>
            <a:ext cx="12073841" cy="38290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E00D4C-39B9-4B08-AD96-144323A4DF93}"/>
              </a:ext>
            </a:extLst>
          </p:cNvPr>
          <p:cNvSpPr txBox="1"/>
          <p:nvPr/>
        </p:nvSpPr>
        <p:spPr>
          <a:xfrm>
            <a:off x="1248428" y="1129755"/>
            <a:ext cx="4295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5 + 5 + 5 = 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D8BF3C-C876-46E0-8218-DD37D8FF4D2F}"/>
              </a:ext>
            </a:extLst>
          </p:cNvPr>
          <p:cNvSpPr txBox="1"/>
          <p:nvPr/>
        </p:nvSpPr>
        <p:spPr>
          <a:xfrm>
            <a:off x="1248428" y="1899196"/>
            <a:ext cx="4295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5  x 3 = 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B742EA-7427-4621-BBEF-10EC4FAD5C3F}"/>
              </a:ext>
            </a:extLst>
          </p:cNvPr>
          <p:cNvSpPr txBox="1"/>
          <p:nvPr/>
        </p:nvSpPr>
        <p:spPr>
          <a:xfrm>
            <a:off x="5486400" y="1160532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10 + 10+ 10 + 10 +10 = 50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9630F0-FADF-46D3-9036-43BA4251CFDA}"/>
              </a:ext>
            </a:extLst>
          </p:cNvPr>
          <p:cNvSpPr txBox="1"/>
          <p:nvPr/>
        </p:nvSpPr>
        <p:spPr>
          <a:xfrm>
            <a:off x="6286500" y="1899196"/>
            <a:ext cx="4295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10 x 5 = 50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CC480D-284D-47B0-92E8-FBF7EC7296DB}"/>
              </a:ext>
            </a:extLst>
          </p:cNvPr>
          <p:cNvSpPr txBox="1"/>
          <p:nvPr/>
        </p:nvSpPr>
        <p:spPr>
          <a:xfrm>
            <a:off x="1104900" y="4168795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 + 2 + 2 +2 = 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39B3EC-EE27-4115-88CE-736FA6318E0A}"/>
              </a:ext>
            </a:extLst>
          </p:cNvPr>
          <p:cNvSpPr txBox="1"/>
          <p:nvPr/>
        </p:nvSpPr>
        <p:spPr>
          <a:xfrm>
            <a:off x="1104900" y="4863435"/>
            <a:ext cx="4295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 x 4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= 8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F053FC-5FB8-4B7B-B390-A314E0F1AFD6}"/>
              </a:ext>
            </a:extLst>
          </p:cNvPr>
          <p:cNvSpPr txBox="1"/>
          <p:nvPr/>
        </p:nvSpPr>
        <p:spPr>
          <a:xfrm>
            <a:off x="6286500" y="4155549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6 + 6 + 6 = 18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88FF5E-59F7-45A8-A044-55B807C637BF}"/>
              </a:ext>
            </a:extLst>
          </p:cNvPr>
          <p:cNvSpPr txBox="1"/>
          <p:nvPr/>
        </p:nvSpPr>
        <p:spPr>
          <a:xfrm>
            <a:off x="6286500" y="4850189"/>
            <a:ext cx="4295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6 x 3 = 18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62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F71EE6-E4D9-4AA9-A157-E7DEDB5CB3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" t="52255" r="493" b="9080"/>
          <a:stretch/>
        </p:blipFill>
        <p:spPr>
          <a:xfrm>
            <a:off x="0" y="0"/>
            <a:ext cx="1207384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E00D4C-39B9-4B08-AD96-144323A4DF93}"/>
              </a:ext>
            </a:extLst>
          </p:cNvPr>
          <p:cNvSpPr txBox="1"/>
          <p:nvPr/>
        </p:nvSpPr>
        <p:spPr>
          <a:xfrm>
            <a:off x="1343678" y="5549355"/>
            <a:ext cx="427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311DA7-0B88-4736-9AA9-2FDC8B48A6C0}"/>
              </a:ext>
            </a:extLst>
          </p:cNvPr>
          <p:cNvSpPr txBox="1"/>
          <p:nvPr/>
        </p:nvSpPr>
        <p:spPr>
          <a:xfrm>
            <a:off x="2086628" y="5549354"/>
            <a:ext cx="427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9C811-AC7B-48B4-BD2A-68AAF6B2703B}"/>
              </a:ext>
            </a:extLst>
          </p:cNvPr>
          <p:cNvSpPr txBox="1"/>
          <p:nvPr/>
        </p:nvSpPr>
        <p:spPr>
          <a:xfrm>
            <a:off x="2725456" y="5549354"/>
            <a:ext cx="427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24F2D8-2E34-4C27-B582-F3502BF14A93}"/>
              </a:ext>
            </a:extLst>
          </p:cNvPr>
          <p:cNvSpPr txBox="1"/>
          <p:nvPr/>
        </p:nvSpPr>
        <p:spPr>
          <a:xfrm>
            <a:off x="4827898" y="5549353"/>
            <a:ext cx="427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4022F0-87B4-432E-AE86-FFF57498A209}"/>
              </a:ext>
            </a:extLst>
          </p:cNvPr>
          <p:cNvSpPr txBox="1"/>
          <p:nvPr/>
        </p:nvSpPr>
        <p:spPr>
          <a:xfrm>
            <a:off x="5565447" y="5549352"/>
            <a:ext cx="427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8003AE-5063-4A47-8899-8B8990B2DC43}"/>
              </a:ext>
            </a:extLst>
          </p:cNvPr>
          <p:cNvSpPr txBox="1"/>
          <p:nvPr/>
        </p:nvSpPr>
        <p:spPr>
          <a:xfrm>
            <a:off x="6255371" y="5549352"/>
            <a:ext cx="427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4FE7DF-FDD5-4272-8E3E-25D58289FA27}"/>
              </a:ext>
            </a:extLst>
          </p:cNvPr>
          <p:cNvSpPr txBox="1"/>
          <p:nvPr/>
        </p:nvSpPr>
        <p:spPr>
          <a:xfrm>
            <a:off x="8443226" y="5549352"/>
            <a:ext cx="427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608737-BB79-43DB-B456-C56EAE0174DC}"/>
              </a:ext>
            </a:extLst>
          </p:cNvPr>
          <p:cNvSpPr txBox="1"/>
          <p:nvPr/>
        </p:nvSpPr>
        <p:spPr>
          <a:xfrm>
            <a:off x="9038572" y="5549351"/>
            <a:ext cx="427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92BC37-7BBD-45DD-9945-166F71F21615}"/>
              </a:ext>
            </a:extLst>
          </p:cNvPr>
          <p:cNvSpPr txBox="1"/>
          <p:nvPr/>
        </p:nvSpPr>
        <p:spPr>
          <a:xfrm>
            <a:off x="9776678" y="5549350"/>
            <a:ext cx="427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7010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8C78787-AEF9-40C2-9C0B-65268BF21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t="4321" r="19110" b="57068"/>
          <a:stretch/>
        </p:blipFill>
        <p:spPr>
          <a:xfrm>
            <a:off x="1483052" y="0"/>
            <a:ext cx="8842048" cy="67160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DCB2E4-F33E-48E3-BABA-FA868D4E7E2D}"/>
              </a:ext>
            </a:extLst>
          </p:cNvPr>
          <p:cNvSpPr txBox="1"/>
          <p:nvPr/>
        </p:nvSpPr>
        <p:spPr>
          <a:xfrm>
            <a:off x="3458228" y="748755"/>
            <a:ext cx="427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2E42BF-7698-45E7-BF3F-532398C4B3DF}"/>
              </a:ext>
            </a:extLst>
          </p:cNvPr>
          <p:cNvSpPr txBox="1"/>
          <p:nvPr/>
        </p:nvSpPr>
        <p:spPr>
          <a:xfrm>
            <a:off x="3458228" y="1339305"/>
            <a:ext cx="427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3488AF-2E2F-49C9-BC3A-C539F7D56876}"/>
              </a:ext>
            </a:extLst>
          </p:cNvPr>
          <p:cNvSpPr txBox="1"/>
          <p:nvPr/>
        </p:nvSpPr>
        <p:spPr>
          <a:xfrm>
            <a:off x="7096778" y="748755"/>
            <a:ext cx="427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622FDF-5F76-411E-8A2B-2FD46F240935}"/>
              </a:ext>
            </a:extLst>
          </p:cNvPr>
          <p:cNvSpPr txBox="1"/>
          <p:nvPr/>
        </p:nvSpPr>
        <p:spPr>
          <a:xfrm>
            <a:off x="7096778" y="1358356"/>
            <a:ext cx="427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59602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8C78787-AEF9-40C2-9C0B-65268BF21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t="42191" r="5842" b="10715"/>
          <a:stretch/>
        </p:blipFill>
        <p:spPr>
          <a:xfrm>
            <a:off x="133224" y="0"/>
            <a:ext cx="12058776" cy="666205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0B7451D-611C-44FA-8E8F-F496645C7ECE}"/>
              </a:ext>
            </a:extLst>
          </p:cNvPr>
          <p:cNvSpPr/>
          <p:nvPr/>
        </p:nvSpPr>
        <p:spPr>
          <a:xfrm>
            <a:off x="3396343" y="3817257"/>
            <a:ext cx="304800" cy="3048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804ED66-6E58-4545-A9D8-FB4F9113D773}"/>
              </a:ext>
            </a:extLst>
          </p:cNvPr>
          <p:cNvSpPr/>
          <p:nvPr/>
        </p:nvSpPr>
        <p:spPr>
          <a:xfrm>
            <a:off x="3396343" y="4281715"/>
            <a:ext cx="304800" cy="3048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10F554E-C9FE-4B22-B5B7-C0BAF2479770}"/>
              </a:ext>
            </a:extLst>
          </p:cNvPr>
          <p:cNvSpPr/>
          <p:nvPr/>
        </p:nvSpPr>
        <p:spPr>
          <a:xfrm>
            <a:off x="3831771" y="4122057"/>
            <a:ext cx="304800" cy="3048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3A7BA2E-BDB5-4B2D-9E42-66CB3FDB7EDA}"/>
              </a:ext>
            </a:extLst>
          </p:cNvPr>
          <p:cNvSpPr/>
          <p:nvPr/>
        </p:nvSpPr>
        <p:spPr>
          <a:xfrm>
            <a:off x="5377544" y="3809999"/>
            <a:ext cx="304800" cy="3048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A2EEB5D-FDE7-45CC-8DDA-FA0E46DBD14D}"/>
              </a:ext>
            </a:extLst>
          </p:cNvPr>
          <p:cNvSpPr/>
          <p:nvPr/>
        </p:nvSpPr>
        <p:spPr>
          <a:xfrm>
            <a:off x="5377544" y="4274457"/>
            <a:ext cx="304800" cy="3048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A552A03-2F84-4B5C-8039-03E1F666ED60}"/>
              </a:ext>
            </a:extLst>
          </p:cNvPr>
          <p:cNvSpPr/>
          <p:nvPr/>
        </p:nvSpPr>
        <p:spPr>
          <a:xfrm>
            <a:off x="5812972" y="4114799"/>
            <a:ext cx="304800" cy="3048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CF2B4F0-5B32-4E8F-9409-DEA8483A1C26}"/>
              </a:ext>
            </a:extLst>
          </p:cNvPr>
          <p:cNvSpPr/>
          <p:nvPr/>
        </p:nvSpPr>
        <p:spPr>
          <a:xfrm>
            <a:off x="3396343" y="5587999"/>
            <a:ext cx="304800" cy="3048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7844328-95AA-4816-BD77-BCCC4FA52D73}"/>
              </a:ext>
            </a:extLst>
          </p:cNvPr>
          <p:cNvSpPr/>
          <p:nvPr/>
        </p:nvSpPr>
        <p:spPr>
          <a:xfrm>
            <a:off x="3396343" y="6052457"/>
            <a:ext cx="304800" cy="3048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64E140E-3599-4585-87E2-0BB87D2EEC77}"/>
              </a:ext>
            </a:extLst>
          </p:cNvPr>
          <p:cNvSpPr/>
          <p:nvPr/>
        </p:nvSpPr>
        <p:spPr>
          <a:xfrm>
            <a:off x="5377544" y="5587999"/>
            <a:ext cx="304800" cy="3048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596BE7C-79D2-4B12-B252-EEA354A5AB4E}"/>
              </a:ext>
            </a:extLst>
          </p:cNvPr>
          <p:cNvSpPr/>
          <p:nvPr/>
        </p:nvSpPr>
        <p:spPr>
          <a:xfrm>
            <a:off x="5377544" y="6052457"/>
            <a:ext cx="304800" cy="3048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F01FB7D-8FD8-4373-97C5-FBE91570D52D}"/>
              </a:ext>
            </a:extLst>
          </p:cNvPr>
          <p:cNvSpPr/>
          <p:nvPr/>
        </p:nvSpPr>
        <p:spPr>
          <a:xfrm>
            <a:off x="7554687" y="5587999"/>
            <a:ext cx="304800" cy="3048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3CF2419-46B1-4951-BE28-3D7D6CC85204}"/>
              </a:ext>
            </a:extLst>
          </p:cNvPr>
          <p:cNvSpPr/>
          <p:nvPr/>
        </p:nvSpPr>
        <p:spPr>
          <a:xfrm>
            <a:off x="7554687" y="6052457"/>
            <a:ext cx="304800" cy="3048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53D2BDF-636B-48E8-8908-1422952E980E}"/>
              </a:ext>
            </a:extLst>
          </p:cNvPr>
          <p:cNvSpPr/>
          <p:nvPr/>
        </p:nvSpPr>
        <p:spPr>
          <a:xfrm>
            <a:off x="9579430" y="5587999"/>
            <a:ext cx="304800" cy="3048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E207A5E-1A56-445B-8BE6-A8724FE3ABC6}"/>
              </a:ext>
            </a:extLst>
          </p:cNvPr>
          <p:cNvSpPr/>
          <p:nvPr/>
        </p:nvSpPr>
        <p:spPr>
          <a:xfrm>
            <a:off x="9579430" y="6052457"/>
            <a:ext cx="304800" cy="3048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6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2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DEF3424-E1B5-44BB-80B6-A236940FA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" t="4445" r="8299" b="15555"/>
          <a:stretch/>
        </p:blipFill>
        <p:spPr>
          <a:xfrm>
            <a:off x="1959429" y="0"/>
            <a:ext cx="719908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8780E8-1588-4F8B-8BA8-9CD6FFC42450}"/>
              </a:ext>
            </a:extLst>
          </p:cNvPr>
          <p:cNvSpPr txBox="1"/>
          <p:nvPr/>
        </p:nvSpPr>
        <p:spPr>
          <a:xfrm>
            <a:off x="3712228" y="2505846"/>
            <a:ext cx="55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99C858-2D35-4CE9-A63C-384148954F1F}"/>
              </a:ext>
            </a:extLst>
          </p:cNvPr>
          <p:cNvSpPr txBox="1"/>
          <p:nvPr/>
        </p:nvSpPr>
        <p:spPr>
          <a:xfrm>
            <a:off x="3581600" y="3613491"/>
            <a:ext cx="55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78A58A-766C-48FA-8F16-1496DA3C5513}"/>
              </a:ext>
            </a:extLst>
          </p:cNvPr>
          <p:cNvSpPr txBox="1"/>
          <p:nvPr/>
        </p:nvSpPr>
        <p:spPr>
          <a:xfrm>
            <a:off x="3581600" y="4866413"/>
            <a:ext cx="55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F16993-446C-4C24-9448-1347A3ADF2C9}"/>
              </a:ext>
            </a:extLst>
          </p:cNvPr>
          <p:cNvSpPr txBox="1"/>
          <p:nvPr/>
        </p:nvSpPr>
        <p:spPr>
          <a:xfrm>
            <a:off x="4568571" y="4155213"/>
            <a:ext cx="55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CC27EC-015E-40C4-9C3E-7C72E36E9CBD}"/>
              </a:ext>
            </a:extLst>
          </p:cNvPr>
          <p:cNvSpPr txBox="1"/>
          <p:nvPr/>
        </p:nvSpPr>
        <p:spPr>
          <a:xfrm>
            <a:off x="4846057" y="3570056"/>
            <a:ext cx="55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5B756A-B0EE-44F3-980D-5669EF7EB93C}"/>
              </a:ext>
            </a:extLst>
          </p:cNvPr>
          <p:cNvSpPr txBox="1"/>
          <p:nvPr/>
        </p:nvSpPr>
        <p:spPr>
          <a:xfrm>
            <a:off x="5123543" y="2447896"/>
            <a:ext cx="55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0277B9-5B73-42EE-AC6C-39EFD6F93749}"/>
              </a:ext>
            </a:extLst>
          </p:cNvPr>
          <p:cNvSpPr txBox="1"/>
          <p:nvPr/>
        </p:nvSpPr>
        <p:spPr>
          <a:xfrm>
            <a:off x="5281486" y="3429000"/>
            <a:ext cx="55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63D2A3-8EB4-4A6D-883D-4EBF2AFE60C1}"/>
              </a:ext>
            </a:extLst>
          </p:cNvPr>
          <p:cNvSpPr txBox="1"/>
          <p:nvPr/>
        </p:nvSpPr>
        <p:spPr>
          <a:xfrm>
            <a:off x="6266743" y="2914809"/>
            <a:ext cx="55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B20773-F0FD-4862-AFFC-223987555F97}"/>
              </a:ext>
            </a:extLst>
          </p:cNvPr>
          <p:cNvSpPr txBox="1"/>
          <p:nvPr/>
        </p:nvSpPr>
        <p:spPr>
          <a:xfrm>
            <a:off x="8051999" y="2505846"/>
            <a:ext cx="55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F2E60D-F76D-4C25-B12E-09341F488EFD}"/>
              </a:ext>
            </a:extLst>
          </p:cNvPr>
          <p:cNvSpPr txBox="1"/>
          <p:nvPr/>
        </p:nvSpPr>
        <p:spPr>
          <a:xfrm>
            <a:off x="7774513" y="4003354"/>
            <a:ext cx="55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99C7EC-1442-4BF0-A8C3-4641DF9F8E24}"/>
              </a:ext>
            </a:extLst>
          </p:cNvPr>
          <p:cNvSpPr txBox="1"/>
          <p:nvPr/>
        </p:nvSpPr>
        <p:spPr>
          <a:xfrm>
            <a:off x="6665028" y="3538789"/>
            <a:ext cx="55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BF1E08-E9A2-4620-B22E-5FBE300E76F0}"/>
              </a:ext>
            </a:extLst>
          </p:cNvPr>
          <p:cNvSpPr txBox="1"/>
          <p:nvPr/>
        </p:nvSpPr>
        <p:spPr>
          <a:xfrm>
            <a:off x="7039431" y="4173613"/>
            <a:ext cx="55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746A8F-CF45-4CE5-BD25-A05B0A74FD69}"/>
              </a:ext>
            </a:extLst>
          </p:cNvPr>
          <p:cNvSpPr txBox="1"/>
          <p:nvPr/>
        </p:nvSpPr>
        <p:spPr>
          <a:xfrm>
            <a:off x="7806742" y="4325338"/>
            <a:ext cx="55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2BF0F7-7B0C-4F7D-A6FF-83A52421CDC3}"/>
              </a:ext>
            </a:extLst>
          </p:cNvPr>
          <p:cNvSpPr txBox="1"/>
          <p:nvPr/>
        </p:nvSpPr>
        <p:spPr>
          <a:xfrm>
            <a:off x="6665028" y="4773083"/>
            <a:ext cx="55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14891C-4EC5-479D-94B4-D3C3D54DDAE7}"/>
              </a:ext>
            </a:extLst>
          </p:cNvPr>
          <p:cNvSpPr txBox="1"/>
          <p:nvPr/>
        </p:nvSpPr>
        <p:spPr>
          <a:xfrm>
            <a:off x="4846057" y="4773083"/>
            <a:ext cx="55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66E57B-276E-4579-A08F-8F6EDE257AA7}"/>
              </a:ext>
            </a:extLst>
          </p:cNvPr>
          <p:cNvSpPr txBox="1"/>
          <p:nvPr/>
        </p:nvSpPr>
        <p:spPr>
          <a:xfrm>
            <a:off x="5281486" y="4895792"/>
            <a:ext cx="55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29977E-1F9B-431D-A06F-7865CCEF103F}"/>
              </a:ext>
            </a:extLst>
          </p:cNvPr>
          <p:cNvSpPr txBox="1"/>
          <p:nvPr/>
        </p:nvSpPr>
        <p:spPr>
          <a:xfrm>
            <a:off x="5123543" y="6036862"/>
            <a:ext cx="55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348238-86CD-437F-9F21-B821C35B28DA}"/>
              </a:ext>
            </a:extLst>
          </p:cNvPr>
          <p:cNvSpPr txBox="1"/>
          <p:nvPr/>
        </p:nvSpPr>
        <p:spPr>
          <a:xfrm>
            <a:off x="6312001" y="5422132"/>
            <a:ext cx="55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9544BD0-A346-4BDF-AD33-4B6800899755}"/>
              </a:ext>
            </a:extLst>
          </p:cNvPr>
          <p:cNvSpPr txBox="1"/>
          <p:nvPr/>
        </p:nvSpPr>
        <p:spPr>
          <a:xfrm>
            <a:off x="8260114" y="5721353"/>
            <a:ext cx="55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559E6E1-EC06-49B4-848A-F35DB863D380}"/>
              </a:ext>
            </a:extLst>
          </p:cNvPr>
          <p:cNvSpPr txBox="1"/>
          <p:nvPr/>
        </p:nvSpPr>
        <p:spPr>
          <a:xfrm>
            <a:off x="3543944" y="5721353"/>
            <a:ext cx="55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60389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5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5DB0D0-6B0F-69EE-D663-493A68785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615" y="86464"/>
            <a:ext cx="6570770" cy="668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51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13B913A-525F-4D2A-918D-644F646DD9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7" t="5289" r="11839" b="62361"/>
          <a:stretch/>
        </p:blipFill>
        <p:spPr>
          <a:xfrm>
            <a:off x="145143" y="0"/>
            <a:ext cx="11283874" cy="622662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07AF334-280B-42C9-8AC4-DDA760EF99FF}"/>
              </a:ext>
            </a:extLst>
          </p:cNvPr>
          <p:cNvCxnSpPr>
            <a:cxnSpLocks/>
          </p:cNvCxnSpPr>
          <p:nvPr/>
        </p:nvCxnSpPr>
        <p:spPr>
          <a:xfrm flipH="1">
            <a:off x="2090057" y="5020129"/>
            <a:ext cx="1609271" cy="6985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37BEF75-AA1D-4418-9670-0A3BA5C594CF}"/>
              </a:ext>
            </a:extLst>
          </p:cNvPr>
          <p:cNvCxnSpPr>
            <a:cxnSpLocks/>
          </p:cNvCxnSpPr>
          <p:nvPr/>
        </p:nvCxnSpPr>
        <p:spPr>
          <a:xfrm flipH="1">
            <a:off x="3039835" y="5020129"/>
            <a:ext cx="804637" cy="6985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28D4E88-D332-49BF-A319-5038691B8B5D}"/>
              </a:ext>
            </a:extLst>
          </p:cNvPr>
          <p:cNvCxnSpPr>
            <a:cxnSpLocks/>
          </p:cNvCxnSpPr>
          <p:nvPr/>
        </p:nvCxnSpPr>
        <p:spPr>
          <a:xfrm flipH="1">
            <a:off x="3844472" y="5091794"/>
            <a:ext cx="4503059" cy="6985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CEEB0D0-4137-41D6-9A06-6D8B1EAC6645}"/>
              </a:ext>
            </a:extLst>
          </p:cNvPr>
          <p:cNvCxnSpPr>
            <a:cxnSpLocks/>
          </p:cNvCxnSpPr>
          <p:nvPr/>
        </p:nvCxnSpPr>
        <p:spPr>
          <a:xfrm flipH="1">
            <a:off x="8111634" y="5091794"/>
            <a:ext cx="524367" cy="6268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32B4E99-1B59-46DE-8176-01D2D25A7692}"/>
              </a:ext>
            </a:extLst>
          </p:cNvPr>
          <p:cNvCxnSpPr>
            <a:cxnSpLocks/>
          </p:cNvCxnSpPr>
          <p:nvPr/>
        </p:nvCxnSpPr>
        <p:spPr>
          <a:xfrm>
            <a:off x="4503965" y="5020129"/>
            <a:ext cx="4734785" cy="6984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BA6D6C4-1824-4C5E-9698-67C18AE7BF1D}"/>
              </a:ext>
            </a:extLst>
          </p:cNvPr>
          <p:cNvCxnSpPr>
            <a:cxnSpLocks/>
          </p:cNvCxnSpPr>
          <p:nvPr/>
        </p:nvCxnSpPr>
        <p:spPr>
          <a:xfrm>
            <a:off x="4649106" y="4891314"/>
            <a:ext cx="5364325" cy="8273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73DAF7F-C404-45B2-A7CB-3612B5E645D8}"/>
              </a:ext>
            </a:extLst>
          </p:cNvPr>
          <p:cNvCxnSpPr>
            <a:cxnSpLocks/>
          </p:cNvCxnSpPr>
          <p:nvPr/>
        </p:nvCxnSpPr>
        <p:spPr>
          <a:xfrm flipV="1">
            <a:off x="8256775" y="3628571"/>
            <a:ext cx="1586121" cy="8132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7BDA6D8-A9F6-4342-A782-E0D595C03EA0}"/>
              </a:ext>
            </a:extLst>
          </p:cNvPr>
          <p:cNvCxnSpPr>
            <a:cxnSpLocks/>
          </p:cNvCxnSpPr>
          <p:nvPr/>
        </p:nvCxnSpPr>
        <p:spPr>
          <a:xfrm flipV="1">
            <a:off x="4503965" y="3628571"/>
            <a:ext cx="4355368" cy="8835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91B096C-51A6-4A54-8F3B-DD02518CB5D6}"/>
              </a:ext>
            </a:extLst>
          </p:cNvPr>
          <p:cNvCxnSpPr>
            <a:cxnSpLocks/>
          </p:cNvCxnSpPr>
          <p:nvPr/>
        </p:nvCxnSpPr>
        <p:spPr>
          <a:xfrm flipV="1">
            <a:off x="3609396" y="3530146"/>
            <a:ext cx="4355368" cy="8835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39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E657A8-83C2-4F87-AED5-8ABB190A17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" t="6027" r="5712" b="57068"/>
          <a:stretch/>
        </p:blipFill>
        <p:spPr>
          <a:xfrm>
            <a:off x="912120" y="112734"/>
            <a:ext cx="10367759" cy="612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18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13B913A-525F-4D2A-918D-644F646DD9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3" t="37790" r="8273" b="38373"/>
          <a:stretch/>
        </p:blipFill>
        <p:spPr>
          <a:xfrm>
            <a:off x="419099" y="503692"/>
            <a:ext cx="11064837" cy="45881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820FF43-41CD-43DA-A224-5004EECDBE3B}"/>
              </a:ext>
            </a:extLst>
          </p:cNvPr>
          <p:cNvSpPr txBox="1"/>
          <p:nvPr/>
        </p:nvSpPr>
        <p:spPr>
          <a:xfrm>
            <a:off x="5452128" y="3048000"/>
            <a:ext cx="4822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7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thừa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, 21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tích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71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13B913A-525F-4D2A-918D-644F646DD9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8" t="61081" r="8649" b="7390"/>
          <a:stretch/>
        </p:blipFill>
        <p:spPr>
          <a:xfrm>
            <a:off x="190499" y="394721"/>
            <a:ext cx="11064837" cy="60685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820FF43-41CD-43DA-A224-5004EECDBE3B}"/>
              </a:ext>
            </a:extLst>
          </p:cNvPr>
          <p:cNvSpPr txBox="1"/>
          <p:nvPr/>
        </p:nvSpPr>
        <p:spPr>
          <a:xfrm>
            <a:off x="4899678" y="3810000"/>
            <a:ext cx="1958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5 x 2 = 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42FC52-6AD3-402F-9219-FC1D50DC55E7}"/>
              </a:ext>
            </a:extLst>
          </p:cNvPr>
          <p:cNvSpPr txBox="1"/>
          <p:nvPr/>
        </p:nvSpPr>
        <p:spPr>
          <a:xfrm>
            <a:off x="8519178" y="3810000"/>
            <a:ext cx="1958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6 x 5 = 30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A01CB5-842B-4499-91AA-42A4B57EB155}"/>
              </a:ext>
            </a:extLst>
          </p:cNvPr>
          <p:cNvSpPr txBox="1"/>
          <p:nvPr/>
        </p:nvSpPr>
        <p:spPr>
          <a:xfrm>
            <a:off x="4899678" y="5136639"/>
            <a:ext cx="1958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3 x 8 = 24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8D2822-4BA3-4D65-9282-327ED79A05C8}"/>
              </a:ext>
            </a:extLst>
          </p:cNvPr>
          <p:cNvSpPr txBox="1"/>
          <p:nvPr/>
        </p:nvSpPr>
        <p:spPr>
          <a:xfrm>
            <a:off x="8519178" y="5148828"/>
            <a:ext cx="1958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4 x 9 = 36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7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E657A8-83C2-4F87-AED5-8ABB190A17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" t="43535" r="6787" b="30367"/>
          <a:stretch/>
        </p:blipFill>
        <p:spPr>
          <a:xfrm>
            <a:off x="258902" y="172481"/>
            <a:ext cx="11674196" cy="58364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B4A35B-CEDB-4E05-9DDE-42A4D4C4C9CE}"/>
              </a:ext>
            </a:extLst>
          </p:cNvPr>
          <p:cNvSpPr txBox="1"/>
          <p:nvPr/>
        </p:nvSpPr>
        <p:spPr>
          <a:xfrm>
            <a:off x="3726742" y="5103903"/>
            <a:ext cx="54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6BAE35-2F15-453C-8E6E-8DD351A701A7}"/>
              </a:ext>
            </a:extLst>
          </p:cNvPr>
          <p:cNvSpPr txBox="1"/>
          <p:nvPr/>
        </p:nvSpPr>
        <p:spPr>
          <a:xfrm>
            <a:off x="4481485" y="5103903"/>
            <a:ext cx="54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41AD7E-E49E-4B10-B4DF-A75AC6C05412}"/>
              </a:ext>
            </a:extLst>
          </p:cNvPr>
          <p:cNvSpPr txBox="1"/>
          <p:nvPr/>
        </p:nvSpPr>
        <p:spPr>
          <a:xfrm>
            <a:off x="5236228" y="5103903"/>
            <a:ext cx="54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781990-442E-4CD4-9FA6-8E292A5F3B88}"/>
              </a:ext>
            </a:extLst>
          </p:cNvPr>
          <p:cNvSpPr txBox="1"/>
          <p:nvPr/>
        </p:nvSpPr>
        <p:spPr>
          <a:xfrm>
            <a:off x="6096000" y="5156835"/>
            <a:ext cx="54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88C79C-D710-433F-B1E8-2FA7FACFC870}"/>
              </a:ext>
            </a:extLst>
          </p:cNvPr>
          <p:cNvSpPr txBox="1"/>
          <p:nvPr/>
        </p:nvSpPr>
        <p:spPr>
          <a:xfrm>
            <a:off x="6804948" y="5156835"/>
            <a:ext cx="54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6BBE77-28CC-4439-B821-D927000632D0}"/>
              </a:ext>
            </a:extLst>
          </p:cNvPr>
          <p:cNvSpPr txBox="1"/>
          <p:nvPr/>
        </p:nvSpPr>
        <p:spPr>
          <a:xfrm>
            <a:off x="7559691" y="5156835"/>
            <a:ext cx="54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97660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E657A8-83C2-4F87-AED5-8ABB190A17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" t="68717" r="7598" b="5185"/>
          <a:stretch/>
        </p:blipFill>
        <p:spPr>
          <a:xfrm>
            <a:off x="258902" y="186995"/>
            <a:ext cx="11674196" cy="58364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B4A35B-CEDB-4E05-9DDE-42A4D4C4C9CE}"/>
              </a:ext>
            </a:extLst>
          </p:cNvPr>
          <p:cNvSpPr txBox="1"/>
          <p:nvPr/>
        </p:nvSpPr>
        <p:spPr>
          <a:xfrm>
            <a:off x="4641142" y="4826917"/>
            <a:ext cx="54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6BAE35-2F15-453C-8E6E-8DD351A701A7}"/>
              </a:ext>
            </a:extLst>
          </p:cNvPr>
          <p:cNvSpPr txBox="1"/>
          <p:nvPr/>
        </p:nvSpPr>
        <p:spPr>
          <a:xfrm>
            <a:off x="5506457" y="4823747"/>
            <a:ext cx="54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41AD7E-E49E-4B10-B4DF-A75AC6C05412}"/>
              </a:ext>
            </a:extLst>
          </p:cNvPr>
          <p:cNvSpPr txBox="1"/>
          <p:nvPr/>
        </p:nvSpPr>
        <p:spPr>
          <a:xfrm>
            <a:off x="6262845" y="4800428"/>
            <a:ext cx="54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6BBE77-28CC-4439-B821-D927000632D0}"/>
              </a:ext>
            </a:extLst>
          </p:cNvPr>
          <p:cNvSpPr txBox="1"/>
          <p:nvPr/>
        </p:nvSpPr>
        <p:spPr>
          <a:xfrm>
            <a:off x="6935810" y="4800428"/>
            <a:ext cx="54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35204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466E73-7D90-4320-B6B0-B745BD8949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4" t="3739" r="4691" b="70653"/>
          <a:stretch/>
        </p:blipFill>
        <p:spPr>
          <a:xfrm>
            <a:off x="134418" y="282322"/>
            <a:ext cx="11923163" cy="504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20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80BEA7-84BC-463C-8703-7C6A640C45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9" t="44190" r="8739" b="39836"/>
          <a:stretch/>
        </p:blipFill>
        <p:spPr>
          <a:xfrm>
            <a:off x="134418" y="3711322"/>
            <a:ext cx="11418953" cy="31466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466E73-7D90-4320-B6B0-B745BD8949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5" t="28201" r="9174" b="55825"/>
          <a:stretch/>
        </p:blipFill>
        <p:spPr>
          <a:xfrm>
            <a:off x="134418" y="282323"/>
            <a:ext cx="11418953" cy="31466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8780E8-1588-4F8B-8BA8-9CD6FFC42450}"/>
              </a:ext>
            </a:extLst>
          </p:cNvPr>
          <p:cNvSpPr txBox="1"/>
          <p:nvPr/>
        </p:nvSpPr>
        <p:spPr>
          <a:xfrm>
            <a:off x="2101020" y="2646216"/>
            <a:ext cx="25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 + 2 + 2 + 2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BAD0DA-BBB1-4A00-BB89-DCD23072C293}"/>
              </a:ext>
            </a:extLst>
          </p:cNvPr>
          <p:cNvSpPr txBox="1"/>
          <p:nvPr/>
        </p:nvSpPr>
        <p:spPr>
          <a:xfrm>
            <a:off x="4969329" y="2665503"/>
            <a:ext cx="25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2FC95C-7FCD-477C-B040-62443B203781}"/>
              </a:ext>
            </a:extLst>
          </p:cNvPr>
          <p:cNvSpPr txBox="1"/>
          <p:nvPr/>
        </p:nvSpPr>
        <p:spPr>
          <a:xfrm>
            <a:off x="7137477" y="2646216"/>
            <a:ext cx="25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82E3C7-12AA-4673-900D-8C6F26AE0208}"/>
              </a:ext>
            </a:extLst>
          </p:cNvPr>
          <p:cNvSpPr txBox="1"/>
          <p:nvPr/>
        </p:nvSpPr>
        <p:spPr>
          <a:xfrm>
            <a:off x="2101020" y="5928296"/>
            <a:ext cx="25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3 + 3 + 3 + 3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4CF2DC-3934-49CD-AA62-92E4EE1266E7}"/>
              </a:ext>
            </a:extLst>
          </p:cNvPr>
          <p:cNvSpPr txBox="1"/>
          <p:nvPr/>
        </p:nvSpPr>
        <p:spPr>
          <a:xfrm>
            <a:off x="9258139" y="2665503"/>
            <a:ext cx="25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1B1B0E-D8D9-4EDF-9394-C194BF3B0F43}"/>
              </a:ext>
            </a:extLst>
          </p:cNvPr>
          <p:cNvSpPr txBox="1"/>
          <p:nvPr/>
        </p:nvSpPr>
        <p:spPr>
          <a:xfrm>
            <a:off x="4821564" y="5928296"/>
            <a:ext cx="25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63F720-F389-46D9-959F-95DC6A8ACB54}"/>
              </a:ext>
            </a:extLst>
          </p:cNvPr>
          <p:cNvSpPr txBox="1"/>
          <p:nvPr/>
        </p:nvSpPr>
        <p:spPr>
          <a:xfrm>
            <a:off x="6913031" y="5928296"/>
            <a:ext cx="25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E5E293-1F3D-4EBE-889B-E4D3CBC352F0}"/>
              </a:ext>
            </a:extLst>
          </p:cNvPr>
          <p:cNvSpPr txBox="1"/>
          <p:nvPr/>
        </p:nvSpPr>
        <p:spPr>
          <a:xfrm>
            <a:off x="9090335" y="5891573"/>
            <a:ext cx="25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71986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80BEA7-84BC-463C-8703-7C6A640C45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9" t="74030" r="8739" b="5878"/>
          <a:stretch/>
        </p:blipFill>
        <p:spPr>
          <a:xfrm>
            <a:off x="134418" y="3208011"/>
            <a:ext cx="11418953" cy="3649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466E73-7D90-4320-B6B0-B745BD8949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5" t="59367" r="7644" b="24659"/>
          <a:stretch/>
        </p:blipFill>
        <p:spPr>
          <a:xfrm>
            <a:off x="134418" y="282323"/>
            <a:ext cx="11418953" cy="31466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8780E8-1588-4F8B-8BA8-9CD6FFC42450}"/>
              </a:ext>
            </a:extLst>
          </p:cNvPr>
          <p:cNvSpPr txBox="1"/>
          <p:nvPr/>
        </p:nvSpPr>
        <p:spPr>
          <a:xfrm>
            <a:off x="2721583" y="2466393"/>
            <a:ext cx="25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4 + 4 + 4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BAD0DA-BBB1-4A00-BB89-DCD23072C293}"/>
              </a:ext>
            </a:extLst>
          </p:cNvPr>
          <p:cNvSpPr txBox="1"/>
          <p:nvPr/>
        </p:nvSpPr>
        <p:spPr>
          <a:xfrm>
            <a:off x="4929530" y="2527948"/>
            <a:ext cx="1433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2FC95C-7FCD-477C-B040-62443B203781}"/>
              </a:ext>
            </a:extLst>
          </p:cNvPr>
          <p:cNvSpPr txBox="1"/>
          <p:nvPr/>
        </p:nvSpPr>
        <p:spPr>
          <a:xfrm>
            <a:off x="6921547" y="2527948"/>
            <a:ext cx="1649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82E3C7-12AA-4673-900D-8C6F26AE0208}"/>
              </a:ext>
            </a:extLst>
          </p:cNvPr>
          <p:cNvSpPr txBox="1"/>
          <p:nvPr/>
        </p:nvSpPr>
        <p:spPr>
          <a:xfrm>
            <a:off x="3318426" y="6028563"/>
            <a:ext cx="1417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5 + 5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4CF2DC-3934-49CD-AA62-92E4EE1266E7}"/>
              </a:ext>
            </a:extLst>
          </p:cNvPr>
          <p:cNvSpPr txBox="1"/>
          <p:nvPr/>
        </p:nvSpPr>
        <p:spPr>
          <a:xfrm>
            <a:off x="9004499" y="2466393"/>
            <a:ext cx="25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1B1B0E-D8D9-4EDF-9394-C194BF3B0F43}"/>
              </a:ext>
            </a:extLst>
          </p:cNvPr>
          <p:cNvSpPr txBox="1"/>
          <p:nvPr/>
        </p:nvSpPr>
        <p:spPr>
          <a:xfrm>
            <a:off x="4821563" y="5976856"/>
            <a:ext cx="1274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63F720-F389-46D9-959F-95DC6A8ACB54}"/>
              </a:ext>
            </a:extLst>
          </p:cNvPr>
          <p:cNvSpPr txBox="1"/>
          <p:nvPr/>
        </p:nvSpPr>
        <p:spPr>
          <a:xfrm>
            <a:off x="6999226" y="6069351"/>
            <a:ext cx="920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E5E293-1F3D-4EBE-889B-E4D3CBC352F0}"/>
              </a:ext>
            </a:extLst>
          </p:cNvPr>
          <p:cNvSpPr txBox="1"/>
          <p:nvPr/>
        </p:nvSpPr>
        <p:spPr>
          <a:xfrm>
            <a:off x="9090334" y="6028563"/>
            <a:ext cx="25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1206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CC0D13B-7063-4620-9002-7146C6976A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t="6388" r="6580" b="48056"/>
          <a:stretch/>
        </p:blipFill>
        <p:spPr>
          <a:xfrm>
            <a:off x="0" y="133350"/>
            <a:ext cx="12192000" cy="67246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8780E8-1588-4F8B-8BA8-9CD6FFC42450}"/>
              </a:ext>
            </a:extLst>
          </p:cNvPr>
          <p:cNvSpPr txBox="1"/>
          <p:nvPr/>
        </p:nvSpPr>
        <p:spPr>
          <a:xfrm>
            <a:off x="5439428" y="6066382"/>
            <a:ext cx="25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 x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38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CC0D13B-7063-4620-9002-7146C6976A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3" t="50902" r="2391" b="5360"/>
          <a:stretch/>
        </p:blipFill>
        <p:spPr>
          <a:xfrm>
            <a:off x="0" y="133350"/>
            <a:ext cx="12192000" cy="64562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8780E8-1588-4F8B-8BA8-9CD6FFC42450}"/>
              </a:ext>
            </a:extLst>
          </p:cNvPr>
          <p:cNvSpPr txBox="1"/>
          <p:nvPr/>
        </p:nvSpPr>
        <p:spPr>
          <a:xfrm>
            <a:off x="5058428" y="1494382"/>
            <a:ext cx="25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 x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EDFF80-A2E0-43B0-B3FB-3F9EE371C30C}"/>
              </a:ext>
            </a:extLst>
          </p:cNvPr>
          <p:cNvSpPr txBox="1"/>
          <p:nvPr/>
        </p:nvSpPr>
        <p:spPr>
          <a:xfrm>
            <a:off x="5058428" y="3378634"/>
            <a:ext cx="25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3 x 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A87E40-3878-41AF-9564-317CA74A184C}"/>
              </a:ext>
            </a:extLst>
          </p:cNvPr>
          <p:cNvSpPr txBox="1"/>
          <p:nvPr/>
        </p:nvSpPr>
        <p:spPr>
          <a:xfrm>
            <a:off x="5058428" y="5778934"/>
            <a:ext cx="25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5 x 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97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439934&quot;&gt;&lt;property id=&quot;20148&quot; value=&quot;5&quot;/&gt;&lt;property id=&quot;20300&quot; value=&quot;Slide 2&quot;/&gt;&lt;property id=&quot;20307&quot; value=&quot;265&quot;/&gt;&lt;/object&gt;&lt;object type=&quot;3&quot; unique_id=&quot;440215&quot;&gt;&lt;property id=&quot;20148&quot; value=&quot;5&quot;/&gt;&lt;property id=&quot;20300&quot; value=&quot;Slide 21&quot;/&gt;&lt;property id=&quot;20307&quot; value=&quot;279&quot;/&gt;&lt;/object&gt;&lt;object type=&quot;3&quot; unique_id=&quot;440216&quot;&gt;&lt;property id=&quot;20148&quot; value=&quot;5&quot;/&gt;&lt;property id=&quot;20300&quot; value=&quot;Slide 22&quot;/&gt;&lt;property id=&quot;20307&quot; value=&quot;280&quot;/&gt;&lt;/object&gt;&lt;object type=&quot;3&quot; unique_id=&quot;440335&quot;&gt;&lt;property id=&quot;20148&quot; value=&quot;5&quot;/&gt;&lt;property id=&quot;20300&quot; value=&quot;Slide 25&quot;/&gt;&lt;property id=&quot;20307&quot; value=&quot;282&quot;/&gt;&lt;/object&gt;&lt;object type=&quot;3&quot; unique_id=&quot;482096&quot;&gt;&lt;property id=&quot;20148&quot; value=&quot;5&quot;/&gt;&lt;property id=&quot;20300&quot; value=&quot;Slide 11&quot;/&gt;&lt;property id=&quot;20307&quot; value=&quot;292&quot;/&gt;&lt;/object&gt;&lt;object type=&quot;3&quot; unique_id=&quot;484496&quot;&gt;&lt;property id=&quot;20148&quot; value=&quot;5&quot;/&gt;&lt;property id=&quot;20300&quot; value=&quot;Slide 26&quot;/&gt;&lt;property id=&quot;20307&quot; value=&quot;312&quot;/&gt;&lt;/object&gt;&lt;object type=&quot;3&quot; unique_id=&quot;484597&quot;&gt;&lt;property id=&quot;20148&quot; value=&quot;5&quot;/&gt;&lt;property id=&quot;20300&quot; value=&quot;Slide 1&quot;/&gt;&lt;property id=&quot;20307&quot; value=&quot;313&quot;/&gt;&lt;/object&gt;&lt;object type=&quot;3&quot; unique_id=&quot;485185&quot;&gt;&lt;property id=&quot;20148&quot; value=&quot;5&quot;/&gt;&lt;property id=&quot;20300&quot; value=&quot;Slide 3&quot;/&gt;&lt;property id=&quot;20307&quot; value=&quot;314&quot;/&gt;&lt;/object&gt;&lt;object type=&quot;3&quot; unique_id=&quot;485186&quot;&gt;&lt;property id=&quot;20148&quot; value=&quot;5&quot;/&gt;&lt;property id=&quot;20300&quot; value=&quot;Slide 4&quot;/&gt;&lt;property id=&quot;20307&quot; value=&quot;315&quot;/&gt;&lt;/object&gt;&lt;object type=&quot;3&quot; unique_id=&quot;485187&quot;&gt;&lt;property id=&quot;20148&quot; value=&quot;5&quot;/&gt;&lt;property id=&quot;20300&quot; value=&quot;Slide 5&quot;/&gt;&lt;property id=&quot;20307&quot; value=&quot;316&quot;/&gt;&lt;/object&gt;&lt;object type=&quot;3&quot; unique_id=&quot;485188&quot;&gt;&lt;property id=&quot;20148&quot; value=&quot;5&quot;/&gt;&lt;property id=&quot;20300&quot; value=&quot;Slide 6&quot;/&gt;&lt;property id=&quot;20307&quot; value=&quot;317&quot;/&gt;&lt;/object&gt;&lt;object type=&quot;3&quot; unique_id=&quot;485189&quot;&gt;&lt;property id=&quot;20148&quot; value=&quot;5&quot;/&gt;&lt;property id=&quot;20300&quot; value=&quot;Slide 7&quot;/&gt;&lt;property id=&quot;20307&quot; value=&quot;318&quot;/&gt;&lt;/object&gt;&lt;object type=&quot;3&quot; unique_id=&quot;485190&quot;&gt;&lt;property id=&quot;20148&quot; value=&quot;5&quot;/&gt;&lt;property id=&quot;20300&quot; value=&quot;Slide 8&quot;/&gt;&lt;property id=&quot;20307&quot; value=&quot;319&quot;/&gt;&lt;/object&gt;&lt;object type=&quot;3&quot; unique_id=&quot;485191&quot;&gt;&lt;property id=&quot;20148&quot; value=&quot;5&quot;/&gt;&lt;property id=&quot;20300&quot; value=&quot;Slide 9&quot;/&gt;&lt;property id=&quot;20307&quot; value=&quot;320&quot;/&gt;&lt;/object&gt;&lt;object type=&quot;3&quot; unique_id=&quot;485192&quot;&gt;&lt;property id=&quot;20148&quot; value=&quot;5&quot;/&gt;&lt;property id=&quot;20300&quot; value=&quot;Slide 10&quot;/&gt;&lt;property id=&quot;20307&quot; value=&quot;323&quot;/&gt;&lt;/object&gt;&lt;object type=&quot;3&quot; unique_id=&quot;485193&quot;&gt;&lt;property id=&quot;20148&quot; value=&quot;5&quot;/&gt;&lt;property id=&quot;20300&quot; value=&quot;Slide 12&quot;/&gt;&lt;property id=&quot;20307&quot; value=&quot;324&quot;/&gt;&lt;/object&gt;&lt;object type=&quot;3&quot; unique_id=&quot;543719&quot;&gt;&lt;property id=&quot;20148&quot; value=&quot;5&quot;/&gt;&lt;property id=&quot;20300&quot; value=&quot;Slide 13&quot;/&gt;&lt;property id=&quot;20307&quot; value=&quot;325&quot;/&gt;&lt;/object&gt;&lt;object type=&quot;3&quot; unique_id=&quot;544020&quot;&gt;&lt;property id=&quot;20148&quot; value=&quot;5&quot;/&gt;&lt;property id=&quot;20300&quot; value=&quot;Slide 14&quot;/&gt;&lt;property id=&quot;20307&quot; value=&quot;326&quot;/&gt;&lt;/object&gt;&lt;object type=&quot;3&quot; unique_id=&quot;544021&quot;&gt;&lt;property id=&quot;20148&quot; value=&quot;5&quot;/&gt;&lt;property id=&quot;20300&quot; value=&quot;Slide 15&quot;/&gt;&lt;property id=&quot;20307&quot; value=&quot;327&quot;/&gt;&lt;/object&gt;&lt;object type=&quot;3&quot; unique_id=&quot;544022&quot;&gt;&lt;property id=&quot;20148&quot; value=&quot;5&quot;/&gt;&lt;property id=&quot;20300&quot; value=&quot;Slide 16&quot;/&gt;&lt;property id=&quot;20307&quot; value=&quot;328&quot;/&gt;&lt;/object&gt;&lt;object type=&quot;3&quot; unique_id=&quot;544023&quot;&gt;&lt;property id=&quot;20148&quot; value=&quot;5&quot;/&gt;&lt;property id=&quot;20300&quot; value=&quot;Slide 17&quot;/&gt;&lt;property id=&quot;20307&quot; value=&quot;329&quot;/&gt;&lt;/object&gt;&lt;object type=&quot;3&quot; unique_id=&quot;544024&quot;&gt;&lt;property id=&quot;20148&quot; value=&quot;5&quot;/&gt;&lt;property id=&quot;20300&quot; value=&quot;Slide 18&quot;/&gt;&lt;property id=&quot;20307&quot; value=&quot;330&quot;/&gt;&lt;/object&gt;&lt;object type=&quot;3&quot; unique_id=&quot;544025&quot;&gt;&lt;property id=&quot;20148&quot; value=&quot;5&quot;/&gt;&lt;property id=&quot;20300&quot; value=&quot;Slide 19&quot;/&gt;&lt;property id=&quot;20307&quot; value=&quot;331&quot;/&gt;&lt;/object&gt;&lt;object type=&quot;3&quot; unique_id=&quot;544026&quot;&gt;&lt;property id=&quot;20148&quot; value=&quot;5&quot;/&gt;&lt;property id=&quot;20300&quot; value=&quot;Slide 20&quot;/&gt;&lt;property id=&quot;20307&quot; value=&quot;332&quot;/&gt;&lt;/object&gt;&lt;object type=&quot;3&quot; unique_id=&quot;562128&quot;&gt;&lt;property id=&quot;20148&quot; value=&quot;5&quot;/&gt;&lt;property id=&quot;20300&quot; value=&quot;Slide 23&quot;/&gt;&lt;property id=&quot;20307&quot; value=&quot;333&quot;/&gt;&lt;/object&gt;&lt;object type=&quot;3&quot; unique_id=&quot;562477&quot;&gt;&lt;property id=&quot;20148&quot; value=&quot;5&quot;/&gt;&lt;property id=&quot;20300&quot; value=&quot;Slide 24&quot;/&gt;&lt;property id=&quot;20307&quot; value=&quot;334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197</Words>
  <Application>Microsoft Macintosh PowerPoint</Application>
  <PresentationFormat>Widescreen</PresentationFormat>
  <Paragraphs>82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ITC Avant Garde Std Bk</vt:lpstr>
      <vt:lpstr>Times New Roman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</dc:creator>
  <cp:lastModifiedBy>Le Thi Ngoc Quy</cp:lastModifiedBy>
  <cp:revision>375</cp:revision>
  <dcterms:created xsi:type="dcterms:W3CDTF">2021-01-08T03:00:40Z</dcterms:created>
  <dcterms:modified xsi:type="dcterms:W3CDTF">2023-06-14T06:39:35Z</dcterms:modified>
</cp:coreProperties>
</file>