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27"/>
  </p:notesMasterIdLst>
  <p:sldIdLst>
    <p:sldId id="361" r:id="rId2"/>
    <p:sldId id="357" r:id="rId3"/>
    <p:sldId id="436" r:id="rId4"/>
    <p:sldId id="437" r:id="rId5"/>
    <p:sldId id="438" r:id="rId6"/>
    <p:sldId id="401" r:id="rId7"/>
    <p:sldId id="397" r:id="rId8"/>
    <p:sldId id="311" r:id="rId9"/>
    <p:sldId id="388" r:id="rId10"/>
    <p:sldId id="367" r:id="rId11"/>
    <p:sldId id="365" r:id="rId12"/>
    <p:sldId id="429" r:id="rId13"/>
    <p:sldId id="399" r:id="rId14"/>
    <p:sldId id="402" r:id="rId15"/>
    <p:sldId id="394" r:id="rId16"/>
    <p:sldId id="384" r:id="rId17"/>
    <p:sldId id="369" r:id="rId18"/>
    <p:sldId id="385" r:id="rId19"/>
    <p:sldId id="403" r:id="rId20"/>
    <p:sldId id="386" r:id="rId21"/>
    <p:sldId id="380" r:id="rId22"/>
    <p:sldId id="433" r:id="rId23"/>
    <p:sldId id="425" r:id="rId24"/>
    <p:sldId id="435" r:id="rId25"/>
    <p:sldId id="427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iny" panose="02000903060500060000" pitchFamily="2" charset="0"/>
      <p:regular r:id="rId32"/>
    </p:embeddedFont>
    <p:embeddedFont>
      <p:font typeface="Karla" pitchFamily="2" charset="0"/>
      <p:regular r:id="rId33"/>
      <p:bold r:id="rId34"/>
    </p:embeddedFont>
    <p:embeddedFont>
      <p:font typeface="Love Ya Like A Sister" panose="020B0604020202020204" charset="0"/>
      <p:regular r:id="rId35"/>
    </p:embeddedFont>
    <p:embeddedFont>
      <p:font typeface="Patrick Hand" panose="00000500000000000000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9AA0A6"/>
          </p15:clr>
        </p15:guide>
        <p15:guide id="4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C"/>
    <a:srgbClr val="FF2230"/>
    <a:srgbClr val="F3F1F1"/>
    <a:srgbClr val="FFFF81"/>
    <a:srgbClr val="7DB0C3"/>
    <a:srgbClr val="5D9CD5"/>
    <a:srgbClr val="7F815D"/>
    <a:srgbClr val="E9C09F"/>
    <a:srgbClr val="FFD7A8"/>
    <a:srgbClr val="BC5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3C0272-827C-43F4-AB63-5B2CAFC6F074}">
  <a:tblStyle styleId="{373C0272-827C-43F4-AB63-5B2CAFC6F0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79310" autoAdjust="0"/>
  </p:normalViewPr>
  <p:slideViewPr>
    <p:cSldViewPr snapToGrid="0">
      <p:cViewPr>
        <p:scale>
          <a:sx n="10" d="100"/>
          <a:sy n="10" d="100"/>
        </p:scale>
        <p:origin x="2856" y="1374"/>
      </p:cViewPr>
      <p:guideLst>
        <p:guide orient="horz" pos="636"/>
        <p:guide pos="2856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51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153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98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1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6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160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 err="1"/>
              <a:t>Đã</a:t>
            </a:r>
            <a:r>
              <a:rPr lang="vi-VN" dirty="0"/>
              <a:t> </a:t>
            </a:r>
            <a:r>
              <a:rPr lang="vi-VN" dirty="0" err="1"/>
              <a:t>bỏ</a:t>
            </a:r>
            <a:r>
              <a:rPr lang="vi-VN" dirty="0"/>
              <a:t> </a:t>
            </a:r>
            <a:r>
              <a:rPr lang="vi-VN" dirty="0" err="1"/>
              <a:t>hyperlink</a:t>
            </a:r>
            <a:endParaRPr lang="vi-VN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2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0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4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2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34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8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6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235800" y="213550"/>
            <a:ext cx="8672393" cy="4716400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2575588" y="2508513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3180250" y="1095663"/>
            <a:ext cx="3150900" cy="1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2575588" y="3566038"/>
            <a:ext cx="43602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130359" y="664915"/>
            <a:ext cx="6883279" cy="3813652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720000" y="1443900"/>
            <a:ext cx="4260300" cy="22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235800" y="213550"/>
            <a:ext cx="8672393" cy="4716400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235725" y="229350"/>
            <a:ext cx="8672400" cy="46848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FB17549C-900C-46D9-98E4-D31FE477C38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0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">
            <a:extLst>
              <a:ext uri="{FF2B5EF4-FFF2-40B4-BE49-F238E27FC236}">
                <a16:creationId xmlns:a16="http://schemas.microsoft.com/office/drawing/2014/main" id="{6FF3F562-CD46-4B75-8102-3D07E408DA8F}"/>
              </a:ext>
            </a:extLst>
          </p:cNvPr>
          <p:cNvGrpSpPr/>
          <p:nvPr/>
        </p:nvGrpSpPr>
        <p:grpSpPr>
          <a:xfrm>
            <a:off x="928376" y="783088"/>
            <a:ext cx="7574179" cy="3836825"/>
            <a:chOff x="1828799" y="987332"/>
            <a:chExt cx="8534402" cy="5365767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5F159EB-40E8-40E9-8423-89B811B3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00BFE307-67FF-4B18-86E8-8958E278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8044" y="987332"/>
              <a:ext cx="3041074" cy="11393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8DFDDB-4457-402B-B155-494EBEC5878C}"/>
                </a:ext>
              </a:extLst>
            </p:cNvPr>
            <p:cNvSpPr txBox="1"/>
            <p:nvPr/>
          </p:nvSpPr>
          <p:spPr>
            <a:xfrm>
              <a:off x="4151582" y="1573659"/>
              <a:ext cx="3773997" cy="75163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+mj-lt"/>
                </a:rPr>
                <a:t>TOÁN</a:t>
              </a:r>
              <a:endParaRPr lang="en-US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D4A176B-6DE5-48D5-865E-C224C47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06" y="2127848"/>
            <a:ext cx="1690702" cy="340177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6F84C38C-DAB9-433F-8F34-5506623C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264" y="2004739"/>
            <a:ext cx="1838720" cy="3264244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6EE93E9A-317B-453D-BC44-1D87057B7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360" y="4031482"/>
            <a:ext cx="3245021" cy="946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5E62189-CDA4-4AA7-86CB-3D0F9B63D3A8}"/>
              </a:ext>
            </a:extLst>
          </p:cNvPr>
          <p:cNvSpPr txBox="1"/>
          <p:nvPr/>
        </p:nvSpPr>
        <p:spPr>
          <a:xfrm>
            <a:off x="1463086" y="1892384"/>
            <a:ext cx="6725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ÔN TẬP</a:t>
            </a:r>
            <a:endParaRPr lang="en-US" sz="48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PHÉP </a:t>
            </a:r>
            <a:r>
              <a:rPr lang="vi-V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NHÂN </a:t>
            </a:r>
            <a:endParaRPr 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A6C8F51-866C-4A88-8B2D-409296D17415}"/>
              </a:ext>
            </a:extLst>
          </p:cNvPr>
          <p:cNvSpPr txBox="1"/>
          <p:nvPr/>
        </p:nvSpPr>
        <p:spPr>
          <a:xfrm>
            <a:off x="1340671" y="136757"/>
            <a:ext cx="684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</a:rPr>
              <a:t>Thứ</a:t>
            </a:r>
            <a:r>
              <a:rPr lang="en-US" sz="2800" dirty="0">
                <a:latin typeface="+mj-lt"/>
              </a:rPr>
              <a:t> … </a:t>
            </a:r>
            <a:r>
              <a:rPr lang="en-US" sz="2800" dirty="0" err="1">
                <a:latin typeface="+mj-lt"/>
              </a:rPr>
              <a:t>ngày</a:t>
            </a:r>
            <a:r>
              <a:rPr lang="en-US" sz="2800" dirty="0">
                <a:latin typeface="+mj-lt"/>
              </a:rPr>
              <a:t> … </a:t>
            </a:r>
            <a:r>
              <a:rPr lang="en-US" sz="2800" dirty="0" err="1">
                <a:latin typeface="+mj-lt"/>
              </a:rPr>
              <a:t>tháng</a:t>
            </a:r>
            <a:r>
              <a:rPr lang="en-US" sz="2800" dirty="0">
                <a:latin typeface="+mj-lt"/>
              </a:rPr>
              <a:t> … </a:t>
            </a:r>
            <a:r>
              <a:rPr lang="en-US" sz="2800" dirty="0" err="1">
                <a:latin typeface="+mj-lt"/>
              </a:rPr>
              <a:t>năm</a:t>
            </a:r>
            <a:r>
              <a:rPr lang="en-US" sz="2800" dirty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0239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7284E-6 L -0.00642 0.0534 " pathEditMode="relative" rAng="0" ptsTypes="AA">
                                      <p:cBhvr>
                                        <p:cTn id="2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00643 0.05339 " pathEditMode="relative" rAng="0" ptsTypes="AA">
                                      <p:cBhvr>
                                        <p:cTn id="2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6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 build="allAtOnce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57" y="906698"/>
            <a:ext cx="5109028" cy="4092719"/>
          </a:xfrm>
          <a:prstGeom prst="rect">
            <a:avLst/>
          </a:prstGeom>
        </p:spPr>
      </p:pic>
      <p:pic>
        <p:nvPicPr>
          <p:cNvPr id="4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5325BFA8-52AE-4E34-8BFA-7D862AAB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04" y="264241"/>
            <a:ext cx="4631643" cy="334461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28061AF-E94E-47E6-895C-ED652EB806C0}"/>
              </a:ext>
            </a:extLst>
          </p:cNvPr>
          <p:cNvSpPr txBox="1"/>
          <p:nvPr/>
        </p:nvSpPr>
        <p:spPr>
          <a:xfrm>
            <a:off x="795186" y="832649"/>
            <a:ext cx="40800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giao. Bây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vi-VN" sz="2400" b="1" kern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24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1816BD0-15F1-4B86-B3B3-32BE207C4C04}"/>
              </a:ext>
            </a:extLst>
          </p:cNvPr>
          <p:cNvGrpSpPr/>
          <p:nvPr/>
        </p:nvGrpSpPr>
        <p:grpSpPr>
          <a:xfrm>
            <a:off x="3193141" y="-2708058"/>
            <a:ext cx="5950859" cy="2445658"/>
            <a:chOff x="2946399" y="-241604"/>
            <a:chExt cx="5950859" cy="244565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6E07C79-8890-4A36-852C-E6E469E93157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4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5B82722E-5360-44F6-9304-DC025D191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5" name="Hình chữ nhật 14">
                <a:extLst>
                  <a:ext uri="{FF2B5EF4-FFF2-40B4-BE49-F238E27FC236}">
                    <a16:creationId xmlns:a16="http://schemas.microsoft.com/office/drawing/2014/main" id="{281D4AE9-D0EB-4D88-A022-CDA80487B2D9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64842A46-6BB0-4CF4-B14D-F7C3B0C9C6B3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92CC98EB-C14D-49EC-92E4-C8CCE8529BCD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6537002A-BA22-4432-B083-4A047DBE2299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B2D7BEA7-4201-4EF2-81F0-0D1F5353DDFC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14A2813C-E637-4093-A373-600FF1E8F1DB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Nhiệm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</a:t>
              </a:r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vụ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1</a:t>
              </a:r>
              <a:r>
                <a:rPr lang="vi-VN" dirty="0"/>
                <a:t>:</a:t>
              </a:r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9D341AD-C481-49F7-B842-C762A4C4F9A6}"/>
                </a:ext>
              </a:extLst>
            </p:cNvPr>
            <p:cNvSpPr txBox="1"/>
            <p:nvPr/>
          </p:nvSpPr>
          <p:spPr>
            <a:xfrm>
              <a:off x="3935044" y="1189609"/>
              <a:ext cx="4686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NHẬN HÀNG </a:t>
              </a:r>
              <a:r>
                <a:rPr lang="vi-VN" dirty="0"/>
                <a:t>:</a:t>
              </a:r>
              <a:endParaRPr lang="en-US" dirty="0"/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329740" y="4294653"/>
            <a:ext cx="722711" cy="595961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622676" y="4376106"/>
            <a:ext cx="722711" cy="595961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8018828" y="618436"/>
            <a:ext cx="722711" cy="595961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m 2">
            <a:extLst>
              <a:ext uri="{FF2B5EF4-FFF2-40B4-BE49-F238E27FC236}">
                <a16:creationId xmlns:a16="http://schemas.microsoft.com/office/drawing/2014/main" id="{9E0CE5BD-18CE-4C3D-83C3-CE143031B227}"/>
              </a:ext>
            </a:extLst>
          </p:cNvPr>
          <p:cNvSpPr/>
          <p:nvPr/>
        </p:nvSpPr>
        <p:spPr>
          <a:xfrm rot="20264017">
            <a:off x="3240597" y="3481250"/>
            <a:ext cx="953316" cy="81430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m 28">
            <a:extLst>
              <a:ext uri="{FF2B5EF4-FFF2-40B4-BE49-F238E27FC236}">
                <a16:creationId xmlns:a16="http://schemas.microsoft.com/office/drawing/2014/main" id="{34E4062D-59B6-42EE-B74E-460FD6721B6B}"/>
              </a:ext>
            </a:extLst>
          </p:cNvPr>
          <p:cNvSpPr/>
          <p:nvPr/>
        </p:nvSpPr>
        <p:spPr>
          <a:xfrm rot="19137453">
            <a:off x="5452350" y="750213"/>
            <a:ext cx="334375" cy="312969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m 29">
            <a:extLst>
              <a:ext uri="{FF2B5EF4-FFF2-40B4-BE49-F238E27FC236}">
                <a16:creationId xmlns:a16="http://schemas.microsoft.com/office/drawing/2014/main" id="{E3BF4493-647E-40F2-9D39-B5D5925884EF}"/>
              </a:ext>
            </a:extLst>
          </p:cNvPr>
          <p:cNvSpPr/>
          <p:nvPr/>
        </p:nvSpPr>
        <p:spPr>
          <a:xfrm rot="942894">
            <a:off x="536744" y="3091528"/>
            <a:ext cx="516885" cy="42362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18764CD-4732-4059-9B16-51E9E6957D98}"/>
              </a:ext>
            </a:extLst>
          </p:cNvPr>
          <p:cNvGrpSpPr/>
          <p:nvPr/>
        </p:nvGrpSpPr>
        <p:grpSpPr>
          <a:xfrm>
            <a:off x="-4894583" y="4445808"/>
            <a:ext cx="5095631" cy="4355261"/>
            <a:chOff x="-781117" y="1397935"/>
            <a:chExt cx="5353117" cy="4705350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18660A9E-E162-4AD4-9D03-3497FAA515B5}"/>
                </a:ext>
              </a:extLst>
            </p:cNvPr>
            <p:cNvSpPr/>
            <p:nvPr/>
          </p:nvSpPr>
          <p:spPr>
            <a:xfrm>
              <a:off x="-781117" y="1397935"/>
              <a:ext cx="5353117" cy="4705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Hình ảnh 32" descr="Ảnh có chứa đồ chơi&#10;&#10;Mô tả được tạo tự động">
              <a:extLst>
                <a:ext uri="{FF2B5EF4-FFF2-40B4-BE49-F238E27FC236}">
                  <a16:creationId xmlns:a16="http://schemas.microsoft.com/office/drawing/2014/main" id="{787980D9-413C-48D8-835F-2CA8A1A5F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624"/>
            <a:stretch/>
          </p:blipFill>
          <p:spPr>
            <a:xfrm>
              <a:off x="256190" y="1397935"/>
              <a:ext cx="3649907" cy="4068730"/>
            </a:xfrm>
            <a:prstGeom prst="rect">
              <a:avLst/>
            </a:prstGeom>
          </p:spPr>
        </p:pic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A906ED7-8D4A-4720-8B86-48398B9663D4}"/>
                </a:ext>
              </a:extLst>
            </p:cNvPr>
            <p:cNvSpPr txBox="1"/>
            <p:nvPr/>
          </p:nvSpPr>
          <p:spPr>
            <a:xfrm>
              <a:off x="1098881" y="4230033"/>
              <a:ext cx="2249306" cy="49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DELIVERY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7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397E114B-0565-4FB6-BEF0-2B4DCFE2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AE0C098C-2B38-4959-B193-8C05774A1015}"/>
              </a:ext>
            </a:extLst>
          </p:cNvPr>
          <p:cNvGrpSpPr/>
          <p:nvPr/>
        </p:nvGrpSpPr>
        <p:grpSpPr>
          <a:xfrm>
            <a:off x="3156809" y="-360964"/>
            <a:ext cx="5950859" cy="2445658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D5491E5-872F-411A-85FF-99A6B60CF872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C2D6413-AFAF-4D29-9B87-11B0FFC96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8192721F-FDFE-4C7C-AE70-907A8C7C83FB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A34E3C8C-4666-4ADB-A138-DAF69AF45730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8EB613C2-7C79-436A-9EA8-A8DED3FB2810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E8C002F1-6E9E-42A2-876A-4FEA1E6B66AF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F0D415DE-9D06-4185-A07E-C7D26DF5462A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1195E2A-8B10-43D4-8B21-A469F814E177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Nhiệm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</a:t>
              </a:r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vụ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2</a:t>
              </a:r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8DAD778-6C17-46DF-BD56-8860B8F53BF6}"/>
                </a:ext>
              </a:extLst>
            </p:cNvPr>
            <p:cNvSpPr txBox="1"/>
            <p:nvPr/>
          </p:nvSpPr>
          <p:spPr>
            <a:xfrm>
              <a:off x="3792402" y="1256036"/>
              <a:ext cx="4701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KIỂM TRA HÀNG</a:t>
              </a:r>
              <a:endParaRPr lang="en-US" sz="36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8EEC963-F593-495B-9320-76249F33DA42}"/>
              </a:ext>
            </a:extLst>
          </p:cNvPr>
          <p:cNvGrpSpPr/>
          <p:nvPr/>
        </p:nvGrpSpPr>
        <p:grpSpPr>
          <a:xfrm>
            <a:off x="-951080" y="1686248"/>
            <a:ext cx="5095631" cy="4355261"/>
            <a:chOff x="-781117" y="1397935"/>
            <a:chExt cx="5353117" cy="470535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B31F549E-EED7-426E-9E62-1B06DE7140E7}"/>
                </a:ext>
              </a:extLst>
            </p:cNvPr>
            <p:cNvSpPr/>
            <p:nvPr/>
          </p:nvSpPr>
          <p:spPr>
            <a:xfrm>
              <a:off x="-781117" y="1397935"/>
              <a:ext cx="5353117" cy="4705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Hình ảnh 3" descr="Ảnh có chứa đồ chơi&#10;&#10;Mô tả được tạo tự động">
              <a:extLst>
                <a:ext uri="{FF2B5EF4-FFF2-40B4-BE49-F238E27FC236}">
                  <a16:creationId xmlns:a16="http://schemas.microsoft.com/office/drawing/2014/main" id="{3097DA84-4117-455B-845C-C05E0727A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624"/>
            <a:stretch/>
          </p:blipFill>
          <p:spPr>
            <a:xfrm>
              <a:off x="256190" y="1397935"/>
              <a:ext cx="3649907" cy="4068730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AB3DF60-86DC-4A7C-861A-2A9E4A9E9A00}"/>
                </a:ext>
              </a:extLst>
            </p:cNvPr>
            <p:cNvSpPr txBox="1"/>
            <p:nvPr/>
          </p:nvSpPr>
          <p:spPr>
            <a:xfrm>
              <a:off x="1098881" y="4230033"/>
              <a:ext cx="2249306" cy="49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DELIVERY</a:t>
              </a:r>
            </a:p>
          </p:txBody>
        </p:sp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504D1EB-9F28-4515-A623-85853D9E5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759" y="5333682"/>
            <a:ext cx="2616860" cy="20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0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25">
            <a:extLst>
              <a:ext uri="{FF2B5EF4-FFF2-40B4-BE49-F238E27FC236}">
                <a16:creationId xmlns:a16="http://schemas.microsoft.com/office/drawing/2014/main" id="{5631A609-DD46-4AF6-B68C-D2143C96901D}"/>
              </a:ext>
            </a:extLst>
          </p:cNvPr>
          <p:cNvSpPr txBox="1"/>
          <p:nvPr/>
        </p:nvSpPr>
        <p:spPr>
          <a:xfrm>
            <a:off x="1950141" y="351162"/>
            <a:ext cx="4698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ysClr val="windowText" lastClr="000000"/>
                </a:solidFill>
                <a:latin typeface="+mj-lt"/>
              </a:rPr>
              <a:t>Viết phép nhân rồi tính số kẹo trong các đĩa.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A51DB9-3CD5-4214-ABEE-CED006546206}"/>
              </a:ext>
            </a:extLst>
          </p:cNvPr>
          <p:cNvSpPr/>
          <p:nvPr/>
        </p:nvSpPr>
        <p:spPr>
          <a:xfrm>
            <a:off x="1372433" y="461331"/>
            <a:ext cx="577708" cy="5777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D80F5C-11F0-4971-ABC4-622EC9FD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87" y="3149547"/>
            <a:ext cx="7066706" cy="808132"/>
          </a:xfrm>
          <a:prstGeom prst="rect">
            <a:avLst/>
          </a:prstGeom>
        </p:spPr>
      </p:pic>
      <p:sp>
        <p:nvSpPr>
          <p:cNvPr id="16" name="Hộp Văn bản 25">
            <a:extLst>
              <a:ext uri="{FF2B5EF4-FFF2-40B4-BE49-F238E27FC236}">
                <a16:creationId xmlns:a16="http://schemas.microsoft.com/office/drawing/2014/main" id="{6AD98EA9-78E1-4719-BC1C-6A8240130396}"/>
              </a:ext>
            </a:extLst>
          </p:cNvPr>
          <p:cNvSpPr txBox="1"/>
          <p:nvPr/>
        </p:nvSpPr>
        <p:spPr>
          <a:xfrm>
            <a:off x="799897" y="1431055"/>
            <a:ext cx="116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a)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Hộp Văn bản 25">
            <a:extLst>
              <a:ext uri="{FF2B5EF4-FFF2-40B4-BE49-F238E27FC236}">
                <a16:creationId xmlns:a16="http://schemas.microsoft.com/office/drawing/2014/main" id="{7FA3CD44-C6E1-4918-ACC8-E0B525C87C7A}"/>
              </a:ext>
            </a:extLst>
          </p:cNvPr>
          <p:cNvSpPr txBox="1"/>
          <p:nvPr/>
        </p:nvSpPr>
        <p:spPr>
          <a:xfrm>
            <a:off x="789955" y="3392712"/>
            <a:ext cx="116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b)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6C44ABF0-F60E-46AB-8208-303D720CA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87" y="2019197"/>
            <a:ext cx="6353160" cy="824429"/>
          </a:xfrm>
          <a:prstGeom prst="rect">
            <a:avLst/>
          </a:prstGeom>
        </p:spPr>
      </p:pic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D681E2A5-A005-4B64-81D7-F3BBA7503B38}"/>
              </a:ext>
            </a:extLst>
          </p:cNvPr>
          <p:cNvSpPr txBox="1"/>
          <p:nvPr/>
        </p:nvSpPr>
        <p:spPr>
          <a:xfrm>
            <a:off x="2025508" y="2161089"/>
            <a:ext cx="469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2 x 4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Hộp Văn bản 25">
            <a:extLst>
              <a:ext uri="{FF2B5EF4-FFF2-40B4-BE49-F238E27FC236}">
                <a16:creationId xmlns:a16="http://schemas.microsoft.com/office/drawing/2014/main" id="{4ED525EB-E0CB-4CF5-9BA5-FCA03D65EC2E}"/>
              </a:ext>
            </a:extLst>
          </p:cNvPr>
          <p:cNvSpPr txBox="1"/>
          <p:nvPr/>
        </p:nvSpPr>
        <p:spPr>
          <a:xfrm>
            <a:off x="4690432" y="2124883"/>
            <a:ext cx="150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= </a:t>
            </a:r>
            <a:r>
              <a:rPr lang="en-US" sz="3600" b="1">
                <a:solidFill>
                  <a:srgbClr val="FFFF00"/>
                </a:solidFill>
                <a:latin typeface="+mj-lt"/>
              </a:rPr>
              <a:t>8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2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926EFF72-8FF8-4F6B-AE3A-08D1FDEB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87" y="3957679"/>
            <a:ext cx="6353160" cy="824429"/>
          </a:xfrm>
          <a:prstGeom prst="rect">
            <a:avLst/>
          </a:prstGeom>
        </p:spPr>
      </p:pic>
      <p:sp>
        <p:nvSpPr>
          <p:cNvPr id="23" name="Hộp Văn bản 25">
            <a:extLst>
              <a:ext uri="{FF2B5EF4-FFF2-40B4-BE49-F238E27FC236}">
                <a16:creationId xmlns:a16="http://schemas.microsoft.com/office/drawing/2014/main" id="{E398C395-6AC4-406E-96EE-1E3A8ACF7AF3}"/>
              </a:ext>
            </a:extLst>
          </p:cNvPr>
          <p:cNvSpPr txBox="1"/>
          <p:nvPr/>
        </p:nvSpPr>
        <p:spPr>
          <a:xfrm>
            <a:off x="2025508" y="4099571"/>
            <a:ext cx="469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0 x 4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Hộp Văn bản 25">
            <a:extLst>
              <a:ext uri="{FF2B5EF4-FFF2-40B4-BE49-F238E27FC236}">
                <a16:creationId xmlns:a16="http://schemas.microsoft.com/office/drawing/2014/main" id="{9BBE25C1-5DA9-4E85-BAD5-0AF5816D52B4}"/>
              </a:ext>
            </a:extLst>
          </p:cNvPr>
          <p:cNvSpPr txBox="1"/>
          <p:nvPr/>
        </p:nvSpPr>
        <p:spPr>
          <a:xfrm>
            <a:off x="4299295" y="4084342"/>
            <a:ext cx="239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=</a:t>
            </a:r>
            <a:r>
              <a:rPr lang="en-US" sz="3600" b="1">
                <a:solidFill>
                  <a:srgbClr val="FFFF00"/>
                </a:solidFill>
                <a:latin typeface="+mj-lt"/>
              </a:rPr>
              <a:t> 0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D6E1EF-FA2E-4EBE-9AF1-5F9DBF540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287" y="1294914"/>
            <a:ext cx="6854063" cy="7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Hình ảnh 39">
            <a:extLst>
              <a:ext uri="{FF2B5EF4-FFF2-40B4-BE49-F238E27FC236}">
                <a16:creationId xmlns:a16="http://schemas.microsoft.com/office/drawing/2014/main" id="{02089D3B-32B9-4493-8495-F86C73228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367" y="2135814"/>
            <a:ext cx="3108483" cy="2490131"/>
          </a:xfrm>
          <a:prstGeom prst="rect">
            <a:avLst/>
          </a:prstGeom>
        </p:spPr>
      </p:pic>
      <p:grpSp>
        <p:nvGrpSpPr>
          <p:cNvPr id="51" name="Nhóm 50">
            <a:extLst>
              <a:ext uri="{FF2B5EF4-FFF2-40B4-BE49-F238E27FC236}">
                <a16:creationId xmlns:a16="http://schemas.microsoft.com/office/drawing/2014/main" id="{E60C1A30-1F16-4052-B77C-3019088E55BA}"/>
              </a:ext>
            </a:extLst>
          </p:cNvPr>
          <p:cNvGrpSpPr/>
          <p:nvPr/>
        </p:nvGrpSpPr>
        <p:grpSpPr>
          <a:xfrm>
            <a:off x="4065400" y="346105"/>
            <a:ext cx="4770152" cy="2090929"/>
            <a:chOff x="4059408" y="210966"/>
            <a:chExt cx="2706558" cy="1651339"/>
          </a:xfrm>
        </p:grpSpPr>
        <p:pic>
          <p:nvPicPr>
            <p:cNvPr id="52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D52A709C-2F9B-4DAE-BBF0-153661B37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9408" y="210966"/>
              <a:ext cx="2706558" cy="1651339"/>
            </a:xfrm>
            <a:prstGeom prst="rect">
              <a:avLst/>
            </a:prstGeom>
          </p:spPr>
        </p:pic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44F31FA8-1226-4722-81D7-2D569582CC98}"/>
                </a:ext>
              </a:extLst>
            </p:cNvPr>
            <p:cNvSpPr txBox="1"/>
            <p:nvPr/>
          </p:nvSpPr>
          <p:spPr>
            <a:xfrm>
              <a:off x="4426686" y="446849"/>
              <a:ext cx="1972001" cy="850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 0 nhân với số nào cũng bằng 0.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E87BE7-91F5-4D1C-BF81-0CE493871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843" y="2509114"/>
            <a:ext cx="6020645" cy="16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4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8E25730A-B167-4F49-82BF-223A45771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2" t="19386" r="47133" b="17247"/>
          <a:stretch/>
        </p:blipFill>
        <p:spPr>
          <a:xfrm>
            <a:off x="1475231" y="454245"/>
            <a:ext cx="4310473" cy="4291926"/>
          </a:xfrm>
          <a:prstGeom prst="rect">
            <a:avLst/>
          </a:prstGeom>
        </p:spPr>
      </p:pic>
      <p:pic>
        <p:nvPicPr>
          <p:cNvPr id="89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54089B-E8DE-4245-97FD-AD46DE10E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7222" y1="67222" x2="67222" y2="67222"/>
                        <a14:foregroundMark x1="77222" y1="75000" x2="772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272" flipH="1">
            <a:off x="3452908" y="-587716"/>
            <a:ext cx="4877365" cy="4572000"/>
          </a:xfrm>
          <a:prstGeom prst="rect">
            <a:avLst/>
          </a:prstGeom>
        </p:spPr>
      </p:pic>
      <p:sp>
        <p:nvSpPr>
          <p:cNvPr id="90" name="TextBox 40">
            <a:extLst>
              <a:ext uri="{FF2B5EF4-FFF2-40B4-BE49-F238E27FC236}">
                <a16:creationId xmlns:a16="http://schemas.microsoft.com/office/drawing/2014/main" id="{85BE9DC2-D942-4130-9C9A-39F30C2893D6}"/>
              </a:ext>
            </a:extLst>
          </p:cNvPr>
          <p:cNvSpPr txBox="1"/>
          <p:nvPr/>
        </p:nvSpPr>
        <p:spPr>
          <a:xfrm flipH="1">
            <a:off x="4504797" y="1005787"/>
            <a:ext cx="3008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đủ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lượng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giao.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Tim 90">
            <a:extLst>
              <a:ext uri="{FF2B5EF4-FFF2-40B4-BE49-F238E27FC236}">
                <a16:creationId xmlns:a16="http://schemas.microsoft.com/office/drawing/2014/main" id="{9B59B24F-F2FE-47F0-8CE8-81EA0BF1E02C}"/>
              </a:ext>
            </a:extLst>
          </p:cNvPr>
          <p:cNvSpPr/>
          <p:nvPr/>
        </p:nvSpPr>
        <p:spPr>
          <a:xfrm rot="20264017">
            <a:off x="7192110" y="3781614"/>
            <a:ext cx="953316" cy="81430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im 91">
            <a:extLst>
              <a:ext uri="{FF2B5EF4-FFF2-40B4-BE49-F238E27FC236}">
                <a16:creationId xmlns:a16="http://schemas.microsoft.com/office/drawing/2014/main" id="{D463A419-DE07-4E5C-99D5-F330CDC50EE1}"/>
              </a:ext>
            </a:extLst>
          </p:cNvPr>
          <p:cNvSpPr/>
          <p:nvPr/>
        </p:nvSpPr>
        <p:spPr>
          <a:xfrm rot="20264017">
            <a:off x="8081828" y="754973"/>
            <a:ext cx="364660" cy="3574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im 92">
            <a:extLst>
              <a:ext uri="{FF2B5EF4-FFF2-40B4-BE49-F238E27FC236}">
                <a16:creationId xmlns:a16="http://schemas.microsoft.com/office/drawing/2014/main" id="{2E50A64A-2FA1-48E9-B5A2-CF43C9C7BD88}"/>
              </a:ext>
            </a:extLst>
          </p:cNvPr>
          <p:cNvSpPr/>
          <p:nvPr/>
        </p:nvSpPr>
        <p:spPr>
          <a:xfrm rot="20264017">
            <a:off x="1321804" y="2627511"/>
            <a:ext cx="364660" cy="3574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E9827B45-54C6-4ED5-896D-E60786E831B1}"/>
              </a:ext>
            </a:extLst>
          </p:cNvPr>
          <p:cNvGrpSpPr/>
          <p:nvPr/>
        </p:nvGrpSpPr>
        <p:grpSpPr>
          <a:xfrm rot="4753322">
            <a:off x="5988808" y="3153460"/>
            <a:ext cx="722711" cy="595961"/>
            <a:chOff x="733809" y="615944"/>
            <a:chExt cx="722711" cy="595961"/>
          </a:xfrm>
        </p:grpSpPr>
        <p:sp>
          <p:nvSpPr>
            <p:cNvPr id="95" name="Tam giác Cân 94">
              <a:extLst>
                <a:ext uri="{FF2B5EF4-FFF2-40B4-BE49-F238E27FC236}">
                  <a16:creationId xmlns:a16="http://schemas.microsoft.com/office/drawing/2014/main" id="{0D0CB27B-DEE8-43D5-8A88-09EAE266B24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am giác Cân 95">
              <a:extLst>
                <a:ext uri="{FF2B5EF4-FFF2-40B4-BE49-F238E27FC236}">
                  <a16:creationId xmlns:a16="http://schemas.microsoft.com/office/drawing/2014/main" id="{C90703A0-529F-4EB0-A43A-C991EC054E1C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Nhóm 96">
            <a:extLst>
              <a:ext uri="{FF2B5EF4-FFF2-40B4-BE49-F238E27FC236}">
                <a16:creationId xmlns:a16="http://schemas.microsoft.com/office/drawing/2014/main" id="{53DF70D7-8955-4D2D-A6DA-E62F74FC9DFE}"/>
              </a:ext>
            </a:extLst>
          </p:cNvPr>
          <p:cNvGrpSpPr/>
          <p:nvPr/>
        </p:nvGrpSpPr>
        <p:grpSpPr>
          <a:xfrm rot="4753322">
            <a:off x="1181330" y="4037486"/>
            <a:ext cx="722711" cy="595961"/>
            <a:chOff x="733809" y="615944"/>
            <a:chExt cx="722711" cy="595961"/>
          </a:xfrm>
        </p:grpSpPr>
        <p:sp>
          <p:nvSpPr>
            <p:cNvPr id="98" name="Tam giác Cân 97">
              <a:extLst>
                <a:ext uri="{FF2B5EF4-FFF2-40B4-BE49-F238E27FC236}">
                  <a16:creationId xmlns:a16="http://schemas.microsoft.com/office/drawing/2014/main" id="{B9CBDB68-B754-400C-9611-02ACD87AC48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am giác Cân 98">
              <a:extLst>
                <a:ext uri="{FF2B5EF4-FFF2-40B4-BE49-F238E27FC236}">
                  <a16:creationId xmlns:a16="http://schemas.microsoft.com/office/drawing/2014/main" id="{9C508D39-B5B4-4F19-BC9B-1AFD5575FB8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50742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397E114B-0565-4FB6-BEF0-2B4DCFE2B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B82BD03-2ABC-4B1F-8970-87FCE92585D6}"/>
              </a:ext>
            </a:extLst>
          </p:cNvPr>
          <p:cNvGrpSpPr/>
          <p:nvPr/>
        </p:nvGrpSpPr>
        <p:grpSpPr>
          <a:xfrm>
            <a:off x="3402933" y="1003419"/>
            <a:ext cx="5258839" cy="4140081"/>
            <a:chOff x="2870680" y="-222430"/>
            <a:chExt cx="5950859" cy="2872847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833F274B-5D03-4E43-9F5A-87FBCA88DAD4}"/>
                </a:ext>
              </a:extLst>
            </p:cNvPr>
            <p:cNvGrpSpPr/>
            <p:nvPr/>
          </p:nvGrpSpPr>
          <p:grpSpPr>
            <a:xfrm>
              <a:off x="2870680" y="-222430"/>
              <a:ext cx="5950859" cy="2872847"/>
              <a:chOff x="2870680" y="19174"/>
              <a:chExt cx="5950859" cy="2872847"/>
            </a:xfrm>
          </p:grpSpPr>
          <p:pic>
            <p:nvPicPr>
              <p:cNvPr id="24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6165D93A-265F-4DCD-A6AE-A0A537D5D5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70680" y="19174"/>
                <a:ext cx="5950859" cy="2872847"/>
              </a:xfrm>
              <a:prstGeom prst="rect">
                <a:avLst/>
              </a:prstGeom>
            </p:spPr>
          </p:pic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1E7470E9-A512-4A1A-BA1B-E48B4AD7EF11}"/>
                  </a:ext>
                </a:extLst>
              </p:cNvPr>
              <p:cNvSpPr/>
              <p:nvPr/>
            </p:nvSpPr>
            <p:spPr>
              <a:xfrm>
                <a:off x="4041675" y="906194"/>
                <a:ext cx="4068489" cy="1697069"/>
              </a:xfrm>
              <a:custGeom>
                <a:avLst/>
                <a:gdLst>
                  <a:gd name="connsiteX0" fmla="*/ 0 w 4068489"/>
                  <a:gd name="connsiteY0" fmla="*/ 0 h 1697069"/>
                  <a:gd name="connsiteX1" fmla="*/ 459158 w 4068489"/>
                  <a:gd name="connsiteY1" fmla="*/ 0 h 1697069"/>
                  <a:gd name="connsiteX2" fmla="*/ 1121741 w 4068489"/>
                  <a:gd name="connsiteY2" fmla="*/ 0 h 1697069"/>
                  <a:gd name="connsiteX3" fmla="*/ 1621583 w 4068489"/>
                  <a:gd name="connsiteY3" fmla="*/ 0 h 1697069"/>
                  <a:gd name="connsiteX4" fmla="*/ 2202796 w 4068489"/>
                  <a:gd name="connsiteY4" fmla="*/ 0 h 1697069"/>
                  <a:gd name="connsiteX5" fmla="*/ 2865379 w 4068489"/>
                  <a:gd name="connsiteY5" fmla="*/ 0 h 1697069"/>
                  <a:gd name="connsiteX6" fmla="*/ 3527961 w 4068489"/>
                  <a:gd name="connsiteY6" fmla="*/ 0 h 1697069"/>
                  <a:gd name="connsiteX7" fmla="*/ 4068489 w 4068489"/>
                  <a:gd name="connsiteY7" fmla="*/ 0 h 1697069"/>
                  <a:gd name="connsiteX8" fmla="*/ 4068489 w 4068489"/>
                  <a:gd name="connsiteY8" fmla="*/ 565690 h 1697069"/>
                  <a:gd name="connsiteX9" fmla="*/ 4068489 w 4068489"/>
                  <a:gd name="connsiteY9" fmla="*/ 1131379 h 1697069"/>
                  <a:gd name="connsiteX10" fmla="*/ 4068489 w 4068489"/>
                  <a:gd name="connsiteY10" fmla="*/ 1697069 h 1697069"/>
                  <a:gd name="connsiteX11" fmla="*/ 3527961 w 4068489"/>
                  <a:gd name="connsiteY11" fmla="*/ 1697069 h 1697069"/>
                  <a:gd name="connsiteX12" fmla="*/ 2946748 w 4068489"/>
                  <a:gd name="connsiteY12" fmla="*/ 1697069 h 1697069"/>
                  <a:gd name="connsiteX13" fmla="*/ 2324851 w 4068489"/>
                  <a:gd name="connsiteY13" fmla="*/ 1697069 h 1697069"/>
                  <a:gd name="connsiteX14" fmla="*/ 1743638 w 4068489"/>
                  <a:gd name="connsiteY14" fmla="*/ 1697069 h 1697069"/>
                  <a:gd name="connsiteX15" fmla="*/ 1081056 w 4068489"/>
                  <a:gd name="connsiteY15" fmla="*/ 1697069 h 1697069"/>
                  <a:gd name="connsiteX16" fmla="*/ 499843 w 4068489"/>
                  <a:gd name="connsiteY16" fmla="*/ 1697069 h 1697069"/>
                  <a:gd name="connsiteX17" fmla="*/ 0 w 4068489"/>
                  <a:gd name="connsiteY17" fmla="*/ 1697069 h 1697069"/>
                  <a:gd name="connsiteX18" fmla="*/ 0 w 4068489"/>
                  <a:gd name="connsiteY18" fmla="*/ 1165321 h 1697069"/>
                  <a:gd name="connsiteX19" fmla="*/ 0 w 4068489"/>
                  <a:gd name="connsiteY19" fmla="*/ 633572 h 1697069"/>
                  <a:gd name="connsiteX20" fmla="*/ 0 w 4068489"/>
                  <a:gd name="connsiteY20" fmla="*/ 0 h 169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68489" h="1697069" fill="none" extrusionOk="0">
                    <a:moveTo>
                      <a:pt x="0" y="0"/>
                    </a:moveTo>
                    <a:cubicBezTo>
                      <a:pt x="101129" y="-31048"/>
                      <a:pt x="241016" y="43422"/>
                      <a:pt x="459158" y="0"/>
                    </a:cubicBezTo>
                    <a:cubicBezTo>
                      <a:pt x="677300" y="-43422"/>
                      <a:pt x="898924" y="29869"/>
                      <a:pt x="1121741" y="0"/>
                    </a:cubicBezTo>
                    <a:cubicBezTo>
                      <a:pt x="1344558" y="-29869"/>
                      <a:pt x="1445283" y="3403"/>
                      <a:pt x="1621583" y="0"/>
                    </a:cubicBezTo>
                    <a:cubicBezTo>
                      <a:pt x="1797883" y="-3403"/>
                      <a:pt x="1995830" y="11746"/>
                      <a:pt x="2202796" y="0"/>
                    </a:cubicBezTo>
                    <a:cubicBezTo>
                      <a:pt x="2409762" y="-11746"/>
                      <a:pt x="2674600" y="8407"/>
                      <a:pt x="2865379" y="0"/>
                    </a:cubicBezTo>
                    <a:cubicBezTo>
                      <a:pt x="3056158" y="-8407"/>
                      <a:pt x="3332557" y="24666"/>
                      <a:pt x="3527961" y="0"/>
                    </a:cubicBezTo>
                    <a:cubicBezTo>
                      <a:pt x="3723365" y="-24666"/>
                      <a:pt x="3807699" y="35047"/>
                      <a:pt x="4068489" y="0"/>
                    </a:cubicBezTo>
                    <a:cubicBezTo>
                      <a:pt x="4090781" y="209563"/>
                      <a:pt x="4025693" y="418633"/>
                      <a:pt x="4068489" y="565690"/>
                    </a:cubicBezTo>
                    <a:cubicBezTo>
                      <a:pt x="4111285" y="712747"/>
                      <a:pt x="4019899" y="891664"/>
                      <a:pt x="4068489" y="1131379"/>
                    </a:cubicBezTo>
                    <a:cubicBezTo>
                      <a:pt x="4117079" y="1371094"/>
                      <a:pt x="4005570" y="1443812"/>
                      <a:pt x="4068489" y="1697069"/>
                    </a:cubicBezTo>
                    <a:cubicBezTo>
                      <a:pt x="3893957" y="1740547"/>
                      <a:pt x="3795131" y="1663720"/>
                      <a:pt x="3527961" y="1697069"/>
                    </a:cubicBezTo>
                    <a:cubicBezTo>
                      <a:pt x="3260791" y="1730418"/>
                      <a:pt x="3175411" y="1627335"/>
                      <a:pt x="2946748" y="1697069"/>
                    </a:cubicBezTo>
                    <a:cubicBezTo>
                      <a:pt x="2718085" y="1766803"/>
                      <a:pt x="2487370" y="1676590"/>
                      <a:pt x="2324851" y="1697069"/>
                    </a:cubicBezTo>
                    <a:cubicBezTo>
                      <a:pt x="2162332" y="1717548"/>
                      <a:pt x="2032295" y="1631891"/>
                      <a:pt x="1743638" y="1697069"/>
                    </a:cubicBezTo>
                    <a:cubicBezTo>
                      <a:pt x="1454981" y="1762247"/>
                      <a:pt x="1387658" y="1666707"/>
                      <a:pt x="1081056" y="1697069"/>
                    </a:cubicBezTo>
                    <a:cubicBezTo>
                      <a:pt x="774454" y="1727431"/>
                      <a:pt x="658205" y="1695164"/>
                      <a:pt x="499843" y="1697069"/>
                    </a:cubicBezTo>
                    <a:cubicBezTo>
                      <a:pt x="341481" y="1698974"/>
                      <a:pt x="118539" y="1642255"/>
                      <a:pt x="0" y="1697069"/>
                    </a:cubicBezTo>
                    <a:cubicBezTo>
                      <a:pt x="-5060" y="1469796"/>
                      <a:pt x="34252" y="1384712"/>
                      <a:pt x="0" y="1165321"/>
                    </a:cubicBezTo>
                    <a:cubicBezTo>
                      <a:pt x="-34252" y="945930"/>
                      <a:pt x="59861" y="766563"/>
                      <a:pt x="0" y="633572"/>
                    </a:cubicBezTo>
                    <a:cubicBezTo>
                      <a:pt x="-59861" y="500581"/>
                      <a:pt x="29417" y="217512"/>
                      <a:pt x="0" y="0"/>
                    </a:cubicBezTo>
                    <a:close/>
                  </a:path>
                  <a:path w="4068489" h="1697069" stroke="0" extrusionOk="0">
                    <a:moveTo>
                      <a:pt x="0" y="0"/>
                    </a:moveTo>
                    <a:cubicBezTo>
                      <a:pt x="266735" y="-33861"/>
                      <a:pt x="491730" y="1067"/>
                      <a:pt x="621898" y="0"/>
                    </a:cubicBezTo>
                    <a:cubicBezTo>
                      <a:pt x="752066" y="-1067"/>
                      <a:pt x="1085133" y="37855"/>
                      <a:pt x="1243795" y="0"/>
                    </a:cubicBezTo>
                    <a:cubicBezTo>
                      <a:pt x="1402457" y="-37855"/>
                      <a:pt x="1634015" y="55518"/>
                      <a:pt x="1865693" y="0"/>
                    </a:cubicBezTo>
                    <a:cubicBezTo>
                      <a:pt x="2097371" y="-55518"/>
                      <a:pt x="2227494" y="43864"/>
                      <a:pt x="2365536" y="0"/>
                    </a:cubicBezTo>
                    <a:cubicBezTo>
                      <a:pt x="2503578" y="-43864"/>
                      <a:pt x="2755758" y="56605"/>
                      <a:pt x="2865379" y="0"/>
                    </a:cubicBezTo>
                    <a:cubicBezTo>
                      <a:pt x="2975000" y="-56605"/>
                      <a:pt x="3209376" y="35880"/>
                      <a:pt x="3324537" y="0"/>
                    </a:cubicBezTo>
                    <a:cubicBezTo>
                      <a:pt x="3439698" y="-35880"/>
                      <a:pt x="3918898" y="286"/>
                      <a:pt x="4068489" y="0"/>
                    </a:cubicBezTo>
                    <a:cubicBezTo>
                      <a:pt x="4116024" y="244130"/>
                      <a:pt x="4017262" y="272070"/>
                      <a:pt x="4068489" y="514778"/>
                    </a:cubicBezTo>
                    <a:cubicBezTo>
                      <a:pt x="4119716" y="757486"/>
                      <a:pt x="4048493" y="894879"/>
                      <a:pt x="4068489" y="1046526"/>
                    </a:cubicBezTo>
                    <a:cubicBezTo>
                      <a:pt x="4088485" y="1198173"/>
                      <a:pt x="4046238" y="1454882"/>
                      <a:pt x="4068489" y="1697069"/>
                    </a:cubicBezTo>
                    <a:cubicBezTo>
                      <a:pt x="3875943" y="1750141"/>
                      <a:pt x="3751138" y="1696837"/>
                      <a:pt x="3568646" y="1697069"/>
                    </a:cubicBezTo>
                    <a:cubicBezTo>
                      <a:pt x="3386154" y="1697301"/>
                      <a:pt x="3103894" y="1691892"/>
                      <a:pt x="2987433" y="1697069"/>
                    </a:cubicBezTo>
                    <a:cubicBezTo>
                      <a:pt x="2870972" y="1702246"/>
                      <a:pt x="2495972" y="1676418"/>
                      <a:pt x="2365536" y="1697069"/>
                    </a:cubicBezTo>
                    <a:cubicBezTo>
                      <a:pt x="2235100" y="1717720"/>
                      <a:pt x="1881046" y="1657092"/>
                      <a:pt x="1743638" y="1697069"/>
                    </a:cubicBezTo>
                    <a:cubicBezTo>
                      <a:pt x="1606230" y="1737046"/>
                      <a:pt x="1404785" y="1624191"/>
                      <a:pt x="1121741" y="1697069"/>
                    </a:cubicBezTo>
                    <a:cubicBezTo>
                      <a:pt x="838697" y="1769947"/>
                      <a:pt x="717020" y="1668051"/>
                      <a:pt x="540528" y="1697069"/>
                    </a:cubicBezTo>
                    <a:cubicBezTo>
                      <a:pt x="364036" y="1726087"/>
                      <a:pt x="210940" y="1691247"/>
                      <a:pt x="0" y="1697069"/>
                    </a:cubicBezTo>
                    <a:cubicBezTo>
                      <a:pt x="-51365" y="1445200"/>
                      <a:pt x="18498" y="1249243"/>
                      <a:pt x="0" y="1114409"/>
                    </a:cubicBezTo>
                    <a:cubicBezTo>
                      <a:pt x="-18498" y="979575"/>
                      <a:pt x="45349" y="715761"/>
                      <a:pt x="0" y="582660"/>
                    </a:cubicBezTo>
                    <a:cubicBezTo>
                      <a:pt x="-45349" y="449559"/>
                      <a:pt x="56407" y="213990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0DF454EF-A340-40F9-85AC-33684D605DE3}"/>
                  </a:ext>
                </a:extLst>
              </p:cNvPr>
              <p:cNvSpPr/>
              <p:nvPr/>
            </p:nvSpPr>
            <p:spPr>
              <a:xfrm rot="21263093">
                <a:off x="7897245" y="2482151"/>
                <a:ext cx="168091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D3A89E66-90F3-4D22-B4DF-512A5318039C}"/>
                  </a:ext>
                </a:extLst>
              </p:cNvPr>
              <p:cNvSpPr/>
              <p:nvPr/>
            </p:nvSpPr>
            <p:spPr>
              <a:xfrm rot="21263093">
                <a:off x="4116419" y="2459821"/>
                <a:ext cx="168091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Hình Bầu dục 27">
                <a:extLst>
                  <a:ext uri="{FF2B5EF4-FFF2-40B4-BE49-F238E27FC236}">
                    <a16:creationId xmlns:a16="http://schemas.microsoft.com/office/drawing/2014/main" id="{238E65D8-0E0C-4E62-B5BC-703AEF3B3F36}"/>
                  </a:ext>
                </a:extLst>
              </p:cNvPr>
              <p:cNvSpPr/>
              <p:nvPr/>
            </p:nvSpPr>
            <p:spPr>
              <a:xfrm rot="21263093">
                <a:off x="7888076" y="956017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EA12ECAE-2227-4DD6-86AA-463F2C05269B}"/>
                  </a:ext>
                </a:extLst>
              </p:cNvPr>
              <p:cNvSpPr/>
              <p:nvPr/>
            </p:nvSpPr>
            <p:spPr>
              <a:xfrm rot="21263093">
                <a:off x="4080286" y="97063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0268091-30EE-4F38-9919-B35248851F65}"/>
                </a:ext>
              </a:extLst>
            </p:cNvPr>
            <p:cNvSpPr txBox="1"/>
            <p:nvPr/>
          </p:nvSpPr>
          <p:spPr>
            <a:xfrm>
              <a:off x="4074298" y="684033"/>
              <a:ext cx="3907469" cy="172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Sắp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xếp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các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đơn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hàng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theo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lộ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trình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thích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hợp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để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tiết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kiệm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thời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gian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và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công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sức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vận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chuyển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bằng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cách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thực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hiện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phép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tính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.</a:t>
              </a:r>
              <a:endParaRPr lang="en-US" sz="2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E0C098C-2B38-4959-B193-8C05774A1015}"/>
              </a:ext>
            </a:extLst>
          </p:cNvPr>
          <p:cNvGrpSpPr/>
          <p:nvPr/>
        </p:nvGrpSpPr>
        <p:grpSpPr>
          <a:xfrm>
            <a:off x="2692401" y="-404159"/>
            <a:ext cx="6408026" cy="2445658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D5491E5-872F-411A-85FF-99A6B60CF872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C2D6413-AFAF-4D29-9B87-11B0FFC96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8192721F-FDFE-4C7C-AE70-907A8C7C83FB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A34E3C8C-4666-4ADB-A138-DAF69AF45730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8EB613C2-7C79-436A-9EA8-A8DED3FB2810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E8C002F1-6E9E-42A2-876A-4FEA1E6B66AF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F0D415DE-9D06-4185-A07E-C7D26DF5462A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1195E2A-8B10-43D4-8B21-A469F814E177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Nhiệm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</a:t>
              </a:r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vụ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</a:t>
              </a:r>
              <a:r>
                <a:rPr lang="en-US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3</a:t>
              </a:r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8DAD778-6C17-46DF-BD56-8860B8F53BF6}"/>
                </a:ext>
              </a:extLst>
            </p:cNvPr>
            <p:cNvSpPr txBox="1"/>
            <p:nvPr/>
          </p:nvSpPr>
          <p:spPr>
            <a:xfrm>
              <a:off x="3606240" y="1270236"/>
              <a:ext cx="5095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SẮP XẾP ĐƠN HÀNG </a:t>
              </a:r>
              <a:endParaRPr lang="en-US" sz="32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8EEC963-F593-495B-9320-76249F33DA42}"/>
              </a:ext>
            </a:extLst>
          </p:cNvPr>
          <p:cNvGrpSpPr/>
          <p:nvPr/>
        </p:nvGrpSpPr>
        <p:grpSpPr>
          <a:xfrm>
            <a:off x="-951079" y="1686248"/>
            <a:ext cx="4416502" cy="4179095"/>
            <a:chOff x="-781117" y="1397935"/>
            <a:chExt cx="5353117" cy="470535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B31F549E-EED7-426E-9E62-1B06DE7140E7}"/>
                </a:ext>
              </a:extLst>
            </p:cNvPr>
            <p:cNvSpPr/>
            <p:nvPr/>
          </p:nvSpPr>
          <p:spPr>
            <a:xfrm>
              <a:off x="-781117" y="1397935"/>
              <a:ext cx="5353117" cy="4705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Hình ảnh 3" descr="Ảnh có chứa đồ chơi&#10;&#10;Mô tả được tạo tự động">
              <a:extLst>
                <a:ext uri="{FF2B5EF4-FFF2-40B4-BE49-F238E27FC236}">
                  <a16:creationId xmlns:a16="http://schemas.microsoft.com/office/drawing/2014/main" id="{3097DA84-4117-455B-845C-C05E0727A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624"/>
            <a:stretch/>
          </p:blipFill>
          <p:spPr>
            <a:xfrm>
              <a:off x="256190" y="1397935"/>
              <a:ext cx="3649907" cy="4068730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AB3DF60-86DC-4A7C-861A-2A9E4A9E9A00}"/>
                </a:ext>
              </a:extLst>
            </p:cNvPr>
            <p:cNvSpPr txBox="1"/>
            <p:nvPr/>
          </p:nvSpPr>
          <p:spPr>
            <a:xfrm>
              <a:off x="1098881" y="4230033"/>
              <a:ext cx="2249306" cy="49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DELIVERY</a:t>
              </a:r>
            </a:p>
          </p:txBody>
        </p:sp>
      </p:grpSp>
      <p:pic>
        <p:nvPicPr>
          <p:cNvPr id="30" name="Hình ảnh 29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439C66E2-4CC3-46EB-AFE5-A8D2BF5FF3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02" t="19386" r="47133" b="17247"/>
          <a:stretch/>
        </p:blipFill>
        <p:spPr>
          <a:xfrm>
            <a:off x="-1503942" y="-2436169"/>
            <a:ext cx="1854896" cy="18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A9BD4AE9-936A-402D-91AC-776AB56FF183}"/>
              </a:ext>
            </a:extLst>
          </p:cNvPr>
          <p:cNvGrpSpPr/>
          <p:nvPr/>
        </p:nvGrpSpPr>
        <p:grpSpPr>
          <a:xfrm>
            <a:off x="4221731" y="2000565"/>
            <a:ext cx="656208" cy="661916"/>
            <a:chOff x="5560414" y="1935075"/>
            <a:chExt cx="656208" cy="661916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18FCC92B-D171-4044-A04C-7B4BBCAE7AA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35">
                <a:extLst>
                  <a:ext uri="{FF2B5EF4-FFF2-40B4-BE49-F238E27FC236}">
                    <a16:creationId xmlns:a16="http://schemas.microsoft.com/office/drawing/2014/main" id="{95BDB0A2-8A93-4E09-B90A-A45804911066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38" name="Hình Bầu dục 37">
                  <a:extLst>
                    <a:ext uri="{FF2B5EF4-FFF2-40B4-BE49-F238E27FC236}">
                      <a16:creationId xmlns:a16="http://schemas.microsoft.com/office/drawing/2014/main" id="{209990CD-6E9A-4EAD-9E55-FB3E93FD458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Hình Bầu dục 38">
                  <a:extLst>
                    <a:ext uri="{FF2B5EF4-FFF2-40B4-BE49-F238E27FC236}">
                      <a16:creationId xmlns:a16="http://schemas.microsoft.com/office/drawing/2014/main" id="{6A453A65-AFFF-49F9-BE32-06A527905E60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857D3EAF-421B-4C78-ACA4-DB2B9D2AD53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latin typeface="+mj-lt"/>
                </a:endParaRPr>
              </a:p>
            </p:txBody>
          </p:sp>
        </p:grpSp>
        <p:pic>
          <p:nvPicPr>
            <p:cNvPr id="7" name="Hình ảnh 6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DD57A148-78A9-4421-8A56-5D808BACE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74E2A413-3794-489D-9FE5-E5CC85A37212}"/>
              </a:ext>
            </a:extLst>
          </p:cNvPr>
          <p:cNvGrpSpPr/>
          <p:nvPr/>
        </p:nvGrpSpPr>
        <p:grpSpPr>
          <a:xfrm>
            <a:off x="4216502" y="2113467"/>
            <a:ext cx="607120" cy="577549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468FE28B-FBC1-4FD1-A294-7DF5915C879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47" name="Hình Bầu dục 46">
                <a:extLst>
                  <a:ext uri="{FF2B5EF4-FFF2-40B4-BE49-F238E27FC236}">
                    <a16:creationId xmlns:a16="http://schemas.microsoft.com/office/drawing/2014/main" id="{86E95CA7-E177-4E4E-BAA8-82BB35C301E9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Hình Bầu dục 45">
                <a:extLst>
                  <a:ext uri="{FF2B5EF4-FFF2-40B4-BE49-F238E27FC236}">
                    <a16:creationId xmlns:a16="http://schemas.microsoft.com/office/drawing/2014/main" id="{9088CE57-D9D7-4A89-AE18-66DAD5941DA5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EB27C5F0-93F7-4AC1-B55B-523094C3085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1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303" b="50565"/>
          <a:stretch/>
        </p:blipFill>
        <p:spPr>
          <a:xfrm>
            <a:off x="3573850" y="388998"/>
            <a:ext cx="2111087" cy="1607305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12" b="50000"/>
          <a:stretch/>
        </p:blipFill>
        <p:spPr>
          <a:xfrm>
            <a:off x="6068672" y="2642875"/>
            <a:ext cx="2480306" cy="1758647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5684937" y="1192651"/>
            <a:ext cx="383735" cy="2329548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2A0FBD53-4BD2-486A-93AB-94A37BE25D5E}"/>
              </a:ext>
            </a:extLst>
          </p:cNvPr>
          <p:cNvGrpSpPr/>
          <p:nvPr/>
        </p:nvGrpSpPr>
        <p:grpSpPr>
          <a:xfrm>
            <a:off x="7360990" y="4330085"/>
            <a:ext cx="607120" cy="577549"/>
            <a:chOff x="4234875" y="1979179"/>
            <a:chExt cx="607120" cy="577549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A2A0A73A-0F62-4198-B57C-63379F3D701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8" name="Hình Bầu dục 57">
                <a:extLst>
                  <a:ext uri="{FF2B5EF4-FFF2-40B4-BE49-F238E27FC236}">
                    <a16:creationId xmlns:a16="http://schemas.microsoft.com/office/drawing/2014/main" id="{D868CF66-7D61-4DB7-A7C2-4867FF97E11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Hình Bầu dục 58">
                <a:extLst>
                  <a:ext uri="{FF2B5EF4-FFF2-40B4-BE49-F238E27FC236}">
                    <a16:creationId xmlns:a16="http://schemas.microsoft.com/office/drawing/2014/main" id="{F97B0BA6-6AFB-419F-989F-B5B8C4F2F5E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16DE834-9E17-424A-83C1-B6065941F0D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2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5" name="Hình ảnh 4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8E25730A-B167-4F49-82BF-223A457718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02" t="19386" r="47133" b="17247"/>
          <a:stretch/>
        </p:blipFill>
        <p:spPr>
          <a:xfrm>
            <a:off x="1303997" y="454245"/>
            <a:ext cx="2126655" cy="21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6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E5C9CEC-B796-4F6E-9780-38C3BDE00AD1}"/>
              </a:ext>
            </a:extLst>
          </p:cNvPr>
          <p:cNvSpPr txBox="1"/>
          <p:nvPr/>
        </p:nvSpPr>
        <p:spPr>
          <a:xfrm>
            <a:off x="901234" y="520831"/>
            <a:ext cx="334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+mj-lt"/>
              </a:rPr>
              <a:t> nhẩm</a:t>
            </a:r>
            <a:r>
              <a:rPr lang="vi-VN" sz="3600">
                <a:solidFill>
                  <a:srgbClr val="3AD0D7"/>
                </a:solidFill>
                <a:latin typeface="+mj-lt"/>
              </a:rPr>
              <a:t>:</a:t>
            </a:r>
            <a:endParaRPr lang="en-US" sz="3600" dirty="0">
              <a:solidFill>
                <a:srgbClr val="3AD0D7"/>
              </a:solidFill>
              <a:latin typeface="+mj-lt"/>
            </a:endParaRPr>
          </a:p>
        </p:txBody>
      </p:sp>
      <p:pic>
        <p:nvPicPr>
          <p:cNvPr id="45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4173E27-FD36-4FBA-8038-E8130DF1B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1" y="660336"/>
            <a:ext cx="8698549" cy="4071026"/>
          </a:xfrm>
          <a:prstGeom prst="rect">
            <a:avLst/>
          </a:prstGeom>
        </p:spPr>
      </p:pic>
      <p:sp>
        <p:nvSpPr>
          <p:cNvPr id="46" name="TextBox 7">
            <a:extLst>
              <a:ext uri="{FF2B5EF4-FFF2-40B4-BE49-F238E27FC236}">
                <a16:creationId xmlns:a16="http://schemas.microsoft.com/office/drawing/2014/main" id="{29B66855-AE4B-4F70-9421-4332C1D87E6E}"/>
              </a:ext>
            </a:extLst>
          </p:cNvPr>
          <p:cNvSpPr txBox="1"/>
          <p:nvPr/>
        </p:nvSpPr>
        <p:spPr>
          <a:xfrm>
            <a:off x="0" y="1753649"/>
            <a:ext cx="4290153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kern="1200" dirty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2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x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09EB7523-3CE5-4CF0-AC0F-B2FFDC8F8E42}"/>
              </a:ext>
            </a:extLst>
          </p:cNvPr>
          <p:cNvSpPr txBox="1"/>
          <p:nvPr/>
        </p:nvSpPr>
        <p:spPr>
          <a:xfrm>
            <a:off x="399559" y="2714720"/>
            <a:ext cx="3429613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6</a:t>
            </a:r>
            <a:r>
              <a:rPr lang="vi-VN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x </a:t>
            </a: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2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CCC3DF93-0A56-407E-97A8-2DF280C82F7A}"/>
              </a:ext>
            </a:extLst>
          </p:cNvPr>
          <p:cNvSpPr txBox="1"/>
          <p:nvPr/>
        </p:nvSpPr>
        <p:spPr>
          <a:xfrm>
            <a:off x="3875064" y="1805550"/>
            <a:ext cx="3654863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10</a:t>
            </a:r>
            <a:r>
              <a:rPr lang="vi-VN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x </a:t>
            </a: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2</a:t>
            </a:r>
            <a:r>
              <a:rPr lang="vi-VN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6506EDE0-1DE3-4CE7-97F2-7D8C6009CBFC}"/>
              </a:ext>
            </a:extLst>
          </p:cNvPr>
          <p:cNvSpPr txBox="1"/>
          <p:nvPr/>
        </p:nvSpPr>
        <p:spPr>
          <a:xfrm>
            <a:off x="3784595" y="2593323"/>
            <a:ext cx="3654863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</a:t>
            </a: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2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Đường nối Thẳng 64">
            <a:extLst>
              <a:ext uri="{FF2B5EF4-FFF2-40B4-BE49-F238E27FC236}">
                <a16:creationId xmlns:a16="http://schemas.microsoft.com/office/drawing/2014/main" id="{379163DB-D700-4FD6-BB1B-1300E4AC93C4}"/>
              </a:ext>
            </a:extLst>
          </p:cNvPr>
          <p:cNvCxnSpPr>
            <a:cxnSpLocks/>
          </p:cNvCxnSpPr>
          <p:nvPr/>
        </p:nvCxnSpPr>
        <p:spPr>
          <a:xfrm>
            <a:off x="4561629" y="1642995"/>
            <a:ext cx="0" cy="2504685"/>
          </a:xfrm>
          <a:prstGeom prst="line">
            <a:avLst/>
          </a:prstGeom>
          <a:ln w="28575">
            <a:solidFill>
              <a:schemeClr val="tx1">
                <a:lumMod val="25000"/>
              </a:schemeClr>
            </a:solidFill>
            <a:prstDash val="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DE815BDB-51A7-4C24-912D-9689E591CF9C}"/>
              </a:ext>
            </a:extLst>
          </p:cNvPr>
          <p:cNvSpPr/>
          <p:nvPr/>
        </p:nvSpPr>
        <p:spPr>
          <a:xfrm>
            <a:off x="583668" y="412138"/>
            <a:ext cx="635133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4ABCEE1-2FED-46FE-9E9D-AF2F5F0FE616}"/>
              </a:ext>
            </a:extLst>
          </p:cNvPr>
          <p:cNvSpPr txBox="1"/>
          <p:nvPr/>
        </p:nvSpPr>
        <p:spPr>
          <a:xfrm>
            <a:off x="2291892" y="1754698"/>
            <a:ext cx="2133999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= </a:t>
            </a:r>
            <a:r>
              <a:rPr lang="en-US" sz="5400" kern="120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72D1F08B-012F-42A5-9AF0-65D4EAD0BEB8}"/>
              </a:ext>
            </a:extLst>
          </p:cNvPr>
          <p:cNvSpPr txBox="1"/>
          <p:nvPr/>
        </p:nvSpPr>
        <p:spPr>
          <a:xfrm>
            <a:off x="2337126" y="2691828"/>
            <a:ext cx="2133999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= </a:t>
            </a:r>
            <a:r>
              <a:rPr lang="en-US" sz="5400" kern="120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12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89109D1-F4B9-4262-BED4-D9FB25D7B1D8}"/>
              </a:ext>
            </a:extLst>
          </p:cNvPr>
          <p:cNvSpPr txBox="1"/>
          <p:nvPr/>
        </p:nvSpPr>
        <p:spPr>
          <a:xfrm>
            <a:off x="6224826" y="1816702"/>
            <a:ext cx="2133999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= </a:t>
            </a:r>
            <a:r>
              <a:rPr lang="en-US" sz="5400" kern="120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883A679-E00B-4D70-BA32-D7E75E81A8D9}"/>
              </a:ext>
            </a:extLst>
          </p:cNvPr>
          <p:cNvSpPr txBox="1"/>
          <p:nvPr/>
        </p:nvSpPr>
        <p:spPr>
          <a:xfrm>
            <a:off x="6067528" y="2593323"/>
            <a:ext cx="2133999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= </a:t>
            </a:r>
            <a:r>
              <a:rPr lang="en-US" sz="5400" kern="120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808C1851-61CD-4FF9-BA79-B0C973A6EA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38" y="6087978"/>
            <a:ext cx="796665" cy="796665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15B8CE64-9126-4F8A-8A31-E521BE586C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505" y="4147680"/>
            <a:ext cx="796665" cy="796665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9F9FFFA7-3427-4F00-8243-722C98F9CD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505" y="2096747"/>
            <a:ext cx="796665" cy="796665"/>
          </a:xfrm>
          <a:prstGeom prst="rect">
            <a:avLst/>
          </a:prstGeom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B50DB41E-D2C5-4624-916E-03BFE7053C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2" y="329933"/>
            <a:ext cx="796665" cy="7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A9BD4AE9-936A-402D-91AC-776AB56FF183}"/>
              </a:ext>
            </a:extLst>
          </p:cNvPr>
          <p:cNvGrpSpPr/>
          <p:nvPr/>
        </p:nvGrpSpPr>
        <p:grpSpPr>
          <a:xfrm>
            <a:off x="4221731" y="2000565"/>
            <a:ext cx="656208" cy="661916"/>
            <a:chOff x="5560414" y="1935075"/>
            <a:chExt cx="656208" cy="661916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18FCC92B-D171-4044-A04C-7B4BBCAE7AA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35">
                <a:extLst>
                  <a:ext uri="{FF2B5EF4-FFF2-40B4-BE49-F238E27FC236}">
                    <a16:creationId xmlns:a16="http://schemas.microsoft.com/office/drawing/2014/main" id="{95BDB0A2-8A93-4E09-B90A-A45804911066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38" name="Hình Bầu dục 37">
                  <a:extLst>
                    <a:ext uri="{FF2B5EF4-FFF2-40B4-BE49-F238E27FC236}">
                      <a16:creationId xmlns:a16="http://schemas.microsoft.com/office/drawing/2014/main" id="{209990CD-6E9A-4EAD-9E55-FB3E93FD458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Hình Bầu dục 38">
                  <a:extLst>
                    <a:ext uri="{FF2B5EF4-FFF2-40B4-BE49-F238E27FC236}">
                      <a16:creationId xmlns:a16="http://schemas.microsoft.com/office/drawing/2014/main" id="{6A453A65-AFFF-49F9-BE32-06A527905E60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857D3EAF-421B-4C78-ACA4-DB2B9D2AD53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latin typeface="+mj-lt"/>
                </a:endParaRPr>
              </a:p>
            </p:txBody>
          </p:sp>
        </p:grpSp>
        <p:pic>
          <p:nvPicPr>
            <p:cNvPr id="7" name="Hình ảnh 6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DD57A148-78A9-4421-8A56-5D808BACE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303" b="50565"/>
          <a:stretch/>
        </p:blipFill>
        <p:spPr>
          <a:xfrm>
            <a:off x="3573850" y="388998"/>
            <a:ext cx="2111087" cy="1607305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12" b="50000"/>
          <a:stretch/>
        </p:blipFill>
        <p:spPr>
          <a:xfrm>
            <a:off x="6335372" y="2642877"/>
            <a:ext cx="2480306" cy="1758647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5684937" y="1192651"/>
            <a:ext cx="650435" cy="2329550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E5E4565E-9E41-4975-B002-FD8C8A5D79FD}"/>
              </a:ext>
            </a:extLst>
          </p:cNvPr>
          <p:cNvGrpSpPr/>
          <p:nvPr/>
        </p:nvGrpSpPr>
        <p:grpSpPr>
          <a:xfrm>
            <a:off x="7592634" y="4340703"/>
            <a:ext cx="656208" cy="661916"/>
            <a:chOff x="5560414" y="1935075"/>
            <a:chExt cx="656208" cy="661916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21426CFA-4E4D-4FB6-A4C9-E0DECE8068F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F1A199E3-F206-4391-824E-93DB2AF0882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52DDB311-DAD3-4F36-8FFB-1F5B54CC072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81280E78-E8A8-4185-9478-545532625172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ABD9A24F-1BDA-4FE2-A838-AE4146D3568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latin typeface="+mj-lt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15FAD6CF-1938-405C-9974-36F19A203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2A0FBD53-4BD2-486A-93AB-94A37BE25D5E}"/>
              </a:ext>
            </a:extLst>
          </p:cNvPr>
          <p:cNvGrpSpPr/>
          <p:nvPr/>
        </p:nvGrpSpPr>
        <p:grpSpPr>
          <a:xfrm>
            <a:off x="7588481" y="4401524"/>
            <a:ext cx="607120" cy="577549"/>
            <a:chOff x="4234875" y="1979179"/>
            <a:chExt cx="607120" cy="577549"/>
          </a:xfrm>
        </p:grpSpPr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A2A0A73A-0F62-4198-B57C-63379F3D701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8" name="Hình Bầu dục 57">
                <a:extLst>
                  <a:ext uri="{FF2B5EF4-FFF2-40B4-BE49-F238E27FC236}">
                    <a16:creationId xmlns:a16="http://schemas.microsoft.com/office/drawing/2014/main" id="{D868CF66-7D61-4DB7-A7C2-4867FF97E11F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Hình Bầu dục 58">
                <a:extLst>
                  <a:ext uri="{FF2B5EF4-FFF2-40B4-BE49-F238E27FC236}">
                    <a16:creationId xmlns:a16="http://schemas.microsoft.com/office/drawing/2014/main" id="{F97B0BA6-6AFB-419F-989F-B5B8C4F2F5E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916DE834-9E17-424A-83C1-B6065941F0D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2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5" name="Hình ảnh 4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8E25730A-B167-4F49-82BF-223A457718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02" t="19386" r="47133" b="17247"/>
          <a:stretch/>
        </p:blipFill>
        <p:spPr>
          <a:xfrm>
            <a:off x="1303997" y="454245"/>
            <a:ext cx="2126655" cy="21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DF5EB902-F374-404F-AAA1-52E642A68A7D}"/>
              </a:ext>
            </a:extLst>
          </p:cNvPr>
          <p:cNvGrpSpPr/>
          <p:nvPr/>
        </p:nvGrpSpPr>
        <p:grpSpPr>
          <a:xfrm>
            <a:off x="322326" y="660336"/>
            <a:ext cx="8821674" cy="4071026"/>
            <a:chOff x="322326" y="709969"/>
            <a:chExt cx="8821674" cy="4071026"/>
          </a:xfrm>
        </p:grpSpPr>
        <p:pic>
          <p:nvPicPr>
            <p:cNvPr id="4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4173E27-FD36-4FBA-8038-E8130DF1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51" y="709969"/>
              <a:ext cx="8698549" cy="4071026"/>
            </a:xfrm>
            <a:prstGeom prst="rect">
              <a:avLst/>
            </a:prstGeom>
          </p:spPr>
        </p:pic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1EE567C8-210C-4B15-8BA1-C3ED05CD8136}"/>
                </a:ext>
              </a:extLst>
            </p:cNvPr>
            <p:cNvGrpSpPr/>
            <p:nvPr/>
          </p:nvGrpSpPr>
          <p:grpSpPr>
            <a:xfrm>
              <a:off x="322326" y="1692628"/>
              <a:ext cx="7375740" cy="1884400"/>
              <a:chOff x="322326" y="1692628"/>
              <a:chExt cx="7375740" cy="1884400"/>
            </a:xfrm>
          </p:grpSpPr>
          <p:sp>
            <p:nvSpPr>
              <p:cNvPr id="46" name="TextBox 7">
                <a:extLst>
                  <a:ext uri="{FF2B5EF4-FFF2-40B4-BE49-F238E27FC236}">
                    <a16:creationId xmlns:a16="http://schemas.microsoft.com/office/drawing/2014/main" id="{29B66855-AE4B-4F70-9421-4332C1D87E6E}"/>
                  </a:ext>
                </a:extLst>
              </p:cNvPr>
              <p:cNvSpPr txBox="1"/>
              <p:nvPr/>
            </p:nvSpPr>
            <p:spPr>
              <a:xfrm>
                <a:off x="322326" y="1692628"/>
                <a:ext cx="429015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lang="vi-VN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7</a:t>
                </a: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</a:t>
                </a: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09EB7523-3CE5-4CF0-AC0F-B2FFDC8F8E42}"/>
                  </a:ext>
                </a:extLst>
              </p:cNvPr>
              <p:cNvSpPr txBox="1"/>
              <p:nvPr/>
            </p:nvSpPr>
            <p:spPr>
              <a:xfrm>
                <a:off x="721885" y="2653699"/>
                <a:ext cx="342961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9</a:t>
                </a:r>
                <a:r>
                  <a:rPr lang="vi-VN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 x </a:t>
                </a:r>
                <a:r>
                  <a:rPr lang="en-US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5</a:t>
                </a: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</a:t>
                </a:r>
              </a:p>
            </p:txBody>
          </p:sp>
          <p:sp>
            <p:nvSpPr>
              <p:cNvPr id="50" name="TextBox 7">
                <a:extLst>
                  <a:ext uri="{FF2B5EF4-FFF2-40B4-BE49-F238E27FC236}">
                    <a16:creationId xmlns:a16="http://schemas.microsoft.com/office/drawing/2014/main" id="{CCC3DF93-0A56-407E-97A8-2DF280C82F7A}"/>
                  </a:ext>
                </a:extLst>
              </p:cNvPr>
              <p:cNvSpPr txBox="1"/>
              <p:nvPr/>
            </p:nvSpPr>
            <p:spPr>
              <a:xfrm>
                <a:off x="4043203" y="1798148"/>
                <a:ext cx="365486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5</a:t>
                </a:r>
                <a:r>
                  <a:rPr lang="vi-VN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 x </a:t>
                </a:r>
                <a:r>
                  <a:rPr lang="en-US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8</a:t>
                </a:r>
                <a:r>
                  <a:rPr lang="vi-VN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vi-VN" sz="5400" kern="1200" dirty="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=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TextBox 7">
                <a:extLst>
                  <a:ext uri="{FF2B5EF4-FFF2-40B4-BE49-F238E27FC236}">
                    <a16:creationId xmlns:a16="http://schemas.microsoft.com/office/drawing/2014/main" id="{6506EDE0-1DE3-4CE7-97F2-7D8C6009CBFC}"/>
                  </a:ext>
                </a:extLst>
              </p:cNvPr>
              <p:cNvSpPr txBox="1"/>
              <p:nvPr/>
            </p:nvSpPr>
            <p:spPr>
              <a:xfrm>
                <a:off x="3952734" y="2585921"/>
                <a:ext cx="365486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5400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x </a:t>
                </a: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r>
                  <a:rPr kumimoji="0" lang="vi-VN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vi-V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7">
            <a:extLst>
              <a:ext uri="{FF2B5EF4-FFF2-40B4-BE49-F238E27FC236}">
                <a16:creationId xmlns:a16="http://schemas.microsoft.com/office/drawing/2014/main" id="{0E39CEBD-A09C-476D-B483-A53C9361E5D5}"/>
              </a:ext>
            </a:extLst>
          </p:cNvPr>
          <p:cNvSpPr txBox="1"/>
          <p:nvPr/>
        </p:nvSpPr>
        <p:spPr>
          <a:xfrm>
            <a:off x="3228128" y="1648420"/>
            <a:ext cx="117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19EA49CE-54CA-463C-BB87-638561A48C87}"/>
              </a:ext>
            </a:extLst>
          </p:cNvPr>
          <p:cNvSpPr txBox="1"/>
          <p:nvPr/>
        </p:nvSpPr>
        <p:spPr>
          <a:xfrm>
            <a:off x="3194791" y="2620705"/>
            <a:ext cx="1267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5400" kern="1200" noProof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8863B8C2-FC1A-461F-954E-98574FBA116E}"/>
              </a:ext>
            </a:extLst>
          </p:cNvPr>
          <p:cNvSpPr txBox="1"/>
          <p:nvPr/>
        </p:nvSpPr>
        <p:spPr>
          <a:xfrm>
            <a:off x="6497478" y="1772519"/>
            <a:ext cx="1267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5400" kern="120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40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7">
            <a:extLst>
              <a:ext uri="{FF2B5EF4-FFF2-40B4-BE49-F238E27FC236}">
                <a16:creationId xmlns:a16="http://schemas.microsoft.com/office/drawing/2014/main" id="{EC3277BF-FC4A-42F2-A838-EF7C395C1A88}"/>
              </a:ext>
            </a:extLst>
          </p:cNvPr>
          <p:cNvSpPr txBox="1"/>
          <p:nvPr/>
        </p:nvSpPr>
        <p:spPr>
          <a:xfrm>
            <a:off x="6542505" y="2560750"/>
            <a:ext cx="1267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C3C893BF-8572-4458-9CA7-5DA3C244DCE2}"/>
              </a:ext>
            </a:extLst>
          </p:cNvPr>
          <p:cNvCxnSpPr>
            <a:cxnSpLocks/>
          </p:cNvCxnSpPr>
          <p:nvPr/>
        </p:nvCxnSpPr>
        <p:spPr>
          <a:xfrm>
            <a:off x="4561629" y="1642995"/>
            <a:ext cx="0" cy="2504685"/>
          </a:xfrm>
          <a:prstGeom prst="line">
            <a:avLst/>
          </a:prstGeom>
          <a:ln w="28575">
            <a:solidFill>
              <a:schemeClr val="tx1">
                <a:lumMod val="25000"/>
              </a:schemeClr>
            </a:solidFill>
            <a:prstDash val="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4AA89F65-4722-46CE-83BD-831C8FCC5ADD}"/>
              </a:ext>
            </a:extLst>
          </p:cNvPr>
          <p:cNvSpPr txBox="1"/>
          <p:nvPr/>
        </p:nvSpPr>
        <p:spPr>
          <a:xfrm>
            <a:off x="901234" y="520831"/>
            <a:ext cx="334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+mj-lt"/>
              </a:rPr>
              <a:t> nhẩm</a:t>
            </a:r>
            <a:r>
              <a:rPr lang="vi-VN" sz="3600">
                <a:solidFill>
                  <a:srgbClr val="3AD0D7"/>
                </a:solidFill>
                <a:latin typeface="+mj-lt"/>
              </a:rPr>
              <a:t>:</a:t>
            </a:r>
            <a:endParaRPr lang="en-US" sz="3600" dirty="0">
              <a:solidFill>
                <a:srgbClr val="3AD0D7"/>
              </a:solidFill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D0A403-8D12-4B1E-9764-91959EF1A23D}"/>
              </a:ext>
            </a:extLst>
          </p:cNvPr>
          <p:cNvSpPr/>
          <p:nvPr/>
        </p:nvSpPr>
        <p:spPr>
          <a:xfrm>
            <a:off x="583668" y="412138"/>
            <a:ext cx="635133" cy="6463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3</a:t>
            </a:r>
          </a:p>
        </p:txBody>
      </p:sp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F138D1D8-DD4B-4976-B163-343EAC3589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2" y="329933"/>
            <a:ext cx="796665" cy="796665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A89DEE6F-16B9-48C6-A426-09B8815109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11" y="1568793"/>
            <a:ext cx="796665" cy="796665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/>
            <a:extLst>
              <a:ext uri="{FF2B5EF4-FFF2-40B4-BE49-F238E27FC236}">
                <a16:creationId xmlns:a16="http://schemas.microsoft.com/office/drawing/2014/main" id="{6FB6B753-745B-4A0F-8D2D-0C5CE36B27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11" y="3344961"/>
            <a:ext cx="796665" cy="796665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50174F5D-03C6-4648-BBE9-12D7C86570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2" y="5037358"/>
            <a:ext cx="796665" cy="7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83" y="802238"/>
            <a:ext cx="5109028" cy="4092719"/>
          </a:xfrm>
          <a:prstGeom prst="rect">
            <a:avLst/>
          </a:prstGeom>
        </p:spPr>
      </p:pic>
      <p:pic>
        <p:nvPicPr>
          <p:cNvPr id="4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5325BFA8-52AE-4E34-8BFA-7D862AAB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271" y="248543"/>
            <a:ext cx="4267928" cy="316775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28061AF-E94E-47E6-895C-ED652EB806C0}"/>
              </a:ext>
            </a:extLst>
          </p:cNvPr>
          <p:cNvSpPr txBox="1"/>
          <p:nvPr/>
        </p:nvSpPr>
        <p:spPr>
          <a:xfrm>
            <a:off x="1142188" y="550866"/>
            <a:ext cx="332095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shipper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FC148B24-A640-46C6-9A5F-0A082653BA1B}"/>
              </a:ext>
            </a:extLst>
          </p:cNvPr>
          <p:cNvGrpSpPr/>
          <p:nvPr/>
        </p:nvGrpSpPr>
        <p:grpSpPr>
          <a:xfrm>
            <a:off x="-5085766" y="4445808"/>
            <a:ext cx="5032829" cy="4124175"/>
            <a:chOff x="-751115" y="2204054"/>
            <a:chExt cx="5032829" cy="4124175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43A8A716-AA9F-4389-8409-C9378EDDB573}"/>
                </a:ext>
              </a:extLst>
            </p:cNvPr>
            <p:cNvSpPr/>
            <p:nvPr/>
          </p:nvSpPr>
          <p:spPr>
            <a:xfrm>
              <a:off x="-751115" y="2571750"/>
              <a:ext cx="4916715" cy="3756479"/>
            </a:xfrm>
            <a:prstGeom prst="ellipse">
              <a:avLst/>
            </a:prstGeom>
            <a:solidFill>
              <a:srgbClr val="839BA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Hình ảnh 8" descr="Ảnh có chứa LEGO, đồ chơi&#10;&#10;Mô tả được tạo tự động">
              <a:extLst>
                <a:ext uri="{FF2B5EF4-FFF2-40B4-BE49-F238E27FC236}">
                  <a16:creationId xmlns:a16="http://schemas.microsoft.com/office/drawing/2014/main" id="{C7CAFF95-AEAB-4046-9BFD-9EB7A6F1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51115" y="2204054"/>
              <a:ext cx="5032829" cy="3355220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1816BD0-15F1-4B86-B3B3-32BE207C4C04}"/>
              </a:ext>
            </a:extLst>
          </p:cNvPr>
          <p:cNvGrpSpPr/>
          <p:nvPr/>
        </p:nvGrpSpPr>
        <p:grpSpPr>
          <a:xfrm>
            <a:off x="3193141" y="-2708058"/>
            <a:ext cx="5950859" cy="2445658"/>
            <a:chOff x="2946399" y="-241604"/>
            <a:chExt cx="5950859" cy="244565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6E07C79-8890-4A36-852C-E6E469E93157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4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5B82722E-5360-44F6-9304-DC025D191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5" name="Hình chữ nhật 14">
                <a:extLst>
                  <a:ext uri="{FF2B5EF4-FFF2-40B4-BE49-F238E27FC236}">
                    <a16:creationId xmlns:a16="http://schemas.microsoft.com/office/drawing/2014/main" id="{281D4AE9-D0EB-4D88-A022-CDA80487B2D9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64842A46-6BB0-4CF4-B14D-F7C3B0C9C6B3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92CC98EB-C14D-49EC-92E4-C8CCE8529BCD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6537002A-BA22-4432-B083-4A047DBE2299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B2D7BEA7-4201-4EF2-81F0-0D1F5353DDFC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14A2813C-E637-4093-A373-600FF1E8F1DB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Nhiệm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</a:t>
              </a:r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vụ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1</a:t>
              </a:r>
              <a:r>
                <a:rPr lang="vi-VN" dirty="0"/>
                <a:t>:</a:t>
              </a:r>
              <a:endParaRPr lang="en-US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9D341AD-C481-49F7-B842-C762A4C4F9A6}"/>
                </a:ext>
              </a:extLst>
            </p:cNvPr>
            <p:cNvSpPr txBox="1"/>
            <p:nvPr/>
          </p:nvSpPr>
          <p:spPr>
            <a:xfrm>
              <a:off x="3935044" y="1189609"/>
              <a:ext cx="4686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NHẬN HÀNG </a:t>
              </a:r>
              <a:r>
                <a:rPr lang="vi-VN" dirty="0"/>
                <a:t>:</a:t>
              </a:r>
              <a:endParaRPr lang="en-US" dirty="0"/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329740" y="4294653"/>
            <a:ext cx="722711" cy="595961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622676" y="4376106"/>
            <a:ext cx="722711" cy="595961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8018828" y="618436"/>
            <a:ext cx="722711" cy="595961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7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A9BD4AE9-936A-402D-91AC-776AB56FF183}"/>
              </a:ext>
            </a:extLst>
          </p:cNvPr>
          <p:cNvGrpSpPr/>
          <p:nvPr/>
        </p:nvGrpSpPr>
        <p:grpSpPr>
          <a:xfrm>
            <a:off x="4221731" y="2000565"/>
            <a:ext cx="656208" cy="661916"/>
            <a:chOff x="5560414" y="1935075"/>
            <a:chExt cx="656208" cy="661916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18FCC92B-D171-4044-A04C-7B4BBCAE7AA2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36" name="Nhóm 35">
                <a:extLst>
                  <a:ext uri="{FF2B5EF4-FFF2-40B4-BE49-F238E27FC236}">
                    <a16:creationId xmlns:a16="http://schemas.microsoft.com/office/drawing/2014/main" id="{95BDB0A2-8A93-4E09-B90A-A45804911066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38" name="Hình Bầu dục 37">
                  <a:extLst>
                    <a:ext uri="{FF2B5EF4-FFF2-40B4-BE49-F238E27FC236}">
                      <a16:creationId xmlns:a16="http://schemas.microsoft.com/office/drawing/2014/main" id="{209990CD-6E9A-4EAD-9E55-FB3E93FD458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Hình Bầu dục 38">
                  <a:extLst>
                    <a:ext uri="{FF2B5EF4-FFF2-40B4-BE49-F238E27FC236}">
                      <a16:creationId xmlns:a16="http://schemas.microsoft.com/office/drawing/2014/main" id="{6A453A65-AFFF-49F9-BE32-06A527905E60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857D3EAF-421B-4C78-ACA4-DB2B9D2AD53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latin typeface="+mj-lt"/>
                </a:endParaRPr>
              </a:p>
            </p:txBody>
          </p:sp>
        </p:grpSp>
        <p:pic>
          <p:nvPicPr>
            <p:cNvPr id="7" name="Hình ảnh 6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DD57A148-78A9-4421-8A56-5D808BACE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pic>
        <p:nvPicPr>
          <p:cNvPr id="21" name="Hình ảnh 20" descr="Ảnh có chứa mũi tên&#10;&#10;Mô tả được tạo tự động">
            <a:extLst>
              <a:ext uri="{FF2B5EF4-FFF2-40B4-BE49-F238E27FC236}">
                <a16:creationId xmlns:a16="http://schemas.microsoft.com/office/drawing/2014/main" id="{345A27F3-06E7-4800-B60F-100C2874E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03" b="50565"/>
          <a:stretch/>
        </p:blipFill>
        <p:spPr>
          <a:xfrm>
            <a:off x="3573850" y="388998"/>
            <a:ext cx="2111087" cy="1607305"/>
          </a:xfrm>
          <a:prstGeom prst="rect">
            <a:avLst/>
          </a:prstGeom>
        </p:spPr>
      </p:pic>
      <p:pic>
        <p:nvPicPr>
          <p:cNvPr id="23" name="Hình ảnh 22" descr="Ảnh có chứa mũi tên&#10;&#10;Mô tả được tạo tự động">
            <a:extLst>
              <a:ext uri="{FF2B5EF4-FFF2-40B4-BE49-F238E27FC236}">
                <a16:creationId xmlns:a16="http://schemas.microsoft.com/office/drawing/2014/main" id="{F12EC7C8-908D-41C8-BCF8-AD7FB80B6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2" b="50000"/>
          <a:stretch/>
        </p:blipFill>
        <p:spPr>
          <a:xfrm>
            <a:off x="6142867" y="2662481"/>
            <a:ext cx="2480306" cy="1758647"/>
          </a:xfrm>
          <a:prstGeom prst="rect">
            <a:avLst/>
          </a:prstGeom>
        </p:spPr>
      </p:pic>
      <p:cxnSp>
        <p:nvCxnSpPr>
          <p:cNvPr id="26" name="Đường kết nối: Cong 25">
            <a:extLst>
              <a:ext uri="{FF2B5EF4-FFF2-40B4-BE49-F238E27FC236}">
                <a16:creationId xmlns:a16="http://schemas.microsoft.com/office/drawing/2014/main" id="{29FA455E-A1C2-4729-871A-5A623F21205B}"/>
              </a:ext>
            </a:extLst>
          </p:cNvPr>
          <p:cNvCxnSpPr>
            <a:stCxn id="21" idx="3"/>
            <a:endCxn id="23" idx="1"/>
          </p:cNvCxnSpPr>
          <p:nvPr/>
        </p:nvCxnSpPr>
        <p:spPr>
          <a:xfrm>
            <a:off x="5684937" y="1192651"/>
            <a:ext cx="457930" cy="2349154"/>
          </a:xfrm>
          <a:prstGeom prst="curvedConnector3">
            <a:avLst/>
          </a:prstGeom>
          <a:ln w="28575">
            <a:solidFill>
              <a:srgbClr val="221F1F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E5E4565E-9E41-4975-B002-FD8C8A5D79FD}"/>
              </a:ext>
            </a:extLst>
          </p:cNvPr>
          <p:cNvGrpSpPr/>
          <p:nvPr/>
        </p:nvGrpSpPr>
        <p:grpSpPr>
          <a:xfrm>
            <a:off x="7400129" y="4360307"/>
            <a:ext cx="656208" cy="661916"/>
            <a:chOff x="5560414" y="1935075"/>
            <a:chExt cx="656208" cy="661916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21426CFA-4E4D-4FB6-A4C9-E0DECE8068F7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F1A199E3-F206-4391-824E-93DB2AF0882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52DDB311-DAD3-4F36-8FFB-1F5B54CC0721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81280E78-E8A8-4185-9478-545532625172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ABD9A24F-1BDA-4FE2-A838-AE4146D3568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latin typeface="+mj-lt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15FAD6CF-1938-405C-9974-36F19A203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pic>
        <p:nvPicPr>
          <p:cNvPr id="5" name="Hình ảnh 4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8E25730A-B167-4F49-82BF-223A457718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02" t="19386" r="47133" b="17247"/>
          <a:stretch/>
        </p:blipFill>
        <p:spPr>
          <a:xfrm>
            <a:off x="1303997" y="454245"/>
            <a:ext cx="2126655" cy="21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8E25730A-B167-4F49-82BF-223A45771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2" t="19386" r="47133" b="17247"/>
          <a:stretch/>
        </p:blipFill>
        <p:spPr>
          <a:xfrm>
            <a:off x="1294882" y="1757773"/>
            <a:ext cx="3001312" cy="2988398"/>
          </a:xfrm>
          <a:prstGeom prst="rect">
            <a:avLst/>
          </a:prstGeom>
        </p:spPr>
      </p:pic>
      <p:pic>
        <p:nvPicPr>
          <p:cNvPr id="89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54089B-E8DE-4245-97FD-AD46DE10E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7222" y1="67222" x2="67222" y2="67222"/>
                        <a14:foregroundMark x1="77222" y1="75000" x2="772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272" flipH="1">
            <a:off x="2835641" y="-856557"/>
            <a:ext cx="6309417" cy="5040732"/>
          </a:xfrm>
          <a:prstGeom prst="rect">
            <a:avLst/>
          </a:prstGeom>
        </p:spPr>
      </p:pic>
      <p:sp>
        <p:nvSpPr>
          <p:cNvPr id="90" name="TextBox 40">
            <a:extLst>
              <a:ext uri="{FF2B5EF4-FFF2-40B4-BE49-F238E27FC236}">
                <a16:creationId xmlns:a16="http://schemas.microsoft.com/office/drawing/2014/main" id="{85BE9DC2-D942-4130-9C9A-39F30C2893D6}"/>
              </a:ext>
            </a:extLst>
          </p:cNvPr>
          <p:cNvSpPr txBox="1"/>
          <p:nvPr/>
        </p:nvSpPr>
        <p:spPr>
          <a:xfrm flipH="1">
            <a:off x="4626213" y="755868"/>
            <a:ext cx="3001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nhanh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chóng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đơn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Tim 90">
            <a:extLst>
              <a:ext uri="{FF2B5EF4-FFF2-40B4-BE49-F238E27FC236}">
                <a16:creationId xmlns:a16="http://schemas.microsoft.com/office/drawing/2014/main" id="{9B59B24F-F2FE-47F0-8CE8-81EA0BF1E02C}"/>
              </a:ext>
            </a:extLst>
          </p:cNvPr>
          <p:cNvSpPr/>
          <p:nvPr/>
        </p:nvSpPr>
        <p:spPr>
          <a:xfrm rot="20264017">
            <a:off x="7192110" y="3781614"/>
            <a:ext cx="953316" cy="81430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im 91">
            <a:extLst>
              <a:ext uri="{FF2B5EF4-FFF2-40B4-BE49-F238E27FC236}">
                <a16:creationId xmlns:a16="http://schemas.microsoft.com/office/drawing/2014/main" id="{D463A419-DE07-4E5C-99D5-F330CDC50EE1}"/>
              </a:ext>
            </a:extLst>
          </p:cNvPr>
          <p:cNvSpPr/>
          <p:nvPr/>
        </p:nvSpPr>
        <p:spPr>
          <a:xfrm rot="20264017">
            <a:off x="8081828" y="754973"/>
            <a:ext cx="364660" cy="3574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im 92">
            <a:extLst>
              <a:ext uri="{FF2B5EF4-FFF2-40B4-BE49-F238E27FC236}">
                <a16:creationId xmlns:a16="http://schemas.microsoft.com/office/drawing/2014/main" id="{2E50A64A-2FA1-48E9-B5A2-CF43C9C7BD88}"/>
              </a:ext>
            </a:extLst>
          </p:cNvPr>
          <p:cNvSpPr/>
          <p:nvPr/>
        </p:nvSpPr>
        <p:spPr>
          <a:xfrm rot="20264017">
            <a:off x="1321804" y="2627511"/>
            <a:ext cx="364660" cy="3574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E9827B45-54C6-4ED5-896D-E60786E831B1}"/>
              </a:ext>
            </a:extLst>
          </p:cNvPr>
          <p:cNvGrpSpPr/>
          <p:nvPr/>
        </p:nvGrpSpPr>
        <p:grpSpPr>
          <a:xfrm rot="4753322">
            <a:off x="5988808" y="3153460"/>
            <a:ext cx="722711" cy="595961"/>
            <a:chOff x="733809" y="615944"/>
            <a:chExt cx="722711" cy="595961"/>
          </a:xfrm>
        </p:grpSpPr>
        <p:sp>
          <p:nvSpPr>
            <p:cNvPr id="95" name="Tam giác Cân 94">
              <a:extLst>
                <a:ext uri="{FF2B5EF4-FFF2-40B4-BE49-F238E27FC236}">
                  <a16:creationId xmlns:a16="http://schemas.microsoft.com/office/drawing/2014/main" id="{0D0CB27B-DEE8-43D5-8A88-09EAE266B24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am giác Cân 95">
              <a:extLst>
                <a:ext uri="{FF2B5EF4-FFF2-40B4-BE49-F238E27FC236}">
                  <a16:creationId xmlns:a16="http://schemas.microsoft.com/office/drawing/2014/main" id="{C90703A0-529F-4EB0-A43A-C991EC054E1C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Nhóm 96">
            <a:extLst>
              <a:ext uri="{FF2B5EF4-FFF2-40B4-BE49-F238E27FC236}">
                <a16:creationId xmlns:a16="http://schemas.microsoft.com/office/drawing/2014/main" id="{53DF70D7-8955-4D2D-A6DA-E62F74FC9DFE}"/>
              </a:ext>
            </a:extLst>
          </p:cNvPr>
          <p:cNvGrpSpPr/>
          <p:nvPr/>
        </p:nvGrpSpPr>
        <p:grpSpPr>
          <a:xfrm rot="4753322">
            <a:off x="1181330" y="4037486"/>
            <a:ext cx="722711" cy="595961"/>
            <a:chOff x="733809" y="615944"/>
            <a:chExt cx="722711" cy="595961"/>
          </a:xfrm>
        </p:grpSpPr>
        <p:sp>
          <p:nvSpPr>
            <p:cNvPr id="98" name="Tam giác Cân 97">
              <a:extLst>
                <a:ext uri="{FF2B5EF4-FFF2-40B4-BE49-F238E27FC236}">
                  <a16:creationId xmlns:a16="http://schemas.microsoft.com/office/drawing/2014/main" id="{B9CBDB68-B754-400C-9611-02ACD87AC48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am giác Cân 98">
              <a:extLst>
                <a:ext uri="{FF2B5EF4-FFF2-40B4-BE49-F238E27FC236}">
                  <a16:creationId xmlns:a16="http://schemas.microsoft.com/office/drawing/2014/main" id="{9C508D39-B5B4-4F19-BC9B-1AFD5575FB8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01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350B6CA8-6866-4F1F-90B7-24FC8966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B82BD03-2ABC-4B1F-8970-87FCE92585D6}"/>
              </a:ext>
            </a:extLst>
          </p:cNvPr>
          <p:cNvGrpSpPr/>
          <p:nvPr/>
        </p:nvGrpSpPr>
        <p:grpSpPr>
          <a:xfrm>
            <a:off x="3150985" y="1095669"/>
            <a:ext cx="5741067" cy="4140081"/>
            <a:chOff x="2870680" y="-222430"/>
            <a:chExt cx="5950859" cy="2872847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833F274B-5D03-4E43-9F5A-87FBCA88DAD4}"/>
                </a:ext>
              </a:extLst>
            </p:cNvPr>
            <p:cNvGrpSpPr/>
            <p:nvPr/>
          </p:nvGrpSpPr>
          <p:grpSpPr>
            <a:xfrm>
              <a:off x="2870680" y="-222430"/>
              <a:ext cx="5950859" cy="2872847"/>
              <a:chOff x="2870680" y="19174"/>
              <a:chExt cx="5950859" cy="2872847"/>
            </a:xfrm>
          </p:grpSpPr>
          <p:pic>
            <p:nvPicPr>
              <p:cNvPr id="24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6165D93A-265F-4DCD-A6AE-A0A537D5D5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70680" y="19174"/>
                <a:ext cx="5950859" cy="2872847"/>
              </a:xfrm>
              <a:prstGeom prst="rect">
                <a:avLst/>
              </a:prstGeom>
            </p:spPr>
          </p:pic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1E7470E9-A512-4A1A-BA1B-E48B4AD7EF11}"/>
                  </a:ext>
                </a:extLst>
              </p:cNvPr>
              <p:cNvSpPr/>
              <p:nvPr/>
            </p:nvSpPr>
            <p:spPr>
              <a:xfrm>
                <a:off x="4041675" y="906194"/>
                <a:ext cx="4068489" cy="1697069"/>
              </a:xfrm>
              <a:custGeom>
                <a:avLst/>
                <a:gdLst>
                  <a:gd name="connsiteX0" fmla="*/ 0 w 4068489"/>
                  <a:gd name="connsiteY0" fmla="*/ 0 h 1697069"/>
                  <a:gd name="connsiteX1" fmla="*/ 459158 w 4068489"/>
                  <a:gd name="connsiteY1" fmla="*/ 0 h 1697069"/>
                  <a:gd name="connsiteX2" fmla="*/ 1121741 w 4068489"/>
                  <a:gd name="connsiteY2" fmla="*/ 0 h 1697069"/>
                  <a:gd name="connsiteX3" fmla="*/ 1621583 w 4068489"/>
                  <a:gd name="connsiteY3" fmla="*/ 0 h 1697069"/>
                  <a:gd name="connsiteX4" fmla="*/ 2202796 w 4068489"/>
                  <a:gd name="connsiteY4" fmla="*/ 0 h 1697069"/>
                  <a:gd name="connsiteX5" fmla="*/ 2865379 w 4068489"/>
                  <a:gd name="connsiteY5" fmla="*/ 0 h 1697069"/>
                  <a:gd name="connsiteX6" fmla="*/ 3527961 w 4068489"/>
                  <a:gd name="connsiteY6" fmla="*/ 0 h 1697069"/>
                  <a:gd name="connsiteX7" fmla="*/ 4068489 w 4068489"/>
                  <a:gd name="connsiteY7" fmla="*/ 0 h 1697069"/>
                  <a:gd name="connsiteX8" fmla="*/ 4068489 w 4068489"/>
                  <a:gd name="connsiteY8" fmla="*/ 565690 h 1697069"/>
                  <a:gd name="connsiteX9" fmla="*/ 4068489 w 4068489"/>
                  <a:gd name="connsiteY9" fmla="*/ 1131379 h 1697069"/>
                  <a:gd name="connsiteX10" fmla="*/ 4068489 w 4068489"/>
                  <a:gd name="connsiteY10" fmla="*/ 1697069 h 1697069"/>
                  <a:gd name="connsiteX11" fmla="*/ 3527961 w 4068489"/>
                  <a:gd name="connsiteY11" fmla="*/ 1697069 h 1697069"/>
                  <a:gd name="connsiteX12" fmla="*/ 2946748 w 4068489"/>
                  <a:gd name="connsiteY12" fmla="*/ 1697069 h 1697069"/>
                  <a:gd name="connsiteX13" fmla="*/ 2324851 w 4068489"/>
                  <a:gd name="connsiteY13" fmla="*/ 1697069 h 1697069"/>
                  <a:gd name="connsiteX14" fmla="*/ 1743638 w 4068489"/>
                  <a:gd name="connsiteY14" fmla="*/ 1697069 h 1697069"/>
                  <a:gd name="connsiteX15" fmla="*/ 1081056 w 4068489"/>
                  <a:gd name="connsiteY15" fmla="*/ 1697069 h 1697069"/>
                  <a:gd name="connsiteX16" fmla="*/ 499843 w 4068489"/>
                  <a:gd name="connsiteY16" fmla="*/ 1697069 h 1697069"/>
                  <a:gd name="connsiteX17" fmla="*/ 0 w 4068489"/>
                  <a:gd name="connsiteY17" fmla="*/ 1697069 h 1697069"/>
                  <a:gd name="connsiteX18" fmla="*/ 0 w 4068489"/>
                  <a:gd name="connsiteY18" fmla="*/ 1165321 h 1697069"/>
                  <a:gd name="connsiteX19" fmla="*/ 0 w 4068489"/>
                  <a:gd name="connsiteY19" fmla="*/ 633572 h 1697069"/>
                  <a:gd name="connsiteX20" fmla="*/ 0 w 4068489"/>
                  <a:gd name="connsiteY20" fmla="*/ 0 h 169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68489" h="1697069" fill="none" extrusionOk="0">
                    <a:moveTo>
                      <a:pt x="0" y="0"/>
                    </a:moveTo>
                    <a:cubicBezTo>
                      <a:pt x="101129" y="-31048"/>
                      <a:pt x="241016" y="43422"/>
                      <a:pt x="459158" y="0"/>
                    </a:cubicBezTo>
                    <a:cubicBezTo>
                      <a:pt x="677300" y="-43422"/>
                      <a:pt x="898924" y="29869"/>
                      <a:pt x="1121741" y="0"/>
                    </a:cubicBezTo>
                    <a:cubicBezTo>
                      <a:pt x="1344558" y="-29869"/>
                      <a:pt x="1445283" y="3403"/>
                      <a:pt x="1621583" y="0"/>
                    </a:cubicBezTo>
                    <a:cubicBezTo>
                      <a:pt x="1797883" y="-3403"/>
                      <a:pt x="1995830" y="11746"/>
                      <a:pt x="2202796" y="0"/>
                    </a:cubicBezTo>
                    <a:cubicBezTo>
                      <a:pt x="2409762" y="-11746"/>
                      <a:pt x="2674600" y="8407"/>
                      <a:pt x="2865379" y="0"/>
                    </a:cubicBezTo>
                    <a:cubicBezTo>
                      <a:pt x="3056158" y="-8407"/>
                      <a:pt x="3332557" y="24666"/>
                      <a:pt x="3527961" y="0"/>
                    </a:cubicBezTo>
                    <a:cubicBezTo>
                      <a:pt x="3723365" y="-24666"/>
                      <a:pt x="3807699" y="35047"/>
                      <a:pt x="4068489" y="0"/>
                    </a:cubicBezTo>
                    <a:cubicBezTo>
                      <a:pt x="4090781" y="209563"/>
                      <a:pt x="4025693" y="418633"/>
                      <a:pt x="4068489" y="565690"/>
                    </a:cubicBezTo>
                    <a:cubicBezTo>
                      <a:pt x="4111285" y="712747"/>
                      <a:pt x="4019899" y="891664"/>
                      <a:pt x="4068489" y="1131379"/>
                    </a:cubicBezTo>
                    <a:cubicBezTo>
                      <a:pt x="4117079" y="1371094"/>
                      <a:pt x="4005570" y="1443812"/>
                      <a:pt x="4068489" y="1697069"/>
                    </a:cubicBezTo>
                    <a:cubicBezTo>
                      <a:pt x="3893957" y="1740547"/>
                      <a:pt x="3795131" y="1663720"/>
                      <a:pt x="3527961" y="1697069"/>
                    </a:cubicBezTo>
                    <a:cubicBezTo>
                      <a:pt x="3260791" y="1730418"/>
                      <a:pt x="3175411" y="1627335"/>
                      <a:pt x="2946748" y="1697069"/>
                    </a:cubicBezTo>
                    <a:cubicBezTo>
                      <a:pt x="2718085" y="1766803"/>
                      <a:pt x="2487370" y="1676590"/>
                      <a:pt x="2324851" y="1697069"/>
                    </a:cubicBezTo>
                    <a:cubicBezTo>
                      <a:pt x="2162332" y="1717548"/>
                      <a:pt x="2032295" y="1631891"/>
                      <a:pt x="1743638" y="1697069"/>
                    </a:cubicBezTo>
                    <a:cubicBezTo>
                      <a:pt x="1454981" y="1762247"/>
                      <a:pt x="1387658" y="1666707"/>
                      <a:pt x="1081056" y="1697069"/>
                    </a:cubicBezTo>
                    <a:cubicBezTo>
                      <a:pt x="774454" y="1727431"/>
                      <a:pt x="658205" y="1695164"/>
                      <a:pt x="499843" y="1697069"/>
                    </a:cubicBezTo>
                    <a:cubicBezTo>
                      <a:pt x="341481" y="1698974"/>
                      <a:pt x="118539" y="1642255"/>
                      <a:pt x="0" y="1697069"/>
                    </a:cubicBezTo>
                    <a:cubicBezTo>
                      <a:pt x="-5060" y="1469796"/>
                      <a:pt x="34252" y="1384712"/>
                      <a:pt x="0" y="1165321"/>
                    </a:cubicBezTo>
                    <a:cubicBezTo>
                      <a:pt x="-34252" y="945930"/>
                      <a:pt x="59861" y="766563"/>
                      <a:pt x="0" y="633572"/>
                    </a:cubicBezTo>
                    <a:cubicBezTo>
                      <a:pt x="-59861" y="500581"/>
                      <a:pt x="29417" y="217512"/>
                      <a:pt x="0" y="0"/>
                    </a:cubicBezTo>
                    <a:close/>
                  </a:path>
                  <a:path w="4068489" h="1697069" stroke="0" extrusionOk="0">
                    <a:moveTo>
                      <a:pt x="0" y="0"/>
                    </a:moveTo>
                    <a:cubicBezTo>
                      <a:pt x="266735" y="-33861"/>
                      <a:pt x="491730" y="1067"/>
                      <a:pt x="621898" y="0"/>
                    </a:cubicBezTo>
                    <a:cubicBezTo>
                      <a:pt x="752066" y="-1067"/>
                      <a:pt x="1085133" y="37855"/>
                      <a:pt x="1243795" y="0"/>
                    </a:cubicBezTo>
                    <a:cubicBezTo>
                      <a:pt x="1402457" y="-37855"/>
                      <a:pt x="1634015" y="55518"/>
                      <a:pt x="1865693" y="0"/>
                    </a:cubicBezTo>
                    <a:cubicBezTo>
                      <a:pt x="2097371" y="-55518"/>
                      <a:pt x="2227494" y="43864"/>
                      <a:pt x="2365536" y="0"/>
                    </a:cubicBezTo>
                    <a:cubicBezTo>
                      <a:pt x="2503578" y="-43864"/>
                      <a:pt x="2755758" y="56605"/>
                      <a:pt x="2865379" y="0"/>
                    </a:cubicBezTo>
                    <a:cubicBezTo>
                      <a:pt x="2975000" y="-56605"/>
                      <a:pt x="3209376" y="35880"/>
                      <a:pt x="3324537" y="0"/>
                    </a:cubicBezTo>
                    <a:cubicBezTo>
                      <a:pt x="3439698" y="-35880"/>
                      <a:pt x="3918898" y="286"/>
                      <a:pt x="4068489" y="0"/>
                    </a:cubicBezTo>
                    <a:cubicBezTo>
                      <a:pt x="4116024" y="244130"/>
                      <a:pt x="4017262" y="272070"/>
                      <a:pt x="4068489" y="514778"/>
                    </a:cubicBezTo>
                    <a:cubicBezTo>
                      <a:pt x="4119716" y="757486"/>
                      <a:pt x="4048493" y="894879"/>
                      <a:pt x="4068489" y="1046526"/>
                    </a:cubicBezTo>
                    <a:cubicBezTo>
                      <a:pt x="4088485" y="1198173"/>
                      <a:pt x="4046238" y="1454882"/>
                      <a:pt x="4068489" y="1697069"/>
                    </a:cubicBezTo>
                    <a:cubicBezTo>
                      <a:pt x="3875943" y="1750141"/>
                      <a:pt x="3751138" y="1696837"/>
                      <a:pt x="3568646" y="1697069"/>
                    </a:cubicBezTo>
                    <a:cubicBezTo>
                      <a:pt x="3386154" y="1697301"/>
                      <a:pt x="3103894" y="1691892"/>
                      <a:pt x="2987433" y="1697069"/>
                    </a:cubicBezTo>
                    <a:cubicBezTo>
                      <a:pt x="2870972" y="1702246"/>
                      <a:pt x="2495972" y="1676418"/>
                      <a:pt x="2365536" y="1697069"/>
                    </a:cubicBezTo>
                    <a:cubicBezTo>
                      <a:pt x="2235100" y="1717720"/>
                      <a:pt x="1881046" y="1657092"/>
                      <a:pt x="1743638" y="1697069"/>
                    </a:cubicBezTo>
                    <a:cubicBezTo>
                      <a:pt x="1606230" y="1737046"/>
                      <a:pt x="1404785" y="1624191"/>
                      <a:pt x="1121741" y="1697069"/>
                    </a:cubicBezTo>
                    <a:cubicBezTo>
                      <a:pt x="838697" y="1769947"/>
                      <a:pt x="717020" y="1668051"/>
                      <a:pt x="540528" y="1697069"/>
                    </a:cubicBezTo>
                    <a:cubicBezTo>
                      <a:pt x="364036" y="1726087"/>
                      <a:pt x="210940" y="1691247"/>
                      <a:pt x="0" y="1697069"/>
                    </a:cubicBezTo>
                    <a:cubicBezTo>
                      <a:pt x="-51365" y="1445200"/>
                      <a:pt x="18498" y="1249243"/>
                      <a:pt x="0" y="1114409"/>
                    </a:cubicBezTo>
                    <a:cubicBezTo>
                      <a:pt x="-18498" y="979575"/>
                      <a:pt x="45349" y="715761"/>
                      <a:pt x="0" y="582660"/>
                    </a:cubicBezTo>
                    <a:cubicBezTo>
                      <a:pt x="-45349" y="449559"/>
                      <a:pt x="56407" y="213990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0DF454EF-A340-40F9-85AC-33684D605DE3}"/>
                  </a:ext>
                </a:extLst>
              </p:cNvPr>
              <p:cNvSpPr/>
              <p:nvPr/>
            </p:nvSpPr>
            <p:spPr>
              <a:xfrm rot="21263093">
                <a:off x="7897245" y="2482151"/>
                <a:ext cx="168091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D3A89E66-90F3-4D22-B4DF-512A5318039C}"/>
                  </a:ext>
                </a:extLst>
              </p:cNvPr>
              <p:cNvSpPr/>
              <p:nvPr/>
            </p:nvSpPr>
            <p:spPr>
              <a:xfrm rot="21263093">
                <a:off x="4116419" y="2459821"/>
                <a:ext cx="168091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Hình Bầu dục 27">
                <a:extLst>
                  <a:ext uri="{FF2B5EF4-FFF2-40B4-BE49-F238E27FC236}">
                    <a16:creationId xmlns:a16="http://schemas.microsoft.com/office/drawing/2014/main" id="{238E65D8-0E0C-4E62-B5BC-703AEF3B3F36}"/>
                  </a:ext>
                </a:extLst>
              </p:cNvPr>
              <p:cNvSpPr/>
              <p:nvPr/>
            </p:nvSpPr>
            <p:spPr>
              <a:xfrm rot="21263093">
                <a:off x="7888076" y="956017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Hình Bầu dục 28">
                <a:extLst>
                  <a:ext uri="{FF2B5EF4-FFF2-40B4-BE49-F238E27FC236}">
                    <a16:creationId xmlns:a16="http://schemas.microsoft.com/office/drawing/2014/main" id="{EA12ECAE-2227-4DD6-86AA-463F2C05269B}"/>
                  </a:ext>
                </a:extLst>
              </p:cNvPr>
              <p:cNvSpPr/>
              <p:nvPr/>
            </p:nvSpPr>
            <p:spPr>
              <a:xfrm rot="21263093">
                <a:off x="4080286" y="97063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30268091-30EE-4F38-9919-B35248851F65}"/>
                </a:ext>
              </a:extLst>
            </p:cNvPr>
            <p:cNvSpPr txBox="1"/>
            <p:nvPr/>
          </p:nvSpPr>
          <p:spPr>
            <a:xfrm>
              <a:off x="4074298" y="656577"/>
              <a:ext cx="3907469" cy="172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Ứng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với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mỗi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món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ăn,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đồ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dùng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err="1">
                  <a:solidFill>
                    <a:schemeClr val="bg1"/>
                  </a:solidFill>
                  <a:latin typeface="+mn-lt"/>
                </a:rPr>
                <a:t>là</a:t>
              </a:r>
              <a:r>
                <a:rPr lang="vi-VN" sz="2600" b="1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US" sz="2600" b="1">
                  <a:solidFill>
                    <a:schemeClr val="bg1"/>
                  </a:solidFill>
                  <a:latin typeface="+mn-lt"/>
                </a:rPr>
                <a:t>4</a:t>
              </a:r>
              <a:r>
                <a:rPr lang="vi-VN" sz="2600" b="1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phép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>
                  <a:solidFill>
                    <a:schemeClr val="bg1"/>
                  </a:solidFill>
                  <a:latin typeface="+mn-lt"/>
                </a:rPr>
                <a:t>nhân bất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kì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,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trả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lời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đúng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kết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quả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phép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tính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thì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anh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shipper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sẽ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nhận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được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một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/>
                  </a:solidFill>
                  <a:latin typeface="+mn-lt"/>
                </a:rPr>
                <a:t>món</a:t>
              </a:r>
              <a:r>
                <a:rPr lang="vi-VN" sz="2600" b="1" dirty="0">
                  <a:solidFill>
                    <a:schemeClr val="bg1"/>
                  </a:solidFill>
                  <a:latin typeface="+mn-lt"/>
                </a:rPr>
                <a:t> ăn.</a:t>
              </a:r>
              <a:endParaRPr lang="en-US" sz="2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E0C098C-2B38-4959-B193-8C05774A1015}"/>
              </a:ext>
            </a:extLst>
          </p:cNvPr>
          <p:cNvGrpSpPr/>
          <p:nvPr/>
        </p:nvGrpSpPr>
        <p:grpSpPr>
          <a:xfrm>
            <a:off x="2692401" y="-404159"/>
            <a:ext cx="6408026" cy="2445658"/>
            <a:chOff x="2946399" y="-241604"/>
            <a:chExt cx="5950859" cy="2445658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D5491E5-872F-411A-85FF-99A6B60CF872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15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7C2D6413-AFAF-4D29-9B87-11B0FFC96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8192721F-FDFE-4C7C-AE70-907A8C7C83FB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ình Bầu dục 16">
                <a:extLst>
                  <a:ext uri="{FF2B5EF4-FFF2-40B4-BE49-F238E27FC236}">
                    <a16:creationId xmlns:a16="http://schemas.microsoft.com/office/drawing/2014/main" id="{A34E3C8C-4666-4ADB-A138-DAF69AF45730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8EB613C2-7C79-436A-9EA8-A8DED3FB2810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E8C002F1-6E9E-42A2-876A-4FEA1E6B66AF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F0D415DE-9D06-4185-A07E-C7D26DF5462A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1195E2A-8B10-43D4-8B21-A469F814E177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CỦNG CỐ</a:t>
              </a:r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8DAD778-6C17-46DF-BD56-8860B8F53BF6}"/>
                </a:ext>
              </a:extLst>
            </p:cNvPr>
            <p:cNvSpPr txBox="1"/>
            <p:nvPr/>
          </p:nvSpPr>
          <p:spPr>
            <a:xfrm>
              <a:off x="3606240" y="1270236"/>
              <a:ext cx="5095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BỮA TRƯA VUI VẺ</a:t>
              </a:r>
              <a:endParaRPr lang="en-US" sz="3200" dirty="0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8EEC963-F593-495B-9320-76249F33DA42}"/>
              </a:ext>
            </a:extLst>
          </p:cNvPr>
          <p:cNvGrpSpPr/>
          <p:nvPr/>
        </p:nvGrpSpPr>
        <p:grpSpPr>
          <a:xfrm>
            <a:off x="-1197361" y="1496738"/>
            <a:ext cx="4416502" cy="4179095"/>
            <a:chOff x="-781117" y="1397935"/>
            <a:chExt cx="5353117" cy="470535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B31F549E-EED7-426E-9E62-1B06DE7140E7}"/>
                </a:ext>
              </a:extLst>
            </p:cNvPr>
            <p:cNvSpPr/>
            <p:nvPr/>
          </p:nvSpPr>
          <p:spPr>
            <a:xfrm>
              <a:off x="-781117" y="1397935"/>
              <a:ext cx="5353117" cy="4705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Hình ảnh 3" descr="Ảnh có chứa đồ chơi&#10;&#10;Mô tả được tạo tự động">
              <a:extLst>
                <a:ext uri="{FF2B5EF4-FFF2-40B4-BE49-F238E27FC236}">
                  <a16:creationId xmlns:a16="http://schemas.microsoft.com/office/drawing/2014/main" id="{3097DA84-4117-455B-845C-C05E0727A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624"/>
            <a:stretch/>
          </p:blipFill>
          <p:spPr>
            <a:xfrm>
              <a:off x="666611" y="1474486"/>
              <a:ext cx="3649907" cy="4068730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2AB3DF60-86DC-4A7C-861A-2A9E4A9E9A00}"/>
                </a:ext>
              </a:extLst>
            </p:cNvPr>
            <p:cNvSpPr txBox="1"/>
            <p:nvPr/>
          </p:nvSpPr>
          <p:spPr>
            <a:xfrm>
              <a:off x="1349967" y="4269331"/>
              <a:ext cx="2249306" cy="49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DELIVERY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920B43-E1CC-4581-A166-54B9317AD539}"/>
              </a:ext>
            </a:extLst>
          </p:cNvPr>
          <p:cNvSpPr/>
          <p:nvPr/>
        </p:nvSpPr>
        <p:spPr>
          <a:xfrm>
            <a:off x="1339665" y="1751899"/>
            <a:ext cx="1560328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2 </a:t>
            </a:r>
            <a:r>
              <a:rPr lang="en-US" sz="2800" b="1" dirty="0">
                <a:solidFill>
                  <a:srgbClr val="002060"/>
                </a:solidFill>
              </a:rPr>
              <a:t>x 7 =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DC14EAA-3757-4818-BA0E-280887C4D633}"/>
              </a:ext>
            </a:extLst>
          </p:cNvPr>
          <p:cNvSpPr/>
          <p:nvPr/>
        </p:nvSpPr>
        <p:spPr>
          <a:xfrm>
            <a:off x="1339665" y="2475593"/>
            <a:ext cx="1560328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2 </a:t>
            </a:r>
            <a:r>
              <a:rPr lang="en-US" sz="2800" b="1" dirty="0">
                <a:solidFill>
                  <a:srgbClr val="002060"/>
                </a:solidFill>
              </a:rPr>
              <a:t>x 3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71E6E7-D2C6-4A19-8854-AC3CBB0CB1B5}"/>
              </a:ext>
            </a:extLst>
          </p:cNvPr>
          <p:cNvSpPr txBox="1"/>
          <p:nvPr/>
        </p:nvSpPr>
        <p:spPr>
          <a:xfrm>
            <a:off x="2360312" y="1814639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14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6357B1-8ED9-42DB-B3FC-104D670F9E6A}"/>
              </a:ext>
            </a:extLst>
          </p:cNvPr>
          <p:cNvSpPr txBox="1"/>
          <p:nvPr/>
        </p:nvSpPr>
        <p:spPr>
          <a:xfrm>
            <a:off x="2392921" y="2528977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6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1" name="Tim 90">
            <a:extLst>
              <a:ext uri="{FF2B5EF4-FFF2-40B4-BE49-F238E27FC236}">
                <a16:creationId xmlns:a16="http://schemas.microsoft.com/office/drawing/2014/main" id="{9B59B24F-F2FE-47F0-8CE8-81EA0BF1E02C}"/>
              </a:ext>
            </a:extLst>
          </p:cNvPr>
          <p:cNvSpPr/>
          <p:nvPr/>
        </p:nvSpPr>
        <p:spPr>
          <a:xfrm rot="20264017">
            <a:off x="8045595" y="3368155"/>
            <a:ext cx="683755" cy="580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Nhóm 96">
            <a:extLst>
              <a:ext uri="{FF2B5EF4-FFF2-40B4-BE49-F238E27FC236}">
                <a16:creationId xmlns:a16="http://schemas.microsoft.com/office/drawing/2014/main" id="{53DF70D7-8955-4D2D-A6DA-E62F74FC9DFE}"/>
              </a:ext>
            </a:extLst>
          </p:cNvPr>
          <p:cNvGrpSpPr/>
          <p:nvPr/>
        </p:nvGrpSpPr>
        <p:grpSpPr>
          <a:xfrm rot="4753322">
            <a:off x="1181330" y="4037486"/>
            <a:ext cx="722711" cy="595961"/>
            <a:chOff x="733809" y="615944"/>
            <a:chExt cx="722711" cy="595961"/>
          </a:xfrm>
        </p:grpSpPr>
        <p:sp>
          <p:nvSpPr>
            <p:cNvPr id="98" name="Tam giác Cân 97">
              <a:extLst>
                <a:ext uri="{FF2B5EF4-FFF2-40B4-BE49-F238E27FC236}">
                  <a16:creationId xmlns:a16="http://schemas.microsoft.com/office/drawing/2014/main" id="{B9CBDB68-B754-400C-9611-02ACD87AC48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am giác Cân 98">
              <a:extLst>
                <a:ext uri="{FF2B5EF4-FFF2-40B4-BE49-F238E27FC236}">
                  <a16:creationId xmlns:a16="http://schemas.microsoft.com/office/drawing/2014/main" id="{9C508D39-B5B4-4F19-BC9B-1AFD5575FB8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25CC8E-EA65-4239-A9C4-56D3D7E00BAA}"/>
              </a:ext>
            </a:extLst>
          </p:cNvPr>
          <p:cNvGrpSpPr/>
          <p:nvPr/>
        </p:nvGrpSpPr>
        <p:grpSpPr>
          <a:xfrm>
            <a:off x="1458996" y="199250"/>
            <a:ext cx="1321667" cy="1466519"/>
            <a:chOff x="1743673" y="670962"/>
            <a:chExt cx="1321667" cy="1466519"/>
          </a:xfrm>
        </p:grpSpPr>
        <p:pic>
          <p:nvPicPr>
            <p:cNvPr id="1028" name="Picture 4" descr="Zongzi Cooked Food Bowl Transprent Png Free Ⓒ - Rice Bowl Cartoon Png  Clipart (#4599046) - PinClipart">
              <a:extLst>
                <a:ext uri="{FF2B5EF4-FFF2-40B4-BE49-F238E27FC236}">
                  <a16:creationId xmlns:a16="http://schemas.microsoft.com/office/drawing/2014/main" id="{C7C9B58B-DA9A-4A7F-A603-E483E7BD2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51" b="92817" l="6364" r="93068">
                          <a14:foregroundMark x1="50909" y1="28169" x2="19545" y2="37746"/>
                          <a14:foregroundMark x1="6477" y1="44366" x2="8750" y2="51972"/>
                          <a14:foregroundMark x1="73182" y1="27042" x2="65227" y2="41268"/>
                          <a14:foregroundMark x1="72500" y1="62676" x2="63636" y2="68310"/>
                          <a14:foregroundMark x1="15795" y1="67465" x2="20455" y2="71408"/>
                          <a14:foregroundMark x1="42727" y1="92817" x2="47727" y2="92535"/>
                          <a14:foregroundMark x1="60000" y1="20282" x2="54545" y2="28169"/>
                          <a14:foregroundMark x1="88295" y1="8451" x2="85114" y2="10986"/>
                          <a14:foregroundMark x1="84659" y1="17465" x2="80455" y2="18310"/>
                          <a14:foregroundMark x1="93068" y1="14085" x2="89659" y2="183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673" y="1071196"/>
              <a:ext cx="1321667" cy="106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76B1C3-442B-4D4E-9358-AC38F425BE4C}"/>
                </a:ext>
              </a:extLst>
            </p:cNvPr>
            <p:cNvSpPr txBox="1"/>
            <p:nvPr/>
          </p:nvSpPr>
          <p:spPr>
            <a:xfrm>
              <a:off x="1902499" y="670962"/>
              <a:ext cx="840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Patrick Hand" panose="00000500000000000000" pitchFamily="2" charset="0"/>
                </a:rPr>
                <a:t>Cơm</a:t>
              </a:r>
              <a:endParaRPr lang="en-US" sz="2800" b="1" dirty="0">
                <a:solidFill>
                  <a:srgbClr val="002060"/>
                </a:solidFill>
                <a:latin typeface="Patrick Hand" panose="00000500000000000000" pitchFamily="2" charset="0"/>
              </a:endParaRPr>
            </a:p>
          </p:txBody>
        </p:sp>
      </p:grpSp>
      <p:pic>
        <p:nvPicPr>
          <p:cNvPr id="21" name="Hình ảnh 39">
            <a:extLst>
              <a:ext uri="{FF2B5EF4-FFF2-40B4-BE49-F238E27FC236}">
                <a16:creationId xmlns:a16="http://schemas.microsoft.com/office/drawing/2014/main" id="{D1D1A2D6-025A-45BD-9118-7E31D00D3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76" y="3040953"/>
            <a:ext cx="2616860" cy="2096304"/>
          </a:xfrm>
          <a:prstGeom prst="rect">
            <a:avLst/>
          </a:prstGeom>
        </p:spPr>
      </p:pic>
      <p:pic>
        <p:nvPicPr>
          <p:cNvPr id="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B98A8DC-4CCD-4838-BDA1-AC52AB7E7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1196" y="-2397230"/>
            <a:ext cx="1560328" cy="1560328"/>
          </a:xfrm>
          <a:prstGeom prst="rect">
            <a:avLst/>
          </a:prstGeom>
        </p:spPr>
      </p:pic>
      <p:sp>
        <p:nvSpPr>
          <p:cNvPr id="18" name="Rectangle: Rounded Corners 23">
            <a:extLst>
              <a:ext uri="{FF2B5EF4-FFF2-40B4-BE49-F238E27FC236}">
                <a16:creationId xmlns:a16="http://schemas.microsoft.com/office/drawing/2014/main" id="{E9E382D4-EA21-44EA-A0C9-F664FBFD644C}"/>
              </a:ext>
            </a:extLst>
          </p:cNvPr>
          <p:cNvSpPr/>
          <p:nvPr/>
        </p:nvSpPr>
        <p:spPr>
          <a:xfrm>
            <a:off x="3344252" y="1751899"/>
            <a:ext cx="1554852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5 x </a:t>
            </a:r>
            <a:r>
              <a:rPr lang="en-US" sz="2800" b="1" dirty="0">
                <a:solidFill>
                  <a:srgbClr val="002060"/>
                </a:solidFill>
              </a:rPr>
              <a:t>2 = 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3D3C11C6-F2E0-43A1-B665-E8D56C4AAD12}"/>
              </a:ext>
            </a:extLst>
          </p:cNvPr>
          <p:cNvSpPr txBox="1"/>
          <p:nvPr/>
        </p:nvSpPr>
        <p:spPr>
          <a:xfrm>
            <a:off x="4360954" y="1814639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10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Rectangle: Rounded Corners 24">
            <a:extLst>
              <a:ext uri="{FF2B5EF4-FFF2-40B4-BE49-F238E27FC236}">
                <a16:creationId xmlns:a16="http://schemas.microsoft.com/office/drawing/2014/main" id="{C8859807-8D67-4B2E-BC2B-737D19A10AD3}"/>
              </a:ext>
            </a:extLst>
          </p:cNvPr>
          <p:cNvSpPr/>
          <p:nvPr/>
        </p:nvSpPr>
        <p:spPr>
          <a:xfrm>
            <a:off x="3352354" y="2485118"/>
            <a:ext cx="1554852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5 x 7 </a:t>
            </a:r>
            <a:r>
              <a:rPr lang="en-US" sz="2800" b="1" dirty="0">
                <a:solidFill>
                  <a:srgbClr val="002060"/>
                </a:solidFill>
              </a:rPr>
              <a:t>= 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ACF5EF3C-E43E-4DC1-AB7D-9CA737799CA5}"/>
              </a:ext>
            </a:extLst>
          </p:cNvPr>
          <p:cNvSpPr txBox="1"/>
          <p:nvPr/>
        </p:nvSpPr>
        <p:spPr>
          <a:xfrm>
            <a:off x="4410593" y="2528977"/>
            <a:ext cx="647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35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8" name="Rectangle: Rounded Corners 23">
            <a:extLst>
              <a:ext uri="{FF2B5EF4-FFF2-40B4-BE49-F238E27FC236}">
                <a16:creationId xmlns:a16="http://schemas.microsoft.com/office/drawing/2014/main" id="{87EBF0C2-5282-4252-9429-6EC25B44C4C4}"/>
              </a:ext>
            </a:extLst>
          </p:cNvPr>
          <p:cNvSpPr/>
          <p:nvPr/>
        </p:nvSpPr>
        <p:spPr>
          <a:xfrm>
            <a:off x="5265332" y="1751899"/>
            <a:ext cx="1620215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</a:rPr>
              <a:t>5 x 5 = </a:t>
            </a:r>
          </a:p>
        </p:txBody>
      </p:sp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F38F3275-3E58-44CA-AC08-F328A66D52A6}"/>
              </a:ext>
            </a:extLst>
          </p:cNvPr>
          <p:cNvSpPr/>
          <p:nvPr/>
        </p:nvSpPr>
        <p:spPr>
          <a:xfrm>
            <a:off x="5273434" y="2485118"/>
            <a:ext cx="1620215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2 </a:t>
            </a:r>
            <a:r>
              <a:rPr lang="en-US" sz="2800" b="1" dirty="0">
                <a:solidFill>
                  <a:srgbClr val="002060"/>
                </a:solidFill>
              </a:rPr>
              <a:t>x 4 = 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F965A482-6FD7-4C54-B34C-8E0AD253C767}"/>
              </a:ext>
            </a:extLst>
          </p:cNvPr>
          <p:cNvSpPr/>
          <p:nvPr/>
        </p:nvSpPr>
        <p:spPr>
          <a:xfrm>
            <a:off x="7186412" y="1751899"/>
            <a:ext cx="1484923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5 x 9 </a:t>
            </a:r>
            <a:r>
              <a:rPr lang="en-US" sz="2800" b="1" dirty="0">
                <a:solidFill>
                  <a:srgbClr val="002060"/>
                </a:solidFill>
              </a:rPr>
              <a:t>= 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6939AA88-8A10-4DE0-80E9-FCF8BACA7C9B}"/>
              </a:ext>
            </a:extLst>
          </p:cNvPr>
          <p:cNvSpPr/>
          <p:nvPr/>
        </p:nvSpPr>
        <p:spPr>
          <a:xfrm>
            <a:off x="7194514" y="2485118"/>
            <a:ext cx="1476821" cy="628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</a:rPr>
              <a:t>10x2=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0F9AD89C-2425-440E-9DDC-9AB72BD93354}"/>
              </a:ext>
            </a:extLst>
          </p:cNvPr>
          <p:cNvSpPr txBox="1"/>
          <p:nvPr/>
        </p:nvSpPr>
        <p:spPr>
          <a:xfrm>
            <a:off x="6359956" y="1819528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25</a:t>
            </a: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1B9FD482-24FF-46E5-AEA5-98360867B0E4}"/>
              </a:ext>
            </a:extLst>
          </p:cNvPr>
          <p:cNvSpPr txBox="1"/>
          <p:nvPr/>
        </p:nvSpPr>
        <p:spPr>
          <a:xfrm>
            <a:off x="8217665" y="1814992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45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619993AD-1654-41A1-A644-8728E4360D3D}"/>
              </a:ext>
            </a:extLst>
          </p:cNvPr>
          <p:cNvSpPr txBox="1"/>
          <p:nvPr/>
        </p:nvSpPr>
        <p:spPr>
          <a:xfrm>
            <a:off x="6346539" y="2517733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8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81ABC73C-918B-496F-B141-2A8DA51F1136}"/>
              </a:ext>
            </a:extLst>
          </p:cNvPr>
          <p:cNvSpPr txBox="1"/>
          <p:nvPr/>
        </p:nvSpPr>
        <p:spPr>
          <a:xfrm>
            <a:off x="8155255" y="2517733"/>
            <a:ext cx="64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+mn-lt"/>
              </a:rPr>
              <a:t>20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9A66872-BC60-42F4-BC4B-01C86764E375}"/>
              </a:ext>
            </a:extLst>
          </p:cNvPr>
          <p:cNvGrpSpPr/>
          <p:nvPr/>
        </p:nvGrpSpPr>
        <p:grpSpPr>
          <a:xfrm>
            <a:off x="3254262" y="177320"/>
            <a:ext cx="1644842" cy="1552649"/>
            <a:chOff x="3378847" y="199250"/>
            <a:chExt cx="1644842" cy="1552649"/>
          </a:xfrm>
        </p:grpSpPr>
        <p:pic>
          <p:nvPicPr>
            <p:cNvPr id="1026" name="Picture 2" descr="Oatmeal porridge with berries cartoon character with funny face • wall  stickers fruit, berry, oatmeal | myloview.com">
              <a:extLst>
                <a:ext uri="{FF2B5EF4-FFF2-40B4-BE49-F238E27FC236}">
                  <a16:creationId xmlns:a16="http://schemas.microsoft.com/office/drawing/2014/main" id="{23BB13CE-46A0-4607-A113-EE8978468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7286" y1="44286" x2="37286" y2="48571"/>
                          <a14:foregroundMark x1="67000" y1="42000" x2="65286" y2="46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24832" r="11623" b="26631"/>
            <a:stretch/>
          </p:blipFill>
          <p:spPr bwMode="auto">
            <a:xfrm>
              <a:off x="3378847" y="685614"/>
              <a:ext cx="1644842" cy="106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">
              <a:extLst>
                <a:ext uri="{FF2B5EF4-FFF2-40B4-BE49-F238E27FC236}">
                  <a16:creationId xmlns:a16="http://schemas.microsoft.com/office/drawing/2014/main" id="{7622A106-C3D7-485B-AD8A-409ED1371698}"/>
                </a:ext>
              </a:extLst>
            </p:cNvPr>
            <p:cNvSpPr txBox="1"/>
            <p:nvPr/>
          </p:nvSpPr>
          <p:spPr>
            <a:xfrm>
              <a:off x="3736588" y="199250"/>
              <a:ext cx="840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Patrick Hand" panose="00000500000000000000" pitchFamily="2" charset="0"/>
                </a:rPr>
                <a:t>Canh</a:t>
              </a:r>
              <a:endParaRPr lang="en-US" sz="2800" b="1" dirty="0">
                <a:solidFill>
                  <a:srgbClr val="002060"/>
                </a:solidFill>
                <a:latin typeface="Patrick Hand" panose="00000500000000000000" pitchFamily="2" charset="0"/>
              </a:endParaRPr>
            </a:p>
          </p:txBody>
        </p:sp>
      </p:grp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3E18E79-18EE-411C-9D4A-6614B0A7C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8275" y="-2521651"/>
            <a:ext cx="1560328" cy="156032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AA6543B-E018-4C51-96AB-517342BCA931}"/>
              </a:ext>
            </a:extLst>
          </p:cNvPr>
          <p:cNvGrpSpPr/>
          <p:nvPr/>
        </p:nvGrpSpPr>
        <p:grpSpPr>
          <a:xfrm>
            <a:off x="5160246" y="220972"/>
            <a:ext cx="1654783" cy="1600631"/>
            <a:chOff x="5160246" y="220972"/>
            <a:chExt cx="1654783" cy="1600631"/>
          </a:xfrm>
        </p:grpSpPr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B9E67D02-73A5-46AC-913A-25474C1F9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8743"/>
            <a:stretch/>
          </p:blipFill>
          <p:spPr>
            <a:xfrm rot="17826491">
              <a:off x="5377904" y="410564"/>
              <a:ext cx="1193381" cy="1628698"/>
            </a:xfrm>
            <a:prstGeom prst="rect">
              <a:avLst/>
            </a:prstGeom>
          </p:spPr>
        </p:pic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B4DB9C6D-44C0-4704-BCBE-40BCDE76FB3B}"/>
                </a:ext>
              </a:extLst>
            </p:cNvPr>
            <p:cNvSpPr txBox="1"/>
            <p:nvPr/>
          </p:nvSpPr>
          <p:spPr>
            <a:xfrm>
              <a:off x="5185833" y="220972"/>
              <a:ext cx="16291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Patrick Hand" panose="00000500000000000000" pitchFamily="2" charset="0"/>
                </a:rPr>
                <a:t>Gà</a:t>
              </a:r>
              <a:r>
                <a:rPr lang="en-US" sz="2800" b="1" dirty="0">
                  <a:solidFill>
                    <a:srgbClr val="002060"/>
                  </a:solidFill>
                  <a:latin typeface="Patrick Hand" panose="000005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Patrick Hand" panose="00000500000000000000" pitchFamily="2" charset="0"/>
                </a:rPr>
                <a:t>chiên</a:t>
              </a:r>
              <a:endParaRPr lang="en-US" sz="2800" b="1" dirty="0">
                <a:solidFill>
                  <a:srgbClr val="002060"/>
                </a:solidFill>
                <a:latin typeface="Patrick Hand" panose="00000500000000000000" pitchFamily="2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895A7074-69C1-472A-BBFA-E07EC3D71855}"/>
              </a:ext>
            </a:extLst>
          </p:cNvPr>
          <p:cNvGrpSpPr/>
          <p:nvPr/>
        </p:nvGrpSpPr>
        <p:grpSpPr>
          <a:xfrm>
            <a:off x="7157774" y="199250"/>
            <a:ext cx="1485904" cy="1571245"/>
            <a:chOff x="7157774" y="199250"/>
            <a:chExt cx="1485904" cy="1571245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92E0AFC-0A3C-45F6-A8C7-42D7E44EB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909" t="10027" r="38751" b="10943"/>
            <a:stretch/>
          </p:blipFill>
          <p:spPr>
            <a:xfrm>
              <a:off x="7157774" y="482582"/>
              <a:ext cx="1485904" cy="1287913"/>
            </a:xfrm>
            <a:prstGeom prst="rect">
              <a:avLst/>
            </a:prstGeom>
          </p:spPr>
        </p:pic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B6766057-997F-4FDC-8AF1-8FBBB63300E5}"/>
                </a:ext>
              </a:extLst>
            </p:cNvPr>
            <p:cNvSpPr txBox="1"/>
            <p:nvPr/>
          </p:nvSpPr>
          <p:spPr>
            <a:xfrm>
              <a:off x="7559085" y="199250"/>
              <a:ext cx="8407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Patrick Hand" panose="00000500000000000000" pitchFamily="2" charset="0"/>
                </a:rPr>
                <a:t>Rau</a:t>
              </a:r>
            </a:p>
          </p:txBody>
        </p:sp>
      </p:grpSp>
      <p:pic>
        <p:nvPicPr>
          <p:cNvPr id="44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27AD34C-7BE0-473D-B215-2E4FAF338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9628" y="-2260980"/>
            <a:ext cx="1560328" cy="1560328"/>
          </a:xfrm>
          <a:prstGeom prst="rect">
            <a:avLst/>
          </a:prstGeom>
        </p:spPr>
      </p:pic>
      <p:pic>
        <p:nvPicPr>
          <p:cNvPr id="4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163927E-F3A6-4073-AF21-63EA4A23E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5029" y="-2105290"/>
            <a:ext cx="1560328" cy="1560328"/>
          </a:xfrm>
          <a:prstGeom prst="rect">
            <a:avLst/>
          </a:prstGeom>
        </p:spPr>
      </p:pic>
      <p:sp>
        <p:nvSpPr>
          <p:cNvPr id="46" name="Tim 45">
            <a:extLst>
              <a:ext uri="{FF2B5EF4-FFF2-40B4-BE49-F238E27FC236}">
                <a16:creationId xmlns:a16="http://schemas.microsoft.com/office/drawing/2014/main" id="{41B8E9E1-5A51-4697-846B-66F737D7C898}"/>
              </a:ext>
            </a:extLst>
          </p:cNvPr>
          <p:cNvSpPr/>
          <p:nvPr/>
        </p:nvSpPr>
        <p:spPr>
          <a:xfrm rot="20264017">
            <a:off x="8117340" y="4374451"/>
            <a:ext cx="429594" cy="30157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3951E-6 L 0.12535 0.606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7" y="303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2716E-6 L 0.04115 0.5814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2907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5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20988E-6 L -0.01233 0.5685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842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5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97531E-6 L -0.08437 0.571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2858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457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/>
      <p:bldP spid="27" grpId="0"/>
      <p:bldP spid="18" grpId="0" animBg="1"/>
      <p:bldP spid="19" grpId="0"/>
      <p:bldP spid="23" grpId="0" animBg="1"/>
      <p:bldP spid="20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554089B-E8DE-4245-97FD-AD46DE10E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7222" y1="67222" x2="67222" y2="67222"/>
                        <a14:foregroundMark x1="77222" y1="75000" x2="772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098" flipH="1">
            <a:off x="2754179" y="-784495"/>
            <a:ext cx="6389478" cy="5040732"/>
          </a:xfrm>
          <a:prstGeom prst="rect">
            <a:avLst/>
          </a:prstGeom>
        </p:spPr>
      </p:pic>
      <p:sp>
        <p:nvSpPr>
          <p:cNvPr id="90" name="TextBox 40">
            <a:extLst>
              <a:ext uri="{FF2B5EF4-FFF2-40B4-BE49-F238E27FC236}">
                <a16:creationId xmlns:a16="http://schemas.microsoft.com/office/drawing/2014/main" id="{85BE9DC2-D942-4130-9C9A-39F30C2893D6}"/>
              </a:ext>
            </a:extLst>
          </p:cNvPr>
          <p:cNvSpPr txBox="1"/>
          <p:nvPr/>
        </p:nvSpPr>
        <p:spPr>
          <a:xfrm flipH="1">
            <a:off x="4211430" y="1062616"/>
            <a:ext cx="347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trưa hôm nay ngon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lang="vi-VN" sz="2800" b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 c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ảm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ơn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2800" b="1" kern="1200" noProof="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lang="vi-VN" sz="2800" b="1" kern="1200" noProof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Tim 90">
            <a:extLst>
              <a:ext uri="{FF2B5EF4-FFF2-40B4-BE49-F238E27FC236}">
                <a16:creationId xmlns:a16="http://schemas.microsoft.com/office/drawing/2014/main" id="{9B59B24F-F2FE-47F0-8CE8-81EA0BF1E02C}"/>
              </a:ext>
            </a:extLst>
          </p:cNvPr>
          <p:cNvSpPr/>
          <p:nvPr/>
        </p:nvSpPr>
        <p:spPr>
          <a:xfrm rot="20264017">
            <a:off x="7192110" y="3781614"/>
            <a:ext cx="953316" cy="81430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im 91">
            <a:extLst>
              <a:ext uri="{FF2B5EF4-FFF2-40B4-BE49-F238E27FC236}">
                <a16:creationId xmlns:a16="http://schemas.microsoft.com/office/drawing/2014/main" id="{D463A419-DE07-4E5C-99D5-F330CDC50EE1}"/>
              </a:ext>
            </a:extLst>
          </p:cNvPr>
          <p:cNvSpPr/>
          <p:nvPr/>
        </p:nvSpPr>
        <p:spPr>
          <a:xfrm rot="20264017">
            <a:off x="6787581" y="3237573"/>
            <a:ext cx="364660" cy="3574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im 92">
            <a:extLst>
              <a:ext uri="{FF2B5EF4-FFF2-40B4-BE49-F238E27FC236}">
                <a16:creationId xmlns:a16="http://schemas.microsoft.com/office/drawing/2014/main" id="{2E50A64A-2FA1-48E9-B5A2-CF43C9C7BD88}"/>
              </a:ext>
            </a:extLst>
          </p:cNvPr>
          <p:cNvSpPr/>
          <p:nvPr/>
        </p:nvSpPr>
        <p:spPr>
          <a:xfrm rot="20264017">
            <a:off x="2982582" y="1057719"/>
            <a:ext cx="364660" cy="35746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E9827B45-54C6-4ED5-896D-E60786E831B1}"/>
              </a:ext>
            </a:extLst>
          </p:cNvPr>
          <p:cNvGrpSpPr/>
          <p:nvPr/>
        </p:nvGrpSpPr>
        <p:grpSpPr>
          <a:xfrm rot="4753322">
            <a:off x="5012976" y="3744086"/>
            <a:ext cx="722711" cy="595961"/>
            <a:chOff x="733809" y="615944"/>
            <a:chExt cx="722711" cy="595961"/>
          </a:xfrm>
        </p:grpSpPr>
        <p:sp>
          <p:nvSpPr>
            <p:cNvPr id="95" name="Tam giác Cân 94">
              <a:extLst>
                <a:ext uri="{FF2B5EF4-FFF2-40B4-BE49-F238E27FC236}">
                  <a16:creationId xmlns:a16="http://schemas.microsoft.com/office/drawing/2014/main" id="{0D0CB27B-DEE8-43D5-8A88-09EAE266B24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am giác Cân 95">
              <a:extLst>
                <a:ext uri="{FF2B5EF4-FFF2-40B4-BE49-F238E27FC236}">
                  <a16:creationId xmlns:a16="http://schemas.microsoft.com/office/drawing/2014/main" id="{C90703A0-529F-4EB0-A43A-C991EC054E1C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Nhóm 96">
            <a:extLst>
              <a:ext uri="{FF2B5EF4-FFF2-40B4-BE49-F238E27FC236}">
                <a16:creationId xmlns:a16="http://schemas.microsoft.com/office/drawing/2014/main" id="{53DF70D7-8955-4D2D-A6DA-E62F74FC9DFE}"/>
              </a:ext>
            </a:extLst>
          </p:cNvPr>
          <p:cNvGrpSpPr/>
          <p:nvPr/>
        </p:nvGrpSpPr>
        <p:grpSpPr>
          <a:xfrm rot="4753322">
            <a:off x="1456052" y="1046429"/>
            <a:ext cx="722711" cy="595961"/>
            <a:chOff x="733809" y="615944"/>
            <a:chExt cx="722711" cy="595961"/>
          </a:xfrm>
        </p:grpSpPr>
        <p:sp>
          <p:nvSpPr>
            <p:cNvPr id="98" name="Tam giác Cân 97">
              <a:extLst>
                <a:ext uri="{FF2B5EF4-FFF2-40B4-BE49-F238E27FC236}">
                  <a16:creationId xmlns:a16="http://schemas.microsoft.com/office/drawing/2014/main" id="{B9CBDB68-B754-400C-9611-02ACD87AC48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am giác Cân 98">
              <a:extLst>
                <a:ext uri="{FF2B5EF4-FFF2-40B4-BE49-F238E27FC236}">
                  <a16:creationId xmlns:a16="http://schemas.microsoft.com/office/drawing/2014/main" id="{9C508D39-B5B4-4F19-BC9B-1AFD5575FB8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96A39CE-AE67-4791-8CCD-F37EB9699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06" y="1736064"/>
            <a:ext cx="3757582" cy="30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19BE7D1-54BF-4E48-9D18-E32CF6C7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83" y="802238"/>
            <a:ext cx="5109028" cy="4092719"/>
          </a:xfrm>
          <a:prstGeom prst="rect">
            <a:avLst/>
          </a:prstGeom>
        </p:spPr>
      </p:pic>
      <p:pic>
        <p:nvPicPr>
          <p:cNvPr id="4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5325BFA8-52AE-4E34-8BFA-7D862AAB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6" b="99815" l="2308" r="99077">
                        <a14:foregroundMark x1="5692" y1="32288" x2="5692" y2="32288"/>
                        <a14:foregroundMark x1="2308" y1="36162" x2="2308" y2="36162"/>
                        <a14:foregroundMark x1="32923" y1="3690" x2="32923" y2="3690"/>
                        <a14:foregroundMark x1="95538" y1="21771" x2="95538" y2="21771"/>
                        <a14:foregroundMark x1="67846" y1="91144" x2="67846" y2="91144"/>
                        <a14:foregroundMark x1="64615" y1="96863" x2="64615" y2="96863"/>
                        <a14:foregroundMark x1="99077" y1="35055" x2="99077" y2="35055"/>
                        <a14:foregroundMark x1="62462" y1="99815" x2="62462" y2="99815"/>
                        <a14:foregroundMark x1="63385" y1="98893" x2="63385" y2="98893"/>
                        <a14:foregroundMark x1="63692" y1="98708" x2="63692" y2="98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365" flipH="1">
            <a:off x="571889" y="214574"/>
            <a:ext cx="5445403" cy="404170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28061AF-E94E-47E6-895C-ED652EB806C0}"/>
              </a:ext>
            </a:extLst>
          </p:cNvPr>
          <p:cNvSpPr txBox="1"/>
          <p:nvPr/>
        </p:nvSpPr>
        <p:spPr>
          <a:xfrm rot="20212627">
            <a:off x="1175474" y="625880"/>
            <a:ext cx="40353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GẶP LẠI VÀO CHUYẾN GIAO HÀNG TIẾP THEO CÁC BẠN NHÉ!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85723DC-6E26-4175-BA1A-DC0983E2E277}"/>
              </a:ext>
            </a:extLst>
          </p:cNvPr>
          <p:cNvGrpSpPr/>
          <p:nvPr/>
        </p:nvGrpSpPr>
        <p:grpSpPr>
          <a:xfrm rot="9366023">
            <a:off x="329740" y="4294653"/>
            <a:ext cx="722711" cy="595961"/>
            <a:chOff x="733809" y="615944"/>
            <a:chExt cx="722711" cy="595961"/>
          </a:xfrm>
        </p:grpSpPr>
        <p:sp>
          <p:nvSpPr>
            <p:cNvPr id="21" name="Tam giác Cân 20">
              <a:extLst>
                <a:ext uri="{FF2B5EF4-FFF2-40B4-BE49-F238E27FC236}">
                  <a16:creationId xmlns:a16="http://schemas.microsoft.com/office/drawing/2014/main" id="{AB204AEE-DD05-4D0D-9845-99F9FC6C5ABC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am giác Cân 21">
              <a:extLst>
                <a:ext uri="{FF2B5EF4-FFF2-40B4-BE49-F238E27FC236}">
                  <a16:creationId xmlns:a16="http://schemas.microsoft.com/office/drawing/2014/main" id="{8A98B0DC-4737-458F-AB3C-85C7FC462491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CAAE72-3784-4C05-B62D-9573B3CA94B8}"/>
              </a:ext>
            </a:extLst>
          </p:cNvPr>
          <p:cNvGrpSpPr/>
          <p:nvPr/>
        </p:nvGrpSpPr>
        <p:grpSpPr>
          <a:xfrm rot="9366023">
            <a:off x="622676" y="4376106"/>
            <a:ext cx="722711" cy="595961"/>
            <a:chOff x="733809" y="615944"/>
            <a:chExt cx="722711" cy="595961"/>
          </a:xfrm>
        </p:grpSpPr>
        <p:sp>
          <p:nvSpPr>
            <p:cNvPr id="24" name="Tam giác Cân 23">
              <a:extLst>
                <a:ext uri="{FF2B5EF4-FFF2-40B4-BE49-F238E27FC236}">
                  <a16:creationId xmlns:a16="http://schemas.microsoft.com/office/drawing/2014/main" id="{7FD462C1-9E2C-4F37-98E8-4DC9543D8FD6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am giác Cân 24">
              <a:extLst>
                <a:ext uri="{FF2B5EF4-FFF2-40B4-BE49-F238E27FC236}">
                  <a16:creationId xmlns:a16="http://schemas.microsoft.com/office/drawing/2014/main" id="{566483DE-53C7-4E63-9C48-CC5A28B24078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E88ACE3-2CD1-47BB-9A4F-935B7414E95C}"/>
              </a:ext>
            </a:extLst>
          </p:cNvPr>
          <p:cNvGrpSpPr/>
          <p:nvPr/>
        </p:nvGrpSpPr>
        <p:grpSpPr>
          <a:xfrm rot="4753322">
            <a:off x="8018828" y="618436"/>
            <a:ext cx="722711" cy="595961"/>
            <a:chOff x="733809" y="615944"/>
            <a:chExt cx="722711" cy="595961"/>
          </a:xfrm>
        </p:grpSpPr>
        <p:sp>
          <p:nvSpPr>
            <p:cNvPr id="27" name="Tam giác Cân 26">
              <a:extLst>
                <a:ext uri="{FF2B5EF4-FFF2-40B4-BE49-F238E27FC236}">
                  <a16:creationId xmlns:a16="http://schemas.microsoft.com/office/drawing/2014/main" id="{47C9E188-A88C-4DCF-8F1F-D56C8346F8C7}"/>
                </a:ext>
              </a:extLst>
            </p:cNvPr>
            <p:cNvSpPr/>
            <p:nvPr/>
          </p:nvSpPr>
          <p:spPr>
            <a:xfrm>
              <a:off x="736410" y="706221"/>
              <a:ext cx="720110" cy="505684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am giác Cân 27">
              <a:extLst>
                <a:ext uri="{FF2B5EF4-FFF2-40B4-BE49-F238E27FC236}">
                  <a16:creationId xmlns:a16="http://schemas.microsoft.com/office/drawing/2014/main" id="{2A602B44-D520-4FF9-B252-A37F764697BE}"/>
                </a:ext>
              </a:extLst>
            </p:cNvPr>
            <p:cNvSpPr/>
            <p:nvPr/>
          </p:nvSpPr>
          <p:spPr>
            <a:xfrm>
              <a:off x="733809" y="615944"/>
              <a:ext cx="720110" cy="505684"/>
            </a:xfrm>
            <a:prstGeom prst="triangle">
              <a:avLst/>
            </a:prstGeom>
            <a:noFill/>
            <a:ln w="28575">
              <a:solidFill>
                <a:schemeClr val="tx1">
                  <a:lumMod val="1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350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00C05-F5CB-4668-AF44-B3D45FEE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" y="948664"/>
            <a:ext cx="709674" cy="720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FD181-16E2-4780-B16B-C60E2DA1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" y="1863064"/>
            <a:ext cx="709674" cy="72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7588D-05CB-4394-909C-B6172AB5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" y="2777464"/>
            <a:ext cx="709674" cy="72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59710-3124-4233-A826-4A76EAFB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" y="3691864"/>
            <a:ext cx="709674" cy="720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0DA5D6-A147-45E5-80C9-CFDE6A7CC9F6}"/>
              </a:ext>
            </a:extLst>
          </p:cNvPr>
          <p:cNvSpPr/>
          <p:nvPr/>
        </p:nvSpPr>
        <p:spPr>
          <a:xfrm>
            <a:off x="1789398" y="927012"/>
            <a:ext cx="6725346" cy="34272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17">
            <a:extLst>
              <a:ext uri="{FF2B5EF4-FFF2-40B4-BE49-F238E27FC236}">
                <a16:creationId xmlns:a16="http://schemas.microsoft.com/office/drawing/2014/main" id="{B4E32098-D09E-4410-8953-9DDD1FB2564B}"/>
              </a:ext>
            </a:extLst>
          </p:cNvPr>
          <p:cNvSpPr txBox="1"/>
          <p:nvPr/>
        </p:nvSpPr>
        <p:spPr>
          <a:xfrm>
            <a:off x="964873" y="1032067"/>
            <a:ext cx="6725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3 + 3 + 3 + 3 = 12</a:t>
            </a:r>
            <a:endParaRPr lang="en-US" sz="48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Hộp Văn bản 17">
            <a:extLst>
              <a:ext uri="{FF2B5EF4-FFF2-40B4-BE49-F238E27FC236}">
                <a16:creationId xmlns:a16="http://schemas.microsoft.com/office/drawing/2014/main" id="{1E0DEDB9-501B-42E3-8545-0FE97B25CF45}"/>
              </a:ext>
            </a:extLst>
          </p:cNvPr>
          <p:cNvSpPr txBox="1"/>
          <p:nvPr/>
        </p:nvSpPr>
        <p:spPr>
          <a:xfrm>
            <a:off x="3699282" y="2143742"/>
            <a:ext cx="122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3 x </a:t>
            </a:r>
            <a:endParaRPr lang="en-US" sz="48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6226F7-A307-435B-A225-7806D6375980}"/>
              </a:ext>
            </a:extLst>
          </p:cNvPr>
          <p:cNvGrpSpPr/>
          <p:nvPr/>
        </p:nvGrpSpPr>
        <p:grpSpPr>
          <a:xfrm>
            <a:off x="2212433" y="1644418"/>
            <a:ext cx="3034226" cy="699756"/>
            <a:chOff x="3162300" y="1644418"/>
            <a:chExt cx="3034226" cy="6997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1EC013-A29D-4D1F-AF9D-7C51ED4ABA76}"/>
                </a:ext>
              </a:extLst>
            </p:cNvPr>
            <p:cNvCxnSpPr>
              <a:cxnSpLocks/>
            </p:cNvCxnSpPr>
            <p:nvPr/>
          </p:nvCxnSpPr>
          <p:spPr>
            <a:xfrm>
              <a:off x="3162300" y="1669144"/>
              <a:ext cx="3034226" cy="671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C6B651-8269-4A08-A3F1-9C8F125AE076}"/>
                </a:ext>
              </a:extLst>
            </p:cNvPr>
            <p:cNvCxnSpPr>
              <a:cxnSpLocks/>
            </p:cNvCxnSpPr>
            <p:nvPr/>
          </p:nvCxnSpPr>
          <p:spPr>
            <a:xfrm>
              <a:off x="4095750" y="1669144"/>
              <a:ext cx="2076984" cy="665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F94E12-B0DA-47A4-864A-6554CD5C6AC5}"/>
                </a:ext>
              </a:extLst>
            </p:cNvPr>
            <p:cNvCxnSpPr>
              <a:cxnSpLocks/>
            </p:cNvCxnSpPr>
            <p:nvPr/>
          </p:nvCxnSpPr>
          <p:spPr>
            <a:xfrm>
              <a:off x="5159880" y="1644418"/>
              <a:ext cx="1036646" cy="6997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398CC0-85FF-49AC-971B-13A42D61F27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734" y="1701393"/>
              <a:ext cx="0" cy="6427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Hộp Văn bản 17">
            <a:extLst>
              <a:ext uri="{FF2B5EF4-FFF2-40B4-BE49-F238E27FC236}">
                <a16:creationId xmlns:a16="http://schemas.microsoft.com/office/drawing/2014/main" id="{84B1F6D4-66E6-408B-B832-FFD691FDE396}"/>
              </a:ext>
            </a:extLst>
          </p:cNvPr>
          <p:cNvSpPr txBox="1"/>
          <p:nvPr/>
        </p:nvSpPr>
        <p:spPr>
          <a:xfrm>
            <a:off x="4531062" y="2180574"/>
            <a:ext cx="122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4</a:t>
            </a:r>
            <a:endParaRPr lang="en-US" sz="48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Hộp Văn bản 17">
            <a:extLst>
              <a:ext uri="{FF2B5EF4-FFF2-40B4-BE49-F238E27FC236}">
                <a16:creationId xmlns:a16="http://schemas.microsoft.com/office/drawing/2014/main" id="{03530504-B074-4E1D-8AE6-1A9C3A9C030C}"/>
              </a:ext>
            </a:extLst>
          </p:cNvPr>
          <p:cNvSpPr txBox="1"/>
          <p:nvPr/>
        </p:nvSpPr>
        <p:spPr>
          <a:xfrm>
            <a:off x="5178716" y="2117802"/>
            <a:ext cx="122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=</a:t>
            </a:r>
            <a:endParaRPr lang="en-US" sz="48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6" name="Hộp Văn bản 17">
            <a:extLst>
              <a:ext uri="{FF2B5EF4-FFF2-40B4-BE49-F238E27FC236}">
                <a16:creationId xmlns:a16="http://schemas.microsoft.com/office/drawing/2014/main" id="{E5658A48-FFA1-4B5E-9A02-A5002B311EEC}"/>
              </a:ext>
            </a:extLst>
          </p:cNvPr>
          <p:cNvSpPr txBox="1"/>
          <p:nvPr/>
        </p:nvSpPr>
        <p:spPr>
          <a:xfrm>
            <a:off x="5838488" y="2143741"/>
            <a:ext cx="122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12</a:t>
            </a:r>
            <a:endParaRPr lang="en-US" sz="48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A7A52E2-5510-4388-9F80-2AE19F52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624" y="2796344"/>
            <a:ext cx="1644451" cy="11839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DF0D40-F60C-41D4-BBF5-1FF3241B1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069" y="2789484"/>
            <a:ext cx="1644451" cy="11839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F1AFF5-9B75-443E-A92E-5EC961B42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212" y="2334711"/>
            <a:ext cx="1615718" cy="4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1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E6A48-96F0-4F6E-B2FA-2434242D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12" y="551415"/>
            <a:ext cx="2223467" cy="591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FD7FB-9A2C-415B-8152-4B4619702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721" y="551415"/>
            <a:ext cx="2223467" cy="591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E6B0-5A29-4051-8CAA-48E8A6E0C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81" y="1518290"/>
            <a:ext cx="2416928" cy="1977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A7ED76-9D6F-49C4-8ADE-06C4AB27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442" y="1518290"/>
            <a:ext cx="2416928" cy="1977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CA685-A882-4F43-9176-E7BEA0474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938" y="3871013"/>
            <a:ext cx="2884123" cy="5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23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Hình ảnh 39">
            <a:extLst>
              <a:ext uri="{FF2B5EF4-FFF2-40B4-BE49-F238E27FC236}">
                <a16:creationId xmlns:a16="http://schemas.microsoft.com/office/drawing/2014/main" id="{02089D3B-32B9-4493-8495-F86C73228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217" y="2745184"/>
            <a:ext cx="2616860" cy="2096304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52DA52B4-8A93-4027-8D02-EDCB38B53686}"/>
              </a:ext>
            </a:extLst>
          </p:cNvPr>
          <p:cNvGrpSpPr/>
          <p:nvPr/>
        </p:nvGrpSpPr>
        <p:grpSpPr>
          <a:xfrm>
            <a:off x="2246036" y="934341"/>
            <a:ext cx="4510364" cy="2302679"/>
            <a:chOff x="3494265" y="788864"/>
            <a:chExt cx="4096706" cy="2302679"/>
          </a:xfrm>
        </p:grpSpPr>
        <p:pic>
          <p:nvPicPr>
            <p:cNvPr id="42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CB48D13A-2960-416F-9DD2-C3A97019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4265" y="788864"/>
              <a:ext cx="4096706" cy="2302679"/>
            </a:xfrm>
            <a:prstGeom prst="rect">
              <a:avLst/>
            </a:prstGeom>
          </p:spPr>
        </p:pic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CE2BFE93-227A-4DB8-A9DD-BFF0F13CD195}"/>
                </a:ext>
              </a:extLst>
            </p:cNvPr>
            <p:cNvSpPr txBox="1"/>
            <p:nvPr/>
          </p:nvSpPr>
          <p:spPr>
            <a:xfrm>
              <a:off x="3803531" y="1052510"/>
              <a:ext cx="32803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 đổi chỗ các thừa số trong một tích thì tích không thay đổi.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8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3D39AACF-E0E4-4BC2-A503-F57A15F58D94}"/>
              </a:ext>
            </a:extLst>
          </p:cNvPr>
          <p:cNvGrpSpPr/>
          <p:nvPr/>
        </p:nvGrpSpPr>
        <p:grpSpPr>
          <a:xfrm>
            <a:off x="1253370" y="192903"/>
            <a:ext cx="722711" cy="595961"/>
            <a:chOff x="507178" y="468249"/>
            <a:chExt cx="722711" cy="595961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1C56A0F8-2CEF-4278-A91F-024AFA114D4D}"/>
                </a:ext>
              </a:extLst>
            </p:cNvPr>
            <p:cNvGrpSpPr/>
            <p:nvPr/>
          </p:nvGrpSpPr>
          <p:grpSpPr>
            <a:xfrm>
              <a:off x="507178" y="468249"/>
              <a:ext cx="722711" cy="595961"/>
              <a:chOff x="733809" y="615944"/>
              <a:chExt cx="722711" cy="595961"/>
            </a:xfrm>
          </p:grpSpPr>
          <p:sp>
            <p:nvSpPr>
              <p:cNvPr id="8" name="Tam giác Cân 7">
                <a:extLst>
                  <a:ext uri="{FF2B5EF4-FFF2-40B4-BE49-F238E27FC236}">
                    <a16:creationId xmlns:a16="http://schemas.microsoft.com/office/drawing/2014/main" id="{1DD8E9AD-012A-4991-9CA5-47A31F548E5B}"/>
                  </a:ext>
                </a:extLst>
              </p:cNvPr>
              <p:cNvSpPr/>
              <p:nvPr/>
            </p:nvSpPr>
            <p:spPr>
              <a:xfrm>
                <a:off x="736410" y="706221"/>
                <a:ext cx="720110" cy="505684"/>
              </a:xfrm>
              <a:prstGeom prst="triangl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noFill/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" name="Tam giác Cân 8">
                <a:extLst>
                  <a:ext uri="{FF2B5EF4-FFF2-40B4-BE49-F238E27FC236}">
                    <a16:creationId xmlns:a16="http://schemas.microsoft.com/office/drawing/2014/main" id="{93F69067-1928-4B71-94DD-BA5048B6B0E0}"/>
                  </a:ext>
                </a:extLst>
              </p:cNvPr>
              <p:cNvSpPr/>
              <p:nvPr/>
            </p:nvSpPr>
            <p:spPr>
              <a:xfrm>
                <a:off x="733809" y="615944"/>
                <a:ext cx="720110" cy="505684"/>
              </a:xfrm>
              <a:prstGeom prst="triangle">
                <a:avLst/>
              </a:prstGeom>
              <a:noFill/>
              <a:ln w="28575">
                <a:solidFill>
                  <a:schemeClr val="tx1">
                    <a:lumMod val="1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28594E6-CB91-48F1-83D5-FE136A5CB6A0}"/>
                </a:ext>
              </a:extLst>
            </p:cNvPr>
            <p:cNvSpPr txBox="1"/>
            <p:nvPr/>
          </p:nvSpPr>
          <p:spPr>
            <a:xfrm>
              <a:off x="729383" y="625084"/>
              <a:ext cx="336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/>
                <a:cs typeface="Arial"/>
                <a:sym typeface="Arial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18BDAE9-3336-4E93-92B8-DCBF1F51FE81}"/>
              </a:ext>
            </a:extLst>
          </p:cNvPr>
          <p:cNvSpPr txBox="1"/>
          <p:nvPr/>
        </p:nvSpPr>
        <p:spPr>
          <a:xfrm>
            <a:off x="1811909" y="302012"/>
            <a:ext cx="670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Ôn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 </a:t>
            </a:r>
            <a:r>
              <a:rPr lang="en-US" sz="2800">
                <a:solidFill>
                  <a:srgbClr val="85E2E6">
                    <a:lumMod val="75000"/>
                  </a:srgbClr>
                </a:solidFill>
                <a:latin typeface="Coiny"/>
              </a:rPr>
              <a:t>lại bảng nhân 2, bảng nhân 5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AD0D7"/>
              </a:solidFill>
              <a:effectLst/>
              <a:uLnTx/>
              <a:uFillTx/>
              <a:latin typeface="Coiny"/>
              <a:cs typeface="Arial"/>
              <a:sym typeface="Arial"/>
            </a:endParaRPr>
          </a:p>
        </p:txBody>
      </p:sp>
      <p:pic>
        <p:nvPicPr>
          <p:cNvPr id="40" name="Hình ảnh 39">
            <a:extLst>
              <a:ext uri="{FF2B5EF4-FFF2-40B4-BE49-F238E27FC236}">
                <a16:creationId xmlns:a16="http://schemas.microsoft.com/office/drawing/2014/main" id="{02089D3B-32B9-4493-8495-F86C73228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37" y="2660057"/>
            <a:ext cx="2616860" cy="2096304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52DA52B4-8A93-4027-8D02-EDCB38B53686}"/>
              </a:ext>
            </a:extLst>
          </p:cNvPr>
          <p:cNvGrpSpPr/>
          <p:nvPr/>
        </p:nvGrpSpPr>
        <p:grpSpPr>
          <a:xfrm>
            <a:off x="1243045" y="765145"/>
            <a:ext cx="4510364" cy="2302679"/>
            <a:chOff x="3494265" y="788864"/>
            <a:chExt cx="4096706" cy="2302679"/>
          </a:xfrm>
        </p:grpSpPr>
        <p:pic>
          <p:nvPicPr>
            <p:cNvPr id="42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CB48D13A-2960-416F-9DD2-C3A97019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4265" y="788864"/>
              <a:ext cx="4096706" cy="2302679"/>
            </a:xfrm>
            <a:prstGeom prst="rect">
              <a:avLst/>
            </a:prstGeom>
          </p:spPr>
        </p:pic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CE2BFE93-227A-4DB8-A9DD-BFF0F13CD195}"/>
                </a:ext>
              </a:extLst>
            </p:cNvPr>
            <p:cNvSpPr txBox="1"/>
            <p:nvPr/>
          </p:nvSpPr>
          <p:spPr>
            <a:xfrm>
              <a:off x="3803531" y="1083624"/>
              <a:ext cx="3787439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ôn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nhân</a:t>
              </a:r>
              <a:r>
                <a:rPr lang="en-US" sz="2400" b="1" kern="12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2, bảng nhân 5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006FBF2-9A77-4CB1-B65A-0EE7D2E93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217" y="3309608"/>
            <a:ext cx="5745069" cy="16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B917BF95-A2C6-4D2C-B406-06A38FA372E0}"/>
              </a:ext>
            </a:extLst>
          </p:cNvPr>
          <p:cNvGrpSpPr/>
          <p:nvPr/>
        </p:nvGrpSpPr>
        <p:grpSpPr>
          <a:xfrm>
            <a:off x="1900344" y="918878"/>
            <a:ext cx="2255124" cy="3839829"/>
            <a:chOff x="1643742" y="1114308"/>
            <a:chExt cx="2255124" cy="3839829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12145A27-8460-4B74-9877-7D3740AB96D4}"/>
                </a:ext>
              </a:extLst>
            </p:cNvPr>
            <p:cNvSpPr/>
            <p:nvPr/>
          </p:nvSpPr>
          <p:spPr>
            <a:xfrm>
              <a:off x="1811909" y="1114308"/>
              <a:ext cx="2009464" cy="38398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89449A93-F4F5-4CF3-A5C1-92BBD7A49F0E}"/>
                </a:ext>
              </a:extLst>
            </p:cNvPr>
            <p:cNvSpPr txBox="1"/>
            <p:nvPr/>
          </p:nvSpPr>
          <p:spPr>
            <a:xfrm>
              <a:off x="1643742" y="1168485"/>
              <a:ext cx="225512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1 = 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2 =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3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4 = 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5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6 = 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7 = 14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8 = 16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9 = 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2 x 10 = 20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20142F6-839E-452D-BA8B-D2328EE3FD82}"/>
              </a:ext>
            </a:extLst>
          </p:cNvPr>
          <p:cNvSpPr txBox="1"/>
          <p:nvPr/>
        </p:nvSpPr>
        <p:spPr>
          <a:xfrm>
            <a:off x="1694256" y="329298"/>
            <a:ext cx="26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Bảng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nhân 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AD0D7"/>
              </a:solidFill>
              <a:effectLst/>
              <a:uLnTx/>
              <a:uFillTx/>
              <a:latin typeface="Coiny"/>
              <a:cs typeface="Arial"/>
              <a:sym typeface="Arial"/>
            </a:endParaRPr>
          </a:p>
        </p:txBody>
      </p: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B305C42D-8CAE-44F8-BCC4-53E66E3E17D8}"/>
              </a:ext>
            </a:extLst>
          </p:cNvPr>
          <p:cNvCxnSpPr>
            <a:cxnSpLocks/>
          </p:cNvCxnSpPr>
          <p:nvPr/>
        </p:nvCxnSpPr>
        <p:spPr>
          <a:xfrm>
            <a:off x="4965700" y="1352550"/>
            <a:ext cx="0" cy="3098800"/>
          </a:xfrm>
          <a:prstGeom prst="line">
            <a:avLst/>
          </a:prstGeom>
          <a:ln w="28575">
            <a:solidFill>
              <a:schemeClr val="tx1">
                <a:lumMod val="25000"/>
              </a:schemeClr>
            </a:solidFill>
            <a:prstDash val="dash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Nhóm 3">
            <a:extLst>
              <a:ext uri="{FF2B5EF4-FFF2-40B4-BE49-F238E27FC236}">
                <a16:creationId xmlns:a16="http://schemas.microsoft.com/office/drawing/2014/main" id="{20073C57-F8ED-4F21-A464-1FB5E7938E23}"/>
              </a:ext>
            </a:extLst>
          </p:cNvPr>
          <p:cNvGrpSpPr/>
          <p:nvPr/>
        </p:nvGrpSpPr>
        <p:grpSpPr>
          <a:xfrm>
            <a:off x="5826458" y="833436"/>
            <a:ext cx="2255124" cy="3839829"/>
            <a:chOff x="1643742" y="1114308"/>
            <a:chExt cx="2255124" cy="3839829"/>
          </a:xfrm>
        </p:grpSpPr>
        <p:sp>
          <p:nvSpPr>
            <p:cNvPr id="17" name="Hình chữ nhật: Góc Tròn 2">
              <a:extLst>
                <a:ext uri="{FF2B5EF4-FFF2-40B4-BE49-F238E27FC236}">
                  <a16:creationId xmlns:a16="http://schemas.microsoft.com/office/drawing/2014/main" id="{639B789D-4988-4B2D-9C8F-214E6D300DEC}"/>
                </a:ext>
              </a:extLst>
            </p:cNvPr>
            <p:cNvSpPr/>
            <p:nvPr/>
          </p:nvSpPr>
          <p:spPr>
            <a:xfrm>
              <a:off x="1811909" y="1114308"/>
              <a:ext cx="2009464" cy="383982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Hộp Văn bản 1">
              <a:extLst>
                <a:ext uri="{FF2B5EF4-FFF2-40B4-BE49-F238E27FC236}">
                  <a16:creationId xmlns:a16="http://schemas.microsoft.com/office/drawing/2014/main" id="{B401ACD1-6AEC-47A8-8C83-4FB56693E90C}"/>
                </a:ext>
              </a:extLst>
            </p:cNvPr>
            <p:cNvSpPr txBox="1"/>
            <p:nvPr/>
          </p:nvSpPr>
          <p:spPr>
            <a:xfrm>
              <a:off x="1643742" y="1168485"/>
              <a:ext cx="225512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1 = 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2 = 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3 = 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4 = 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5 = 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6 = 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7 = 35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8 = 40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9 = 45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5 x 10 = 50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9" name="Hộp Văn bản 10">
            <a:extLst>
              <a:ext uri="{FF2B5EF4-FFF2-40B4-BE49-F238E27FC236}">
                <a16:creationId xmlns:a16="http://schemas.microsoft.com/office/drawing/2014/main" id="{95ADB4A5-14AE-40C8-8BA0-C5E8898E7FE9}"/>
              </a:ext>
            </a:extLst>
          </p:cNvPr>
          <p:cNvSpPr txBox="1"/>
          <p:nvPr/>
        </p:nvSpPr>
        <p:spPr>
          <a:xfrm>
            <a:off x="5620370" y="235120"/>
            <a:ext cx="26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Bảng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nhân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85E2E6">
                    <a:lumMod val="75000"/>
                  </a:srgbClr>
                </a:solidFill>
                <a:effectLst/>
                <a:uLnTx/>
                <a:uFillTx/>
                <a:latin typeface="Coiny"/>
                <a:cs typeface="Arial"/>
                <a:sym typeface="Arial"/>
              </a:rPr>
              <a:t>5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AD0D7"/>
              </a:solidFill>
              <a:effectLst/>
              <a:uLnTx/>
              <a:uFillTx/>
              <a:latin typeface="Coiny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7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22F709A-3424-45FD-A49D-143B7A36C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12" y="2625847"/>
            <a:ext cx="3082489" cy="2469309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70047621-DE5A-4677-90F5-1E9066A99814}"/>
              </a:ext>
            </a:extLst>
          </p:cNvPr>
          <p:cNvGrpSpPr/>
          <p:nvPr/>
        </p:nvGrpSpPr>
        <p:grpSpPr>
          <a:xfrm>
            <a:off x="3884383" y="1258750"/>
            <a:ext cx="5032829" cy="4124175"/>
            <a:chOff x="2870680" y="-222429"/>
            <a:chExt cx="5950859" cy="2445658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25EF31BC-AE24-4A7F-98C0-FAF6F7AD5AE5}"/>
                </a:ext>
              </a:extLst>
            </p:cNvPr>
            <p:cNvGrpSpPr/>
            <p:nvPr/>
          </p:nvGrpSpPr>
          <p:grpSpPr>
            <a:xfrm>
              <a:off x="2870680" y="-222429"/>
              <a:ext cx="5950859" cy="2445658"/>
              <a:chOff x="2870680" y="19175"/>
              <a:chExt cx="5950859" cy="2445658"/>
            </a:xfrm>
          </p:grpSpPr>
          <p:pic>
            <p:nvPicPr>
              <p:cNvPr id="28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65E24A26-E8F2-4C59-B9CC-76807FE0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870680" y="19175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29" name="Hình chữ nhật 28">
                <a:extLst>
                  <a:ext uri="{FF2B5EF4-FFF2-40B4-BE49-F238E27FC236}">
                    <a16:creationId xmlns:a16="http://schemas.microsoft.com/office/drawing/2014/main" id="{33645C39-5784-463D-A13E-B3CC324A6352}"/>
                  </a:ext>
                </a:extLst>
              </p:cNvPr>
              <p:cNvSpPr/>
              <p:nvPr/>
            </p:nvSpPr>
            <p:spPr>
              <a:xfrm>
                <a:off x="3993079" y="829871"/>
                <a:ext cx="4180116" cy="1331731"/>
              </a:xfrm>
              <a:custGeom>
                <a:avLst/>
                <a:gdLst>
                  <a:gd name="connsiteX0" fmla="*/ 0 w 4180116"/>
                  <a:gd name="connsiteY0" fmla="*/ 0 h 1331731"/>
                  <a:gd name="connsiteX1" fmla="*/ 471756 w 4180116"/>
                  <a:gd name="connsiteY1" fmla="*/ 0 h 1331731"/>
                  <a:gd name="connsiteX2" fmla="*/ 1152518 w 4180116"/>
                  <a:gd name="connsiteY2" fmla="*/ 0 h 1331731"/>
                  <a:gd name="connsiteX3" fmla="*/ 1666075 w 4180116"/>
                  <a:gd name="connsiteY3" fmla="*/ 0 h 1331731"/>
                  <a:gd name="connsiteX4" fmla="*/ 2263234 w 4180116"/>
                  <a:gd name="connsiteY4" fmla="*/ 0 h 1331731"/>
                  <a:gd name="connsiteX5" fmla="*/ 2943996 w 4180116"/>
                  <a:gd name="connsiteY5" fmla="*/ 0 h 1331731"/>
                  <a:gd name="connsiteX6" fmla="*/ 3624758 w 4180116"/>
                  <a:gd name="connsiteY6" fmla="*/ 0 h 1331731"/>
                  <a:gd name="connsiteX7" fmla="*/ 4180116 w 4180116"/>
                  <a:gd name="connsiteY7" fmla="*/ 0 h 1331731"/>
                  <a:gd name="connsiteX8" fmla="*/ 4180116 w 4180116"/>
                  <a:gd name="connsiteY8" fmla="*/ 443910 h 1331731"/>
                  <a:gd name="connsiteX9" fmla="*/ 4180116 w 4180116"/>
                  <a:gd name="connsiteY9" fmla="*/ 887821 h 1331731"/>
                  <a:gd name="connsiteX10" fmla="*/ 4180116 w 4180116"/>
                  <a:gd name="connsiteY10" fmla="*/ 1331731 h 1331731"/>
                  <a:gd name="connsiteX11" fmla="*/ 3624758 w 4180116"/>
                  <a:gd name="connsiteY11" fmla="*/ 1331731 h 1331731"/>
                  <a:gd name="connsiteX12" fmla="*/ 3027598 w 4180116"/>
                  <a:gd name="connsiteY12" fmla="*/ 1331731 h 1331731"/>
                  <a:gd name="connsiteX13" fmla="*/ 2388638 w 4180116"/>
                  <a:gd name="connsiteY13" fmla="*/ 1331731 h 1331731"/>
                  <a:gd name="connsiteX14" fmla="*/ 1791478 w 4180116"/>
                  <a:gd name="connsiteY14" fmla="*/ 1331731 h 1331731"/>
                  <a:gd name="connsiteX15" fmla="*/ 1110717 w 4180116"/>
                  <a:gd name="connsiteY15" fmla="*/ 1331731 h 1331731"/>
                  <a:gd name="connsiteX16" fmla="*/ 513557 w 4180116"/>
                  <a:gd name="connsiteY16" fmla="*/ 1331731 h 1331731"/>
                  <a:gd name="connsiteX17" fmla="*/ 0 w 4180116"/>
                  <a:gd name="connsiteY17" fmla="*/ 1331731 h 1331731"/>
                  <a:gd name="connsiteX18" fmla="*/ 0 w 4180116"/>
                  <a:gd name="connsiteY18" fmla="*/ 914455 h 1331731"/>
                  <a:gd name="connsiteX19" fmla="*/ 0 w 4180116"/>
                  <a:gd name="connsiteY19" fmla="*/ 497180 h 1331731"/>
                  <a:gd name="connsiteX20" fmla="*/ 0 w 4180116"/>
                  <a:gd name="connsiteY20" fmla="*/ 0 h 1331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331731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196980" y="208515"/>
                      <a:pt x="4171015" y="257713"/>
                      <a:pt x="4180116" y="443910"/>
                    </a:cubicBezTo>
                    <a:cubicBezTo>
                      <a:pt x="4189217" y="630107"/>
                      <a:pt x="4140018" y="669071"/>
                      <a:pt x="4180116" y="887821"/>
                    </a:cubicBezTo>
                    <a:cubicBezTo>
                      <a:pt x="4220214" y="1106571"/>
                      <a:pt x="4154846" y="1128986"/>
                      <a:pt x="4180116" y="1331731"/>
                    </a:cubicBezTo>
                    <a:cubicBezTo>
                      <a:pt x="3975806" y="1348012"/>
                      <a:pt x="3846678" y="1288623"/>
                      <a:pt x="3624758" y="1331731"/>
                    </a:cubicBezTo>
                    <a:cubicBezTo>
                      <a:pt x="3402838" y="1374839"/>
                      <a:pt x="3203820" y="1289869"/>
                      <a:pt x="3027598" y="1331731"/>
                    </a:cubicBezTo>
                    <a:cubicBezTo>
                      <a:pt x="2851376" y="1373593"/>
                      <a:pt x="2655851" y="1274349"/>
                      <a:pt x="2388638" y="1331731"/>
                    </a:cubicBezTo>
                    <a:cubicBezTo>
                      <a:pt x="2121425" y="1389113"/>
                      <a:pt x="1957241" y="1275639"/>
                      <a:pt x="1791478" y="1331731"/>
                    </a:cubicBezTo>
                    <a:cubicBezTo>
                      <a:pt x="1625715" y="1387823"/>
                      <a:pt x="1320206" y="1312968"/>
                      <a:pt x="1110717" y="1331731"/>
                    </a:cubicBezTo>
                    <a:cubicBezTo>
                      <a:pt x="901228" y="1350494"/>
                      <a:pt x="707690" y="1295884"/>
                      <a:pt x="513557" y="1331731"/>
                    </a:cubicBezTo>
                    <a:cubicBezTo>
                      <a:pt x="319424" y="1367578"/>
                      <a:pt x="162482" y="1326320"/>
                      <a:pt x="0" y="1331731"/>
                    </a:cubicBezTo>
                    <a:cubicBezTo>
                      <a:pt x="-25819" y="1242913"/>
                      <a:pt x="18913" y="1040756"/>
                      <a:pt x="0" y="914455"/>
                    </a:cubicBezTo>
                    <a:cubicBezTo>
                      <a:pt x="-18913" y="788154"/>
                      <a:pt x="85" y="614275"/>
                      <a:pt x="0" y="497180"/>
                    </a:cubicBezTo>
                    <a:cubicBezTo>
                      <a:pt x="-85" y="380085"/>
                      <a:pt x="36069" y="117892"/>
                      <a:pt x="0" y="0"/>
                    </a:cubicBezTo>
                    <a:close/>
                  </a:path>
                  <a:path w="4180116" h="1331731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180502" y="142777"/>
                      <a:pt x="4175471" y="207088"/>
                      <a:pt x="4180116" y="403958"/>
                    </a:cubicBezTo>
                    <a:cubicBezTo>
                      <a:pt x="4184761" y="600828"/>
                      <a:pt x="4155899" y="686627"/>
                      <a:pt x="4180116" y="821234"/>
                    </a:cubicBezTo>
                    <a:cubicBezTo>
                      <a:pt x="4204333" y="955841"/>
                      <a:pt x="4163815" y="1130131"/>
                      <a:pt x="4180116" y="1331731"/>
                    </a:cubicBezTo>
                    <a:cubicBezTo>
                      <a:pt x="3983054" y="1350332"/>
                      <a:pt x="3896550" y="1323549"/>
                      <a:pt x="3666559" y="1331731"/>
                    </a:cubicBezTo>
                    <a:cubicBezTo>
                      <a:pt x="3436568" y="1339913"/>
                      <a:pt x="3236351" y="1301615"/>
                      <a:pt x="3069399" y="1331731"/>
                    </a:cubicBezTo>
                    <a:cubicBezTo>
                      <a:pt x="2902447" y="1361847"/>
                      <a:pt x="2582864" y="1304336"/>
                      <a:pt x="2430439" y="1331731"/>
                    </a:cubicBezTo>
                    <a:cubicBezTo>
                      <a:pt x="2278014" y="1359126"/>
                      <a:pt x="2067028" y="1272245"/>
                      <a:pt x="1791478" y="1331731"/>
                    </a:cubicBezTo>
                    <a:cubicBezTo>
                      <a:pt x="1515928" y="1391217"/>
                      <a:pt x="1372586" y="1318882"/>
                      <a:pt x="1152518" y="1331731"/>
                    </a:cubicBezTo>
                    <a:cubicBezTo>
                      <a:pt x="932450" y="1344580"/>
                      <a:pt x="853330" y="1279484"/>
                      <a:pt x="555358" y="1331731"/>
                    </a:cubicBezTo>
                    <a:cubicBezTo>
                      <a:pt x="257386" y="1383978"/>
                      <a:pt x="227977" y="1280795"/>
                      <a:pt x="0" y="1331731"/>
                    </a:cubicBezTo>
                    <a:cubicBezTo>
                      <a:pt x="-18699" y="1181470"/>
                      <a:pt x="23739" y="1095743"/>
                      <a:pt x="0" y="874503"/>
                    </a:cubicBezTo>
                    <a:cubicBezTo>
                      <a:pt x="-23739" y="653263"/>
                      <a:pt x="29315" y="548638"/>
                      <a:pt x="0" y="457228"/>
                    </a:cubicBezTo>
                    <a:cubicBezTo>
                      <a:pt x="-29315" y="365819"/>
                      <a:pt x="34188" y="21171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Hình Bầu dục 32">
                <a:extLst>
                  <a:ext uri="{FF2B5EF4-FFF2-40B4-BE49-F238E27FC236}">
                    <a16:creationId xmlns:a16="http://schemas.microsoft.com/office/drawing/2014/main" id="{0FD02121-E6E6-471C-A5E7-A38CD23B1F1C}"/>
                  </a:ext>
                </a:extLst>
              </p:cNvPr>
              <p:cNvSpPr/>
              <p:nvPr/>
            </p:nvSpPr>
            <p:spPr>
              <a:xfrm rot="21263093">
                <a:off x="7919535" y="2068278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ình Bầu dục 33">
                <a:extLst>
                  <a:ext uri="{FF2B5EF4-FFF2-40B4-BE49-F238E27FC236}">
                    <a16:creationId xmlns:a16="http://schemas.microsoft.com/office/drawing/2014/main" id="{B633CF73-3A24-4AB4-8500-C0ADFA96EB41}"/>
                  </a:ext>
                </a:extLst>
              </p:cNvPr>
              <p:cNvSpPr/>
              <p:nvPr/>
            </p:nvSpPr>
            <p:spPr>
              <a:xfrm rot="21263093">
                <a:off x="4026965" y="2023863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Hình Bầu dục 43">
                <a:extLst>
                  <a:ext uri="{FF2B5EF4-FFF2-40B4-BE49-F238E27FC236}">
                    <a16:creationId xmlns:a16="http://schemas.microsoft.com/office/drawing/2014/main" id="{9EA46C33-2BB1-4831-9E42-402A7A8525F3}"/>
                  </a:ext>
                </a:extLst>
              </p:cNvPr>
              <p:cNvSpPr/>
              <p:nvPr/>
            </p:nvSpPr>
            <p:spPr>
              <a:xfrm rot="21263093">
                <a:off x="7950167" y="883082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Hình Bầu dục 44">
                <a:extLst>
                  <a:ext uri="{FF2B5EF4-FFF2-40B4-BE49-F238E27FC236}">
                    <a16:creationId xmlns:a16="http://schemas.microsoft.com/office/drawing/2014/main" id="{DA9D9B15-5800-4592-8877-E1F456211CB1}"/>
                  </a:ext>
                </a:extLst>
              </p:cNvPr>
              <p:cNvSpPr/>
              <p:nvPr/>
            </p:nvSpPr>
            <p:spPr>
              <a:xfrm rot="21263093">
                <a:off x="4084678" y="851439"/>
                <a:ext cx="168092" cy="80107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9C6FCD0-6F20-4D97-83DE-46A500D1A3DA}"/>
                </a:ext>
              </a:extLst>
            </p:cNvPr>
            <p:cNvSpPr txBox="1"/>
            <p:nvPr/>
          </p:nvSpPr>
          <p:spPr>
            <a:xfrm>
              <a:off x="4109898" y="1080745"/>
              <a:ext cx="3893682" cy="346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+mj-lt"/>
                </a:rPr>
                <a:t>Tìm số?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C422D68A-7BC5-4996-9DB4-978398D24F78}"/>
              </a:ext>
            </a:extLst>
          </p:cNvPr>
          <p:cNvGrpSpPr/>
          <p:nvPr/>
        </p:nvGrpSpPr>
        <p:grpSpPr>
          <a:xfrm>
            <a:off x="-819240" y="2109862"/>
            <a:ext cx="5032829" cy="4124175"/>
            <a:chOff x="-751115" y="2204054"/>
            <a:chExt cx="5032829" cy="4124175"/>
          </a:xfrm>
        </p:grpSpPr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2764DD2F-00D4-4DEB-AA21-86229EA32AAE}"/>
                </a:ext>
              </a:extLst>
            </p:cNvPr>
            <p:cNvSpPr/>
            <p:nvPr/>
          </p:nvSpPr>
          <p:spPr>
            <a:xfrm>
              <a:off x="-751115" y="2571750"/>
              <a:ext cx="4916715" cy="3756479"/>
            </a:xfrm>
            <a:prstGeom prst="ellipse">
              <a:avLst/>
            </a:prstGeom>
            <a:solidFill>
              <a:srgbClr val="839BA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Hình ảnh 4" descr="Ảnh có chứa LEGO, đồ chơi&#10;&#10;Mô tả được tạo tự động">
              <a:extLst>
                <a:ext uri="{FF2B5EF4-FFF2-40B4-BE49-F238E27FC236}">
                  <a16:creationId xmlns:a16="http://schemas.microsoft.com/office/drawing/2014/main" id="{31EA060E-5EED-479A-BA86-6F3855957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115" y="2204054"/>
              <a:ext cx="5032829" cy="3355220"/>
            </a:xfrm>
            <a:prstGeom prst="rect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6C65E570-21ED-4D34-8F4A-216956BD2110}"/>
              </a:ext>
            </a:extLst>
          </p:cNvPr>
          <p:cNvGrpSpPr/>
          <p:nvPr/>
        </p:nvGrpSpPr>
        <p:grpSpPr>
          <a:xfrm>
            <a:off x="3193141" y="-377991"/>
            <a:ext cx="5950859" cy="2445658"/>
            <a:chOff x="2946399" y="-241604"/>
            <a:chExt cx="5950859" cy="2445658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7635ED4B-8B83-4B58-A3C9-4B6C9F8DDF6C}"/>
                </a:ext>
              </a:extLst>
            </p:cNvPr>
            <p:cNvGrpSpPr/>
            <p:nvPr/>
          </p:nvGrpSpPr>
          <p:grpSpPr>
            <a:xfrm>
              <a:off x="2946399" y="-241604"/>
              <a:ext cx="5950859" cy="2445658"/>
              <a:chOff x="2946399" y="0"/>
              <a:chExt cx="5950859" cy="2445658"/>
            </a:xfrm>
          </p:grpSpPr>
          <p:pic>
            <p:nvPicPr>
              <p:cNvPr id="8" name="Picture 23" descr="A wooden bed frame&#10;&#10;Description automatically generated with low confidence">
                <a:extLst>
                  <a:ext uri="{FF2B5EF4-FFF2-40B4-BE49-F238E27FC236}">
                    <a16:creationId xmlns:a16="http://schemas.microsoft.com/office/drawing/2014/main" id="{4C26D63B-0950-4397-A653-EB958063E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05" r="5283"/>
              <a:stretch/>
            </p:blipFill>
            <p:spPr>
              <a:xfrm>
                <a:off x="2946399" y="0"/>
                <a:ext cx="5950859" cy="2445658"/>
              </a:xfrm>
              <a:prstGeom prst="rect">
                <a:avLst/>
              </a:prstGeom>
            </p:spPr>
          </p:pic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63ADBDBB-AA30-4939-8CA7-CF23E279D545}"/>
                  </a:ext>
                </a:extLst>
              </p:cNvPr>
              <p:cNvSpPr/>
              <p:nvPr/>
            </p:nvSpPr>
            <p:spPr>
              <a:xfrm>
                <a:off x="4063998" y="904572"/>
                <a:ext cx="4180116" cy="1236436"/>
              </a:xfrm>
              <a:custGeom>
                <a:avLst/>
                <a:gdLst>
                  <a:gd name="connsiteX0" fmla="*/ 0 w 4180116"/>
                  <a:gd name="connsiteY0" fmla="*/ 0 h 1236436"/>
                  <a:gd name="connsiteX1" fmla="*/ 471756 w 4180116"/>
                  <a:gd name="connsiteY1" fmla="*/ 0 h 1236436"/>
                  <a:gd name="connsiteX2" fmla="*/ 1152518 w 4180116"/>
                  <a:gd name="connsiteY2" fmla="*/ 0 h 1236436"/>
                  <a:gd name="connsiteX3" fmla="*/ 1666075 w 4180116"/>
                  <a:gd name="connsiteY3" fmla="*/ 0 h 1236436"/>
                  <a:gd name="connsiteX4" fmla="*/ 2263234 w 4180116"/>
                  <a:gd name="connsiteY4" fmla="*/ 0 h 1236436"/>
                  <a:gd name="connsiteX5" fmla="*/ 2943996 w 4180116"/>
                  <a:gd name="connsiteY5" fmla="*/ 0 h 1236436"/>
                  <a:gd name="connsiteX6" fmla="*/ 3624758 w 4180116"/>
                  <a:gd name="connsiteY6" fmla="*/ 0 h 1236436"/>
                  <a:gd name="connsiteX7" fmla="*/ 4180116 w 4180116"/>
                  <a:gd name="connsiteY7" fmla="*/ 0 h 1236436"/>
                  <a:gd name="connsiteX8" fmla="*/ 4180116 w 4180116"/>
                  <a:gd name="connsiteY8" fmla="*/ 412145 h 1236436"/>
                  <a:gd name="connsiteX9" fmla="*/ 4180116 w 4180116"/>
                  <a:gd name="connsiteY9" fmla="*/ 824291 h 1236436"/>
                  <a:gd name="connsiteX10" fmla="*/ 4180116 w 4180116"/>
                  <a:gd name="connsiteY10" fmla="*/ 1236436 h 1236436"/>
                  <a:gd name="connsiteX11" fmla="*/ 3624758 w 4180116"/>
                  <a:gd name="connsiteY11" fmla="*/ 1236436 h 1236436"/>
                  <a:gd name="connsiteX12" fmla="*/ 3027598 w 4180116"/>
                  <a:gd name="connsiteY12" fmla="*/ 1236436 h 1236436"/>
                  <a:gd name="connsiteX13" fmla="*/ 2388638 w 4180116"/>
                  <a:gd name="connsiteY13" fmla="*/ 1236436 h 1236436"/>
                  <a:gd name="connsiteX14" fmla="*/ 1791478 w 4180116"/>
                  <a:gd name="connsiteY14" fmla="*/ 1236436 h 1236436"/>
                  <a:gd name="connsiteX15" fmla="*/ 1110717 w 4180116"/>
                  <a:gd name="connsiteY15" fmla="*/ 1236436 h 1236436"/>
                  <a:gd name="connsiteX16" fmla="*/ 513557 w 4180116"/>
                  <a:gd name="connsiteY16" fmla="*/ 1236436 h 1236436"/>
                  <a:gd name="connsiteX17" fmla="*/ 0 w 4180116"/>
                  <a:gd name="connsiteY17" fmla="*/ 1236436 h 1236436"/>
                  <a:gd name="connsiteX18" fmla="*/ 0 w 4180116"/>
                  <a:gd name="connsiteY18" fmla="*/ 849019 h 1236436"/>
                  <a:gd name="connsiteX19" fmla="*/ 0 w 4180116"/>
                  <a:gd name="connsiteY19" fmla="*/ 461603 h 1236436"/>
                  <a:gd name="connsiteX20" fmla="*/ 0 w 4180116"/>
                  <a:gd name="connsiteY20" fmla="*/ 0 h 123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180116" h="1236436" fill="none" extrusionOk="0">
                    <a:moveTo>
                      <a:pt x="0" y="0"/>
                    </a:moveTo>
                    <a:cubicBezTo>
                      <a:pt x="143547" y="-15649"/>
                      <a:pt x="327639" y="26355"/>
                      <a:pt x="471756" y="0"/>
                    </a:cubicBezTo>
                    <a:cubicBezTo>
                      <a:pt x="615873" y="-26355"/>
                      <a:pt x="938279" y="47814"/>
                      <a:pt x="1152518" y="0"/>
                    </a:cubicBezTo>
                    <a:cubicBezTo>
                      <a:pt x="1366757" y="-47814"/>
                      <a:pt x="1540093" y="31456"/>
                      <a:pt x="1666075" y="0"/>
                    </a:cubicBezTo>
                    <a:cubicBezTo>
                      <a:pt x="1792057" y="-31456"/>
                      <a:pt x="2007245" y="39492"/>
                      <a:pt x="2263234" y="0"/>
                    </a:cubicBezTo>
                    <a:cubicBezTo>
                      <a:pt x="2519223" y="-39492"/>
                      <a:pt x="2775405" y="18403"/>
                      <a:pt x="2943996" y="0"/>
                    </a:cubicBezTo>
                    <a:cubicBezTo>
                      <a:pt x="3112587" y="-18403"/>
                      <a:pt x="3479337" y="40181"/>
                      <a:pt x="3624758" y="0"/>
                    </a:cubicBezTo>
                    <a:cubicBezTo>
                      <a:pt x="3770179" y="-40181"/>
                      <a:pt x="4063591" y="6950"/>
                      <a:pt x="4180116" y="0"/>
                    </a:cubicBezTo>
                    <a:cubicBezTo>
                      <a:pt x="4224722" y="115354"/>
                      <a:pt x="4151134" y="292325"/>
                      <a:pt x="4180116" y="412145"/>
                    </a:cubicBezTo>
                    <a:cubicBezTo>
                      <a:pt x="4209098" y="531965"/>
                      <a:pt x="4157715" y="658626"/>
                      <a:pt x="4180116" y="824291"/>
                    </a:cubicBezTo>
                    <a:cubicBezTo>
                      <a:pt x="4202517" y="989956"/>
                      <a:pt x="4152039" y="1087707"/>
                      <a:pt x="4180116" y="1236436"/>
                    </a:cubicBezTo>
                    <a:cubicBezTo>
                      <a:pt x="3975806" y="1252717"/>
                      <a:pt x="3846678" y="1193328"/>
                      <a:pt x="3624758" y="1236436"/>
                    </a:cubicBezTo>
                    <a:cubicBezTo>
                      <a:pt x="3402838" y="1279544"/>
                      <a:pt x="3203820" y="1194574"/>
                      <a:pt x="3027598" y="1236436"/>
                    </a:cubicBezTo>
                    <a:cubicBezTo>
                      <a:pt x="2851376" y="1278298"/>
                      <a:pt x="2655851" y="1179054"/>
                      <a:pt x="2388638" y="1236436"/>
                    </a:cubicBezTo>
                    <a:cubicBezTo>
                      <a:pt x="2121425" y="1293818"/>
                      <a:pt x="1957241" y="1180344"/>
                      <a:pt x="1791478" y="1236436"/>
                    </a:cubicBezTo>
                    <a:cubicBezTo>
                      <a:pt x="1625715" y="1292528"/>
                      <a:pt x="1320206" y="1217673"/>
                      <a:pt x="1110717" y="1236436"/>
                    </a:cubicBezTo>
                    <a:cubicBezTo>
                      <a:pt x="901228" y="1255199"/>
                      <a:pt x="707690" y="1200589"/>
                      <a:pt x="513557" y="1236436"/>
                    </a:cubicBezTo>
                    <a:cubicBezTo>
                      <a:pt x="319424" y="1272283"/>
                      <a:pt x="162482" y="1231025"/>
                      <a:pt x="0" y="1236436"/>
                    </a:cubicBezTo>
                    <a:cubicBezTo>
                      <a:pt x="-37652" y="1092415"/>
                      <a:pt x="25941" y="928744"/>
                      <a:pt x="0" y="849019"/>
                    </a:cubicBezTo>
                    <a:cubicBezTo>
                      <a:pt x="-25941" y="769294"/>
                      <a:pt x="41480" y="627074"/>
                      <a:pt x="0" y="461603"/>
                    </a:cubicBezTo>
                    <a:cubicBezTo>
                      <a:pt x="-41480" y="296132"/>
                      <a:pt x="19863" y="171070"/>
                      <a:pt x="0" y="0"/>
                    </a:cubicBezTo>
                    <a:close/>
                  </a:path>
                  <a:path w="4180116" h="1236436" stroke="0" extrusionOk="0">
                    <a:moveTo>
                      <a:pt x="0" y="0"/>
                    </a:moveTo>
                    <a:cubicBezTo>
                      <a:pt x="175174" y="-54639"/>
                      <a:pt x="435994" y="52471"/>
                      <a:pt x="638961" y="0"/>
                    </a:cubicBezTo>
                    <a:cubicBezTo>
                      <a:pt x="841928" y="-52471"/>
                      <a:pt x="1081356" y="43456"/>
                      <a:pt x="1277921" y="0"/>
                    </a:cubicBezTo>
                    <a:cubicBezTo>
                      <a:pt x="1474486" y="-43456"/>
                      <a:pt x="1651193" y="4124"/>
                      <a:pt x="1916882" y="0"/>
                    </a:cubicBezTo>
                    <a:cubicBezTo>
                      <a:pt x="2182571" y="-4124"/>
                      <a:pt x="2200800" y="21296"/>
                      <a:pt x="2430439" y="0"/>
                    </a:cubicBezTo>
                    <a:cubicBezTo>
                      <a:pt x="2660078" y="-21296"/>
                      <a:pt x="2788161" y="53124"/>
                      <a:pt x="2943996" y="0"/>
                    </a:cubicBezTo>
                    <a:cubicBezTo>
                      <a:pt x="3099831" y="-53124"/>
                      <a:pt x="3266889" y="26204"/>
                      <a:pt x="3415752" y="0"/>
                    </a:cubicBezTo>
                    <a:cubicBezTo>
                      <a:pt x="3564615" y="-26204"/>
                      <a:pt x="3803517" y="38147"/>
                      <a:pt x="4180116" y="0"/>
                    </a:cubicBezTo>
                    <a:cubicBezTo>
                      <a:pt x="4220163" y="144803"/>
                      <a:pt x="4176799" y="267224"/>
                      <a:pt x="4180116" y="375052"/>
                    </a:cubicBezTo>
                    <a:cubicBezTo>
                      <a:pt x="4183433" y="482880"/>
                      <a:pt x="4136585" y="650855"/>
                      <a:pt x="4180116" y="762469"/>
                    </a:cubicBezTo>
                    <a:cubicBezTo>
                      <a:pt x="4223647" y="874083"/>
                      <a:pt x="4154140" y="1100831"/>
                      <a:pt x="4180116" y="1236436"/>
                    </a:cubicBezTo>
                    <a:cubicBezTo>
                      <a:pt x="3983054" y="1255037"/>
                      <a:pt x="3896550" y="1228254"/>
                      <a:pt x="3666559" y="1236436"/>
                    </a:cubicBezTo>
                    <a:cubicBezTo>
                      <a:pt x="3436568" y="1244618"/>
                      <a:pt x="3236351" y="1206320"/>
                      <a:pt x="3069399" y="1236436"/>
                    </a:cubicBezTo>
                    <a:cubicBezTo>
                      <a:pt x="2902447" y="1266552"/>
                      <a:pt x="2582864" y="1209041"/>
                      <a:pt x="2430439" y="1236436"/>
                    </a:cubicBezTo>
                    <a:cubicBezTo>
                      <a:pt x="2278014" y="1263831"/>
                      <a:pt x="2067028" y="1176950"/>
                      <a:pt x="1791478" y="1236436"/>
                    </a:cubicBezTo>
                    <a:cubicBezTo>
                      <a:pt x="1515928" y="1295922"/>
                      <a:pt x="1372586" y="1223587"/>
                      <a:pt x="1152518" y="1236436"/>
                    </a:cubicBezTo>
                    <a:cubicBezTo>
                      <a:pt x="932450" y="1249285"/>
                      <a:pt x="853330" y="1184189"/>
                      <a:pt x="555358" y="1236436"/>
                    </a:cubicBezTo>
                    <a:cubicBezTo>
                      <a:pt x="257386" y="1288683"/>
                      <a:pt x="227977" y="1185500"/>
                      <a:pt x="0" y="1236436"/>
                    </a:cubicBezTo>
                    <a:cubicBezTo>
                      <a:pt x="-48083" y="1111118"/>
                      <a:pt x="525" y="993233"/>
                      <a:pt x="0" y="811926"/>
                    </a:cubicBezTo>
                    <a:cubicBezTo>
                      <a:pt x="-525" y="630619"/>
                      <a:pt x="6311" y="533243"/>
                      <a:pt x="0" y="424510"/>
                    </a:cubicBezTo>
                    <a:cubicBezTo>
                      <a:pt x="-6311" y="315777"/>
                      <a:pt x="46895" y="199556"/>
                      <a:pt x="0" y="0"/>
                    </a:cubicBezTo>
                    <a:close/>
                  </a:path>
                </a:pathLst>
              </a:custGeom>
              <a:solidFill>
                <a:srgbClr val="EDBD70"/>
              </a:solidFill>
              <a:ln>
                <a:solidFill>
                  <a:srgbClr val="8E5022"/>
                </a:solidFill>
                <a:extLst>
                  <a:ext uri="{C807C97D-BFC1-408E-A445-0C87EB9F89A2}">
                    <ask:lineSketchStyleProps xmlns:ask="http://schemas.microsoft.com/office/drawing/2018/sketchyshapes" sd="380065430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ình Bầu dục 11">
                <a:extLst>
                  <a:ext uri="{FF2B5EF4-FFF2-40B4-BE49-F238E27FC236}">
                    <a16:creationId xmlns:a16="http://schemas.microsoft.com/office/drawing/2014/main" id="{F293F917-0123-4847-BF9F-190FD0550173}"/>
                  </a:ext>
                </a:extLst>
              </p:cNvPr>
              <p:cNvSpPr/>
              <p:nvPr/>
            </p:nvSpPr>
            <p:spPr>
              <a:xfrm>
                <a:off x="4042228" y="84417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ình Bầu dục 12">
                <a:extLst>
                  <a:ext uri="{FF2B5EF4-FFF2-40B4-BE49-F238E27FC236}">
                    <a16:creationId xmlns:a16="http://schemas.microsoft.com/office/drawing/2014/main" id="{BF5603A1-266B-40BD-91BF-9DAFC14F6862}"/>
                  </a:ext>
                </a:extLst>
              </p:cNvPr>
              <p:cNvSpPr/>
              <p:nvPr/>
            </p:nvSpPr>
            <p:spPr>
              <a:xfrm>
                <a:off x="4042228" y="2074181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487C6DD7-FCD7-46BE-80B2-6D131A26ACA0}"/>
                  </a:ext>
                </a:extLst>
              </p:cNvPr>
              <p:cNvSpPr/>
              <p:nvPr/>
            </p:nvSpPr>
            <p:spPr>
              <a:xfrm>
                <a:off x="8157028" y="844926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D14C403E-6F3E-42AC-8E19-781E1704B8BE}"/>
                  </a:ext>
                </a:extLst>
              </p:cNvPr>
              <p:cNvSpPr/>
              <p:nvPr/>
            </p:nvSpPr>
            <p:spPr>
              <a:xfrm>
                <a:off x="8133442" y="2074180"/>
                <a:ext cx="174172" cy="192919"/>
              </a:xfrm>
              <a:prstGeom prst="ellipse">
                <a:avLst/>
              </a:prstGeom>
              <a:solidFill>
                <a:srgbClr val="8E50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E953F09F-CD27-43FF-A23C-1B90A2E672EA}"/>
                </a:ext>
              </a:extLst>
            </p:cNvPr>
            <p:cNvSpPr txBox="1"/>
            <p:nvPr/>
          </p:nvSpPr>
          <p:spPr>
            <a:xfrm>
              <a:off x="4930779" y="704226"/>
              <a:ext cx="28620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Nhiệm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</a:t>
              </a:r>
              <a:r>
                <a:rPr lang="vi-VN" sz="3000" b="1" dirty="0" err="1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vụ</a:t>
              </a:r>
              <a:r>
                <a:rPr lang="vi-VN" sz="3000" b="1" dirty="0">
                  <a:ln w="12700">
                    <a:solidFill>
                      <a:schemeClr val="accent5"/>
                    </a:solidFill>
                    <a:prstDash val="solid"/>
                  </a:ln>
                  <a:pattFill prst="ltDnDiag">
                    <a:fgClr>
                      <a:schemeClr val="accent5">
                        <a:lumMod val="60000"/>
                        <a:lumOff val="40000"/>
                      </a:schemeClr>
                    </a:fgClr>
                    <a:bgClr>
                      <a:schemeClr val="bg1"/>
                    </a:bgClr>
                  </a:pattFill>
                  <a:latin typeface="+mj-lt"/>
                </a:rPr>
                <a:t> 1</a:t>
              </a:r>
              <a:endParaRPr lang="en-US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CE6FE8D5-2A6D-4E2B-A772-B54A15AC388F}"/>
                </a:ext>
              </a:extLst>
            </p:cNvPr>
            <p:cNvSpPr txBox="1"/>
            <p:nvPr/>
          </p:nvSpPr>
          <p:spPr>
            <a:xfrm>
              <a:off x="3935044" y="1189609"/>
              <a:ext cx="46867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+mj-lt"/>
                </a:rPr>
                <a:t>NHẬN HÀNG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6133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1605E-6 L -0.63177 -0.5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97" y="-250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9140E6-C45D-4FCC-B32A-008AFB9094CE}"/>
              </a:ext>
            </a:extLst>
          </p:cNvPr>
          <p:cNvSpPr txBox="1"/>
          <p:nvPr/>
        </p:nvSpPr>
        <p:spPr>
          <a:xfrm>
            <a:off x="-113349" y="1197285"/>
            <a:ext cx="538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n-lt"/>
              </a:rPr>
              <a:t> </a:t>
            </a:r>
            <a:r>
              <a:rPr lang="pt-BR" sz="3600" b="1">
                <a:solidFill>
                  <a:srgbClr val="FF0000"/>
                </a:solidFill>
                <a:latin typeface="+mn-lt"/>
              </a:rPr>
              <a:t>a) </a:t>
            </a:r>
            <a:r>
              <a:rPr lang="pt-BR" sz="3600" b="1">
                <a:latin typeface="+mn-lt"/>
              </a:rPr>
              <a:t>3 × 5 = 5 × .?.          </a:t>
            </a:r>
            <a:endParaRPr lang="en-US" sz="3600" b="1" dirty="0">
              <a:latin typeface="+mn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F0BBBDD-E6E3-4A63-8C7D-0107A4B27275}"/>
              </a:ext>
            </a:extLst>
          </p:cNvPr>
          <p:cNvSpPr txBox="1"/>
          <p:nvPr/>
        </p:nvSpPr>
        <p:spPr>
          <a:xfrm>
            <a:off x="978591" y="393333"/>
            <a:ext cx="10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ysClr val="windowText" lastClr="000000"/>
                </a:solidFill>
                <a:latin typeface="+mj-lt"/>
              </a:rPr>
              <a:t>Số?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8483C519-4307-46BF-9BC4-811457029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2295" y="-1543626"/>
            <a:ext cx="1832346" cy="146784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10B827-68BD-43C4-A68B-A7D8710105B2}"/>
              </a:ext>
            </a:extLst>
          </p:cNvPr>
          <p:cNvSpPr/>
          <p:nvPr/>
        </p:nvSpPr>
        <p:spPr>
          <a:xfrm>
            <a:off x="400883" y="327981"/>
            <a:ext cx="577708" cy="5777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1</a:t>
            </a:r>
          </a:p>
        </p:txBody>
      </p:sp>
      <p:sp>
        <p:nvSpPr>
          <p:cNvPr id="23" name="Hộp Văn bản 15">
            <a:extLst>
              <a:ext uri="{FF2B5EF4-FFF2-40B4-BE49-F238E27FC236}">
                <a16:creationId xmlns:a16="http://schemas.microsoft.com/office/drawing/2014/main" id="{FEF5ECE7-FA49-46F9-AA22-FA94478FB57C}"/>
              </a:ext>
            </a:extLst>
          </p:cNvPr>
          <p:cNvSpPr txBox="1"/>
          <p:nvPr/>
        </p:nvSpPr>
        <p:spPr>
          <a:xfrm>
            <a:off x="115250" y="1913466"/>
            <a:ext cx="538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latin typeface="+mn-lt"/>
              </a:rPr>
              <a:t>7 × 2 = .?. × 7    </a:t>
            </a:r>
            <a:endParaRPr lang="en-US" sz="3600" b="1" dirty="0">
              <a:latin typeface="+mn-lt"/>
            </a:endParaRPr>
          </a:p>
        </p:txBody>
      </p:sp>
      <p:sp>
        <p:nvSpPr>
          <p:cNvPr id="27" name="Hộp Văn bản 15">
            <a:extLst>
              <a:ext uri="{FF2B5EF4-FFF2-40B4-BE49-F238E27FC236}">
                <a16:creationId xmlns:a16="http://schemas.microsoft.com/office/drawing/2014/main" id="{11164844-FF15-4863-AB2B-178A61E72D9A}"/>
              </a:ext>
            </a:extLst>
          </p:cNvPr>
          <p:cNvSpPr txBox="1"/>
          <p:nvPr/>
        </p:nvSpPr>
        <p:spPr>
          <a:xfrm>
            <a:off x="3617969" y="1197285"/>
            <a:ext cx="538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n-lt"/>
              </a:rPr>
              <a:t>b</a:t>
            </a:r>
            <a:r>
              <a:rPr lang="pt-BR" sz="3600" b="1">
                <a:solidFill>
                  <a:srgbClr val="FF0000"/>
                </a:solidFill>
                <a:latin typeface="+mn-lt"/>
              </a:rPr>
              <a:t>) </a:t>
            </a:r>
            <a:r>
              <a:rPr lang="pt-BR" sz="3600" b="1">
                <a:latin typeface="+mn-lt"/>
              </a:rPr>
              <a:t>.?. ×  5 = 5 × 8    </a:t>
            </a:r>
            <a:endParaRPr lang="en-US" sz="3600" b="1" dirty="0">
              <a:latin typeface="+mn-lt"/>
            </a:endParaRPr>
          </a:p>
        </p:txBody>
      </p:sp>
      <p:sp>
        <p:nvSpPr>
          <p:cNvPr id="35" name="Hộp Văn bản 15">
            <a:extLst>
              <a:ext uri="{FF2B5EF4-FFF2-40B4-BE49-F238E27FC236}">
                <a16:creationId xmlns:a16="http://schemas.microsoft.com/office/drawing/2014/main" id="{6621808E-9F24-4CC3-A205-ABF6471345F7}"/>
              </a:ext>
            </a:extLst>
          </p:cNvPr>
          <p:cNvSpPr txBox="1"/>
          <p:nvPr/>
        </p:nvSpPr>
        <p:spPr>
          <a:xfrm>
            <a:off x="3922768" y="1925419"/>
            <a:ext cx="5385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>
                <a:latin typeface="+mn-lt"/>
              </a:rPr>
              <a:t> 2  × .?. = 4 × 2</a:t>
            </a:r>
            <a:endParaRPr lang="en-US" sz="3600" b="1" dirty="0">
              <a:latin typeface="+mn-lt"/>
            </a:endParaRPr>
          </a:p>
        </p:txBody>
      </p:sp>
      <p:pic>
        <p:nvPicPr>
          <p:cNvPr id="36" name="Hình ảnh 29">
            <a:extLst>
              <a:ext uri="{FF2B5EF4-FFF2-40B4-BE49-F238E27FC236}">
                <a16:creationId xmlns:a16="http://schemas.microsoft.com/office/drawing/2014/main" id="{ABC807E1-4BC2-41AB-943F-B9BCA711A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78" r="39833" b="68620"/>
          <a:stretch/>
        </p:blipFill>
        <p:spPr>
          <a:xfrm>
            <a:off x="1584887" y="3596956"/>
            <a:ext cx="1342384" cy="1250427"/>
          </a:xfrm>
          <a:prstGeom prst="rect">
            <a:avLst/>
          </a:prstGeom>
        </p:spPr>
      </p:pic>
      <p:pic>
        <p:nvPicPr>
          <p:cNvPr id="37" name="Hình ảnh 33">
            <a:extLst>
              <a:ext uri="{FF2B5EF4-FFF2-40B4-BE49-F238E27FC236}">
                <a16:creationId xmlns:a16="http://schemas.microsoft.com/office/drawing/2014/main" id="{DAD9E9FF-E5CC-47E3-9DD0-3321FB746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981" b="69153"/>
          <a:stretch/>
        </p:blipFill>
        <p:spPr>
          <a:xfrm>
            <a:off x="6452675" y="3620638"/>
            <a:ext cx="2032283" cy="1226745"/>
          </a:xfrm>
          <a:prstGeom prst="rect">
            <a:avLst/>
          </a:prstGeom>
        </p:spPr>
      </p:pic>
      <p:pic>
        <p:nvPicPr>
          <p:cNvPr id="39" name="Hình ảnh 37">
            <a:extLst>
              <a:ext uri="{FF2B5EF4-FFF2-40B4-BE49-F238E27FC236}">
                <a16:creationId xmlns:a16="http://schemas.microsoft.com/office/drawing/2014/main" id="{0AE5D2D3-1B7F-4D5F-8823-9B9962B3B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823" y="3379535"/>
            <a:ext cx="1832346" cy="1467848"/>
          </a:xfrm>
          <a:prstGeom prst="rect">
            <a:avLst/>
          </a:prstGeom>
        </p:spPr>
      </p:pic>
      <p:grpSp>
        <p:nvGrpSpPr>
          <p:cNvPr id="40" name="Nhóm 1">
            <a:extLst>
              <a:ext uri="{FF2B5EF4-FFF2-40B4-BE49-F238E27FC236}">
                <a16:creationId xmlns:a16="http://schemas.microsoft.com/office/drawing/2014/main" id="{E11C7D4B-3742-4DB4-959F-923FD6BAF0F3}"/>
              </a:ext>
            </a:extLst>
          </p:cNvPr>
          <p:cNvGrpSpPr/>
          <p:nvPr/>
        </p:nvGrpSpPr>
        <p:grpSpPr>
          <a:xfrm>
            <a:off x="3337774" y="2557448"/>
            <a:ext cx="2592507" cy="1323554"/>
            <a:chOff x="3494265" y="788864"/>
            <a:chExt cx="4096706" cy="2302679"/>
          </a:xfrm>
        </p:grpSpPr>
        <p:pic>
          <p:nvPicPr>
            <p:cNvPr id="41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34D939BE-E5BE-459D-90DC-5B21FAFE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6" b="99815" l="2308" r="99077">
                          <a14:foregroundMark x1="5692" y1="32288" x2="5692" y2="32288"/>
                          <a14:foregroundMark x1="2308" y1="36162" x2="2308" y2="36162"/>
                          <a14:foregroundMark x1="32923" y1="3690" x2="32923" y2="3690"/>
                          <a14:foregroundMark x1="95538" y1="21771" x2="95538" y2="21771"/>
                          <a14:foregroundMark x1="67846" y1="91144" x2="67846" y2="91144"/>
                          <a14:foregroundMark x1="64615" y1="96863" x2="64615" y2="96863"/>
                          <a14:foregroundMark x1="99077" y1="35055" x2="99077" y2="35055"/>
                          <a14:foregroundMark x1="62462" y1="99815" x2="62462" y2="99815"/>
                          <a14:foregroundMark x1="63385" y1="98893" x2="63385" y2="98893"/>
                          <a14:foregroundMark x1="63692" y1="98708" x2="63692" y2="98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4265" y="788864"/>
              <a:ext cx="4096706" cy="2302679"/>
            </a:xfrm>
            <a:prstGeom prst="rect">
              <a:avLst/>
            </a:prstGeom>
          </p:spPr>
        </p:pic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910F18F8-D65B-45F9-A738-476560951453}"/>
                </a:ext>
              </a:extLst>
            </p:cNvPr>
            <p:cNvSpPr txBox="1"/>
            <p:nvPr/>
          </p:nvSpPr>
          <p:spPr>
            <a:xfrm>
              <a:off x="3730410" y="955776"/>
              <a:ext cx="3787440" cy="1606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 đổi chỗ các thừa số trong một tích thì tích không thay đổi.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Hộp Văn bản 15">
            <a:extLst>
              <a:ext uri="{FF2B5EF4-FFF2-40B4-BE49-F238E27FC236}">
                <a16:creationId xmlns:a16="http://schemas.microsoft.com/office/drawing/2014/main" id="{8F4A040F-B843-442D-A1F2-D9702CD19741}"/>
              </a:ext>
            </a:extLst>
          </p:cNvPr>
          <p:cNvSpPr txBox="1"/>
          <p:nvPr/>
        </p:nvSpPr>
        <p:spPr>
          <a:xfrm>
            <a:off x="3570672" y="1194724"/>
            <a:ext cx="5804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n-lt"/>
              </a:rPr>
              <a:t>3</a:t>
            </a:r>
            <a:endParaRPr lang="en-US" sz="3600" b="1" dirty="0">
              <a:latin typeface="+mn-lt"/>
            </a:endParaRPr>
          </a:p>
        </p:txBody>
      </p:sp>
      <p:sp>
        <p:nvSpPr>
          <p:cNvPr id="44" name="Hộp Văn bản 15">
            <a:extLst>
              <a:ext uri="{FF2B5EF4-FFF2-40B4-BE49-F238E27FC236}">
                <a16:creationId xmlns:a16="http://schemas.microsoft.com/office/drawing/2014/main" id="{6D5615C8-0390-43B1-94BD-2D0862122532}"/>
              </a:ext>
            </a:extLst>
          </p:cNvPr>
          <p:cNvSpPr txBox="1"/>
          <p:nvPr/>
        </p:nvSpPr>
        <p:spPr>
          <a:xfrm>
            <a:off x="2829582" y="1916048"/>
            <a:ext cx="5804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n-lt"/>
              </a:rPr>
              <a:t>2</a:t>
            </a:r>
            <a:endParaRPr lang="en-US" sz="3600" b="1" dirty="0">
              <a:latin typeface="+mn-lt"/>
            </a:endParaRPr>
          </a:p>
        </p:txBody>
      </p:sp>
      <p:sp>
        <p:nvSpPr>
          <p:cNvPr id="46" name="Hộp Văn bản 15">
            <a:extLst>
              <a:ext uri="{FF2B5EF4-FFF2-40B4-BE49-F238E27FC236}">
                <a16:creationId xmlns:a16="http://schemas.microsoft.com/office/drawing/2014/main" id="{09A0DE75-A0C4-45A8-AE93-77D1CDD07FA0}"/>
              </a:ext>
            </a:extLst>
          </p:cNvPr>
          <p:cNvSpPr txBox="1"/>
          <p:nvPr/>
        </p:nvSpPr>
        <p:spPr>
          <a:xfrm>
            <a:off x="5237577" y="1175658"/>
            <a:ext cx="495566" cy="665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n-lt"/>
              </a:rPr>
              <a:t>8</a:t>
            </a:r>
            <a:endParaRPr lang="en-US" sz="3600" b="1" dirty="0">
              <a:latin typeface="+mn-lt"/>
            </a:endParaRPr>
          </a:p>
        </p:txBody>
      </p:sp>
      <p:sp>
        <p:nvSpPr>
          <p:cNvPr id="47" name="Hộp Văn bản 15">
            <a:extLst>
              <a:ext uri="{FF2B5EF4-FFF2-40B4-BE49-F238E27FC236}">
                <a16:creationId xmlns:a16="http://schemas.microsoft.com/office/drawing/2014/main" id="{4E02E9AF-D07A-4C0E-B154-6C108E62ABBD}"/>
              </a:ext>
            </a:extLst>
          </p:cNvPr>
          <p:cNvSpPr txBox="1"/>
          <p:nvPr/>
        </p:nvSpPr>
        <p:spPr>
          <a:xfrm>
            <a:off x="6124328" y="1920843"/>
            <a:ext cx="495566" cy="665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+mn-lt"/>
              </a:rPr>
              <a:t>4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4785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87654E-7 L 0.12917 0.0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7778E-7 1.85185E-6 L -0.20035 0.003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7" grpId="0"/>
      <p:bldP spid="35" grpId="0"/>
      <p:bldP spid="43" grpId="0" animBg="1"/>
      <p:bldP spid="44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2249</TotalTime>
  <Words>589</Words>
  <PresentationFormat>On-screen Show (16:9)</PresentationFormat>
  <Paragraphs>126</Paragraphs>
  <Slides>25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Coiny</vt:lpstr>
      <vt:lpstr>Arial</vt:lpstr>
      <vt:lpstr>Calibri</vt:lpstr>
      <vt:lpstr>Karla</vt:lpstr>
      <vt:lpstr>Patrick Hand</vt:lpstr>
      <vt:lpstr>Love Ya Like A Sister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modified xsi:type="dcterms:W3CDTF">2022-07-04T15:22:21Z</dcterms:modified>
</cp:coreProperties>
</file>