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91" r:id="rId3"/>
    <p:sldMasterId id="2147483830" r:id="rId4"/>
    <p:sldMasterId id="2147483883" r:id="rId5"/>
    <p:sldMasterId id="2147483895" r:id="rId6"/>
    <p:sldMasterId id="2147483907" r:id="rId7"/>
  </p:sldMasterIdLst>
  <p:notesMasterIdLst>
    <p:notesMasterId r:id="rId33"/>
  </p:notesMasterIdLst>
  <p:sldIdLst>
    <p:sldId id="263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837" r:id="rId16"/>
    <p:sldId id="838" r:id="rId17"/>
    <p:sldId id="839" r:id="rId18"/>
    <p:sldId id="857" r:id="rId19"/>
    <p:sldId id="859" r:id="rId20"/>
    <p:sldId id="860" r:id="rId21"/>
    <p:sldId id="861" r:id="rId22"/>
    <p:sldId id="862" r:id="rId23"/>
    <p:sldId id="863" r:id="rId24"/>
    <p:sldId id="273" r:id="rId25"/>
    <p:sldId id="262" r:id="rId26"/>
    <p:sldId id="256" r:id="rId27"/>
    <p:sldId id="257" r:id="rId28"/>
    <p:sldId id="258" r:id="rId29"/>
    <p:sldId id="259" r:id="rId30"/>
    <p:sldId id="261" r:id="rId31"/>
    <p:sldId id="86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D27"/>
    <a:srgbClr val="CCECFC"/>
    <a:srgbClr val="FFFFFF"/>
    <a:srgbClr val="E6E6E6"/>
    <a:srgbClr val="FDE9F1"/>
    <a:srgbClr val="C6E551"/>
    <a:srgbClr val="CBE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>
        <p:scale>
          <a:sx n="50" d="100"/>
          <a:sy n="50" d="100"/>
        </p:scale>
        <p:origin x="116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9EB3F-66E2-492E-8130-C5D130358585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408F4-5383-4B94-8A15-3BC47704F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29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1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2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919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8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727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63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41693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7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6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4799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7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79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13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35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23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4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42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47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022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78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94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74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150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69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064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8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73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37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051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88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97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9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672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028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00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6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315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021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605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3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813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97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880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00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D680A084-3D7A-458C-9578-D2B817EFD6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FF9EFD86-0400-494C-BE5B-0D7658B896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5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DC398892-8707-483E-A74F-88108DA344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6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A0E8367-DC0C-4B5D-B6B9-54865046B6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KSO_TEMPLATE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84988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54" r:id="rId8"/>
    <p:sldLayoutId id="2147483855" r:id="rId9"/>
    <p:sldLayoutId id="214748385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4784F16-8AC0-402D-9698-33486602AE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A10E4-7E43-4D1D-A50F-2E8CE72E2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5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7770D702-6BF6-46F3-A4DF-AFBAC6AF58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4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6A973A5-D175-42C7-B023-68A83A7385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slide" Target="slide3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8.png"/><Relationship Id="rId10" Type="http://schemas.openxmlformats.org/officeDocument/2006/relationships/image" Target="../media/image40.png"/><Relationship Id="rId4" Type="http://schemas.openxmlformats.org/officeDocument/2006/relationships/slide" Target="slide3.xm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jpe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jpe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7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slide" Target="slide2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2.wav"/><Relationship Id="rId7" Type="http://schemas.openxmlformats.org/officeDocument/2006/relationships/image" Target="../media/image55.jpeg"/><Relationship Id="rId12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slide" Target="slide22.xml"/><Relationship Id="rId5" Type="http://schemas.openxmlformats.org/officeDocument/2006/relationships/image" Target="../media/image49.gif"/><Relationship Id="rId10" Type="http://schemas.openxmlformats.org/officeDocument/2006/relationships/image" Target="../media/image58.png"/><Relationship Id="rId4" Type="http://schemas.openxmlformats.org/officeDocument/2006/relationships/image" Target="../media/image50.jpg"/><Relationship Id="rId9" Type="http://schemas.openxmlformats.org/officeDocument/2006/relationships/image" Target="../media/image5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2.wav"/><Relationship Id="rId7" Type="http://schemas.openxmlformats.org/officeDocument/2006/relationships/image" Target="../media/image55.jpeg"/><Relationship Id="rId12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slide" Target="slide23.xml"/><Relationship Id="rId5" Type="http://schemas.openxmlformats.org/officeDocument/2006/relationships/image" Target="../media/image49.gif"/><Relationship Id="rId10" Type="http://schemas.openxmlformats.org/officeDocument/2006/relationships/image" Target="../media/image61.png"/><Relationship Id="rId4" Type="http://schemas.openxmlformats.org/officeDocument/2006/relationships/image" Target="../media/image50.jpg"/><Relationship Id="rId9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2.wav"/><Relationship Id="rId7" Type="http://schemas.openxmlformats.org/officeDocument/2006/relationships/image" Target="../media/image55.jpeg"/><Relationship Id="rId12" Type="http://schemas.openxmlformats.org/officeDocument/2006/relationships/image" Target="../media/image6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slide" Target="slide6.xml"/><Relationship Id="rId5" Type="http://schemas.openxmlformats.org/officeDocument/2006/relationships/image" Target="../media/image49.gif"/><Relationship Id="rId10" Type="http://schemas.openxmlformats.org/officeDocument/2006/relationships/image" Target="../media/image63.png"/><Relationship Id="rId4" Type="http://schemas.openxmlformats.org/officeDocument/2006/relationships/image" Target="../media/image50.jpg"/><Relationship Id="rId9" Type="http://schemas.openxmlformats.org/officeDocument/2006/relationships/image" Target="../media/image5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49.gif"/><Relationship Id="rId12" Type="http://schemas.openxmlformats.org/officeDocument/2006/relationships/image" Target="../media/image6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57.gif"/><Relationship Id="rId5" Type="http://schemas.openxmlformats.org/officeDocument/2006/relationships/image" Target="../media/image50.jpg"/><Relationship Id="rId10" Type="http://schemas.openxmlformats.org/officeDocument/2006/relationships/image" Target="../media/image56.jpeg"/><Relationship Id="rId4" Type="http://schemas.openxmlformats.org/officeDocument/2006/relationships/audio" Target="../media/audio5.wav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1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slide" Target="slide5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3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75120-6410-4EF3-9274-96046E817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7567326" y="3932784"/>
            <a:ext cx="4332183" cy="304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A8EB8-FED8-48AC-BD3B-40D161F1A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7979" y="3076648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3EBDF-03BD-4E12-A6EF-6094B3C52A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9" y="942111"/>
            <a:ext cx="5071843" cy="996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5A6FB2-C0D9-47A7-96BC-C9C40BFE59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4" y="3106342"/>
            <a:ext cx="2619184" cy="3038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B9727-CA7A-4F8B-A89C-EEA16213D9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65" y="4106463"/>
            <a:ext cx="3450741" cy="82415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2B95265-0D3B-4A60-AC59-3D540251C27D}"/>
              </a:ext>
            </a:extLst>
          </p:cNvPr>
          <p:cNvGrpSpPr/>
          <p:nvPr/>
        </p:nvGrpSpPr>
        <p:grpSpPr>
          <a:xfrm>
            <a:off x="454779" y="518262"/>
            <a:ext cx="3427973" cy="1005840"/>
            <a:chOff x="2037980" y="2222500"/>
            <a:chExt cx="3427973" cy="1005840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80664AC-10EF-4262-95EC-3CE985D0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286372" cy="1005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685248-201C-49F6-B115-3BE3A865B9B1}"/>
                </a:ext>
              </a:extLst>
            </p:cNvPr>
            <p:cNvSpPr txBox="1"/>
            <p:nvPr/>
          </p:nvSpPr>
          <p:spPr>
            <a:xfrm>
              <a:off x="2192144" y="2280811"/>
              <a:ext cx="3273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 số bị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5C6CBD-AC5F-4687-9A10-8A858249F13E}"/>
              </a:ext>
            </a:extLst>
          </p:cNvPr>
          <p:cNvGrpSpPr/>
          <p:nvPr/>
        </p:nvGrpSpPr>
        <p:grpSpPr>
          <a:xfrm>
            <a:off x="3235758" y="2085722"/>
            <a:ext cx="2276678" cy="903539"/>
            <a:chOff x="1497104" y="1279644"/>
            <a:chExt cx="1707509" cy="67765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B465EEA-2911-46D1-9C04-0F9B67061B21}"/>
                </a:ext>
              </a:extLst>
            </p:cNvPr>
            <p:cNvCxnSpPr/>
            <p:nvPr/>
          </p:nvCxnSpPr>
          <p:spPr>
            <a:xfrm flipV="1">
              <a:off x="2336074" y="1279644"/>
              <a:ext cx="0" cy="208953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89ADD6-3555-4051-AF06-D7C1DE0FB4B4}"/>
                </a:ext>
              </a:extLst>
            </p:cNvPr>
            <p:cNvSpPr/>
            <p:nvPr/>
          </p:nvSpPr>
          <p:spPr>
            <a:xfrm>
              <a:off x="1497104" y="1508729"/>
              <a:ext cx="1707509" cy="448568"/>
            </a:xfrm>
            <a:prstGeom prst="rect">
              <a:avLst/>
            </a:prstGeom>
            <a:solidFill>
              <a:srgbClr val="C6E5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420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bị</a:t>
              </a:r>
              <a:r>
                <a:rPr lang="en-US" sz="420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trừ</a:t>
              </a:r>
              <a:endPara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F554E1-3EC9-42CC-ABCF-EC381FB64E63}"/>
              </a:ext>
            </a:extLst>
          </p:cNvPr>
          <p:cNvGrpSpPr/>
          <p:nvPr/>
        </p:nvGrpSpPr>
        <p:grpSpPr>
          <a:xfrm>
            <a:off x="5808506" y="2054966"/>
            <a:ext cx="1548141" cy="934295"/>
            <a:chOff x="1748339" y="1256577"/>
            <a:chExt cx="1303700" cy="70072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3137EF4-500C-4410-B834-CA8C3D5CBD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4882" y="1256577"/>
              <a:ext cx="0" cy="208953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02545E-C056-4446-8F50-0A205C4BDC1D}"/>
                </a:ext>
              </a:extLst>
            </p:cNvPr>
            <p:cNvSpPr/>
            <p:nvPr/>
          </p:nvSpPr>
          <p:spPr>
            <a:xfrm>
              <a:off x="1748339" y="1508729"/>
              <a:ext cx="1303700" cy="448568"/>
            </a:xfrm>
            <a:prstGeom prst="rect">
              <a:avLst/>
            </a:prstGeom>
            <a:solidFill>
              <a:srgbClr val="C6E5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420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trừ</a:t>
              </a:r>
              <a:endPara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DCEEE2-6A19-4515-9D40-17882B6DB8C6}"/>
              </a:ext>
            </a:extLst>
          </p:cNvPr>
          <p:cNvGrpSpPr/>
          <p:nvPr/>
        </p:nvGrpSpPr>
        <p:grpSpPr>
          <a:xfrm>
            <a:off x="7740628" y="1938642"/>
            <a:ext cx="1548141" cy="1031608"/>
            <a:chOff x="1898826" y="1185259"/>
            <a:chExt cx="1303700" cy="77370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90A7843-4707-4404-ADA9-3763158BB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9262" y="1185259"/>
              <a:ext cx="0" cy="280271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B711ECA-5169-4CA4-927E-79F0EDF0996F}"/>
                </a:ext>
              </a:extLst>
            </p:cNvPr>
            <p:cNvSpPr/>
            <p:nvPr/>
          </p:nvSpPr>
          <p:spPr>
            <a:xfrm>
              <a:off x="1898826" y="1510395"/>
              <a:ext cx="1303700" cy="448568"/>
            </a:xfrm>
            <a:prstGeom prst="rect">
              <a:avLst/>
            </a:prstGeom>
            <a:solidFill>
              <a:srgbClr val="C6E5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Hiệu</a:t>
              </a:r>
              <a:endPara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DE5AC4CF-DD06-49BD-B4FC-19C43E1A76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27" y="3132571"/>
            <a:ext cx="4152035" cy="380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2B95265-0D3B-4A60-AC59-3D540251C27D}"/>
              </a:ext>
            </a:extLst>
          </p:cNvPr>
          <p:cNvGrpSpPr/>
          <p:nvPr/>
        </p:nvGrpSpPr>
        <p:grpSpPr>
          <a:xfrm>
            <a:off x="454779" y="518262"/>
            <a:ext cx="2955171" cy="1005840"/>
            <a:chOff x="2037980" y="2222500"/>
            <a:chExt cx="2955171" cy="1005840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80664AC-10EF-4262-95EC-3CE985D0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2780979" cy="1005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685248-201C-49F6-B115-3BE3A865B9B1}"/>
                </a:ext>
              </a:extLst>
            </p:cNvPr>
            <p:cNvSpPr txBox="1"/>
            <p:nvPr/>
          </p:nvSpPr>
          <p:spPr>
            <a:xfrm>
              <a:off x="2192144" y="2280811"/>
              <a:ext cx="2801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 số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C3CA674-BD6C-484A-8D97-16A7B86023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227" y="-2813239"/>
            <a:ext cx="9726201" cy="13656798"/>
          </a:xfrm>
          <a:prstGeom prst="rect">
            <a:avLst/>
          </a:prstGeom>
          <a:solidFill>
            <a:srgbClr val="C6E55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2A1EE5-3685-4487-943E-860FE83769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50" y="1801477"/>
            <a:ext cx="4257190" cy="3905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2FB44D-C259-4EDA-8C52-B13FD2FC98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22" y="587609"/>
            <a:ext cx="5656643" cy="106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9478E2-B3A4-4DCF-97A9-383E55AE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04" y="4198771"/>
            <a:ext cx="4048399" cy="771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BA6EF-E5CA-491E-95E8-EBEC732967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9" y="2716617"/>
            <a:ext cx="3063352" cy="35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614024" y="156563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82680" y="3941109"/>
              <a:ext cx="4351635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Muốn </a:t>
              </a: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tìm số bị trừ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ta lấy hiệu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với số trừ.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5C48458-866A-49F0-865A-8AF520FF5326}"/>
              </a:ext>
            </a:extLst>
          </p:cNvPr>
          <p:cNvSpPr txBox="1"/>
          <p:nvPr/>
        </p:nvSpPr>
        <p:spPr>
          <a:xfrm>
            <a:off x="4423093" y="645955"/>
            <a:ext cx="3003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2727"/>
                </a:solidFill>
                <a:latin typeface="SVN-Cookies" panose="02040603050506020204" pitchFamily="18" charset="0"/>
              </a:rPr>
              <a:t>EM GHI NHỚ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821134-FC48-461E-86B3-F3DD830E573F}"/>
              </a:ext>
            </a:extLst>
          </p:cNvPr>
          <p:cNvGrpSpPr/>
          <p:nvPr/>
        </p:nvGrpSpPr>
        <p:grpSpPr>
          <a:xfrm>
            <a:off x="6132378" y="1549035"/>
            <a:ext cx="5501148" cy="4233003"/>
            <a:chOff x="725129" y="2239417"/>
            <a:chExt cx="5501148" cy="4233003"/>
          </a:xfrm>
        </p:grpSpPr>
        <p:pic>
          <p:nvPicPr>
            <p:cNvPr id="27" name="Picture 2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A69E05F9-FCEC-4196-ACB1-8F6C2CBD4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25129" y="2239417"/>
              <a:ext cx="5501148" cy="423300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AE743F-9760-41B9-B784-85ED1BAF2E24}"/>
                </a:ext>
              </a:extLst>
            </p:cNvPr>
            <p:cNvSpPr txBox="1"/>
            <p:nvPr/>
          </p:nvSpPr>
          <p:spPr>
            <a:xfrm>
              <a:off x="1285444" y="3835111"/>
              <a:ext cx="43805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Muốn </a:t>
              </a: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tìm số trừ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ta lấy số bị trừ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trừ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đi hiệu.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522249-D06D-430E-8BC7-10C9169B55DB}"/>
              </a:ext>
            </a:extLst>
          </p:cNvPr>
          <p:cNvSpPr txBox="1"/>
          <p:nvPr/>
        </p:nvSpPr>
        <p:spPr>
          <a:xfrm>
            <a:off x="-2152650" y="1030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7539" y="2593498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: 圆角 8">
            <a:extLst>
              <a:ext uri="{FF2B5EF4-FFF2-40B4-BE49-F238E27FC236}">
                <a16:creationId xmlns:a16="http://schemas.microsoft.com/office/drawing/2014/main" id="{CAC22BBB-3F95-44DD-A89D-E0AB104DFAA9}"/>
              </a:ext>
            </a:extLst>
          </p:cNvPr>
          <p:cNvSpPr/>
          <p:nvPr/>
        </p:nvSpPr>
        <p:spPr>
          <a:xfrm>
            <a:off x="1615893" y="1916104"/>
            <a:ext cx="8518707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4BBC48-713A-4184-8A9B-3D17F9C3D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946" y="1755340"/>
            <a:ext cx="71329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39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C48458-866A-49F0-865A-8AF520FF5326}"/>
              </a:ext>
            </a:extLst>
          </p:cNvPr>
          <p:cNvSpPr txBox="1"/>
          <p:nvPr/>
        </p:nvSpPr>
        <p:spPr>
          <a:xfrm>
            <a:off x="1794193" y="573206"/>
            <a:ext cx="430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>
                <a:solidFill>
                  <a:srgbClr val="FF2727"/>
                </a:solidFill>
                <a:latin typeface="SVN-Cookies" panose="02040603050506020204" pitchFamily="18" charset="0"/>
              </a:rPr>
              <a:t>Tìm số bị trừ.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522249-D06D-430E-8BC7-10C9169B55DB}"/>
              </a:ext>
            </a:extLst>
          </p:cNvPr>
          <p:cNvSpPr txBox="1"/>
          <p:nvPr/>
        </p:nvSpPr>
        <p:spPr>
          <a:xfrm>
            <a:off x="-2152650" y="1030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E9B58B-D957-4EA4-8FDA-A64F74E461D6}"/>
              </a:ext>
            </a:extLst>
          </p:cNvPr>
          <p:cNvGrpSpPr/>
          <p:nvPr/>
        </p:nvGrpSpPr>
        <p:grpSpPr>
          <a:xfrm>
            <a:off x="777557" y="459257"/>
            <a:ext cx="1345247" cy="759427"/>
            <a:chOff x="777557" y="459257"/>
            <a:chExt cx="1345247" cy="759427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4A423012-BDD5-400C-AF62-343E6C96BF4C}"/>
                </a:ext>
              </a:extLst>
            </p:cNvPr>
            <p:cNvSpPr/>
            <p:nvPr/>
          </p:nvSpPr>
          <p:spPr>
            <a:xfrm>
              <a:off x="777557" y="459257"/>
              <a:ext cx="857250" cy="739009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44F5FC-E0DF-4217-9AB9-079A1595D747}"/>
                </a:ext>
              </a:extLst>
            </p:cNvPr>
            <p:cNvSpPr txBox="1"/>
            <p:nvPr/>
          </p:nvSpPr>
          <p:spPr>
            <a:xfrm>
              <a:off x="988536" y="572353"/>
              <a:ext cx="1134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>
                  <a:solidFill>
                    <a:schemeClr val="bg1"/>
                  </a:solidFill>
                  <a:latin typeface="SVN-Cookies" panose="02040603050506020204" pitchFamily="18" charset="0"/>
                </a:rPr>
                <a:t>1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Cookies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F8C23B-AF4B-4B5E-A78A-F1E43040F5B4}"/>
              </a:ext>
            </a:extLst>
          </p:cNvPr>
          <p:cNvSpPr txBox="1"/>
          <p:nvPr/>
        </p:nvSpPr>
        <p:spPr>
          <a:xfrm>
            <a:off x="1695843" y="2526903"/>
            <a:ext cx="4301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18 = 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F5B26C-3D3D-475C-B4A1-7C2EB61220DC}"/>
              </a:ext>
            </a:extLst>
          </p:cNvPr>
          <p:cNvSpPr txBox="1"/>
          <p:nvPr/>
        </p:nvSpPr>
        <p:spPr>
          <a:xfrm>
            <a:off x="7145964" y="2483510"/>
            <a:ext cx="4301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– 34 = 51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D714BB05-1997-405C-A5AF-5F6FF5EB37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285684" y="5749453"/>
            <a:ext cx="610538" cy="1064143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5E10398A-3318-4E49-B8C1-2A3BA9551E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1295778" y="5801152"/>
            <a:ext cx="610538" cy="1064143"/>
          </a:xfrm>
          <a:prstGeom prst="rect">
            <a:avLst/>
          </a:prstGeom>
        </p:spPr>
      </p:pic>
      <p:pic>
        <p:nvPicPr>
          <p:cNvPr id="15" name="Picture 14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DA88ADD5-CE01-4621-9578-DD4285C018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432007" y="4066600"/>
            <a:ext cx="3183398" cy="239003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30F149C-4063-446D-BE5F-145F4D3CCA04}"/>
              </a:ext>
            </a:extLst>
          </p:cNvPr>
          <p:cNvGrpSpPr/>
          <p:nvPr/>
        </p:nvGrpSpPr>
        <p:grpSpPr>
          <a:xfrm>
            <a:off x="289560" y="1596477"/>
            <a:ext cx="2461140" cy="1005840"/>
            <a:chOff x="2037979" y="2222500"/>
            <a:chExt cx="2461140" cy="1005840"/>
          </a:xfrm>
        </p:grpSpPr>
        <p:pic>
          <p:nvPicPr>
            <p:cNvPr id="25" name="Picture 24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F7CE5C67-7168-490C-BDAA-DDCCD0CDD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79" y="2222500"/>
              <a:ext cx="2461139" cy="100584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0BA7AB-1A2A-434C-9052-665D9828B32F}"/>
                </a:ext>
              </a:extLst>
            </p:cNvPr>
            <p:cNvSpPr txBox="1"/>
            <p:nvPr/>
          </p:nvSpPr>
          <p:spPr>
            <a:xfrm>
              <a:off x="2339371" y="2281998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bị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765B6E-35C0-416A-98BB-2AB11D657F69}"/>
              </a:ext>
            </a:extLst>
          </p:cNvPr>
          <p:cNvGrpSpPr/>
          <p:nvPr/>
        </p:nvGrpSpPr>
        <p:grpSpPr>
          <a:xfrm>
            <a:off x="5687414" y="1521221"/>
            <a:ext cx="2461140" cy="1005840"/>
            <a:chOff x="2037979" y="2222500"/>
            <a:chExt cx="2461140" cy="1005840"/>
          </a:xfrm>
        </p:grpSpPr>
        <p:pic>
          <p:nvPicPr>
            <p:cNvPr id="28" name="Picture 27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4966147C-3B00-4908-8FF9-020A15419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79" y="2222500"/>
              <a:ext cx="2461139" cy="100584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1DC000-CB3C-404D-8E2B-954D9D769AE1}"/>
                </a:ext>
              </a:extLst>
            </p:cNvPr>
            <p:cNvSpPr txBox="1"/>
            <p:nvPr/>
          </p:nvSpPr>
          <p:spPr>
            <a:xfrm>
              <a:off x="2339371" y="2281998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bị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826BB3C-38E2-4FED-A801-DDB0AF5DB3B3}"/>
              </a:ext>
            </a:extLst>
          </p:cNvPr>
          <p:cNvGrpSpPr/>
          <p:nvPr/>
        </p:nvGrpSpPr>
        <p:grpSpPr>
          <a:xfrm>
            <a:off x="8148553" y="3559126"/>
            <a:ext cx="3183398" cy="2178495"/>
            <a:chOff x="8148553" y="3559126"/>
            <a:chExt cx="3183398" cy="2178495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4323F4B5-CAF0-41CA-A061-3F70B4BD9A0E}"/>
                </a:ext>
              </a:extLst>
            </p:cNvPr>
            <p:cNvSpPr/>
            <p:nvPr/>
          </p:nvSpPr>
          <p:spPr>
            <a:xfrm>
              <a:off x="8148553" y="3559126"/>
              <a:ext cx="3183398" cy="2178495"/>
            </a:xfrm>
            <a:prstGeom prst="cloudCallout">
              <a:avLst>
                <a:gd name="adj1" fmla="val -74746"/>
                <a:gd name="adj2" fmla="val 26984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C3BDBA-7AA5-4EE0-8583-4352DF89D2E2}"/>
                </a:ext>
              </a:extLst>
            </p:cNvPr>
            <p:cNvSpPr txBox="1"/>
            <p:nvPr/>
          </p:nvSpPr>
          <p:spPr>
            <a:xfrm>
              <a:off x="8538013" y="4153896"/>
              <a:ext cx="25406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>
                  <a:solidFill>
                    <a:srgbClr val="7030A0"/>
                  </a:solidFill>
                  <a:latin typeface="SVN-Cookies" panose="02040603050506020204" pitchFamily="18" charset="0"/>
                </a:rPr>
                <a:t>Em nêu lại cách tìm số bị trừ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ookies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F69346-B81D-4A5A-99A9-FF195CE258E1}"/>
              </a:ext>
            </a:extLst>
          </p:cNvPr>
          <p:cNvGrpSpPr/>
          <p:nvPr/>
        </p:nvGrpSpPr>
        <p:grpSpPr>
          <a:xfrm>
            <a:off x="590952" y="3584352"/>
            <a:ext cx="3183398" cy="2178495"/>
            <a:chOff x="8148553" y="3559126"/>
            <a:chExt cx="3183398" cy="2178495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id="{5BD503D4-6703-466B-B18C-50C84FE649EE}"/>
                </a:ext>
              </a:extLst>
            </p:cNvPr>
            <p:cNvSpPr/>
            <p:nvPr/>
          </p:nvSpPr>
          <p:spPr>
            <a:xfrm>
              <a:off x="8148553" y="3559126"/>
              <a:ext cx="3183398" cy="2178495"/>
            </a:xfrm>
            <a:prstGeom prst="cloudCallout">
              <a:avLst>
                <a:gd name="adj1" fmla="val 84341"/>
                <a:gd name="adj2" fmla="val 24401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C64468-C77B-441F-8C06-DEF864245B25}"/>
                </a:ext>
              </a:extLst>
            </p:cNvPr>
            <p:cNvSpPr txBox="1"/>
            <p:nvPr/>
          </p:nvSpPr>
          <p:spPr>
            <a:xfrm>
              <a:off x="8554394" y="3948111"/>
              <a:ext cx="25406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>
                  <a:solidFill>
                    <a:srgbClr val="7030A0"/>
                  </a:solidFill>
                  <a:latin typeface="SVN-Cookies" panose="02040603050506020204" pitchFamily="18" charset="0"/>
                </a:rPr>
                <a:t>Muốn tìm số bị trừ, ta lấy hiệu cộng với số trừ.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24A0789-5A5A-452E-9818-645D09F32E91}"/>
              </a:ext>
            </a:extLst>
          </p:cNvPr>
          <p:cNvSpPr txBox="1"/>
          <p:nvPr/>
        </p:nvSpPr>
        <p:spPr>
          <a:xfrm>
            <a:off x="2267112" y="2540741"/>
            <a:ext cx="7731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EDBC9A-986A-4CF6-9A37-CED0390A274C}"/>
              </a:ext>
            </a:extLst>
          </p:cNvPr>
          <p:cNvSpPr txBox="1"/>
          <p:nvPr/>
        </p:nvSpPr>
        <p:spPr>
          <a:xfrm>
            <a:off x="7782895" y="2500679"/>
            <a:ext cx="7731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70166" y="51699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C48458-866A-49F0-865A-8AF520FF5326}"/>
              </a:ext>
            </a:extLst>
          </p:cNvPr>
          <p:cNvSpPr txBox="1"/>
          <p:nvPr/>
        </p:nvSpPr>
        <p:spPr>
          <a:xfrm>
            <a:off x="1794193" y="573206"/>
            <a:ext cx="430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Tìm số trừ.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522249-D06D-430E-8BC7-10C9169B55DB}"/>
              </a:ext>
            </a:extLst>
          </p:cNvPr>
          <p:cNvSpPr txBox="1"/>
          <p:nvPr/>
        </p:nvSpPr>
        <p:spPr>
          <a:xfrm>
            <a:off x="-2152650" y="1030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E9B58B-D957-4EA4-8FDA-A64F74E461D6}"/>
              </a:ext>
            </a:extLst>
          </p:cNvPr>
          <p:cNvGrpSpPr/>
          <p:nvPr/>
        </p:nvGrpSpPr>
        <p:grpSpPr>
          <a:xfrm>
            <a:off x="777557" y="459257"/>
            <a:ext cx="1345247" cy="759427"/>
            <a:chOff x="777557" y="459257"/>
            <a:chExt cx="1345247" cy="759427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4A423012-BDD5-400C-AF62-343E6C96BF4C}"/>
                </a:ext>
              </a:extLst>
            </p:cNvPr>
            <p:cNvSpPr/>
            <p:nvPr/>
          </p:nvSpPr>
          <p:spPr>
            <a:xfrm>
              <a:off x="777557" y="459257"/>
              <a:ext cx="857250" cy="739009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44F5FC-E0DF-4217-9AB9-079A1595D747}"/>
                </a:ext>
              </a:extLst>
            </p:cNvPr>
            <p:cNvSpPr txBox="1"/>
            <p:nvPr/>
          </p:nvSpPr>
          <p:spPr>
            <a:xfrm>
              <a:off x="988536" y="572353"/>
              <a:ext cx="1134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F8C23B-AF4B-4B5E-A78A-F1E43040F5B4}"/>
              </a:ext>
            </a:extLst>
          </p:cNvPr>
          <p:cNvSpPr txBox="1"/>
          <p:nvPr/>
        </p:nvSpPr>
        <p:spPr>
          <a:xfrm>
            <a:off x="1695843" y="2526903"/>
            <a:ext cx="4301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– 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F5B26C-3D3D-475C-B4A1-7C2EB61220DC}"/>
              </a:ext>
            </a:extLst>
          </p:cNvPr>
          <p:cNvSpPr txBox="1"/>
          <p:nvPr/>
        </p:nvSpPr>
        <p:spPr>
          <a:xfrm>
            <a:off x="7145964" y="2483510"/>
            <a:ext cx="4301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– 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D714BB05-1997-405C-A5AF-5F6FF5EB37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285684" y="5749453"/>
            <a:ext cx="610538" cy="1064143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5E10398A-3318-4E49-B8C1-2A3BA9551E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1295778" y="5801152"/>
            <a:ext cx="610538" cy="1064143"/>
          </a:xfrm>
          <a:prstGeom prst="rect">
            <a:avLst/>
          </a:prstGeom>
        </p:spPr>
      </p:pic>
      <p:pic>
        <p:nvPicPr>
          <p:cNvPr id="15" name="Picture 14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DA88ADD5-CE01-4621-9578-DD4285C018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432007" y="4066600"/>
            <a:ext cx="3183398" cy="239003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30F149C-4063-446D-BE5F-145F4D3CCA04}"/>
              </a:ext>
            </a:extLst>
          </p:cNvPr>
          <p:cNvGrpSpPr/>
          <p:nvPr/>
        </p:nvGrpSpPr>
        <p:grpSpPr>
          <a:xfrm>
            <a:off x="1385606" y="1442273"/>
            <a:ext cx="2461140" cy="1005840"/>
            <a:chOff x="2037979" y="2222500"/>
            <a:chExt cx="2461140" cy="1005840"/>
          </a:xfrm>
        </p:grpSpPr>
        <p:pic>
          <p:nvPicPr>
            <p:cNvPr id="25" name="Picture 24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F7CE5C67-7168-490C-BDAA-DDCCD0CDD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79" y="2222500"/>
              <a:ext cx="2461139" cy="100584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0BA7AB-1A2A-434C-9052-665D9828B32F}"/>
                </a:ext>
              </a:extLst>
            </p:cNvPr>
            <p:cNvSpPr txBox="1"/>
            <p:nvPr/>
          </p:nvSpPr>
          <p:spPr>
            <a:xfrm>
              <a:off x="2339371" y="2281998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765B6E-35C0-416A-98BB-2AB11D657F69}"/>
              </a:ext>
            </a:extLst>
          </p:cNvPr>
          <p:cNvGrpSpPr/>
          <p:nvPr/>
        </p:nvGrpSpPr>
        <p:grpSpPr>
          <a:xfrm>
            <a:off x="6974232" y="1407160"/>
            <a:ext cx="2461140" cy="1005840"/>
            <a:chOff x="2037979" y="2222500"/>
            <a:chExt cx="2461140" cy="1005840"/>
          </a:xfrm>
        </p:grpSpPr>
        <p:pic>
          <p:nvPicPr>
            <p:cNvPr id="28" name="Picture 27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4966147C-3B00-4908-8FF9-020A15419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79" y="2222500"/>
              <a:ext cx="2461139" cy="100584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1DC000-CB3C-404D-8E2B-954D9D769AE1}"/>
                </a:ext>
              </a:extLst>
            </p:cNvPr>
            <p:cNvSpPr txBox="1"/>
            <p:nvPr/>
          </p:nvSpPr>
          <p:spPr>
            <a:xfrm>
              <a:off x="2339371" y="2281998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826BB3C-38E2-4FED-A801-DDB0AF5DB3B3}"/>
              </a:ext>
            </a:extLst>
          </p:cNvPr>
          <p:cNvGrpSpPr/>
          <p:nvPr/>
        </p:nvGrpSpPr>
        <p:grpSpPr>
          <a:xfrm>
            <a:off x="8148553" y="3559126"/>
            <a:ext cx="3183398" cy="2178495"/>
            <a:chOff x="8148553" y="3559126"/>
            <a:chExt cx="3183398" cy="2178495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4323F4B5-CAF0-41CA-A061-3F70B4BD9A0E}"/>
                </a:ext>
              </a:extLst>
            </p:cNvPr>
            <p:cNvSpPr/>
            <p:nvPr/>
          </p:nvSpPr>
          <p:spPr>
            <a:xfrm>
              <a:off x="8148553" y="3559126"/>
              <a:ext cx="3183398" cy="2178495"/>
            </a:xfrm>
            <a:prstGeom prst="cloudCallout">
              <a:avLst>
                <a:gd name="adj1" fmla="val -74746"/>
                <a:gd name="adj2" fmla="val 26984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C3BDBA-7AA5-4EE0-8583-4352DF89D2E2}"/>
                </a:ext>
              </a:extLst>
            </p:cNvPr>
            <p:cNvSpPr txBox="1"/>
            <p:nvPr/>
          </p:nvSpPr>
          <p:spPr>
            <a:xfrm>
              <a:off x="8538013" y="4153896"/>
              <a:ext cx="25406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Em nêu lại cách tìm số trừ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F69346-B81D-4A5A-99A9-FF195CE258E1}"/>
              </a:ext>
            </a:extLst>
          </p:cNvPr>
          <p:cNvGrpSpPr/>
          <p:nvPr/>
        </p:nvGrpSpPr>
        <p:grpSpPr>
          <a:xfrm>
            <a:off x="590952" y="3584352"/>
            <a:ext cx="3183398" cy="2178495"/>
            <a:chOff x="8148553" y="3559126"/>
            <a:chExt cx="3183398" cy="2178495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id="{5BD503D4-6703-466B-B18C-50C84FE649EE}"/>
                </a:ext>
              </a:extLst>
            </p:cNvPr>
            <p:cNvSpPr/>
            <p:nvPr/>
          </p:nvSpPr>
          <p:spPr>
            <a:xfrm>
              <a:off x="8148553" y="3559126"/>
              <a:ext cx="3183398" cy="2178495"/>
            </a:xfrm>
            <a:prstGeom prst="cloudCallout">
              <a:avLst>
                <a:gd name="adj1" fmla="val 84341"/>
                <a:gd name="adj2" fmla="val 24401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C64468-C77B-441F-8C06-DEF864245B25}"/>
                </a:ext>
              </a:extLst>
            </p:cNvPr>
            <p:cNvSpPr txBox="1"/>
            <p:nvPr/>
          </p:nvSpPr>
          <p:spPr>
            <a:xfrm>
              <a:off x="8554394" y="3948111"/>
              <a:ext cx="25406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Muốn tìm số trừ, ta lấy số bị trừ trừ đi hiệu.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24A0789-5A5A-452E-9818-645D09F32E91}"/>
              </a:ext>
            </a:extLst>
          </p:cNvPr>
          <p:cNvSpPr txBox="1"/>
          <p:nvPr/>
        </p:nvSpPr>
        <p:spPr>
          <a:xfrm>
            <a:off x="3493264" y="2475977"/>
            <a:ext cx="63499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EDBC9A-986A-4CF6-9A37-CED0390A274C}"/>
              </a:ext>
            </a:extLst>
          </p:cNvPr>
          <p:cNvSpPr txBox="1"/>
          <p:nvPr/>
        </p:nvSpPr>
        <p:spPr>
          <a:xfrm>
            <a:off x="9016135" y="2476921"/>
            <a:ext cx="7731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7539" y="2593498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: 圆角 8">
            <a:extLst>
              <a:ext uri="{FF2B5EF4-FFF2-40B4-BE49-F238E27FC236}">
                <a16:creationId xmlns:a16="http://schemas.microsoft.com/office/drawing/2014/main" id="{CAC22BBB-3F95-44DD-A89D-E0AB104DFAA9}"/>
              </a:ext>
            </a:extLst>
          </p:cNvPr>
          <p:cNvSpPr/>
          <p:nvPr/>
        </p:nvSpPr>
        <p:spPr>
          <a:xfrm>
            <a:off x="1615893" y="1916104"/>
            <a:ext cx="8518707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74367-9159-40B6-A155-78011F8CA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091" y="2387124"/>
            <a:ext cx="62916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C48458-866A-49F0-865A-8AF520FF5326}"/>
              </a:ext>
            </a:extLst>
          </p:cNvPr>
          <p:cNvSpPr txBox="1"/>
          <p:nvPr/>
        </p:nvSpPr>
        <p:spPr>
          <a:xfrm>
            <a:off x="1555174" y="573206"/>
            <a:ext cx="4301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522249-D06D-430E-8BC7-10C9169B55DB}"/>
              </a:ext>
            </a:extLst>
          </p:cNvPr>
          <p:cNvSpPr txBox="1"/>
          <p:nvPr/>
        </p:nvSpPr>
        <p:spPr>
          <a:xfrm>
            <a:off x="-2152650" y="1030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D714BB05-1997-405C-A5AF-5F6FF5EB37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285684" y="5749453"/>
            <a:ext cx="610538" cy="1064143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5E10398A-3318-4E49-B8C1-2A3BA9551E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1295778" y="5801152"/>
            <a:ext cx="610538" cy="106414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D8FD460-DBDF-4E4B-A77D-AF202191D607}"/>
              </a:ext>
            </a:extLst>
          </p:cNvPr>
          <p:cNvSpPr/>
          <p:nvPr/>
        </p:nvSpPr>
        <p:spPr>
          <a:xfrm>
            <a:off x="797618" y="573206"/>
            <a:ext cx="707015" cy="70701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D3A946-10C0-487D-86CD-D74E3B1F04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4" y="1831260"/>
            <a:ext cx="10083152" cy="339157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33FD454-8F70-4391-81BD-9667316D4BD3}"/>
              </a:ext>
            </a:extLst>
          </p:cNvPr>
          <p:cNvSpPr txBox="1"/>
          <p:nvPr/>
        </p:nvSpPr>
        <p:spPr>
          <a:xfrm>
            <a:off x="5462953" y="4127668"/>
            <a:ext cx="1266093" cy="923330"/>
          </a:xfrm>
          <a:prstGeom prst="rect">
            <a:avLst/>
          </a:prstGeom>
          <a:solidFill>
            <a:srgbClr val="CFDD27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1C5DE0-DF33-4422-8DC4-0C083274D671}"/>
              </a:ext>
            </a:extLst>
          </p:cNvPr>
          <p:cNvSpPr txBox="1"/>
          <p:nvPr/>
        </p:nvSpPr>
        <p:spPr>
          <a:xfrm>
            <a:off x="7430872" y="3035806"/>
            <a:ext cx="1266093" cy="923330"/>
          </a:xfrm>
          <a:prstGeom prst="rect">
            <a:avLst/>
          </a:prstGeom>
          <a:solidFill>
            <a:srgbClr val="CCECFC"/>
          </a:solidFill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F032EF-D698-4606-9C85-B1215F83F943}"/>
              </a:ext>
            </a:extLst>
          </p:cNvPr>
          <p:cNvSpPr txBox="1"/>
          <p:nvPr/>
        </p:nvSpPr>
        <p:spPr>
          <a:xfrm>
            <a:off x="9388919" y="1924218"/>
            <a:ext cx="1266093" cy="923330"/>
          </a:xfrm>
          <a:prstGeom prst="rect">
            <a:avLst/>
          </a:prstGeom>
          <a:solidFill>
            <a:srgbClr val="FDE9F1"/>
          </a:solidFill>
          <a:ln>
            <a:solidFill>
              <a:srgbClr val="FDE9F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</a:p>
        </p:txBody>
      </p:sp>
    </p:spTree>
    <p:extLst>
      <p:ext uri="{BB962C8B-B14F-4D97-AF65-F5344CB8AC3E}">
        <p14:creationId xmlns:p14="http://schemas.microsoft.com/office/powerpoint/2010/main" val="41355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0"/>
            <a:ext cx="9148887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6D8BB8C-13CD-4CE6-8FEE-7F26290361E8}"/>
              </a:ext>
            </a:extLst>
          </p:cNvPr>
          <p:cNvSpPr txBox="1"/>
          <p:nvPr/>
        </p:nvSpPr>
        <p:spPr>
          <a:xfrm rot="21332577">
            <a:off x="1902786" y="4008610"/>
            <a:ext cx="7780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B0F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CỦNG CỐ</a:t>
            </a:r>
            <a:endParaRPr lang="zh-CN" altLang="en-US" sz="6000" b="1" dirty="0">
              <a:solidFill>
                <a:srgbClr val="00B0F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126868" y="866711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9708" y="1493279"/>
            <a:ext cx="1148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34B9A08-656D-4C6D-94F2-6AFAC2BB63B2}"/>
              </a:ext>
            </a:extLst>
          </p:cNvPr>
          <p:cNvSpPr/>
          <p:nvPr/>
        </p:nvSpPr>
        <p:spPr>
          <a:xfrm>
            <a:off x="583487" y="1017347"/>
            <a:ext cx="11025026" cy="501769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8688" y="2662312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C49868-2BE1-4929-AD2C-FDB7403E069D}"/>
              </a:ext>
            </a:extLst>
          </p:cNvPr>
          <p:cNvSpPr txBox="1"/>
          <p:nvPr/>
        </p:nvSpPr>
        <p:spPr>
          <a:xfrm>
            <a:off x="1723292" y="2002699"/>
            <a:ext cx="84898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ysClr val="windowText" lastClr="000000"/>
                </a:solidFill>
                <a:latin typeface="Coiny"/>
              </a:rPr>
              <a:t>Hôm nay chúng mình sẽ cùng đến thăm vương quốc kẹo ngọt cùng với công chúa Mandy nhé! </a:t>
            </a:r>
            <a:endParaRPr lang="en-US" sz="4800" dirty="0">
              <a:solidFill>
                <a:sysClr val="windowText" lastClr="000000"/>
              </a:solidFill>
              <a:latin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548119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602495" y="44398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B.25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C.26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D.27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24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65147" y="1041808"/>
            <a:ext cx="8518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94 - .?. = 69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605" y="5542289"/>
            <a:ext cx="462222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87714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1673" y="4418962"/>
            <a:ext cx="4841203" cy="6566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9458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MUỐN TÌM SỐ BỊ TRỪ, TA LÀM THẾ NÀO?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97836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506012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82386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535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MUỐN TÌM SỐ TRỪ TA LÀM THẾ NÀO?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29104" y="4870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B.39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C.40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D.41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A.38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097932" y="772398"/>
            <a:ext cx="7053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.?. – 14= 25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29" y="875587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34B9A08-656D-4C6D-94F2-6AFAC2BB63B2}"/>
              </a:ext>
            </a:extLst>
          </p:cNvPr>
          <p:cNvSpPr/>
          <p:nvPr/>
        </p:nvSpPr>
        <p:spPr>
          <a:xfrm>
            <a:off x="583487" y="1017347"/>
            <a:ext cx="11025026" cy="501769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8688" y="2662312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C49868-2BE1-4929-AD2C-FDB7403E069D}"/>
              </a:ext>
            </a:extLst>
          </p:cNvPr>
          <p:cNvSpPr txBox="1"/>
          <p:nvPr/>
        </p:nvSpPr>
        <p:spPr>
          <a:xfrm>
            <a:off x="888646" y="2662312"/>
            <a:ext cx="110250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>
                <a:solidFill>
                  <a:sysClr val="windowText" lastClr="000000"/>
                </a:solidFill>
                <a:latin typeface="Coiny"/>
              </a:rPr>
              <a:t>- Về nhà học bài và xem lại các bài tập.</a:t>
            </a:r>
          </a:p>
          <a:p>
            <a:pPr lvl="0" algn="ctr"/>
            <a:r>
              <a:rPr lang="en-US" sz="4000">
                <a:solidFill>
                  <a:sysClr val="windowText" lastClr="000000"/>
                </a:solidFill>
                <a:latin typeface="Coiny"/>
              </a:rPr>
              <a:t>- Chuẩn bị bài sau: Ôn tập phép nhân.</a:t>
            </a:r>
          </a:p>
        </p:txBody>
      </p:sp>
    </p:spTree>
    <p:extLst>
      <p:ext uri="{BB962C8B-B14F-4D97-AF65-F5344CB8AC3E}">
        <p14:creationId xmlns:p14="http://schemas.microsoft.com/office/powerpoint/2010/main" val="428962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" r="1924"/>
          <a:stretch/>
        </p:blipFill>
        <p:spPr>
          <a:xfrm>
            <a:off x="0" y="-9525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907" y="2266949"/>
            <a:ext cx="4021323" cy="3952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9" y="3877036"/>
            <a:ext cx="3048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6751" y="3648438"/>
            <a:ext cx="4332183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2751" y="2266949"/>
            <a:ext cx="3351171" cy="2267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000296" y="3730286"/>
            <a:ext cx="1858789" cy="296615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6180" y="298886"/>
            <a:ext cx="706920" cy="829826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5F6E51B1-BF1E-4D50-BF27-C15AD70C2A2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6162" y="252024"/>
            <a:ext cx="706920" cy="829826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8045" y="108967"/>
            <a:ext cx="706920" cy="829826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6090382F-74CE-42A6-B7CB-CE2ACF5B4EC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44" y="898198"/>
            <a:ext cx="728340" cy="854079"/>
          </a:xfrm>
          <a:prstGeom prst="rect">
            <a:avLst/>
          </a:prstGeom>
        </p:spPr>
      </p:pic>
      <p:pic>
        <p:nvPicPr>
          <p:cNvPr id="13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17BAC4C6-4ADB-427A-9D10-412185EE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490" y="3637268"/>
            <a:ext cx="2543454" cy="32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21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5561428" y="3290034"/>
            <a:ext cx="3338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hạng chưa biết, ta lấy tổng trừ đi số hạng kia.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17AC144-4252-483F-8A65-B06B5D8DCCBB}"/>
              </a:ext>
            </a:extLst>
          </p:cNvPr>
          <p:cNvSpPr/>
          <p:nvPr/>
        </p:nvSpPr>
        <p:spPr>
          <a:xfrm>
            <a:off x="1620391" y="116631"/>
            <a:ext cx="9523829" cy="1077218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1871002" y="315093"/>
            <a:ext cx="952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hạng chưa biết ta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2170625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+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85</a:t>
            </a:r>
            <a:endParaRPr lang="vi-VN" sz="4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17AC144-4252-483F-8A65-B06B5D8DCCBB}"/>
              </a:ext>
            </a:extLst>
          </p:cNvPr>
          <p:cNvSpPr/>
          <p:nvPr/>
        </p:nvSpPr>
        <p:spPr>
          <a:xfrm>
            <a:off x="3643532" y="116631"/>
            <a:ext cx="5134708" cy="1077218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4110372" y="323721"/>
            <a:ext cx="45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45 + ..?... = 85</a:t>
            </a:r>
            <a:endParaRPr lang="vi-VN" sz="32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5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97</a:t>
            </a:r>
            <a:endParaRPr lang="vi-VN" sz="4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17AC144-4252-483F-8A65-B06B5D8DCCBB}"/>
              </a:ext>
            </a:extLst>
          </p:cNvPr>
          <p:cNvSpPr/>
          <p:nvPr/>
        </p:nvSpPr>
        <p:spPr>
          <a:xfrm>
            <a:off x="3643532" y="116631"/>
            <a:ext cx="5134708" cy="1077218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4110372" y="323721"/>
            <a:ext cx="45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...?... + 12 = 97</a:t>
            </a:r>
            <a:endParaRPr lang="vi-VN" sz="32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18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+ 29 = 85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17AC144-4252-483F-8A65-B06B5D8DCCBB}"/>
              </a:ext>
            </a:extLst>
          </p:cNvPr>
          <p:cNvSpPr/>
          <p:nvPr/>
        </p:nvSpPr>
        <p:spPr>
          <a:xfrm>
            <a:off x="3643532" y="116631"/>
            <a:ext cx="5134708" cy="1077218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4110372" y="323721"/>
            <a:ext cx="45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...?... + 29 = 85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20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7539" y="2593498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60D1EC26-AAC5-43F3-BE9F-4A4281A6CEB1}"/>
              </a:ext>
            </a:extLst>
          </p:cNvPr>
          <p:cNvSpPr/>
          <p:nvPr/>
        </p:nvSpPr>
        <p:spPr>
          <a:xfrm>
            <a:off x="1097670" y="1723155"/>
            <a:ext cx="10184619" cy="2958478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FC246D-AE40-40E1-AACD-D7BB4B7D8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467" y="793277"/>
            <a:ext cx="3926164" cy="1682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3EEDE0-4E3C-40D0-BE33-DCB2FDA92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191" y="1834182"/>
            <a:ext cx="787671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4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943705" y="5083647"/>
            <a:ext cx="1866975" cy="1401690"/>
          </a:xfrm>
          <a:prstGeom prst="rect">
            <a:avLst/>
          </a:prstGeom>
        </p:spPr>
      </p:pic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638436" y="153727"/>
            <a:ext cx="610538" cy="1064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AB93E2-D327-4027-B3B3-2B714E5C7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27" y="959867"/>
            <a:ext cx="6263210" cy="3713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BD1CE6-0026-444A-8D9F-2C126FBC2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" y="1183969"/>
            <a:ext cx="3919450" cy="1084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C849CE-2D2E-4218-AA6C-AEB1FCF0E8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68" y="1680016"/>
            <a:ext cx="4351810" cy="1084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13FCCF-2CEE-40EB-B625-EC36AE245A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32" y="4735248"/>
            <a:ext cx="6263210" cy="22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245</TotalTime>
  <Words>409</Words>
  <PresentationFormat>Widescreen</PresentationFormat>
  <Paragraphs>69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Coiny</vt:lpstr>
      <vt:lpstr>SVN-Cookies</vt:lpstr>
      <vt:lpstr>Times New Roman</vt:lpstr>
      <vt:lpstr>印品黑体</vt:lpstr>
      <vt:lpstr>杨任东竹石体-Medium</vt:lpstr>
      <vt:lpstr>Office Theme</vt:lpstr>
      <vt:lpstr>Office 主题​​</vt:lpstr>
      <vt:lpstr>9_Office 主题​​</vt:lpstr>
      <vt:lpstr>1_Office 主题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2020-07-28T08:39:47Z</dcterms:created>
  <dcterms:modified xsi:type="dcterms:W3CDTF">2022-07-03T16:00:58Z</dcterms:modified>
</cp:coreProperties>
</file>