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6"/>
  </p:notesMasterIdLst>
  <p:sldIdLst>
    <p:sldId id="292" r:id="rId2"/>
    <p:sldId id="515" r:id="rId3"/>
    <p:sldId id="565" r:id="rId4"/>
    <p:sldId id="564" r:id="rId5"/>
    <p:sldId id="567" r:id="rId6"/>
    <p:sldId id="566" r:id="rId7"/>
    <p:sldId id="569" r:id="rId8"/>
    <p:sldId id="568" r:id="rId9"/>
    <p:sldId id="571" r:id="rId10"/>
    <p:sldId id="572" r:id="rId11"/>
    <p:sldId id="570" r:id="rId12"/>
    <p:sldId id="574" r:id="rId13"/>
    <p:sldId id="573" r:id="rId14"/>
    <p:sldId id="57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5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20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139C03-4DED-4ACB-8D53-A68DE424E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57085" r="9510" b="5441"/>
          <a:stretch/>
        </p:blipFill>
        <p:spPr>
          <a:xfrm>
            <a:off x="342900" y="0"/>
            <a:ext cx="112966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13FC3-84F4-4FA5-80A8-C0A17583E35C}"/>
              </a:ext>
            </a:extLst>
          </p:cNvPr>
          <p:cNvSpPr txBox="1"/>
          <p:nvPr/>
        </p:nvSpPr>
        <p:spPr>
          <a:xfrm>
            <a:off x="2811036" y="2562748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F24D4-7024-4021-B014-6B3E2A00BDFF}"/>
              </a:ext>
            </a:extLst>
          </p:cNvPr>
          <p:cNvSpPr txBox="1"/>
          <p:nvPr/>
        </p:nvSpPr>
        <p:spPr>
          <a:xfrm>
            <a:off x="2811036" y="3125703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7B577-1547-4DF0-B2CB-A97CCE63E688}"/>
              </a:ext>
            </a:extLst>
          </p:cNvPr>
          <p:cNvSpPr txBox="1"/>
          <p:nvPr/>
        </p:nvSpPr>
        <p:spPr>
          <a:xfrm>
            <a:off x="2811036" y="3624524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31A2E-79DC-4CB2-9E63-F2EFD891A89F}"/>
              </a:ext>
            </a:extLst>
          </p:cNvPr>
          <p:cNvSpPr txBox="1"/>
          <p:nvPr/>
        </p:nvSpPr>
        <p:spPr>
          <a:xfrm>
            <a:off x="2811036" y="4101525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5FFC2-527F-4039-8E17-0C77B4783472}"/>
              </a:ext>
            </a:extLst>
          </p:cNvPr>
          <p:cNvSpPr txBox="1"/>
          <p:nvPr/>
        </p:nvSpPr>
        <p:spPr>
          <a:xfrm>
            <a:off x="2811036" y="4686300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BA300-2055-47A5-ADB9-E5B9AB4EE539}"/>
              </a:ext>
            </a:extLst>
          </p:cNvPr>
          <p:cNvSpPr txBox="1"/>
          <p:nvPr/>
        </p:nvSpPr>
        <p:spPr>
          <a:xfrm>
            <a:off x="2811036" y="5271075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D008A-7A26-42F1-83FD-F985CF3D6FC5}"/>
              </a:ext>
            </a:extLst>
          </p:cNvPr>
          <p:cNvSpPr txBox="1"/>
          <p:nvPr/>
        </p:nvSpPr>
        <p:spPr>
          <a:xfrm>
            <a:off x="2833080" y="5822957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ADB934-E321-40A4-9656-CAF3B3BDEC2F}"/>
              </a:ext>
            </a:extLst>
          </p:cNvPr>
          <p:cNvSpPr txBox="1"/>
          <p:nvPr/>
        </p:nvSpPr>
        <p:spPr>
          <a:xfrm>
            <a:off x="9672030" y="1231907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1D97A1-9EEF-4433-AE63-C4C377BD7FEA}"/>
              </a:ext>
            </a:extLst>
          </p:cNvPr>
          <p:cNvSpPr txBox="1"/>
          <p:nvPr/>
        </p:nvSpPr>
        <p:spPr>
          <a:xfrm>
            <a:off x="10510230" y="1231906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C23979-7297-4E6F-9F31-77889C093884}"/>
              </a:ext>
            </a:extLst>
          </p:cNvPr>
          <p:cNvSpPr txBox="1"/>
          <p:nvPr/>
        </p:nvSpPr>
        <p:spPr>
          <a:xfrm>
            <a:off x="7062180" y="1977973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25628-700E-4245-87C2-D6D21B546375}"/>
              </a:ext>
            </a:extLst>
          </p:cNvPr>
          <p:cNvSpPr txBox="1"/>
          <p:nvPr/>
        </p:nvSpPr>
        <p:spPr>
          <a:xfrm>
            <a:off x="8742942" y="1986113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00427-3520-400D-850B-369FCFE68E2C}"/>
              </a:ext>
            </a:extLst>
          </p:cNvPr>
          <p:cNvSpPr txBox="1"/>
          <p:nvPr/>
        </p:nvSpPr>
        <p:spPr>
          <a:xfrm>
            <a:off x="9663330" y="1977972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8C1D0A-DD6A-4A4C-8A98-70BC9CABE22D}"/>
              </a:ext>
            </a:extLst>
          </p:cNvPr>
          <p:cNvSpPr txBox="1"/>
          <p:nvPr/>
        </p:nvSpPr>
        <p:spPr>
          <a:xfrm>
            <a:off x="8742942" y="3325498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7CB701-FB2F-4366-83C5-361E7A66D33E}"/>
              </a:ext>
            </a:extLst>
          </p:cNvPr>
          <p:cNvSpPr txBox="1"/>
          <p:nvPr/>
        </p:nvSpPr>
        <p:spPr>
          <a:xfrm>
            <a:off x="9789504" y="3214720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FD8C4-8737-4CB0-937B-468A3ADE6845}"/>
              </a:ext>
            </a:extLst>
          </p:cNvPr>
          <p:cNvSpPr txBox="1"/>
          <p:nvPr/>
        </p:nvSpPr>
        <p:spPr>
          <a:xfrm>
            <a:off x="7862976" y="4393912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C40484-5883-47B9-8DD8-9BE36E6CC844}"/>
              </a:ext>
            </a:extLst>
          </p:cNvPr>
          <p:cNvSpPr txBox="1"/>
          <p:nvPr/>
        </p:nvSpPr>
        <p:spPr>
          <a:xfrm>
            <a:off x="10510230" y="4488302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6642A0-DA18-4727-B966-F85F4F65C499}"/>
              </a:ext>
            </a:extLst>
          </p:cNvPr>
          <p:cNvSpPr txBox="1"/>
          <p:nvPr/>
        </p:nvSpPr>
        <p:spPr>
          <a:xfrm>
            <a:off x="7917414" y="5636754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FFB1B-2DE9-49A4-B10C-53E4825D51C5}"/>
              </a:ext>
            </a:extLst>
          </p:cNvPr>
          <p:cNvSpPr txBox="1"/>
          <p:nvPr/>
        </p:nvSpPr>
        <p:spPr>
          <a:xfrm>
            <a:off x="9697068" y="5636754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190E67-0903-4F56-A0B1-428B757DF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2952" r="9862" b="80659"/>
          <a:stretch/>
        </p:blipFill>
        <p:spPr>
          <a:xfrm>
            <a:off x="228600" y="628650"/>
            <a:ext cx="11003797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03BE8-4C92-4E5C-A2DC-76C3A4DE94C7}"/>
              </a:ext>
            </a:extLst>
          </p:cNvPr>
          <p:cNvSpPr txBox="1"/>
          <p:nvPr/>
        </p:nvSpPr>
        <p:spPr>
          <a:xfrm>
            <a:off x="2709436" y="1735434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B662E-6113-4C0B-87F9-583EFFCA5B53}"/>
              </a:ext>
            </a:extLst>
          </p:cNvPr>
          <p:cNvSpPr txBox="1"/>
          <p:nvPr/>
        </p:nvSpPr>
        <p:spPr>
          <a:xfrm>
            <a:off x="2840064" y="2320209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A58D4-508E-4133-9196-24D29E101435}"/>
              </a:ext>
            </a:extLst>
          </p:cNvPr>
          <p:cNvSpPr txBox="1"/>
          <p:nvPr/>
        </p:nvSpPr>
        <p:spPr>
          <a:xfrm>
            <a:off x="2840064" y="2909267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BB8C4-14C1-47CC-A4DE-BAADDF0401FB}"/>
              </a:ext>
            </a:extLst>
          </p:cNvPr>
          <p:cNvSpPr txBox="1"/>
          <p:nvPr/>
        </p:nvSpPr>
        <p:spPr>
          <a:xfrm>
            <a:off x="5730498" y="1860262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FCFC4-4D87-4247-B54E-E41A4187B0F6}"/>
              </a:ext>
            </a:extLst>
          </p:cNvPr>
          <p:cNvSpPr txBox="1"/>
          <p:nvPr/>
        </p:nvSpPr>
        <p:spPr>
          <a:xfrm>
            <a:off x="5779842" y="2351671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F6A91-A8DE-4C78-B80E-316DF5B6B262}"/>
              </a:ext>
            </a:extLst>
          </p:cNvPr>
          <p:cNvSpPr txBox="1"/>
          <p:nvPr/>
        </p:nvSpPr>
        <p:spPr>
          <a:xfrm>
            <a:off x="5779842" y="2936446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1C765-79E6-49F1-A04B-6AA1BF845A43}"/>
              </a:ext>
            </a:extLst>
          </p:cNvPr>
          <p:cNvSpPr txBox="1"/>
          <p:nvPr/>
        </p:nvSpPr>
        <p:spPr>
          <a:xfrm>
            <a:off x="9843842" y="1783844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18D3E-80DA-427D-97D9-48AD7500E04F}"/>
              </a:ext>
            </a:extLst>
          </p:cNvPr>
          <p:cNvSpPr txBox="1"/>
          <p:nvPr/>
        </p:nvSpPr>
        <p:spPr>
          <a:xfrm>
            <a:off x="9794498" y="2351670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1159F-4F22-4E62-A5E0-3D315ECF0368}"/>
              </a:ext>
            </a:extLst>
          </p:cNvPr>
          <p:cNvSpPr txBox="1"/>
          <p:nvPr/>
        </p:nvSpPr>
        <p:spPr>
          <a:xfrm>
            <a:off x="9745154" y="2844225"/>
            <a:ext cx="6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190E67-0903-4F56-A0B1-428B757DF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9128" r="10307" b="36769"/>
          <a:stretch/>
        </p:blipFill>
        <p:spPr>
          <a:xfrm>
            <a:off x="138971" y="0"/>
            <a:ext cx="12053029" cy="66296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7BD495-8C29-43BA-AF25-07D600C2442A}"/>
              </a:ext>
            </a:extLst>
          </p:cNvPr>
          <p:cNvCxnSpPr/>
          <p:nvPr/>
        </p:nvCxnSpPr>
        <p:spPr>
          <a:xfrm flipH="1">
            <a:off x="1428750" y="5010150"/>
            <a:ext cx="1162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86F758-BB35-44C9-9944-39680225BA1C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3771900"/>
            <a:ext cx="57150" cy="1238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9535E0-430A-43EC-B74F-680FCBCC5D11}"/>
              </a:ext>
            </a:extLst>
          </p:cNvPr>
          <p:cNvCxnSpPr>
            <a:cxnSpLocks/>
          </p:cNvCxnSpPr>
          <p:nvPr/>
        </p:nvCxnSpPr>
        <p:spPr>
          <a:xfrm flipV="1">
            <a:off x="1457325" y="2419351"/>
            <a:ext cx="962025" cy="1295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8622BB-BA3B-442D-AED6-C6B6EA8EBEC7}"/>
              </a:ext>
            </a:extLst>
          </p:cNvPr>
          <p:cNvCxnSpPr>
            <a:cxnSpLocks/>
          </p:cNvCxnSpPr>
          <p:nvPr/>
        </p:nvCxnSpPr>
        <p:spPr>
          <a:xfrm flipV="1">
            <a:off x="2419350" y="2381252"/>
            <a:ext cx="1924050" cy="285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E868E4-2AF7-4860-9352-178683C45C07}"/>
              </a:ext>
            </a:extLst>
          </p:cNvPr>
          <p:cNvCxnSpPr>
            <a:cxnSpLocks/>
          </p:cNvCxnSpPr>
          <p:nvPr/>
        </p:nvCxnSpPr>
        <p:spPr>
          <a:xfrm>
            <a:off x="4343400" y="2381252"/>
            <a:ext cx="133350" cy="186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367409-F8C5-49D4-BCA0-F9B9CE8C0EA2}"/>
              </a:ext>
            </a:extLst>
          </p:cNvPr>
          <p:cNvCxnSpPr>
            <a:cxnSpLocks/>
          </p:cNvCxnSpPr>
          <p:nvPr/>
        </p:nvCxnSpPr>
        <p:spPr>
          <a:xfrm flipH="1">
            <a:off x="4410075" y="4248150"/>
            <a:ext cx="409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2D021F-3C66-4055-A7E9-3085FF49227D}"/>
              </a:ext>
            </a:extLst>
          </p:cNvPr>
          <p:cNvCxnSpPr>
            <a:cxnSpLocks/>
          </p:cNvCxnSpPr>
          <p:nvPr/>
        </p:nvCxnSpPr>
        <p:spPr>
          <a:xfrm>
            <a:off x="4819650" y="1543050"/>
            <a:ext cx="1" cy="2705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BCFCED-D593-4FA0-ADD9-9180EDFA9FB4}"/>
              </a:ext>
            </a:extLst>
          </p:cNvPr>
          <p:cNvCxnSpPr>
            <a:cxnSpLocks/>
          </p:cNvCxnSpPr>
          <p:nvPr/>
        </p:nvCxnSpPr>
        <p:spPr>
          <a:xfrm>
            <a:off x="4953000" y="1543050"/>
            <a:ext cx="6438900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F8BE14-0A68-4BFE-B9FF-C6AE0D0C1F56}"/>
              </a:ext>
            </a:extLst>
          </p:cNvPr>
          <p:cNvCxnSpPr>
            <a:cxnSpLocks/>
          </p:cNvCxnSpPr>
          <p:nvPr/>
        </p:nvCxnSpPr>
        <p:spPr>
          <a:xfrm flipH="1" flipV="1">
            <a:off x="11391899" y="1676400"/>
            <a:ext cx="1" cy="2714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190E67-0903-4F56-A0B1-428B757DF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62953"/>
          <a:stretch/>
        </p:blipFill>
        <p:spPr>
          <a:xfrm>
            <a:off x="244360" y="228600"/>
            <a:ext cx="11703280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4C6D4-2344-45EF-B0D0-D5E3ABAE8D1B}"/>
              </a:ext>
            </a:extLst>
          </p:cNvPr>
          <p:cNvSpPr txBox="1"/>
          <p:nvPr/>
        </p:nvSpPr>
        <p:spPr>
          <a:xfrm>
            <a:off x="6096000" y="3543300"/>
            <a:ext cx="506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bánh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A728D-8176-49D2-BB43-4481A7E0BCDA}"/>
              </a:ext>
            </a:extLst>
          </p:cNvPr>
          <p:cNvSpPr txBox="1"/>
          <p:nvPr/>
        </p:nvSpPr>
        <p:spPr>
          <a:xfrm>
            <a:off x="6095999" y="4213574"/>
            <a:ext cx="506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x 4 = 20 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7FA2B-DB89-44A7-AA79-D44A75700C8E}"/>
              </a:ext>
            </a:extLst>
          </p:cNvPr>
          <p:cNvSpPr txBox="1"/>
          <p:nvPr/>
        </p:nvSpPr>
        <p:spPr>
          <a:xfrm>
            <a:off x="6484901" y="4840688"/>
            <a:ext cx="506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2C4A87-C178-4123-9B5A-1470D3C41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45472" r="5000" b="4989"/>
          <a:stretch/>
        </p:blipFill>
        <p:spPr>
          <a:xfrm>
            <a:off x="6648450" y="819150"/>
            <a:ext cx="5543550" cy="4619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74B54-D078-481D-938C-2921C1C3F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5278" r="7063" b="53611"/>
          <a:stretch/>
        </p:blipFill>
        <p:spPr>
          <a:xfrm>
            <a:off x="0" y="419100"/>
            <a:ext cx="6583320" cy="455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373825-9CC8-4E6D-AE41-E861D3232419}"/>
              </a:ext>
            </a:extLst>
          </p:cNvPr>
          <p:cNvSpPr txBox="1"/>
          <p:nvPr/>
        </p:nvSpPr>
        <p:spPr>
          <a:xfrm>
            <a:off x="922750" y="2328275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EA55C-A0CC-4193-85E1-7BFFC96F5583}"/>
              </a:ext>
            </a:extLst>
          </p:cNvPr>
          <p:cNvSpPr txBox="1"/>
          <p:nvPr/>
        </p:nvSpPr>
        <p:spPr>
          <a:xfrm>
            <a:off x="3565742" y="2368331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71449-103F-4345-8DD1-464212085A50}"/>
              </a:ext>
            </a:extLst>
          </p:cNvPr>
          <p:cNvSpPr txBox="1"/>
          <p:nvPr/>
        </p:nvSpPr>
        <p:spPr>
          <a:xfrm>
            <a:off x="2363243" y="4121975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0E982-0E75-431A-957B-50A79792538B}"/>
              </a:ext>
            </a:extLst>
          </p:cNvPr>
          <p:cNvSpPr txBox="1"/>
          <p:nvPr/>
        </p:nvSpPr>
        <p:spPr>
          <a:xfrm>
            <a:off x="4780764" y="3741742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71FE8-2527-4727-8DB5-165D97F83769}"/>
              </a:ext>
            </a:extLst>
          </p:cNvPr>
          <p:cNvSpPr txBox="1"/>
          <p:nvPr/>
        </p:nvSpPr>
        <p:spPr>
          <a:xfrm>
            <a:off x="6985345" y="2097442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D9A1A-57B4-41FA-A6F6-F60E49DA413E}"/>
              </a:ext>
            </a:extLst>
          </p:cNvPr>
          <p:cNvSpPr txBox="1"/>
          <p:nvPr/>
        </p:nvSpPr>
        <p:spPr>
          <a:xfrm>
            <a:off x="8770305" y="2120927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E56AB-AC0A-4A2F-B3B0-8A57D125E1B4}"/>
              </a:ext>
            </a:extLst>
          </p:cNvPr>
          <p:cNvSpPr txBox="1"/>
          <p:nvPr/>
        </p:nvSpPr>
        <p:spPr>
          <a:xfrm>
            <a:off x="10860066" y="1942676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04222A-74A6-4778-92BD-29A15FC5BCD9}"/>
              </a:ext>
            </a:extLst>
          </p:cNvPr>
          <p:cNvSpPr txBox="1"/>
          <p:nvPr/>
        </p:nvSpPr>
        <p:spPr>
          <a:xfrm>
            <a:off x="7056624" y="4510385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4B1426-50E2-4B33-9513-8F8E3230F531}"/>
              </a:ext>
            </a:extLst>
          </p:cNvPr>
          <p:cNvSpPr txBox="1"/>
          <p:nvPr/>
        </p:nvSpPr>
        <p:spPr>
          <a:xfrm>
            <a:off x="8946563" y="4048720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B80B06-4537-4C41-8CDC-86D4D1762807}"/>
              </a:ext>
            </a:extLst>
          </p:cNvPr>
          <p:cNvSpPr txBox="1"/>
          <p:nvPr/>
        </p:nvSpPr>
        <p:spPr>
          <a:xfrm>
            <a:off x="10860066" y="4453660"/>
            <a:ext cx="81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DAE0D-14B4-4431-BA5B-FF8B66E36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5662" r="5712" b="41187"/>
          <a:stretch/>
        </p:blipFill>
        <p:spPr>
          <a:xfrm>
            <a:off x="1202499" y="0"/>
            <a:ext cx="8991296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CBFA45-D2EA-48ED-BE85-6DE2CF8DA04B}"/>
              </a:ext>
            </a:extLst>
          </p:cNvPr>
          <p:cNvSpPr txBox="1"/>
          <p:nvPr/>
        </p:nvSpPr>
        <p:spPr>
          <a:xfrm>
            <a:off x="7158873" y="3167390"/>
            <a:ext cx="257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+ 2 + 2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E61DCB-38D7-4402-AD77-B83767602C8B}"/>
              </a:ext>
            </a:extLst>
          </p:cNvPr>
          <p:cNvSpPr txBox="1"/>
          <p:nvPr/>
        </p:nvSpPr>
        <p:spPr>
          <a:xfrm>
            <a:off x="8906870" y="3167390"/>
            <a:ext cx="257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BF58-9104-4A4B-93BC-1AF6559C49E3}"/>
              </a:ext>
            </a:extLst>
          </p:cNvPr>
          <p:cNvSpPr txBox="1"/>
          <p:nvPr/>
        </p:nvSpPr>
        <p:spPr>
          <a:xfrm>
            <a:off x="8445798" y="3690610"/>
            <a:ext cx="257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A6482-B4BC-42D5-8FA8-28418EE84995}"/>
              </a:ext>
            </a:extLst>
          </p:cNvPr>
          <p:cNvSpPr txBox="1"/>
          <p:nvPr/>
        </p:nvSpPr>
        <p:spPr>
          <a:xfrm>
            <a:off x="2492680" y="5597439"/>
            <a:ext cx="567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+ 2 + 2 + 2 + 2 + 2 + 2 + 2 + 2 + 2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4EAB0B-D21B-4B91-84E0-0ACBDD52ED4A}"/>
              </a:ext>
            </a:extLst>
          </p:cNvPr>
          <p:cNvSpPr txBox="1"/>
          <p:nvPr/>
        </p:nvSpPr>
        <p:spPr>
          <a:xfrm>
            <a:off x="8445798" y="5597439"/>
            <a:ext cx="567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417951-0BB6-4A04-8CE7-25A3403F178A}"/>
              </a:ext>
            </a:extLst>
          </p:cNvPr>
          <p:cNvSpPr txBox="1"/>
          <p:nvPr/>
        </p:nvSpPr>
        <p:spPr>
          <a:xfrm>
            <a:off x="5806431" y="6055009"/>
            <a:ext cx="567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465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DAE0D-14B4-4431-BA5B-FF8B66E36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58391" r="9040" b="5191"/>
          <a:stretch/>
        </p:blipFill>
        <p:spPr>
          <a:xfrm>
            <a:off x="1040059" y="151350"/>
            <a:ext cx="10818055" cy="59036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CBFA45-D2EA-48ED-BE85-6DE2CF8DA04B}"/>
              </a:ext>
            </a:extLst>
          </p:cNvPr>
          <p:cNvSpPr txBox="1"/>
          <p:nvPr/>
        </p:nvSpPr>
        <p:spPr>
          <a:xfrm>
            <a:off x="3363486" y="2353198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ACBE2-D1DE-4131-88C6-6A46A5FD9D20}"/>
              </a:ext>
            </a:extLst>
          </p:cNvPr>
          <p:cNvSpPr txBox="1"/>
          <p:nvPr/>
        </p:nvSpPr>
        <p:spPr>
          <a:xfrm>
            <a:off x="3363486" y="2841569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F288F-8782-4651-BE74-7BCCBAC50396}"/>
              </a:ext>
            </a:extLst>
          </p:cNvPr>
          <p:cNvSpPr txBox="1"/>
          <p:nvPr/>
        </p:nvSpPr>
        <p:spPr>
          <a:xfrm>
            <a:off x="3363486" y="3329940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A79AB-E85E-4329-BDA4-B6B5DCF012ED}"/>
              </a:ext>
            </a:extLst>
          </p:cNvPr>
          <p:cNvSpPr txBox="1"/>
          <p:nvPr/>
        </p:nvSpPr>
        <p:spPr>
          <a:xfrm>
            <a:off x="3363486" y="3783462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E5CF5-0BD2-4098-B6A3-6DE6A83890CB}"/>
              </a:ext>
            </a:extLst>
          </p:cNvPr>
          <p:cNvSpPr txBox="1"/>
          <p:nvPr/>
        </p:nvSpPr>
        <p:spPr>
          <a:xfrm>
            <a:off x="3363486" y="4294758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ABDA9-C864-458A-A280-53BF11092072}"/>
              </a:ext>
            </a:extLst>
          </p:cNvPr>
          <p:cNvSpPr txBox="1"/>
          <p:nvPr/>
        </p:nvSpPr>
        <p:spPr>
          <a:xfrm>
            <a:off x="3363486" y="4767468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7B8E0-FA4B-409B-B8AD-DD28D035E7CE}"/>
              </a:ext>
            </a:extLst>
          </p:cNvPr>
          <p:cNvSpPr txBox="1"/>
          <p:nvPr/>
        </p:nvSpPr>
        <p:spPr>
          <a:xfrm>
            <a:off x="3488747" y="5260492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1D6F82-2BCD-4E54-8D90-F12A59517E76}"/>
              </a:ext>
            </a:extLst>
          </p:cNvPr>
          <p:cNvSpPr txBox="1"/>
          <p:nvPr/>
        </p:nvSpPr>
        <p:spPr>
          <a:xfrm>
            <a:off x="9851969" y="989116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64219-5E81-4056-B9CD-EB8ACD6C117E}"/>
              </a:ext>
            </a:extLst>
          </p:cNvPr>
          <p:cNvSpPr txBox="1"/>
          <p:nvPr/>
        </p:nvSpPr>
        <p:spPr>
          <a:xfrm>
            <a:off x="10538883" y="989116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99AA6F-2618-422C-AA27-644E0050B6B6}"/>
              </a:ext>
            </a:extLst>
          </p:cNvPr>
          <p:cNvSpPr txBox="1"/>
          <p:nvPr/>
        </p:nvSpPr>
        <p:spPr>
          <a:xfrm>
            <a:off x="7307168" y="1740678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A1A5A-CDCB-445A-9628-7393AD62B5BC}"/>
              </a:ext>
            </a:extLst>
          </p:cNvPr>
          <p:cNvSpPr txBox="1"/>
          <p:nvPr/>
        </p:nvSpPr>
        <p:spPr>
          <a:xfrm>
            <a:off x="9749743" y="1740678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CDD273-A0DD-48B3-8C26-E2197D0CAC89}"/>
              </a:ext>
            </a:extLst>
          </p:cNvPr>
          <p:cNvSpPr txBox="1"/>
          <p:nvPr/>
        </p:nvSpPr>
        <p:spPr>
          <a:xfrm>
            <a:off x="8960604" y="2891415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1B1B70-F112-499C-8158-050D7FEB1C3B}"/>
              </a:ext>
            </a:extLst>
          </p:cNvPr>
          <p:cNvSpPr txBox="1"/>
          <p:nvPr/>
        </p:nvSpPr>
        <p:spPr>
          <a:xfrm>
            <a:off x="9777043" y="2913738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33985A-2549-4F39-8163-95225E63A40A}"/>
              </a:ext>
            </a:extLst>
          </p:cNvPr>
          <p:cNvSpPr txBox="1"/>
          <p:nvPr/>
        </p:nvSpPr>
        <p:spPr>
          <a:xfrm>
            <a:off x="8086030" y="3873153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2CC5C9-B312-47BD-A95B-49EC640FC1AB}"/>
              </a:ext>
            </a:extLst>
          </p:cNvPr>
          <p:cNvSpPr txBox="1"/>
          <p:nvPr/>
        </p:nvSpPr>
        <p:spPr>
          <a:xfrm>
            <a:off x="9723932" y="3961153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A6FC74-0C41-46AC-863E-BC17C79CB6ED}"/>
              </a:ext>
            </a:extLst>
          </p:cNvPr>
          <p:cNvSpPr txBox="1"/>
          <p:nvPr/>
        </p:nvSpPr>
        <p:spPr>
          <a:xfrm>
            <a:off x="8945071" y="5044045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765FC-EF36-4831-BFA0-B4EAF045B516}"/>
              </a:ext>
            </a:extLst>
          </p:cNvPr>
          <p:cNvSpPr txBox="1"/>
          <p:nvPr/>
        </p:nvSpPr>
        <p:spPr>
          <a:xfrm>
            <a:off x="9723932" y="4998882"/>
            <a:ext cx="63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17ABF5-1FA9-4CAE-9B21-B797BFDB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3653" r="5706" b="78630"/>
          <a:stretch/>
        </p:blipFill>
        <p:spPr>
          <a:xfrm>
            <a:off x="250520" y="225468"/>
            <a:ext cx="11846779" cy="3482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0F456A-7716-4CAF-A473-43C93FB3E867}"/>
              </a:ext>
            </a:extLst>
          </p:cNvPr>
          <p:cNvSpPr txBox="1"/>
          <p:nvPr/>
        </p:nvSpPr>
        <p:spPr>
          <a:xfrm>
            <a:off x="2712133" y="1601636"/>
            <a:ext cx="63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43FFE-F977-44CE-A863-742BD0F7147B}"/>
              </a:ext>
            </a:extLst>
          </p:cNvPr>
          <p:cNvSpPr txBox="1"/>
          <p:nvPr/>
        </p:nvSpPr>
        <p:spPr>
          <a:xfrm>
            <a:off x="2712133" y="2247967"/>
            <a:ext cx="63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DEA54-D5D2-411E-A88E-8DA6E705F0C0}"/>
              </a:ext>
            </a:extLst>
          </p:cNvPr>
          <p:cNvSpPr txBox="1"/>
          <p:nvPr/>
        </p:nvSpPr>
        <p:spPr>
          <a:xfrm>
            <a:off x="2712133" y="2782669"/>
            <a:ext cx="63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2A75D-0042-49AA-B0B5-9B8299E97A54}"/>
              </a:ext>
            </a:extLst>
          </p:cNvPr>
          <p:cNvSpPr txBox="1"/>
          <p:nvPr/>
        </p:nvSpPr>
        <p:spPr>
          <a:xfrm>
            <a:off x="5806062" y="1576583"/>
            <a:ext cx="8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FA4AB-6C1C-4DF6-9D72-6341227B26B0}"/>
              </a:ext>
            </a:extLst>
          </p:cNvPr>
          <p:cNvSpPr txBox="1"/>
          <p:nvPr/>
        </p:nvSpPr>
        <p:spPr>
          <a:xfrm>
            <a:off x="5806062" y="2136338"/>
            <a:ext cx="8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1FF3C-6A76-485D-ABA4-6385B81FBD54}"/>
              </a:ext>
            </a:extLst>
          </p:cNvPr>
          <p:cNvSpPr txBox="1"/>
          <p:nvPr/>
        </p:nvSpPr>
        <p:spPr>
          <a:xfrm>
            <a:off x="5806062" y="2741044"/>
            <a:ext cx="8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05422-9D75-408C-863C-CAAED1514C03}"/>
              </a:ext>
            </a:extLst>
          </p:cNvPr>
          <p:cNvSpPr txBox="1"/>
          <p:nvPr/>
        </p:nvSpPr>
        <p:spPr>
          <a:xfrm>
            <a:off x="9161453" y="1576582"/>
            <a:ext cx="8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01269-3D37-49A9-BC45-DAA88ACA3F3F}"/>
              </a:ext>
            </a:extLst>
          </p:cNvPr>
          <p:cNvSpPr txBox="1"/>
          <p:nvPr/>
        </p:nvSpPr>
        <p:spPr>
          <a:xfrm>
            <a:off x="9161453" y="2136337"/>
            <a:ext cx="8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FAAEF-9000-43A9-93CB-663A1E1642DE}"/>
              </a:ext>
            </a:extLst>
          </p:cNvPr>
          <p:cNvSpPr txBox="1"/>
          <p:nvPr/>
        </p:nvSpPr>
        <p:spPr>
          <a:xfrm>
            <a:off x="9161453" y="2782669"/>
            <a:ext cx="8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17ABF5-1FA9-4CAE-9B21-B797BFDB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22229" r="6534" b="6226"/>
          <a:stretch/>
        </p:blipFill>
        <p:spPr>
          <a:xfrm>
            <a:off x="172610" y="0"/>
            <a:ext cx="11846779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89F2F5-7181-4214-ABEF-808C2A782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49" y="2517754"/>
            <a:ext cx="666751" cy="3397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8A1969-E7FD-4576-80D6-734F9DBEA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9" y="3259127"/>
            <a:ext cx="666751" cy="3397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0A8DF6-937F-4F90-9D2C-42FB971BF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4706927"/>
            <a:ext cx="666751" cy="3397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8DB2B8-E445-4CCF-9049-B4539320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42717"/>
            <a:ext cx="666751" cy="33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5F569E-627A-4735-AE68-E3BE06AFE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575567"/>
            <a:ext cx="666751" cy="33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6A659C-5D78-49BA-9ADA-B4120D6E9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3" y="2517754"/>
            <a:ext cx="666751" cy="33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E4A44E-4F9D-4B7B-8BB0-39E206CA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4" y="4000501"/>
            <a:ext cx="666751" cy="33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1ADE87-8344-4D2C-802B-DB48079FD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78" y="5046673"/>
            <a:ext cx="666751" cy="33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A45BFD-9F3C-44F6-B10F-DFC74CF4F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3" y="5817409"/>
            <a:ext cx="666751" cy="3397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ADF8BC-5729-4A04-92B6-2FEA2C659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2561436"/>
            <a:ext cx="666751" cy="3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F26FE0-A1D1-4378-9220-7C836089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3809" r="6026" b="54286"/>
          <a:stretch/>
        </p:blipFill>
        <p:spPr>
          <a:xfrm>
            <a:off x="1117601" y="0"/>
            <a:ext cx="10029370" cy="6895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F2E3C-6F9E-4CE2-8C76-41C6CB004C0E}"/>
              </a:ext>
            </a:extLst>
          </p:cNvPr>
          <p:cNvSpPr txBox="1"/>
          <p:nvPr/>
        </p:nvSpPr>
        <p:spPr>
          <a:xfrm>
            <a:off x="3997554" y="2076072"/>
            <a:ext cx="2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2x7=14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99947-C9D9-4996-9786-5B4542F6739E}"/>
              </a:ext>
            </a:extLst>
          </p:cNvPr>
          <p:cNvSpPr txBox="1"/>
          <p:nvPr/>
        </p:nvSpPr>
        <p:spPr>
          <a:xfrm>
            <a:off x="6132286" y="1429741"/>
            <a:ext cx="2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2x5=10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9AE7E8-4804-47C2-9C00-D4C05FC031FA}"/>
              </a:ext>
            </a:extLst>
          </p:cNvPr>
          <p:cNvSpPr txBox="1"/>
          <p:nvPr/>
        </p:nvSpPr>
        <p:spPr>
          <a:xfrm>
            <a:off x="8724675" y="2076071"/>
            <a:ext cx="2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2x10=20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F9084-0802-4F16-B41F-DBFDD5D16208}"/>
              </a:ext>
            </a:extLst>
          </p:cNvPr>
          <p:cNvSpPr txBox="1"/>
          <p:nvPr/>
        </p:nvSpPr>
        <p:spPr>
          <a:xfrm>
            <a:off x="1733325" y="4627025"/>
            <a:ext cx="2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2x1=2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93CEE-62B4-4FC1-A322-8B47BA9B1828}"/>
              </a:ext>
            </a:extLst>
          </p:cNvPr>
          <p:cNvSpPr txBox="1"/>
          <p:nvPr/>
        </p:nvSpPr>
        <p:spPr>
          <a:xfrm>
            <a:off x="4155621" y="5761110"/>
            <a:ext cx="2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2x4=8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A5380-934D-4D96-877A-3220451DF038}"/>
              </a:ext>
            </a:extLst>
          </p:cNvPr>
          <p:cNvSpPr txBox="1"/>
          <p:nvPr/>
        </p:nvSpPr>
        <p:spPr>
          <a:xfrm>
            <a:off x="6419850" y="4741701"/>
            <a:ext cx="2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2x8=16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DA4451-4195-4896-9831-BFB425AD8138}"/>
              </a:ext>
            </a:extLst>
          </p:cNvPr>
          <p:cNvSpPr txBox="1"/>
          <p:nvPr/>
        </p:nvSpPr>
        <p:spPr>
          <a:xfrm>
            <a:off x="8842146" y="5761109"/>
            <a:ext cx="2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2x9=18</a:t>
            </a:r>
          </a:p>
        </p:txBody>
      </p:sp>
    </p:spTree>
    <p:extLst>
      <p:ext uri="{BB962C8B-B14F-4D97-AF65-F5344CB8AC3E}">
        <p14:creationId xmlns:p14="http://schemas.microsoft.com/office/powerpoint/2010/main" val="33389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F26FE0-A1D1-4378-9220-7C836089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46414" r="8413" b="7507"/>
          <a:stretch/>
        </p:blipFill>
        <p:spPr>
          <a:xfrm>
            <a:off x="1190172" y="0"/>
            <a:ext cx="1002937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F8950-1E3A-44DA-BB45-D5C846EFB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561436"/>
            <a:ext cx="666751" cy="339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43FCBD-5D90-4858-911A-69A119CB3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2561436"/>
            <a:ext cx="666751" cy="339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00C1E7-33D1-4721-944B-22303613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9" y="1589886"/>
            <a:ext cx="666751" cy="3397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296DEA-1E40-4FA8-A495-09FD52582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1" y="2417772"/>
            <a:ext cx="666751" cy="339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56DE3-4C23-440C-8B55-2C0DF466E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4" y="5351472"/>
            <a:ext cx="666751" cy="3397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A449C5-C6EF-4610-8408-76E45D4A3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250" l="9873" r="89809">
                        <a14:foregroundMark x1="34713" y1="46250" x2="34713" y2="46250"/>
                        <a14:foregroundMark x1="37898" y1="90000" x2="41083" y2="91250"/>
                        <a14:foregroundMark x1="77389" y1="13750" x2="79936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5367367"/>
            <a:ext cx="666751" cy="3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139C03-4DED-4ACB-8D53-A68DE424E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5087" r="5067" b="57968"/>
          <a:stretch/>
        </p:blipFill>
        <p:spPr>
          <a:xfrm>
            <a:off x="457200" y="-1"/>
            <a:ext cx="11258550" cy="6714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85DDFF-336C-4E5B-8C2A-91EAFD820F21}"/>
              </a:ext>
            </a:extLst>
          </p:cNvPr>
          <p:cNvSpPr txBox="1"/>
          <p:nvPr/>
        </p:nvSpPr>
        <p:spPr>
          <a:xfrm>
            <a:off x="1902054" y="4857372"/>
            <a:ext cx="8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C4CB5-FAC5-41E5-93E1-FAC800D11FAF}"/>
              </a:ext>
            </a:extLst>
          </p:cNvPr>
          <p:cNvSpPr txBox="1"/>
          <p:nvPr/>
        </p:nvSpPr>
        <p:spPr>
          <a:xfrm>
            <a:off x="2743200" y="4857371"/>
            <a:ext cx="8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A9302-1028-4339-8BE7-78DE83913114}"/>
              </a:ext>
            </a:extLst>
          </p:cNvPr>
          <p:cNvSpPr txBox="1"/>
          <p:nvPr/>
        </p:nvSpPr>
        <p:spPr>
          <a:xfrm>
            <a:off x="3346908" y="4857370"/>
            <a:ext cx="8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D4D0A2-C8B3-425F-8CBB-15C6F0717765}"/>
              </a:ext>
            </a:extLst>
          </p:cNvPr>
          <p:cNvSpPr txBox="1"/>
          <p:nvPr/>
        </p:nvSpPr>
        <p:spPr>
          <a:xfrm>
            <a:off x="4318458" y="4857369"/>
            <a:ext cx="8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D8C1CB-4482-48AC-A8FC-A043FEF350C7}"/>
              </a:ext>
            </a:extLst>
          </p:cNvPr>
          <p:cNvSpPr txBox="1"/>
          <p:nvPr/>
        </p:nvSpPr>
        <p:spPr>
          <a:xfrm>
            <a:off x="3767481" y="5503700"/>
            <a:ext cx="8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14B56-5E44-418F-A98A-F94B823ADE5F}"/>
              </a:ext>
            </a:extLst>
          </p:cNvPr>
          <p:cNvSpPr txBox="1"/>
          <p:nvPr/>
        </p:nvSpPr>
        <p:spPr>
          <a:xfrm>
            <a:off x="7025030" y="4817518"/>
            <a:ext cx="356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+ 5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+ 5 + 5 = 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4ADFA7-3355-447A-8D0B-D25E30460E69}"/>
              </a:ext>
            </a:extLst>
          </p:cNvPr>
          <p:cNvSpPr txBox="1"/>
          <p:nvPr/>
        </p:nvSpPr>
        <p:spPr>
          <a:xfrm>
            <a:off x="8988654" y="5442963"/>
            <a:ext cx="8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776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139C03-4DED-4ACB-8D53-A68DE424E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0566" r="9400" b="42978"/>
          <a:stretch/>
        </p:blipFill>
        <p:spPr>
          <a:xfrm>
            <a:off x="342900" y="545056"/>
            <a:ext cx="11296650" cy="3207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85DDFF-336C-4E5B-8C2A-91EAFD820F21}"/>
              </a:ext>
            </a:extLst>
          </p:cNvPr>
          <p:cNvSpPr txBox="1"/>
          <p:nvPr/>
        </p:nvSpPr>
        <p:spPr>
          <a:xfrm>
            <a:off x="2949804" y="1980822"/>
            <a:ext cx="343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+ 5 =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66BE9-0AE5-4239-B03B-16087EBCF6F3}"/>
              </a:ext>
            </a:extLst>
          </p:cNvPr>
          <p:cNvSpPr txBox="1"/>
          <p:nvPr/>
        </p:nvSpPr>
        <p:spPr>
          <a:xfrm>
            <a:off x="2949804" y="2543366"/>
            <a:ext cx="566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+ 5 + 5 + 5 + 5  = 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DFB26-FABF-471F-B48C-233CFCE33000}"/>
              </a:ext>
            </a:extLst>
          </p:cNvPr>
          <p:cNvSpPr txBox="1"/>
          <p:nvPr/>
        </p:nvSpPr>
        <p:spPr>
          <a:xfrm>
            <a:off x="2949804" y="3064019"/>
            <a:ext cx="924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+ 5 + 5 + 5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+ 5 + 5 + 5 + 5 + 5 + 5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2101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179</Words>
  <Application>Microsoft Macintosh PowerPoint</Application>
  <PresentationFormat>Widescreen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395</cp:revision>
  <dcterms:created xsi:type="dcterms:W3CDTF">2021-01-08T03:00:40Z</dcterms:created>
  <dcterms:modified xsi:type="dcterms:W3CDTF">2023-06-14T06:41:19Z</dcterms:modified>
</cp:coreProperties>
</file>