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2" r:id="rId2"/>
    <p:sldId id="515" r:id="rId3"/>
    <p:sldId id="576" r:id="rId4"/>
    <p:sldId id="577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2" r:id="rId19"/>
    <p:sldId id="591" r:id="rId20"/>
    <p:sldId id="59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29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06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09" autoAdjust="0"/>
  </p:normalViewPr>
  <p:slideViewPr>
    <p:cSldViewPr snapToGrid="0" showGuides="1">
      <p:cViewPr varScale="1">
        <p:scale>
          <a:sx n="115" d="100"/>
          <a:sy n="115" d="100"/>
        </p:scale>
        <p:origin x="21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900"/>
            </a:lvl2pPr>
            <a:lvl3pPr marL="1218565" indent="0">
              <a:buNone/>
              <a:defRPr sz="3200"/>
            </a:lvl3pPr>
            <a:lvl4pPr marL="1828165" indent="0">
              <a:buNone/>
              <a:defRPr sz="2700"/>
            </a:lvl4pPr>
            <a:lvl5pPr marL="2437130" indent="0">
              <a:buNone/>
              <a:defRPr sz="2700"/>
            </a:lvl5pPr>
            <a:lvl6pPr marL="3046730" indent="0">
              <a:buNone/>
              <a:defRPr sz="2700"/>
            </a:lvl6pPr>
            <a:lvl7pPr marL="3656330" indent="0">
              <a:buNone/>
              <a:defRPr sz="2700"/>
            </a:lvl7pPr>
            <a:lvl8pPr marL="4265295" indent="0">
              <a:buNone/>
              <a:defRPr sz="2700"/>
            </a:lvl8pPr>
            <a:lvl9pPr marL="487489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500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3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2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300" b="1"/>
            </a:lvl4pPr>
            <a:lvl5pPr marL="2437130" indent="0">
              <a:buNone/>
              <a:defRPr sz="2300" b="1"/>
            </a:lvl5pPr>
            <a:lvl6pPr marL="3046730" indent="0">
              <a:buNone/>
              <a:defRPr sz="2300" b="1"/>
            </a:lvl6pPr>
            <a:lvl7pPr marL="3656330" indent="0">
              <a:buNone/>
              <a:defRPr sz="2300" b="1"/>
            </a:lvl7pPr>
            <a:lvl8pPr marL="4265295" indent="0">
              <a:buNone/>
              <a:defRPr sz="2300" b="1"/>
            </a:lvl8pPr>
            <a:lvl9pPr marL="487489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300" b="1"/>
            </a:lvl4pPr>
            <a:lvl5pPr marL="2437130" indent="0">
              <a:buNone/>
              <a:defRPr sz="2300" b="1"/>
            </a:lvl5pPr>
            <a:lvl6pPr marL="3046730" indent="0">
              <a:buNone/>
              <a:defRPr sz="2300" b="1"/>
            </a:lvl6pPr>
            <a:lvl7pPr marL="3656330" indent="0">
              <a:buNone/>
              <a:defRPr sz="2300" b="1"/>
            </a:lvl7pPr>
            <a:lvl8pPr marL="4265295" indent="0">
              <a:buNone/>
              <a:defRPr sz="2300" b="1"/>
            </a:lvl8pPr>
            <a:lvl9pPr marL="487489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3765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3765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8565" indent="0">
              <a:buNone/>
              <a:defRPr sz="1500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3/11/22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VBT TOÁN TUẦN 22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4656" r="4507" b="46455"/>
          <a:stretch>
            <a:fillRect/>
          </a:stretch>
        </p:blipFill>
        <p:spPr>
          <a:xfrm>
            <a:off x="1785256" y="0"/>
            <a:ext cx="8817429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62400" y="6096000"/>
            <a:ext cx="1088571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90230" y="5384800"/>
            <a:ext cx="1211942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90230" y="3429000"/>
            <a:ext cx="1110342" cy="736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090230" y="3429000"/>
            <a:ext cx="1444171" cy="1790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53646" r="5960" b="6518"/>
          <a:stretch>
            <a:fillRect/>
          </a:stretch>
        </p:blipFill>
        <p:spPr>
          <a:xfrm>
            <a:off x="1596570" y="203200"/>
            <a:ext cx="8650515" cy="558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639" y="2661138"/>
            <a:ext cx="194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661137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5829" y="5329535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53295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3262" y="5329533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5329531"/>
            <a:ext cx="224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656" r="6014" b="67619"/>
          <a:stretch>
            <a:fillRect/>
          </a:stretch>
        </p:blipFill>
        <p:spPr>
          <a:xfrm>
            <a:off x="159657" y="377371"/>
            <a:ext cx="11847420" cy="537028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191658" y="2061029"/>
            <a:ext cx="0" cy="7982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47772" y="2815771"/>
            <a:ext cx="0" cy="827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03887" y="2859313"/>
            <a:ext cx="8708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01944" y="2859313"/>
            <a:ext cx="0" cy="914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t="31782" r="3455" b="49185"/>
          <a:stretch>
            <a:fillRect/>
          </a:stretch>
        </p:blipFill>
        <p:spPr>
          <a:xfrm>
            <a:off x="159657" y="377371"/>
            <a:ext cx="11847420" cy="3686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03" y="2847521"/>
            <a:ext cx="18478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t="51948" r="3561" b="9874"/>
          <a:stretch>
            <a:fillRect/>
          </a:stretch>
        </p:blipFill>
        <p:spPr>
          <a:xfrm>
            <a:off x="0" y="322035"/>
            <a:ext cx="11847420" cy="621392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543050" y="2628900"/>
            <a:ext cx="1924050" cy="2038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52850" y="2409824"/>
            <a:ext cx="1924050" cy="2257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96250" y="2519362"/>
            <a:ext cx="1543050" cy="2257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76900" y="2628900"/>
            <a:ext cx="4057652" cy="2257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3888" r="8480" b="28750"/>
          <a:stretch>
            <a:fillRect/>
          </a:stretch>
        </p:blipFill>
        <p:spPr>
          <a:xfrm>
            <a:off x="2896140" y="0"/>
            <a:ext cx="5830006" cy="651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5439" y="1340338"/>
            <a:ext cx="194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chiều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2899" y="1340337"/>
            <a:ext cx="194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chiều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3039" y="2782669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chiều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5439" y="278266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chiều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5255" y="2782667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chiều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9043" y="4215340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tối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6394" y="422499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tối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9365" y="4187218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tối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9043" y="5517662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đêm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6394" y="5574996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đêm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69916" r="6584" b="6317"/>
          <a:stretch>
            <a:fillRect/>
          </a:stretch>
        </p:blipFill>
        <p:spPr>
          <a:xfrm>
            <a:off x="634162" y="345467"/>
            <a:ext cx="11478573" cy="4525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2369" y="1619738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70576" y="1619738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6187" y="2891590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0575" y="2873223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6186" y="3822491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70575" y="3899041"/>
            <a:ext cx="78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38409" r="8349" b="29444"/>
          <a:stretch>
            <a:fillRect/>
          </a:stretch>
        </p:blipFill>
        <p:spPr>
          <a:xfrm>
            <a:off x="2425700" y="2463800"/>
            <a:ext cx="7872405" cy="439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4738" r="11390" b="63115"/>
          <a:stretch>
            <a:fillRect/>
          </a:stretch>
        </p:blipFill>
        <p:spPr>
          <a:xfrm>
            <a:off x="3702050" y="0"/>
            <a:ext cx="4489450" cy="2505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69" y="5315438"/>
            <a:ext cx="223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7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521" y="5315438"/>
            <a:ext cx="263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5521" y="5855886"/>
            <a:ext cx="263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15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71114" r="11771" b="8024"/>
          <a:stretch>
            <a:fillRect/>
          </a:stretch>
        </p:blipFill>
        <p:spPr>
          <a:xfrm>
            <a:off x="251886" y="680148"/>
            <a:ext cx="11688227" cy="4323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9169" y="1365738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19749" y="4108938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0868" y="2636103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868" y="4083903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9868" y="2660744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67425" y="4077934"/>
            <a:ext cx="223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5036" r="6190" b="58853"/>
          <a:stretch>
            <a:fillRect/>
          </a:stretch>
        </p:blipFill>
        <p:spPr>
          <a:xfrm>
            <a:off x="266700" y="0"/>
            <a:ext cx="11214099" cy="658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900" y="5175738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900" y="5760513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6940" r="1553" b="37535"/>
          <a:stretch>
            <a:fillRect/>
          </a:stretch>
        </p:blipFill>
        <p:spPr>
          <a:xfrm>
            <a:off x="2194142" y="200416"/>
            <a:ext cx="7803715" cy="6758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26468" y="3575438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6468" y="4098658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468" y="4562233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6468" y="5025808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26468" y="5404288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4894" y="5852568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04894" y="6316143"/>
            <a:ext cx="58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82240" y="3735448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4 = 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5176" y="3686880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82240" y="4220281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5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65176" y="4171713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2240" y="4610801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6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5176" y="4562233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2240" y="5094687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7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65176" y="5046119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82240" y="5578573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8 =40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65176" y="5530005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82240" y="5970412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9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65176" y="5921844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82240" y="6405730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10 = </a:t>
            </a: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5176" y="6357162"/>
            <a:ext cx="238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noProof="0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: 5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40686" r="6884" b="6595"/>
          <a:stretch>
            <a:fillRect/>
          </a:stretch>
        </p:blipFill>
        <p:spPr>
          <a:xfrm>
            <a:off x="266700" y="0"/>
            <a:ext cx="112140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2400" y="4312138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712513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phút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0" y="2712512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9300" y="6093698"/>
            <a:ext cx="245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59883" r="551" b="25813"/>
          <a:stretch>
            <a:fillRect/>
          </a:stretch>
        </p:blipFill>
        <p:spPr>
          <a:xfrm>
            <a:off x="211868" y="1044199"/>
            <a:ext cx="11768264" cy="2660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06252" y="2274261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06252" y="2758667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7994" y="2274260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7994" y="27586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9736" y="2274259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9736" y="27586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88264" y="2274258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88264" y="2808655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62993" y="214363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62993" y="2808654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76134" r="2148" b="9562"/>
          <a:stretch>
            <a:fillRect/>
          </a:stretch>
        </p:blipFill>
        <p:spPr>
          <a:xfrm>
            <a:off x="211868" y="1044199"/>
            <a:ext cx="11768264" cy="26605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8952" y="1848871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70766" y="24175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2629" y="1890161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87024" y="24175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27917" y="1890160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6272" y="24175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10073" y="1912803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10073" y="2421752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75361" y="1866137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383493" y="2417566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258" r="7557" b="72593"/>
          <a:stretch>
            <a:fillRect/>
          </a:stretch>
        </p:blipFill>
        <p:spPr>
          <a:xfrm>
            <a:off x="332841" y="939800"/>
            <a:ext cx="11526317" cy="4419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654300" y="2616200"/>
            <a:ext cx="1257300" cy="156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62700" y="2870200"/>
            <a:ext cx="2463800" cy="139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879029" y="2616200"/>
            <a:ext cx="2463800" cy="1562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988300" y="2616200"/>
            <a:ext cx="2165223" cy="165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26760" r="5712" b="35367"/>
          <a:stretch>
            <a:fillRect/>
          </a:stretch>
        </p:blipFill>
        <p:spPr>
          <a:xfrm>
            <a:off x="332841" y="0"/>
            <a:ext cx="11526317" cy="66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78437" y="1747271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94551" y="3429000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4551" y="5407103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63717" r="2481" b="990"/>
          <a:stretch>
            <a:fillRect/>
          </a:stretch>
        </p:blipFill>
        <p:spPr>
          <a:xfrm>
            <a:off x="332841" y="351971"/>
            <a:ext cx="11526317" cy="6154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3030" y="1360488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3030" y="2922130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63030" y="4574183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4445" r="2098" b="54497"/>
          <a:stretch>
            <a:fillRect/>
          </a:stretch>
        </p:blipFill>
        <p:spPr>
          <a:xfrm>
            <a:off x="725715" y="0"/>
            <a:ext cx="9956799" cy="6291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7888" y="2536145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717" y="3198167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625" y="3198167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888" y="3970509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2828" y="3248422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3988" y="5404873"/>
            <a:ext cx="86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47657" r="768" b="8301"/>
          <a:stretch>
            <a:fillRect/>
          </a:stretch>
        </p:blipFill>
        <p:spPr>
          <a:xfrm>
            <a:off x="856344" y="108857"/>
            <a:ext cx="9956799" cy="6749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2239" y="5970395"/>
            <a:ext cx="144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x 3 =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691" y="5970395"/>
            <a:ext cx="144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 x 2 =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209</Words>
  <Application>Microsoft Macintosh PowerPoint</Application>
  <PresentationFormat>Widescreen</PresentationFormat>
  <Paragraphs>94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HP001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415</cp:revision>
  <dcterms:created xsi:type="dcterms:W3CDTF">2021-01-08T03:00:00Z</dcterms:created>
  <dcterms:modified xsi:type="dcterms:W3CDTF">2022-03-11T08:49:40Z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434E83BDBB644DD9BA3C68D0CA50D8EF</vt:lpwstr>
  </property>
  <property fmtid="{D5CDD505-2E9C-101B-9397-08002B2CF9AE}" pid="3" name="KSOProductBuildVer">
    <vt:lpwstr>1033-11.2.0.10463</vt:lpwstr>
  </property>
</Properties>
</file>