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tiff" ContentType="image/tiff"/>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386" r:id="rId3"/>
    <p:sldId id="385" r:id="rId4"/>
    <p:sldId id="467" r:id="rId5"/>
    <p:sldId id="388" r:id="rId6"/>
    <p:sldId id="420" r:id="rId8"/>
    <p:sldId id="421" r:id="rId9"/>
    <p:sldId id="422" r:id="rId10"/>
    <p:sldId id="423" r:id="rId11"/>
    <p:sldId id="446" r:id="rId12"/>
    <p:sldId id="425" r:id="rId13"/>
    <p:sldId id="466" r:id="rId14"/>
    <p:sldId id="367" r:id="rId15"/>
    <p:sldId id="411" r:id="rId16"/>
    <p:sldId id="468" r:id="rId17"/>
    <p:sldId id="470" r:id="rId18"/>
    <p:sldId id="469" r:id="rId19"/>
    <p:sldId id="471" r:id="rId20"/>
    <p:sldId id="472" r:id="rId21"/>
    <p:sldId id="473" r:id="rId22"/>
    <p:sldId id="474" r:id="rId23"/>
    <p:sldId id="475" r:id="rId24"/>
    <p:sldId id="476" r:id="rId25"/>
    <p:sldId id="368" r:id="rId26"/>
    <p:sldId id="370" r:id="rId27"/>
    <p:sldId id="378" r:id="rId28"/>
    <p:sldId id="366" r:id="rId29"/>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925" autoAdjust="0"/>
  </p:normalViewPr>
  <p:slideViewPr>
    <p:cSldViewPr snapToGrid="0">
      <p:cViewPr>
        <p:scale>
          <a:sx n="50" d="100"/>
          <a:sy n="50" d="100"/>
        </p:scale>
        <p:origin x="1278" y="5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3" Type="http://schemas.openxmlformats.org/officeDocument/2006/relationships/tags" Target="tags/tag3.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印品黑体" panose="00000500000000000000" pitchFamily="2" charset="-122"/>
                <a:ea typeface="印品黑体" panose="00000500000000000000" pitchFamily="2" charset="-122"/>
              </a:defRPr>
            </a:lvl1pPr>
          </a:lstStyle>
          <a:p>
            <a:fld id="{BEE57FD2-ACE3-4E12-B094-BA8CF2879D93}"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印品黑体" panose="00000500000000000000" pitchFamily="2" charset="-122"/>
                <a:ea typeface="印品黑体" panose="00000500000000000000" pitchFamily="2" charset="-122"/>
              </a:defRPr>
            </a:lvl1pPr>
          </a:lstStyle>
          <a:p>
            <a:fld id="{71717019-9FE0-48DA-B0D8-117C5813B5F0}"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1pPr>
    <a:lvl2pPr marL="4572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2pPr>
    <a:lvl3pPr marL="9144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3pPr>
    <a:lvl4pPr marL="13716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4pPr>
    <a:lvl5pPr marL="18288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4" Type="http://schemas.openxmlformats.org/officeDocument/2006/relationships/theme" Target="../theme/theme1.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mc:AlternateContent xmlns:mc="http://schemas.openxmlformats.org/markup-compatibility/2006">
    <mc:Choice xmlns:p14="http://schemas.microsoft.com/office/powerpoint/2010/main" Requires="p14">
      <p:transition spd="slow" p14:dur="2000" advTm="3000"/>
    </mc:Choice>
    <mc:Fallback>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microsoft.com/office/2007/relationships/hdphoto" Target="../media/image5.wdp"/><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 Id="rId3" Type="http://schemas.openxmlformats.org/officeDocument/2006/relationships/image" Target="file:///C:\Users\HP\AppData\Local\Temp\wps\INetCache\26dd2a8392a2f82f03a96f424a2882ed" TargetMode="External"/><Relationship Id="rId2" Type="http://schemas.openxmlformats.org/officeDocument/2006/relationships/image" Target="../media/image11.jpeg"/><Relationship Id="rId1" Type="http://schemas.openxmlformats.org/officeDocument/2006/relationships/image" Target="../media/image7.jpeg"/></Relationships>
</file>

<file path=ppt/slides/_rels/slide11.xml.rels><?xml version="1.0" encoding="UTF-8" standalone="yes"?>
<Relationships xmlns="http://schemas.openxmlformats.org/package/2006/relationships"><Relationship Id="rId9" Type="http://schemas.openxmlformats.org/officeDocument/2006/relationships/image" Target="../media/image20.png"/><Relationship Id="rId8" Type="http://schemas.openxmlformats.org/officeDocument/2006/relationships/tags" Target="../tags/tag2.xml"/><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tags" Target="../tags/tag1.xml"/><Relationship Id="rId4" Type="http://schemas.openxmlformats.org/officeDocument/2006/relationships/image" Target="../media/image17.png"/><Relationship Id="rId3" Type="http://schemas.openxmlformats.org/officeDocument/2006/relationships/image" Target="../media/image1.tiff"/><Relationship Id="rId2" Type="http://schemas.openxmlformats.org/officeDocument/2006/relationships/image" Target="../media/image16.jpeg"/><Relationship Id="rId11" Type="http://schemas.openxmlformats.org/officeDocument/2006/relationships/notesSlide" Target="../notesSlides/notesSlide8.xml"/><Relationship Id="rId10" Type="http://schemas.openxmlformats.org/officeDocument/2006/relationships/slideLayout" Target="../slideLayouts/slideLayout5.xml"/><Relationship Id="rId1" Type="http://schemas.openxmlformats.org/officeDocument/2006/relationships/image" Target="../media/image15.jpe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5.xml"/><Relationship Id="rId4" Type="http://schemas.openxmlformats.org/officeDocument/2006/relationships/image" Target="../media/image22.png"/><Relationship Id="rId3" Type="http://schemas.openxmlformats.org/officeDocument/2006/relationships/image" Target="../media/image2.tiff"/><Relationship Id="rId2" Type="http://schemas.openxmlformats.org/officeDocument/2006/relationships/image" Target="../media/image2.png"/><Relationship Id="rId1" Type="http://schemas.openxmlformats.org/officeDocument/2006/relationships/image" Target="../media/image21.jpe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5.xml"/><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7.jpe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26.jpeg"/><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microsoft.com/office/2007/relationships/hdphoto" Target="../media/image5.wdp"/><Relationship Id="rId4" Type="http://schemas.openxmlformats.org/officeDocument/2006/relationships/image" Target="../media/image4.png"/><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microsoft.com/office/2007/relationships/hdphoto" Target="../media/image5.wdp"/><Relationship Id="rId4" Type="http://schemas.openxmlformats.org/officeDocument/2006/relationships/image" Target="../media/image4.png"/><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5.xml"/><Relationship Id="rId3" Type="http://schemas.openxmlformats.org/officeDocument/2006/relationships/image" Target="../media/image2.tiff"/><Relationship Id="rId2" Type="http://schemas.openxmlformats.org/officeDocument/2006/relationships/image" Target="../media/image2.png"/><Relationship Id="rId1" Type="http://schemas.openxmlformats.org/officeDocument/2006/relationships/image" Target="../media/image21.jpe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5.xml"/><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7.jpe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5.xml"/><Relationship Id="rId2" Type="http://schemas.openxmlformats.org/officeDocument/2006/relationships/image" Target="../media/image28.png"/><Relationship Id="rId1" Type="http://schemas.openxmlformats.org/officeDocument/2006/relationships/image" Target="../media/image7.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6.png"/><Relationship Id="rId2" Type="http://schemas.microsoft.com/office/2007/relationships/media" Target="../media/media1.mp4"/><Relationship Id="rId1" Type="http://schemas.openxmlformats.org/officeDocument/2006/relationships/video" Target="../media/media1.mp4"/></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5.xml"/><Relationship Id="rId3" Type="http://schemas.openxmlformats.org/officeDocument/2006/relationships/image" Target="../media/image2.tiff"/><Relationship Id="rId2" Type="http://schemas.openxmlformats.org/officeDocument/2006/relationships/image" Target="../media/image2.png"/><Relationship Id="rId1" Type="http://schemas.openxmlformats.org/officeDocument/2006/relationships/image" Target="../media/image21.jpe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5.xml"/><Relationship Id="rId2" Type="http://schemas.openxmlformats.org/officeDocument/2006/relationships/image" Target="../media/image29.png"/><Relationship Id="rId1" Type="http://schemas.openxmlformats.org/officeDocument/2006/relationships/image" Target="../media/image7.jpe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5.xml"/><Relationship Id="rId2" Type="http://schemas.openxmlformats.org/officeDocument/2006/relationships/image" Target="../media/image30.png"/><Relationship Id="rId1" Type="http://schemas.openxmlformats.org/officeDocument/2006/relationships/image" Target="../media/image7.jpe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5.xml"/><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image" Target="../media/image21.jpeg"/></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audio" Target="../media/audio3.wav"/><Relationship Id="rId7" Type="http://schemas.openxmlformats.org/officeDocument/2006/relationships/image" Target="../media/image38.png"/><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0" Type="http://schemas.openxmlformats.org/officeDocument/2006/relationships/notesSlide" Target="../notesSlides/notesSlide18.xml"/><Relationship Id="rId1" Type="http://schemas.openxmlformats.org/officeDocument/2006/relationships/image" Target="../media/image7.jpe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5.xml"/><Relationship Id="rId2" Type="http://schemas.openxmlformats.org/officeDocument/2006/relationships/image" Target="../media/image39.png"/><Relationship Id="rId1" Type="http://schemas.openxmlformats.org/officeDocument/2006/relationships/image" Target="../media/image7.jpe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5.xml"/><Relationship Id="rId2" Type="http://schemas.openxmlformats.org/officeDocument/2006/relationships/image" Target="../media/image40.png"/><Relationship Id="rId1" Type="http://schemas.openxmlformats.org/officeDocument/2006/relationships/image" Target="../media/image15.jpe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microsoft.com/office/2007/relationships/hdphoto" Target="../media/image5.wdp"/><Relationship Id="rId4" Type="http://schemas.openxmlformats.org/officeDocument/2006/relationships/image" Target="../media/image4.png"/><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5.xml"/><Relationship Id="rId7" Type="http://schemas.microsoft.com/office/2007/relationships/hdphoto" Target="../media/image5.wdp"/><Relationship Id="rId6" Type="http://schemas.openxmlformats.org/officeDocument/2006/relationships/image" Target="../media/image4.png"/><Relationship Id="rId5" Type="http://schemas.openxmlformats.org/officeDocument/2006/relationships/image" Target="../media/image1.tiff"/><Relationship Id="rId4" Type="http://schemas.openxmlformats.org/officeDocument/2006/relationships/image" Target="../media/image8.png"/><Relationship Id="rId3" Type="http://schemas.microsoft.com/office/2007/relationships/media" Target="../media/media2.mp4"/><Relationship Id="rId2" Type="http://schemas.openxmlformats.org/officeDocument/2006/relationships/video" Target="../media/media2.mp4"/><Relationship Id="rId1" Type="http://schemas.openxmlformats.org/officeDocument/2006/relationships/image" Target="../media/image7.jpeg"/></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5.xml"/><Relationship Id="rId7" Type="http://schemas.microsoft.com/office/2007/relationships/hdphoto" Target="../media/image5.wdp"/><Relationship Id="rId6" Type="http://schemas.openxmlformats.org/officeDocument/2006/relationships/image" Target="../media/image4.png"/><Relationship Id="rId5" Type="http://schemas.openxmlformats.org/officeDocument/2006/relationships/image" Target="../media/image1.tiff"/><Relationship Id="rId4" Type="http://schemas.openxmlformats.org/officeDocument/2006/relationships/image" Target="../media/image9.png"/><Relationship Id="rId3" Type="http://schemas.microsoft.com/office/2007/relationships/media" Target="../media/media3.mp4"/><Relationship Id="rId2" Type="http://schemas.openxmlformats.org/officeDocument/2006/relationships/video" Target="../media/media3.mp4"/><Relationship Id="rId1" Type="http://schemas.openxmlformats.org/officeDocument/2006/relationships/image" Target="../media/image7.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5.xml"/><Relationship Id="rId2" Type="http://schemas.openxmlformats.org/officeDocument/2006/relationships/image" Target="../media/image10.png"/><Relationship Id="rId1" Type="http://schemas.openxmlformats.org/officeDocument/2006/relationships/image" Target="../media/image7.jpe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5.xml"/><Relationship Id="rId5" Type="http://schemas.openxmlformats.org/officeDocument/2006/relationships/image" Target="../media/image13.jpeg"/><Relationship Id="rId4" Type="http://schemas.openxmlformats.org/officeDocument/2006/relationships/image" Target="../media/image12.jpeg"/><Relationship Id="rId3" Type="http://schemas.openxmlformats.org/officeDocument/2006/relationships/image" Target="file:///C:\Users\HP\AppData\Local\Temp\wps\INetCache\26dd2a8392a2f82f03a96f424a2882ed" TargetMode="External"/><Relationship Id="rId2" Type="http://schemas.openxmlformats.org/officeDocument/2006/relationships/image" Target="../media/image11.jpeg"/><Relationship Id="rId1" Type="http://schemas.openxmlformats.org/officeDocument/2006/relationships/image" Target="../media/image7.jpe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 Id="rId3" Type="http://schemas.openxmlformats.org/officeDocument/2006/relationships/image" Target="file:///C:\Users\HP\AppData\Local\Temp\wps\INetCache\26dd2a8392a2f82f03a96f424a2882ed" TargetMode="External"/><Relationship Id="rId2" Type="http://schemas.openxmlformats.org/officeDocument/2006/relationships/image" Target="../media/image11.jpeg"/><Relationship Id="rId1" Type="http://schemas.openxmlformats.org/officeDocument/2006/relationships/image" Target="../media/image7.jpe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5.xml"/><Relationship Id="rId5" Type="http://schemas.openxmlformats.org/officeDocument/2006/relationships/image" Target="../media/image13.jpeg"/><Relationship Id="rId4" Type="http://schemas.openxmlformats.org/officeDocument/2006/relationships/image" Target="../media/image12.jpeg"/><Relationship Id="rId3" Type="http://schemas.openxmlformats.org/officeDocument/2006/relationships/image" Target="file:///C:\Users\HP\AppData\Local\Temp\wps\INetCache\26dd2a8392a2f82f03a96f424a2882ed" TargetMode="External"/><Relationship Id="rId2" Type="http://schemas.openxmlformats.org/officeDocument/2006/relationships/image" Target="../media/image11.jpeg"/><Relationship Id="rId1"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2700" y="0"/>
            <a:ext cx="12255500" cy="2226310"/>
            <a:chOff x="-20" y="0"/>
            <a:chExt cx="19300" cy="3506"/>
          </a:xfrm>
        </p:grpSpPr>
        <p:sp>
          <p:nvSpPr>
            <p:cNvPr id="3" name="Rectangles 2"/>
            <p:cNvSpPr/>
            <p:nvPr/>
          </p:nvSpPr>
          <p:spPr>
            <a:xfrm>
              <a:off x="-20" y="0"/>
              <a:ext cx="19300" cy="3507"/>
            </a:xfrm>
            <a:prstGeom prst="rect">
              <a:avLst/>
            </a:prstGeom>
            <a:solidFill>
              <a:srgbClr val="A7E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pic>
          <p:nvPicPr>
            <p:cNvPr id="5" name="图片 4"/>
            <p:cNvPicPr>
              <a:picLocks noChangeAspect="1"/>
            </p:cNvPicPr>
            <p:nvPr/>
          </p:nvPicPr>
          <p:blipFill>
            <a:blip r:embed="rId2"/>
            <a:stretch>
              <a:fillRect/>
            </a:stretch>
          </p:blipFill>
          <p:spPr>
            <a:xfrm>
              <a:off x="0" y="0"/>
              <a:ext cx="19200" cy="3047"/>
            </a:xfrm>
            <a:prstGeom prst="rect">
              <a:avLst/>
            </a:prstGeom>
          </p:spPr>
        </p:pic>
      </p:grpSp>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624205" y="177800"/>
            <a:ext cx="10709910" cy="4890770"/>
          </a:xfrm>
          <a:prstGeom prst="rect">
            <a:avLst/>
          </a:prstGeom>
        </p:spPr>
      </p:pic>
      <p:pic>
        <p:nvPicPr>
          <p:cNvPr id="9" name="Picture 8" descr="Picture1"/>
          <p:cNvPicPr>
            <a:picLocks noChangeAspect="1"/>
          </p:cNvPicPr>
          <p:nvPr/>
        </p:nvPicPr>
        <p:blipFill>
          <a:blip r:embed="rId4"/>
          <a:stretch>
            <a:fillRect/>
          </a:stretch>
        </p:blipFill>
        <p:spPr>
          <a:xfrm>
            <a:off x="1690370" y="1695450"/>
            <a:ext cx="9327515" cy="2252980"/>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9942" b="98684" l="9951" r="89885">
                        <a14:foregroundMark x1="27138" y1="67982" x2="35280" y2="80117"/>
                        <a14:foregroundMark x1="37747" y1="66228" x2="33635" y2="76608"/>
                        <a14:foregroundMark x1="36678" y1="66082" x2="35197" y2="71053"/>
                        <a14:foregroundMark x1="28043" y1="66520" x2="30839" y2="70760"/>
                        <a14:foregroundMark x1="32237" y1="79678" x2="32895" y2="89912"/>
                        <a14:foregroundMark x1="32237" y1="91813" x2="33635" y2="98246"/>
                        <a14:foregroundMark x1="34704" y1="91667" x2="36513" y2="97515"/>
                        <a14:foregroundMark x1="35938" y1="95468" x2="37253" y2="97076"/>
                        <a14:foregroundMark x1="47780" y1="80556" x2="47451" y2="89912"/>
                        <a14:foregroundMark x1="52961" y1="78216" x2="47039" y2="82895"/>
                        <a14:foregroundMark x1="45477" y1="89766" x2="43997" y2="92544"/>
                        <a14:foregroundMark x1="57401" y1="68567" x2="58059" y2="89035"/>
                        <a14:foregroundMark x1="68832" y1="90351" x2="69216" y2="95121"/>
                        <a14:foregroundMark x1="70313" y1="68860" x2="69490" y2="77778"/>
                        <a14:foregroundMark x1="74589" y1="77485" x2="75000" y2="81140"/>
                        <a14:foregroundMark x1="45148" y1="70029" x2="47039" y2="82895"/>
                        <a14:foregroundMark x1="69655" y1="81140" x2="70313" y2="84795"/>
                        <a14:foregroundMark x1="71957" y1="79678" x2="72286" y2="81579"/>
                        <a14:foregroundMark x1="67845" y1="79678" x2="68010" y2="80994"/>
                        <a14:foregroundMark x1="68503" y1="91667" x2="68832" y2="95468"/>
                        <a14:foregroundMark x1="70806" y1="92105" x2="71546" y2="95029"/>
                        <a14:foregroundMark x1="70888" y1="94444" x2="71299" y2="97661"/>
                        <a14:backgroundMark x1="21628" y1="83626" x2="26234" y2="91374"/>
                        <a14:backgroundMark x1="40461" y1="84649" x2="41612" y2="88158"/>
                        <a14:backgroundMark x1="35773" y1="81140" x2="36020" y2="81140"/>
                        <a14:backgroundMark x1="67599" y1="98099" x2="67928" y2="98538"/>
                      </a14:backgroundRemoval>
                    </a14:imgEffect>
                  </a14:imgLayer>
                </a14:imgProps>
              </a:ext>
              <a:ext uri="{28A0092B-C50C-407E-A947-70E740481C1C}">
                <a14:useLocalDpi xmlns:a14="http://schemas.microsoft.com/office/drawing/2010/main" val="0"/>
              </a:ext>
            </a:extLst>
          </a:blip>
          <a:srcRect l="21951" t="59029" r="23822"/>
          <a:stretch>
            <a:fillRect/>
          </a:stretch>
        </p:blipFill>
        <p:spPr>
          <a:xfrm>
            <a:off x="2582545" y="4086225"/>
            <a:ext cx="6793865" cy="288734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320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15" name="Text Box 14"/>
          <p:cNvSpPr txBox="1"/>
          <p:nvPr/>
        </p:nvSpPr>
        <p:spPr>
          <a:xfrm>
            <a:off x="781685" y="468630"/>
            <a:ext cx="4958715" cy="755650"/>
          </a:xfrm>
          <a:prstGeom prst="rect">
            <a:avLst/>
          </a:prstGeom>
          <a:solidFill>
            <a:srgbClr val="F9A9CF"/>
          </a:solid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Trò chơi </a:t>
            </a:r>
            <a:r>
              <a:rPr kumimoji="0" lang="en-US" sz="36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Tập tầm vông</a:t>
            </a:r>
            <a:endParaRPr kumimoji="0" lang="en-US" sz="36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07" name="Picture 106"/>
          <p:cNvPicPr/>
          <p:nvPr/>
        </p:nvPicPr>
        <p:blipFill>
          <a:blip r:embed="rId2" r:link="rId3"/>
          <a:stretch>
            <a:fillRect/>
          </a:stretch>
        </p:blipFill>
        <p:spPr>
          <a:xfrm>
            <a:off x="6096000" y="3429000"/>
            <a:ext cx="0" cy="0"/>
          </a:xfrm>
          <a:prstGeom prst="rect">
            <a:avLst/>
          </a:prstGeom>
          <a:noFill/>
          <a:ln w="9525">
            <a:noFill/>
          </a:ln>
        </p:spPr>
      </p:pic>
      <p:grpSp>
        <p:nvGrpSpPr>
          <p:cNvPr id="12" name="Group 11"/>
          <p:cNvGrpSpPr/>
          <p:nvPr/>
        </p:nvGrpSpPr>
        <p:grpSpPr>
          <a:xfrm>
            <a:off x="6694170" y="2047240"/>
            <a:ext cx="2272030" cy="4300220"/>
            <a:chOff x="9742" y="3558"/>
            <a:chExt cx="3578" cy="6772"/>
          </a:xfrm>
        </p:grpSpPr>
        <p:pic>
          <p:nvPicPr>
            <p:cNvPr id="106" name="Picture 105"/>
            <p:cNvPicPr/>
            <p:nvPr/>
          </p:nvPicPr>
          <p:blipFill>
            <a:blip r:embed="rId4">
              <a:clrChange>
                <a:clrFrom>
                  <a:srgbClr val="FFFFFF">
                    <a:alpha val="100000"/>
                  </a:srgbClr>
                </a:clrFrom>
                <a:clrTo>
                  <a:srgbClr val="FFFFFF">
                    <a:alpha val="100000"/>
                    <a:alpha val="0"/>
                  </a:srgbClr>
                </a:clrTo>
              </a:clrChange>
            </a:blip>
            <a:srcRect l="5243" t="35379" r="79431" b="33973"/>
            <a:stretch>
              <a:fillRect/>
            </a:stretch>
          </p:blipFill>
          <p:spPr>
            <a:xfrm>
              <a:off x="9742" y="3558"/>
              <a:ext cx="3578" cy="4352"/>
            </a:xfrm>
            <a:prstGeom prst="rect">
              <a:avLst/>
            </a:prstGeom>
            <a:noFill/>
            <a:ln w="9525">
              <a:noFill/>
            </a:ln>
          </p:spPr>
        </p:pic>
        <p:sp>
          <p:nvSpPr>
            <p:cNvPr id="10" name="Freeform 9"/>
            <p:cNvSpPr/>
            <p:nvPr/>
          </p:nvSpPr>
          <p:spPr>
            <a:xfrm>
              <a:off x="10385" y="7270"/>
              <a:ext cx="1200"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8" name="Freeform 7"/>
            <p:cNvSpPr/>
            <p:nvPr/>
          </p:nvSpPr>
          <p:spPr>
            <a:xfrm>
              <a:off x="1038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9" name="Freeform 8"/>
            <p:cNvSpPr/>
            <p:nvPr/>
          </p:nvSpPr>
          <p:spPr>
            <a:xfrm flipH="1">
              <a:off x="1114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grpSp>
      <p:grpSp>
        <p:nvGrpSpPr>
          <p:cNvPr id="19" name="Group 18"/>
          <p:cNvGrpSpPr/>
          <p:nvPr/>
        </p:nvGrpSpPr>
        <p:grpSpPr>
          <a:xfrm flipH="1">
            <a:off x="3905885" y="2047240"/>
            <a:ext cx="2272030" cy="4300220"/>
            <a:chOff x="9742" y="3558"/>
            <a:chExt cx="3578" cy="6772"/>
          </a:xfrm>
        </p:grpSpPr>
        <p:pic>
          <p:nvPicPr>
            <p:cNvPr id="20" name="Picture 19"/>
            <p:cNvPicPr/>
            <p:nvPr/>
          </p:nvPicPr>
          <p:blipFill>
            <a:blip r:embed="rId4">
              <a:clrChange>
                <a:clrFrom>
                  <a:srgbClr val="FEFFFF">
                    <a:alpha val="100000"/>
                  </a:srgbClr>
                </a:clrFrom>
                <a:clrTo>
                  <a:srgbClr val="FEFFFF">
                    <a:alpha val="100000"/>
                    <a:alpha val="0"/>
                  </a:srgbClr>
                </a:clrTo>
              </a:clrChange>
            </a:blip>
            <a:srcRect l="5243" t="35379" r="79431" b="33973"/>
            <a:stretch>
              <a:fillRect/>
            </a:stretch>
          </p:blipFill>
          <p:spPr>
            <a:xfrm>
              <a:off x="9742" y="3558"/>
              <a:ext cx="3578" cy="4352"/>
            </a:xfrm>
            <a:prstGeom prst="rect">
              <a:avLst/>
            </a:prstGeom>
            <a:noFill/>
            <a:ln w="9525">
              <a:noFill/>
            </a:ln>
          </p:spPr>
        </p:pic>
        <p:sp>
          <p:nvSpPr>
            <p:cNvPr id="21" name="Freeform 20"/>
            <p:cNvSpPr/>
            <p:nvPr/>
          </p:nvSpPr>
          <p:spPr>
            <a:xfrm>
              <a:off x="10385" y="7270"/>
              <a:ext cx="1200"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22" name="Freeform 21"/>
            <p:cNvSpPr/>
            <p:nvPr/>
          </p:nvSpPr>
          <p:spPr>
            <a:xfrm>
              <a:off x="1038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23" name="Freeform 22"/>
            <p:cNvSpPr/>
            <p:nvPr/>
          </p:nvSpPr>
          <p:spPr>
            <a:xfrm flipH="1">
              <a:off x="1114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grpSp>
      <p:pic>
        <p:nvPicPr>
          <p:cNvPr id="110" name="Picture 109"/>
          <p:cNvPicPr/>
          <p:nvPr/>
        </p:nvPicPr>
        <p:blipFill>
          <a:blip r:embed="rId5">
            <a:clrChange>
              <a:clrFrom>
                <a:srgbClr val="FFFFFF">
                  <a:alpha val="100000"/>
                </a:srgbClr>
              </a:clrFrom>
              <a:clrTo>
                <a:srgbClr val="FFFFFF">
                  <a:alpha val="100000"/>
                  <a:alpha val="0"/>
                </a:srgbClr>
              </a:clrTo>
            </a:clrChange>
          </a:blip>
          <a:srcRect l="34934" t="2725" r="35647" b="68541"/>
          <a:stretch>
            <a:fillRect/>
          </a:stretch>
        </p:blipFill>
        <p:spPr>
          <a:xfrm>
            <a:off x="5005705" y="3193415"/>
            <a:ext cx="591820" cy="560070"/>
          </a:xfrm>
          <a:prstGeom prst="rect">
            <a:avLst/>
          </a:prstGeom>
          <a:noFill/>
          <a:ln w="9525">
            <a:noFill/>
          </a:ln>
        </p:spPr>
      </p:pic>
      <p:grpSp>
        <p:nvGrpSpPr>
          <p:cNvPr id="27" name="Group 26"/>
          <p:cNvGrpSpPr/>
          <p:nvPr/>
        </p:nvGrpSpPr>
        <p:grpSpPr>
          <a:xfrm>
            <a:off x="6569075" y="2392680"/>
            <a:ext cx="1776730" cy="4032250"/>
            <a:chOff x="14521" y="3570"/>
            <a:chExt cx="2558" cy="5626"/>
          </a:xfrm>
        </p:grpSpPr>
        <p:pic>
          <p:nvPicPr>
            <p:cNvPr id="6" name="Picture 5"/>
            <p:cNvPicPr/>
            <p:nvPr/>
          </p:nvPicPr>
          <p:blipFill>
            <a:blip r:embed="rId4">
              <a:clrChange>
                <a:clrFrom>
                  <a:srgbClr val="FFFFFF">
                    <a:alpha val="100000"/>
                  </a:srgbClr>
                </a:clrFrom>
                <a:clrTo>
                  <a:srgbClr val="FFFFFF">
                    <a:alpha val="100000"/>
                    <a:alpha val="0"/>
                  </a:srgbClr>
                </a:clrTo>
              </a:clrChange>
            </a:blip>
            <a:srcRect l="86308" t="12867" r="2527" b="66042"/>
            <a:stretch>
              <a:fillRect/>
            </a:stretch>
          </p:blipFill>
          <p:spPr>
            <a:xfrm>
              <a:off x="14521" y="3570"/>
              <a:ext cx="2559" cy="3086"/>
            </a:xfrm>
            <a:prstGeom prst="rect">
              <a:avLst/>
            </a:prstGeom>
            <a:noFill/>
            <a:ln w="9525">
              <a:noFill/>
            </a:ln>
          </p:spPr>
        </p:pic>
        <p:sp>
          <p:nvSpPr>
            <p:cNvPr id="24" name="Freeform 23"/>
            <p:cNvSpPr/>
            <p:nvPr/>
          </p:nvSpPr>
          <p:spPr>
            <a:xfrm>
              <a:off x="15207" y="6136"/>
              <a:ext cx="1412"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25" name="Freeform 24"/>
            <p:cNvSpPr/>
            <p:nvPr/>
          </p:nvSpPr>
          <p:spPr>
            <a:xfrm>
              <a:off x="1520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26" name="Freeform 25"/>
            <p:cNvSpPr/>
            <p:nvPr/>
          </p:nvSpPr>
          <p:spPr>
            <a:xfrm flipH="1">
              <a:off x="1614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grpSp>
      <p:grpSp>
        <p:nvGrpSpPr>
          <p:cNvPr id="28" name="Group 27"/>
          <p:cNvGrpSpPr/>
          <p:nvPr/>
        </p:nvGrpSpPr>
        <p:grpSpPr>
          <a:xfrm flipH="1">
            <a:off x="4606925" y="2367915"/>
            <a:ext cx="1776730" cy="4032250"/>
            <a:chOff x="14521" y="3570"/>
            <a:chExt cx="2558" cy="5626"/>
          </a:xfrm>
        </p:grpSpPr>
        <p:pic>
          <p:nvPicPr>
            <p:cNvPr id="29" name="Picture 28"/>
            <p:cNvPicPr/>
            <p:nvPr/>
          </p:nvPicPr>
          <p:blipFill>
            <a:blip r:embed="rId4">
              <a:clrChange>
                <a:clrFrom>
                  <a:srgbClr val="FFFFFF">
                    <a:alpha val="100000"/>
                  </a:srgbClr>
                </a:clrFrom>
                <a:clrTo>
                  <a:srgbClr val="FFFFFF">
                    <a:alpha val="100000"/>
                    <a:alpha val="0"/>
                  </a:srgbClr>
                </a:clrTo>
              </a:clrChange>
            </a:blip>
            <a:srcRect l="86308" t="12867" r="2527" b="66042"/>
            <a:stretch>
              <a:fillRect/>
            </a:stretch>
          </p:blipFill>
          <p:spPr>
            <a:xfrm>
              <a:off x="14521" y="3570"/>
              <a:ext cx="2559" cy="3086"/>
            </a:xfrm>
            <a:prstGeom prst="rect">
              <a:avLst/>
            </a:prstGeom>
            <a:noFill/>
            <a:ln w="9525">
              <a:noFill/>
            </a:ln>
          </p:spPr>
        </p:pic>
        <p:sp>
          <p:nvSpPr>
            <p:cNvPr id="30" name="Freeform 29"/>
            <p:cNvSpPr/>
            <p:nvPr/>
          </p:nvSpPr>
          <p:spPr>
            <a:xfrm>
              <a:off x="15207" y="6136"/>
              <a:ext cx="1412"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31" name="Freeform 30"/>
            <p:cNvSpPr/>
            <p:nvPr/>
          </p:nvSpPr>
          <p:spPr>
            <a:xfrm>
              <a:off x="1520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32" name="Freeform 31"/>
            <p:cNvSpPr/>
            <p:nvPr/>
          </p:nvSpPr>
          <p:spPr>
            <a:xfrm flipH="1">
              <a:off x="1614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grpSp>
      <p:grpSp>
        <p:nvGrpSpPr>
          <p:cNvPr id="11" name="Group 10"/>
          <p:cNvGrpSpPr/>
          <p:nvPr/>
        </p:nvGrpSpPr>
        <p:grpSpPr>
          <a:xfrm>
            <a:off x="7299325" y="27940"/>
            <a:ext cx="4289425" cy="2579370"/>
            <a:chOff x="12282" y="-150"/>
            <a:chExt cx="5301" cy="2274"/>
          </a:xfrm>
        </p:grpSpPr>
        <p:grpSp>
          <p:nvGrpSpPr>
            <p:cNvPr id="7" name="Group 6"/>
            <p:cNvGrpSpPr/>
            <p:nvPr/>
          </p:nvGrpSpPr>
          <p:grpSpPr>
            <a:xfrm>
              <a:off x="12282" y="-150"/>
              <a:ext cx="5301" cy="2274"/>
              <a:chOff x="11898" y="4722"/>
              <a:chExt cx="4868" cy="1921"/>
            </a:xfrm>
          </p:grpSpPr>
          <p:sp>
            <p:nvSpPr>
              <p:cNvPr id="13" name="Freeform 12"/>
              <p:cNvSpPr/>
              <p:nvPr/>
            </p:nvSpPr>
            <p:spPr>
              <a:xfrm>
                <a:off x="12095" y="4901"/>
                <a:ext cx="4633" cy="1488"/>
              </a:xfrm>
              <a:custGeom>
                <a:avLst/>
                <a:gdLst>
                  <a:gd name="connisteX0" fmla="*/ 987425 w 2941955"/>
                  <a:gd name="connsiteY0" fmla="*/ 155575 h 1164590"/>
                  <a:gd name="connisteX1" fmla="*/ 655955 w 2941955"/>
                  <a:gd name="connsiteY1" fmla="*/ 99060 h 1164590"/>
                  <a:gd name="connisteX2" fmla="*/ 360045 w 2941955"/>
                  <a:gd name="connsiteY2" fmla="*/ 141605 h 1164590"/>
                  <a:gd name="connisteX3" fmla="*/ 113030 w 2941955"/>
                  <a:gd name="connsiteY3" fmla="*/ 268605 h 1164590"/>
                  <a:gd name="connisteX4" fmla="*/ 0 w 2941955"/>
                  <a:gd name="connsiteY4" fmla="*/ 387985 h 1164590"/>
                  <a:gd name="connisteX5" fmla="*/ 77470 w 2941955"/>
                  <a:gd name="connsiteY5" fmla="*/ 536575 h 1164590"/>
                  <a:gd name="connisteX6" fmla="*/ 127000 w 2941955"/>
                  <a:gd name="connsiteY6" fmla="*/ 564515 h 1164590"/>
                  <a:gd name="connisteX7" fmla="*/ 0 w 2941955"/>
                  <a:gd name="connsiteY7" fmla="*/ 691515 h 1164590"/>
                  <a:gd name="connisteX8" fmla="*/ 42545 w 2941955"/>
                  <a:gd name="connsiteY8" fmla="*/ 875030 h 1164590"/>
                  <a:gd name="connisteX9" fmla="*/ 247015 w 2941955"/>
                  <a:gd name="connsiteY9" fmla="*/ 967105 h 1164590"/>
                  <a:gd name="connisteX10" fmla="*/ 662940 w 2941955"/>
                  <a:gd name="connsiteY10" fmla="*/ 981075 h 1164590"/>
                  <a:gd name="connisteX11" fmla="*/ 860425 w 2941955"/>
                  <a:gd name="connsiteY11" fmla="*/ 931545 h 1164590"/>
                  <a:gd name="connisteX12" fmla="*/ 889000 w 2941955"/>
                  <a:gd name="connsiteY12" fmla="*/ 1037590 h 1164590"/>
                  <a:gd name="connisteX13" fmla="*/ 1213485 w 2941955"/>
                  <a:gd name="connsiteY13" fmla="*/ 1122045 h 1164590"/>
                  <a:gd name="connisteX14" fmla="*/ 1524000 w 2941955"/>
                  <a:gd name="connsiteY14" fmla="*/ 1101090 h 1164590"/>
                  <a:gd name="connisteX15" fmla="*/ 2003425 w 2941955"/>
                  <a:gd name="connsiteY15" fmla="*/ 1164590 h 1164590"/>
                  <a:gd name="connisteX16" fmla="*/ 1884045 w 2941955"/>
                  <a:gd name="connsiteY16" fmla="*/ 1002030 h 1164590"/>
                  <a:gd name="connisteX17" fmla="*/ 2145030 w 2941955"/>
                  <a:gd name="connsiteY17" fmla="*/ 1002030 h 1164590"/>
                  <a:gd name="connisteX18" fmla="*/ 2447925 w 2941955"/>
                  <a:gd name="connsiteY18" fmla="*/ 917575 h 1164590"/>
                  <a:gd name="connisteX19" fmla="*/ 2546985 w 2941955"/>
                  <a:gd name="connsiteY19" fmla="*/ 861060 h 1164590"/>
                  <a:gd name="connisteX20" fmla="*/ 2511425 w 2941955"/>
                  <a:gd name="connsiteY20" fmla="*/ 720090 h 1164590"/>
                  <a:gd name="connisteX21" fmla="*/ 2730500 w 2941955"/>
                  <a:gd name="connsiteY21" fmla="*/ 698500 h 1164590"/>
                  <a:gd name="connisteX22" fmla="*/ 2941955 w 2941955"/>
                  <a:gd name="connsiteY22" fmla="*/ 514985 h 1164590"/>
                  <a:gd name="connisteX23" fmla="*/ 2773045 w 2941955"/>
                  <a:gd name="connsiteY23" fmla="*/ 324485 h 1164590"/>
                  <a:gd name="connisteX24" fmla="*/ 2497455 w 2941955"/>
                  <a:gd name="connsiteY24" fmla="*/ 247015 h 1164590"/>
                  <a:gd name="connisteX25" fmla="*/ 2335530 w 2941955"/>
                  <a:gd name="connsiteY25" fmla="*/ 240030 h 1164590"/>
                  <a:gd name="connisteX26" fmla="*/ 2145030 w 2941955"/>
                  <a:gd name="connsiteY26" fmla="*/ 92075 h 1164590"/>
                  <a:gd name="connisteX27" fmla="*/ 1820545 w 2941955"/>
                  <a:gd name="connsiteY27" fmla="*/ 0 h 1164590"/>
                  <a:gd name="connisteX28" fmla="*/ 1460500 w 2941955"/>
                  <a:gd name="connsiteY28" fmla="*/ 6985 h 1164590"/>
                  <a:gd name="connisteX29" fmla="*/ 1100455 w 2941955"/>
                  <a:gd name="connsiteY29" fmla="*/ 78105 h 1164590"/>
                  <a:gd name="connisteX30" fmla="*/ 987425 w 2941955"/>
                  <a:gd name="connsiteY30" fmla="*/ 155575 h 116459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Lst>
                <a:rect l="l" t="t" r="r" b="b"/>
                <a:pathLst>
                  <a:path w="2941955" h="1164590">
                    <a:moveTo>
                      <a:pt x="987425" y="155575"/>
                    </a:moveTo>
                    <a:lnTo>
                      <a:pt x="655955" y="99060"/>
                    </a:lnTo>
                    <a:lnTo>
                      <a:pt x="360045" y="141605"/>
                    </a:lnTo>
                    <a:lnTo>
                      <a:pt x="113030" y="268605"/>
                    </a:lnTo>
                    <a:lnTo>
                      <a:pt x="0" y="387985"/>
                    </a:lnTo>
                    <a:lnTo>
                      <a:pt x="77470" y="536575"/>
                    </a:lnTo>
                    <a:lnTo>
                      <a:pt x="127000" y="564515"/>
                    </a:lnTo>
                    <a:lnTo>
                      <a:pt x="0" y="691515"/>
                    </a:lnTo>
                    <a:lnTo>
                      <a:pt x="42545" y="875030"/>
                    </a:lnTo>
                    <a:lnTo>
                      <a:pt x="247015" y="967105"/>
                    </a:lnTo>
                    <a:lnTo>
                      <a:pt x="662940" y="981075"/>
                    </a:lnTo>
                    <a:lnTo>
                      <a:pt x="860425" y="931545"/>
                    </a:lnTo>
                    <a:lnTo>
                      <a:pt x="889000" y="1037590"/>
                    </a:lnTo>
                    <a:lnTo>
                      <a:pt x="1213485" y="1122045"/>
                    </a:lnTo>
                    <a:lnTo>
                      <a:pt x="1524000" y="1101090"/>
                    </a:lnTo>
                    <a:lnTo>
                      <a:pt x="2003425" y="1164590"/>
                    </a:lnTo>
                    <a:lnTo>
                      <a:pt x="1884045" y="1002030"/>
                    </a:lnTo>
                    <a:lnTo>
                      <a:pt x="2145030" y="1002030"/>
                    </a:lnTo>
                    <a:lnTo>
                      <a:pt x="2447925" y="917575"/>
                    </a:lnTo>
                    <a:lnTo>
                      <a:pt x="2546985" y="861060"/>
                    </a:lnTo>
                    <a:lnTo>
                      <a:pt x="2511425" y="720090"/>
                    </a:lnTo>
                    <a:lnTo>
                      <a:pt x="2730500" y="698500"/>
                    </a:lnTo>
                    <a:lnTo>
                      <a:pt x="2941955" y="514985"/>
                    </a:lnTo>
                    <a:lnTo>
                      <a:pt x="2773045" y="324485"/>
                    </a:lnTo>
                    <a:lnTo>
                      <a:pt x="2497455" y="247015"/>
                    </a:lnTo>
                    <a:lnTo>
                      <a:pt x="2335530" y="240030"/>
                    </a:lnTo>
                    <a:lnTo>
                      <a:pt x="2145030" y="92075"/>
                    </a:lnTo>
                    <a:lnTo>
                      <a:pt x="1820545" y="0"/>
                    </a:lnTo>
                    <a:lnTo>
                      <a:pt x="1460500" y="6985"/>
                    </a:lnTo>
                    <a:lnTo>
                      <a:pt x="1100455" y="78105"/>
                    </a:lnTo>
                    <a:lnTo>
                      <a:pt x="987425" y="1555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grpSp>
            <p:nvGrpSpPr>
              <p:cNvPr id="14" name="组合 4"/>
              <p:cNvGrpSpPr/>
              <p:nvPr/>
            </p:nvGrpSpPr>
            <p:grpSpPr>
              <a:xfrm>
                <a:off x="11898" y="4722"/>
                <a:ext cx="4868" cy="1921"/>
                <a:chOff x="3246438" y="1068388"/>
                <a:chExt cx="5711825" cy="4678363"/>
              </a:xfrm>
              <a:solidFill>
                <a:schemeClr val="tx1"/>
              </a:solidFill>
            </p:grpSpPr>
            <p:sp>
              <p:nvSpPr>
                <p:cNvPr id="16" name="Freeform 1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7" name="Freeform 1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8" name="Freeform 1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33" name="Freeform 32"/>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34"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35"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49"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grpSp>
              <p:nvGrpSpPr>
                <p:cNvPr id="62" name="组合 13"/>
                <p:cNvGrpSpPr/>
                <p:nvPr/>
              </p:nvGrpSpPr>
              <p:grpSpPr>
                <a:xfrm>
                  <a:off x="3517901" y="1225551"/>
                  <a:ext cx="5260975" cy="4090987"/>
                  <a:chOff x="3517901" y="1225551"/>
                  <a:chExt cx="5260975" cy="4090987"/>
                </a:xfrm>
                <a:grpFill/>
              </p:grpSpPr>
              <p:sp>
                <p:nvSpPr>
                  <p:cNvPr id="71"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72"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81"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82"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19"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20"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21"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22"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23"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24"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25"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26"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27"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28"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29"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30"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31"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32"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33"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34"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35"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36"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37"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38"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39"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40"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41"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42"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43"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44"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45"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46"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47"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48"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49"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50"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51"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52"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53"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54"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55"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56"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57"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58"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59"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60"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61"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62"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63"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64"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65"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66"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67"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68"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69"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70"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71"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72"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73"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74"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75"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76"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77"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78"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79"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80"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81"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82"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83"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84"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85"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86"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87"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88"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89"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90"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91"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92"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93"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94"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95"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grpSp>
          </p:grpSp>
        </p:grpSp>
        <p:sp>
          <p:nvSpPr>
            <p:cNvPr id="196" name="Text Box 195"/>
            <p:cNvSpPr txBox="1"/>
            <p:nvPr/>
          </p:nvSpPr>
          <p:spPr>
            <a:xfrm>
              <a:off x="12701" y="167"/>
              <a:ext cx="4690" cy="1122"/>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sz="32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Có thể</a:t>
              </a:r>
              <a:r>
                <a:rPr kumimoji="0" lang="en-US" sz="32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tay trái, </a:t>
              </a:r>
              <a:endParaRPr kumimoji="0" lang="en-US" sz="32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20000"/>
                </a:lnSpc>
                <a:spcBef>
                  <a:spcPts val="0"/>
                </a:spcBef>
                <a:spcAft>
                  <a:spcPts val="0"/>
                </a:spcAft>
                <a:buClrTx/>
                <a:buSzTx/>
                <a:buFontTx/>
                <a:buNone/>
                <a:defRPr/>
              </a:pPr>
              <a:r>
                <a:rPr kumimoji="0" lang="en-US" sz="32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cũng </a:t>
              </a:r>
              <a:r>
                <a:rPr kumimoji="0" lang="en-US" sz="32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có thể</a:t>
              </a:r>
              <a:r>
                <a:rPr kumimoji="0" lang="en-US" sz="32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tay phải</a:t>
              </a:r>
              <a:endParaRPr kumimoji="0" lang="en-US" sz="32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97"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18470" y="2064385"/>
            <a:ext cx="1395095" cy="1395095"/>
          </a:xfrm>
          <a:prstGeom prst="rect">
            <a:avLst/>
          </a:prstGeom>
        </p:spPr>
      </p:pic>
      <p:grpSp>
        <p:nvGrpSpPr>
          <p:cNvPr id="198" name="Group 197"/>
          <p:cNvGrpSpPr/>
          <p:nvPr/>
        </p:nvGrpSpPr>
        <p:grpSpPr>
          <a:xfrm>
            <a:off x="394461" y="2367915"/>
            <a:ext cx="4289425" cy="2579370"/>
            <a:chOff x="12282" y="-150"/>
            <a:chExt cx="5301" cy="2274"/>
          </a:xfrm>
        </p:grpSpPr>
        <p:grpSp>
          <p:nvGrpSpPr>
            <p:cNvPr id="199" name="Group 198"/>
            <p:cNvGrpSpPr/>
            <p:nvPr/>
          </p:nvGrpSpPr>
          <p:grpSpPr>
            <a:xfrm>
              <a:off x="12282" y="-150"/>
              <a:ext cx="5301" cy="2274"/>
              <a:chOff x="11898" y="4722"/>
              <a:chExt cx="4868" cy="1921"/>
            </a:xfrm>
          </p:grpSpPr>
          <p:sp>
            <p:nvSpPr>
              <p:cNvPr id="201" name="Freeform 12"/>
              <p:cNvSpPr/>
              <p:nvPr/>
            </p:nvSpPr>
            <p:spPr>
              <a:xfrm>
                <a:off x="12095" y="4901"/>
                <a:ext cx="4633" cy="1488"/>
              </a:xfrm>
              <a:custGeom>
                <a:avLst/>
                <a:gdLst>
                  <a:gd name="connisteX0" fmla="*/ 987425 w 2941955"/>
                  <a:gd name="connsiteY0" fmla="*/ 155575 h 1164590"/>
                  <a:gd name="connisteX1" fmla="*/ 655955 w 2941955"/>
                  <a:gd name="connsiteY1" fmla="*/ 99060 h 1164590"/>
                  <a:gd name="connisteX2" fmla="*/ 360045 w 2941955"/>
                  <a:gd name="connsiteY2" fmla="*/ 141605 h 1164590"/>
                  <a:gd name="connisteX3" fmla="*/ 113030 w 2941955"/>
                  <a:gd name="connsiteY3" fmla="*/ 268605 h 1164590"/>
                  <a:gd name="connisteX4" fmla="*/ 0 w 2941955"/>
                  <a:gd name="connsiteY4" fmla="*/ 387985 h 1164590"/>
                  <a:gd name="connisteX5" fmla="*/ 77470 w 2941955"/>
                  <a:gd name="connsiteY5" fmla="*/ 536575 h 1164590"/>
                  <a:gd name="connisteX6" fmla="*/ 127000 w 2941955"/>
                  <a:gd name="connsiteY6" fmla="*/ 564515 h 1164590"/>
                  <a:gd name="connisteX7" fmla="*/ 0 w 2941955"/>
                  <a:gd name="connsiteY7" fmla="*/ 691515 h 1164590"/>
                  <a:gd name="connisteX8" fmla="*/ 42545 w 2941955"/>
                  <a:gd name="connsiteY8" fmla="*/ 875030 h 1164590"/>
                  <a:gd name="connisteX9" fmla="*/ 247015 w 2941955"/>
                  <a:gd name="connsiteY9" fmla="*/ 967105 h 1164590"/>
                  <a:gd name="connisteX10" fmla="*/ 662940 w 2941955"/>
                  <a:gd name="connsiteY10" fmla="*/ 981075 h 1164590"/>
                  <a:gd name="connisteX11" fmla="*/ 860425 w 2941955"/>
                  <a:gd name="connsiteY11" fmla="*/ 931545 h 1164590"/>
                  <a:gd name="connisteX12" fmla="*/ 889000 w 2941955"/>
                  <a:gd name="connsiteY12" fmla="*/ 1037590 h 1164590"/>
                  <a:gd name="connisteX13" fmla="*/ 1213485 w 2941955"/>
                  <a:gd name="connsiteY13" fmla="*/ 1122045 h 1164590"/>
                  <a:gd name="connisteX14" fmla="*/ 1524000 w 2941955"/>
                  <a:gd name="connsiteY14" fmla="*/ 1101090 h 1164590"/>
                  <a:gd name="connisteX15" fmla="*/ 2003425 w 2941955"/>
                  <a:gd name="connsiteY15" fmla="*/ 1164590 h 1164590"/>
                  <a:gd name="connisteX16" fmla="*/ 1884045 w 2941955"/>
                  <a:gd name="connsiteY16" fmla="*/ 1002030 h 1164590"/>
                  <a:gd name="connisteX17" fmla="*/ 2145030 w 2941955"/>
                  <a:gd name="connsiteY17" fmla="*/ 1002030 h 1164590"/>
                  <a:gd name="connisteX18" fmla="*/ 2447925 w 2941955"/>
                  <a:gd name="connsiteY18" fmla="*/ 917575 h 1164590"/>
                  <a:gd name="connisteX19" fmla="*/ 2546985 w 2941955"/>
                  <a:gd name="connsiteY19" fmla="*/ 861060 h 1164590"/>
                  <a:gd name="connisteX20" fmla="*/ 2511425 w 2941955"/>
                  <a:gd name="connsiteY20" fmla="*/ 720090 h 1164590"/>
                  <a:gd name="connisteX21" fmla="*/ 2730500 w 2941955"/>
                  <a:gd name="connsiteY21" fmla="*/ 698500 h 1164590"/>
                  <a:gd name="connisteX22" fmla="*/ 2941955 w 2941955"/>
                  <a:gd name="connsiteY22" fmla="*/ 514985 h 1164590"/>
                  <a:gd name="connisteX23" fmla="*/ 2773045 w 2941955"/>
                  <a:gd name="connsiteY23" fmla="*/ 324485 h 1164590"/>
                  <a:gd name="connisteX24" fmla="*/ 2497455 w 2941955"/>
                  <a:gd name="connsiteY24" fmla="*/ 247015 h 1164590"/>
                  <a:gd name="connisteX25" fmla="*/ 2335530 w 2941955"/>
                  <a:gd name="connsiteY25" fmla="*/ 240030 h 1164590"/>
                  <a:gd name="connisteX26" fmla="*/ 2145030 w 2941955"/>
                  <a:gd name="connsiteY26" fmla="*/ 92075 h 1164590"/>
                  <a:gd name="connisteX27" fmla="*/ 1820545 w 2941955"/>
                  <a:gd name="connsiteY27" fmla="*/ 0 h 1164590"/>
                  <a:gd name="connisteX28" fmla="*/ 1460500 w 2941955"/>
                  <a:gd name="connsiteY28" fmla="*/ 6985 h 1164590"/>
                  <a:gd name="connisteX29" fmla="*/ 1100455 w 2941955"/>
                  <a:gd name="connsiteY29" fmla="*/ 78105 h 1164590"/>
                  <a:gd name="connisteX30" fmla="*/ 987425 w 2941955"/>
                  <a:gd name="connsiteY30" fmla="*/ 155575 h 116459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Lst>
                <a:rect l="l" t="t" r="r" b="b"/>
                <a:pathLst>
                  <a:path w="2941955" h="1164590">
                    <a:moveTo>
                      <a:pt x="987425" y="155575"/>
                    </a:moveTo>
                    <a:lnTo>
                      <a:pt x="655955" y="99060"/>
                    </a:lnTo>
                    <a:lnTo>
                      <a:pt x="360045" y="141605"/>
                    </a:lnTo>
                    <a:lnTo>
                      <a:pt x="113030" y="268605"/>
                    </a:lnTo>
                    <a:lnTo>
                      <a:pt x="0" y="387985"/>
                    </a:lnTo>
                    <a:lnTo>
                      <a:pt x="77470" y="536575"/>
                    </a:lnTo>
                    <a:lnTo>
                      <a:pt x="127000" y="564515"/>
                    </a:lnTo>
                    <a:lnTo>
                      <a:pt x="0" y="691515"/>
                    </a:lnTo>
                    <a:lnTo>
                      <a:pt x="42545" y="875030"/>
                    </a:lnTo>
                    <a:lnTo>
                      <a:pt x="247015" y="967105"/>
                    </a:lnTo>
                    <a:lnTo>
                      <a:pt x="662940" y="981075"/>
                    </a:lnTo>
                    <a:lnTo>
                      <a:pt x="860425" y="931545"/>
                    </a:lnTo>
                    <a:lnTo>
                      <a:pt x="889000" y="1037590"/>
                    </a:lnTo>
                    <a:lnTo>
                      <a:pt x="1213485" y="1122045"/>
                    </a:lnTo>
                    <a:lnTo>
                      <a:pt x="1524000" y="1101090"/>
                    </a:lnTo>
                    <a:lnTo>
                      <a:pt x="2003425" y="1164590"/>
                    </a:lnTo>
                    <a:lnTo>
                      <a:pt x="1884045" y="1002030"/>
                    </a:lnTo>
                    <a:lnTo>
                      <a:pt x="2145030" y="1002030"/>
                    </a:lnTo>
                    <a:lnTo>
                      <a:pt x="2447925" y="917575"/>
                    </a:lnTo>
                    <a:lnTo>
                      <a:pt x="2546985" y="861060"/>
                    </a:lnTo>
                    <a:lnTo>
                      <a:pt x="2511425" y="720090"/>
                    </a:lnTo>
                    <a:lnTo>
                      <a:pt x="2730500" y="698500"/>
                    </a:lnTo>
                    <a:lnTo>
                      <a:pt x="2941955" y="514985"/>
                    </a:lnTo>
                    <a:lnTo>
                      <a:pt x="2773045" y="324485"/>
                    </a:lnTo>
                    <a:lnTo>
                      <a:pt x="2497455" y="247015"/>
                    </a:lnTo>
                    <a:lnTo>
                      <a:pt x="2335530" y="240030"/>
                    </a:lnTo>
                    <a:lnTo>
                      <a:pt x="2145030" y="92075"/>
                    </a:lnTo>
                    <a:lnTo>
                      <a:pt x="1820545" y="0"/>
                    </a:lnTo>
                    <a:lnTo>
                      <a:pt x="1460500" y="6985"/>
                    </a:lnTo>
                    <a:lnTo>
                      <a:pt x="1100455" y="78105"/>
                    </a:lnTo>
                    <a:lnTo>
                      <a:pt x="987425" y="1555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grpSp>
            <p:nvGrpSpPr>
              <p:cNvPr id="202" name="组合 4"/>
              <p:cNvGrpSpPr/>
              <p:nvPr/>
            </p:nvGrpSpPr>
            <p:grpSpPr>
              <a:xfrm>
                <a:off x="11898" y="4722"/>
                <a:ext cx="4868" cy="1921"/>
                <a:chOff x="3246438" y="1068388"/>
                <a:chExt cx="5711825" cy="4678363"/>
              </a:xfrm>
              <a:solidFill>
                <a:schemeClr val="tx1"/>
              </a:solidFill>
            </p:grpSpPr>
            <p:sp>
              <p:nvSpPr>
                <p:cNvPr id="203" name="Freeform 1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04" name="Freeform 1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05" name="Freeform 1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06" name="Freeform 32"/>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07"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08"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09"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grpSp>
              <p:nvGrpSpPr>
                <p:cNvPr id="210" name="组合 13"/>
                <p:cNvGrpSpPr/>
                <p:nvPr/>
              </p:nvGrpSpPr>
              <p:grpSpPr>
                <a:xfrm>
                  <a:off x="3517901" y="1225551"/>
                  <a:ext cx="5260975" cy="4090987"/>
                  <a:chOff x="3517901" y="1225551"/>
                  <a:chExt cx="5260975" cy="4090987"/>
                </a:xfrm>
                <a:grpFill/>
              </p:grpSpPr>
              <p:sp>
                <p:nvSpPr>
                  <p:cNvPr id="211"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12"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13"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14"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15"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16"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17"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18"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19"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20"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21"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22"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23"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24"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25"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26"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27"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28"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29"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30"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31"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32"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33"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34"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35"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36"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37"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38"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39"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40"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41"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42"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43"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44"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45"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46"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47"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48"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49"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50"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51"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52"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53"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54"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55"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56"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57"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58"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59"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60"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61"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62"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63"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64"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65"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66"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67"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68"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69"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70"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71"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72"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73"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74"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75"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76"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77"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78"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79"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80"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81"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82"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83"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84"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85"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86"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87"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88"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89"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90"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291"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grpSp>
          </p:grpSp>
        </p:grpSp>
        <p:sp>
          <p:nvSpPr>
            <p:cNvPr id="200" name="Text Box 195"/>
            <p:cNvSpPr txBox="1"/>
            <p:nvPr/>
          </p:nvSpPr>
          <p:spPr>
            <a:xfrm>
              <a:off x="12701" y="167"/>
              <a:ext cx="4690" cy="1610"/>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sz="3200" b="1"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Khi dự đoán có thể đoán đúng, cũng có thể đoán sai</a:t>
              </a:r>
              <a:endParaRPr kumimoji="0" lang="en-US" sz="3200" b="1"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8"/>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7"/>
                                        </p:tgtEl>
                                        <p:attrNameLst>
                                          <p:attrName>style.visibility</p:attrName>
                                        </p:attrNameLst>
                                      </p:cBhvr>
                                      <p:to>
                                        <p:strVal val="hidden"/>
                                      </p:to>
                                    </p:set>
                                  </p:childTnLst>
                                </p:cTn>
                              </p:par>
                              <p:par>
                                <p:cTn id="19" presetID="17" presetClass="entr" presetSubtype="1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strVal val="#ppt_h"/>
                                          </p:val>
                                        </p:tav>
                                        <p:tav tm="100000">
                                          <p:val>
                                            <p:strVal val="#ppt_h"/>
                                          </p:val>
                                        </p:tav>
                                      </p:tavLst>
                                    </p:anim>
                                  </p:childTnLst>
                                </p:cTn>
                              </p:par>
                              <p:par>
                                <p:cTn id="23" presetID="17" presetClass="entr" presetSubtype="1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strVal val="#ppt_h"/>
                                          </p:val>
                                        </p:tav>
                                        <p:tav tm="100000">
                                          <p:val>
                                            <p:strVal val="#ppt_h"/>
                                          </p:val>
                                        </p:tav>
                                      </p:tavLst>
                                    </p:anim>
                                  </p:childTnLst>
                                </p:cTn>
                              </p:par>
                              <p:par>
                                <p:cTn id="27" presetID="17" presetClass="entr" presetSubtype="10" fill="hold" nodeType="withEffect">
                                  <p:stCondLst>
                                    <p:cond delay="0"/>
                                  </p:stCondLst>
                                  <p:childTnLst>
                                    <p:set>
                                      <p:cBhvr>
                                        <p:cTn id="28" dur="1" fill="hold">
                                          <p:stCondLst>
                                            <p:cond delay="0"/>
                                          </p:stCondLst>
                                        </p:cTn>
                                        <p:tgtEl>
                                          <p:spTgt spid="110"/>
                                        </p:tgtEl>
                                        <p:attrNameLst>
                                          <p:attrName>style.visibility</p:attrName>
                                        </p:attrNameLst>
                                      </p:cBhvr>
                                      <p:to>
                                        <p:strVal val="visible"/>
                                      </p:to>
                                    </p:set>
                                    <p:anim calcmode="lin" valueType="num">
                                      <p:cBhvr>
                                        <p:cTn id="29" dur="500" fill="hold"/>
                                        <p:tgtEl>
                                          <p:spTgt spid="110"/>
                                        </p:tgtEl>
                                        <p:attrNameLst>
                                          <p:attrName>ppt_w</p:attrName>
                                        </p:attrNameLst>
                                      </p:cBhvr>
                                      <p:tavLst>
                                        <p:tav tm="0">
                                          <p:val>
                                            <p:fltVal val="0"/>
                                          </p:val>
                                        </p:tav>
                                        <p:tav tm="100000">
                                          <p:val>
                                            <p:strVal val="#ppt_w"/>
                                          </p:val>
                                        </p:tav>
                                      </p:tavLst>
                                    </p:anim>
                                    <p:anim calcmode="lin" valueType="num">
                                      <p:cBhvr>
                                        <p:cTn id="30" dur="500" fill="hold"/>
                                        <p:tgtEl>
                                          <p:spTgt spid="1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Rectangles 1"/>
          <p:cNvSpPr/>
          <p:nvPr/>
        </p:nvSpPr>
        <p:spPr>
          <a:xfrm>
            <a:off x="-10795" y="-13335"/>
            <a:ext cx="12245340" cy="2160905"/>
          </a:xfrm>
          <a:prstGeom prst="rect">
            <a:avLst/>
          </a:prstGeom>
          <a:solidFill>
            <a:srgbClr val="A8E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pic>
        <p:nvPicPr>
          <p:cNvPr id="152" name="Picture 151"/>
          <p:cNvPicPr/>
          <p:nvPr/>
        </p:nvPicPr>
        <p:blipFill>
          <a:blip r:embed="rId2">
            <a:clrChange>
              <a:clrFrom>
                <a:srgbClr val="F5F5F5">
                  <a:alpha val="100000"/>
                </a:srgbClr>
              </a:clrFrom>
              <a:clrTo>
                <a:srgbClr val="F5F5F5">
                  <a:alpha val="100000"/>
                  <a:alpha val="0"/>
                </a:srgbClr>
              </a:clrTo>
            </a:clrChange>
          </a:blip>
          <a:srcRect t="43206" r="422" b="9687"/>
          <a:stretch>
            <a:fillRect/>
          </a:stretch>
        </p:blipFill>
        <p:spPr>
          <a:xfrm>
            <a:off x="4264025" y="1245235"/>
            <a:ext cx="2951480" cy="1133475"/>
          </a:xfrm>
          <a:prstGeom prst="rect">
            <a:avLst/>
          </a:prstGeom>
          <a:noFill/>
          <a:ln w="9525">
            <a:noFill/>
          </a:ln>
        </p:spPr>
      </p:pic>
      <p:pic>
        <p:nvPicPr>
          <p:cNvPr id="10" name="图片 4"/>
          <p:cNvPicPr>
            <a:picLocks noChangeAspect="1"/>
          </p:cNvPicPr>
          <p:nvPr/>
        </p:nvPicPr>
        <p:blipFill>
          <a:blip r:embed="rId3"/>
          <a:srcRect l="73750"/>
          <a:stretch>
            <a:fillRect/>
          </a:stretch>
        </p:blipFill>
        <p:spPr>
          <a:xfrm>
            <a:off x="9930130" y="-88900"/>
            <a:ext cx="2304415" cy="1393825"/>
          </a:xfrm>
          <a:prstGeom prst="rect">
            <a:avLst/>
          </a:prstGeom>
        </p:spPr>
      </p:pic>
      <p:pic>
        <p:nvPicPr>
          <p:cNvPr id="4" name="图片 4"/>
          <p:cNvPicPr>
            <a:picLocks noChangeAspect="1"/>
          </p:cNvPicPr>
          <p:nvPr/>
        </p:nvPicPr>
        <p:blipFill>
          <a:blip r:embed="rId3"/>
          <a:srcRect l="73750"/>
          <a:stretch>
            <a:fillRect/>
          </a:stretch>
        </p:blipFill>
        <p:spPr>
          <a:xfrm flipH="1">
            <a:off x="-10795" y="-68580"/>
            <a:ext cx="2304415" cy="1393825"/>
          </a:xfrm>
          <a:prstGeom prst="rect">
            <a:avLst/>
          </a:prstGeom>
        </p:spPr>
      </p:pic>
      <p:pic>
        <p:nvPicPr>
          <p:cNvPr id="6" name="Picture 5" descr="Picture1"/>
          <p:cNvPicPr>
            <a:picLocks noChangeAspect="1"/>
          </p:cNvPicPr>
          <p:nvPr/>
        </p:nvPicPr>
        <p:blipFill>
          <a:blip r:embed="rId4"/>
          <a:stretch>
            <a:fillRect/>
          </a:stretch>
        </p:blipFill>
        <p:spPr>
          <a:xfrm>
            <a:off x="4900930" y="1572260"/>
            <a:ext cx="1957070" cy="774065"/>
          </a:xfrm>
          <a:prstGeom prst="rect">
            <a:avLst/>
          </a:prstGeom>
        </p:spPr>
      </p:pic>
      <p:pic>
        <p:nvPicPr>
          <p:cNvPr id="9" name="PA_图片 6"/>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2224581" y="-1241946"/>
            <a:ext cx="10536072" cy="8099946"/>
          </a:xfrm>
          <a:prstGeom prst="rect">
            <a:avLst/>
          </a:prstGeom>
        </p:spPr>
      </p:pic>
      <p:pic>
        <p:nvPicPr>
          <p:cNvPr id="11" name="图片 14" descr="图片包含 文字&#10;&#10;已生成高可信度的说明"/>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9689" y="1660997"/>
            <a:ext cx="3990715" cy="4655533"/>
          </a:xfrm>
          <a:prstGeom prst="rect">
            <a:avLst/>
          </a:prstGeom>
        </p:spPr>
      </p:pic>
      <p:pic>
        <p:nvPicPr>
          <p:cNvPr id="12" name="PA_图片 14" descr="图片包含 风筝, 雨伞, 配件, 放飞&#10;&#10;已生成极高可信度的说明"/>
          <p:cNvPicPr>
            <a:picLocks noChangeAspect="1"/>
          </p:cNvPicPr>
          <p:nvPr>
            <p:custDataLst>
              <p:tags r:id="rId8"/>
            </p:custDataLst>
          </p:nvPr>
        </p:nvPicPr>
        <p:blipFill>
          <a:blip r:embed="rId9">
            <a:extLst>
              <a:ext uri="{28A0092B-C50C-407E-A947-70E740481C1C}">
                <a14:useLocalDpi xmlns:a14="http://schemas.microsoft.com/office/drawing/2010/main" val="0"/>
              </a:ext>
            </a:extLst>
          </a:blip>
          <a:stretch>
            <a:fillRect/>
          </a:stretch>
        </p:blipFill>
        <p:spPr>
          <a:xfrm>
            <a:off x="0" y="4925464"/>
            <a:ext cx="3865071" cy="3865071"/>
          </a:xfrm>
          <a:prstGeom prst="rect">
            <a:avLst/>
          </a:prstGeom>
        </p:spPr>
      </p:pic>
      <p:grpSp>
        <p:nvGrpSpPr>
          <p:cNvPr id="13" name="Group 12"/>
          <p:cNvGrpSpPr/>
          <p:nvPr/>
        </p:nvGrpSpPr>
        <p:grpSpPr>
          <a:xfrm>
            <a:off x="3641026" y="1359789"/>
            <a:ext cx="7068455" cy="2975626"/>
            <a:chOff x="2456086" y="1912291"/>
            <a:chExt cx="7068455" cy="2975626"/>
          </a:xfrm>
        </p:grpSpPr>
        <p:sp>
          <p:nvSpPr>
            <p:cNvPr id="14" name="Google Shape;304;p20"/>
            <p:cNvSpPr txBox="1"/>
            <p:nvPr/>
          </p:nvSpPr>
          <p:spPr>
            <a:xfrm>
              <a:off x="2807995" y="1912291"/>
              <a:ext cx="6329325" cy="640304"/>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defTabSz="914400">
                <a:defRPr/>
              </a:pPr>
              <a:r>
                <a:rPr lang="en-US" sz="3200" kern="0" dirty="0" err="1">
                  <a:latin typeface="Arial" panose="020B0604020202020204" pitchFamily="34" charset="0"/>
                  <a:cs typeface="Arial" panose="020B0604020202020204" pitchFamily="34" charset="0"/>
                </a:rPr>
                <a:t>Thứ</a:t>
              </a:r>
              <a:r>
                <a:rPr lang="en-US" sz="3200" kern="0" dirty="0">
                  <a:latin typeface="Arial" panose="020B0604020202020204" pitchFamily="34" charset="0"/>
                  <a:cs typeface="Arial" panose="020B0604020202020204" pitchFamily="34" charset="0"/>
                </a:rPr>
                <a:t> … </a:t>
              </a:r>
              <a:r>
                <a:rPr lang="en-US" sz="3200" kern="0" dirty="0" err="1">
                  <a:latin typeface="Arial" panose="020B0604020202020204" pitchFamily="34" charset="0"/>
                  <a:cs typeface="Arial" panose="020B0604020202020204" pitchFamily="34" charset="0"/>
                </a:rPr>
                <a:t>ngày</a:t>
              </a:r>
              <a:r>
                <a:rPr lang="en-US" sz="3200" kern="0" dirty="0">
                  <a:latin typeface="Arial" panose="020B0604020202020204" pitchFamily="34" charset="0"/>
                  <a:cs typeface="Arial" panose="020B0604020202020204" pitchFamily="34" charset="0"/>
                </a:rPr>
                <a:t> … </a:t>
              </a:r>
              <a:r>
                <a:rPr lang="en-US" sz="3200" kern="0" dirty="0" err="1">
                  <a:latin typeface="Arial" panose="020B0604020202020204" pitchFamily="34" charset="0"/>
                  <a:cs typeface="Arial" panose="020B0604020202020204" pitchFamily="34" charset="0"/>
                </a:rPr>
                <a:t>tháng</a:t>
              </a:r>
              <a:r>
                <a:rPr lang="en-US" sz="3200" kern="0" dirty="0">
                  <a:latin typeface="Arial" panose="020B0604020202020204" pitchFamily="34" charset="0"/>
                  <a:cs typeface="Arial" panose="020B0604020202020204" pitchFamily="34" charset="0"/>
                </a:rPr>
                <a:t> … </a:t>
              </a:r>
              <a:r>
                <a:rPr lang="en-US" sz="3200" kern="0" dirty="0" err="1">
                  <a:latin typeface="Arial" panose="020B0604020202020204" pitchFamily="34" charset="0"/>
                  <a:cs typeface="Arial" panose="020B0604020202020204" pitchFamily="34" charset="0"/>
                </a:rPr>
                <a:t>năm</a:t>
              </a:r>
              <a:endParaRPr lang="en-US" sz="3200" kern="0" dirty="0">
                <a:latin typeface="Arial" panose="020B0604020202020204" pitchFamily="34" charset="0"/>
                <a:cs typeface="Arial" panose="020B0604020202020204" pitchFamily="34" charset="0"/>
              </a:endParaRPr>
            </a:p>
          </p:txBody>
        </p:sp>
        <p:grpSp>
          <p:nvGrpSpPr>
            <p:cNvPr id="15" name="Group 14"/>
            <p:cNvGrpSpPr/>
            <p:nvPr/>
          </p:nvGrpSpPr>
          <p:grpSpPr>
            <a:xfrm>
              <a:off x="4736682" y="2737390"/>
              <a:ext cx="2622650" cy="762849"/>
              <a:chOff x="5798772" y="-376646"/>
              <a:chExt cx="2446326" cy="1276590"/>
            </a:xfrm>
          </p:grpSpPr>
          <p:sp>
            <p:nvSpPr>
              <p:cNvPr id="17" name="Freeform 5"/>
              <p:cNvSpPr/>
              <p:nvPr/>
            </p:nvSpPr>
            <p:spPr bwMode="auto">
              <a:xfrm>
                <a:off x="5798772" y="-376646"/>
                <a:ext cx="2446326" cy="1276590"/>
              </a:xfrm>
              <a:custGeom>
                <a:avLst/>
                <a:gdLst>
                  <a:gd name="T0" fmla="*/ 360 w 2379"/>
                  <a:gd name="T1" fmla="*/ 78 h 1260"/>
                  <a:gd name="T2" fmla="*/ 141 w 2379"/>
                  <a:gd name="T3" fmla="*/ 488 h 1260"/>
                  <a:gd name="T4" fmla="*/ 189 w 2379"/>
                  <a:gd name="T5" fmla="*/ 818 h 1260"/>
                  <a:gd name="T6" fmla="*/ 454 w 2379"/>
                  <a:gd name="T7" fmla="*/ 1194 h 1260"/>
                  <a:gd name="T8" fmla="*/ 1705 w 2379"/>
                  <a:gd name="T9" fmla="*/ 1177 h 1260"/>
                  <a:gd name="T10" fmla="*/ 2349 w 2379"/>
                  <a:gd name="T11" fmla="*/ 1068 h 1260"/>
                  <a:gd name="T12" fmla="*/ 2300 w 2379"/>
                  <a:gd name="T13" fmla="*/ 517 h 1260"/>
                  <a:gd name="T14" fmla="*/ 1942 w 2379"/>
                  <a:gd name="T15" fmla="*/ 60 h 1260"/>
                  <a:gd name="T16" fmla="*/ 1215 w 2379"/>
                  <a:gd name="T17" fmla="*/ 152 h 1260"/>
                  <a:gd name="T18" fmla="*/ 360 w 2379"/>
                  <a:gd name="T19" fmla="*/ 78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79" h="1260">
                    <a:moveTo>
                      <a:pt x="360" y="78"/>
                    </a:moveTo>
                    <a:cubicBezTo>
                      <a:pt x="189" y="79"/>
                      <a:pt x="0" y="144"/>
                      <a:pt x="141" y="488"/>
                    </a:cubicBezTo>
                    <a:cubicBezTo>
                      <a:pt x="198" y="627"/>
                      <a:pt x="190" y="731"/>
                      <a:pt x="189" y="818"/>
                    </a:cubicBezTo>
                    <a:cubicBezTo>
                      <a:pt x="186" y="972"/>
                      <a:pt x="95" y="1211"/>
                      <a:pt x="454" y="1194"/>
                    </a:cubicBezTo>
                    <a:cubicBezTo>
                      <a:pt x="791" y="1178"/>
                      <a:pt x="1367" y="1146"/>
                      <a:pt x="1705" y="1177"/>
                    </a:cubicBezTo>
                    <a:cubicBezTo>
                      <a:pt x="2167" y="1219"/>
                      <a:pt x="2326" y="1260"/>
                      <a:pt x="2349" y="1068"/>
                    </a:cubicBezTo>
                    <a:cubicBezTo>
                      <a:pt x="2372" y="876"/>
                      <a:pt x="2199" y="882"/>
                      <a:pt x="2300" y="517"/>
                    </a:cubicBezTo>
                    <a:cubicBezTo>
                      <a:pt x="2379" y="234"/>
                      <a:pt x="2197" y="0"/>
                      <a:pt x="1942" y="60"/>
                    </a:cubicBezTo>
                    <a:cubicBezTo>
                      <a:pt x="1637" y="132"/>
                      <a:pt x="1487" y="122"/>
                      <a:pt x="1215" y="152"/>
                    </a:cubicBezTo>
                    <a:cubicBezTo>
                      <a:pt x="970" y="179"/>
                      <a:pt x="753" y="74"/>
                      <a:pt x="360" y="78"/>
                    </a:cubicBezTo>
                    <a:close/>
                  </a:path>
                </a:pathLst>
              </a:custGeom>
              <a:solidFill>
                <a:srgbClr val="FF9757"/>
              </a:solidFill>
              <a:ln>
                <a:noFill/>
              </a:ln>
            </p:spPr>
            <p:txBody>
              <a:bodyPr vert="horz" wrap="square" lIns="91440" tIns="45720" rIns="91440" bIns="45720" numCol="1" anchor="t" anchorCtr="0" compatLnSpc="1"/>
              <a:lstStyle/>
              <a:p>
                <a:pPr defTabSz="914400">
                  <a:defRPr/>
                </a:pPr>
                <a:endParaRPr lang="zh-CN" altLang="en-US">
                  <a:solidFill>
                    <a:prstClr val="black"/>
                  </a:solidFill>
                  <a:latin typeface="方正卡通简体" panose="03000509000000000000" pitchFamily="65" charset="-122"/>
                  <a:ea typeface="方正卡通简体" panose="03000509000000000000" pitchFamily="65" charset="-122"/>
                  <a:cs typeface="Arial" panose="020B0604020202020204"/>
                  <a:sym typeface="Arial" panose="020B0604020202020204"/>
                </a:endParaRPr>
              </a:p>
            </p:txBody>
          </p:sp>
          <p:sp>
            <p:nvSpPr>
              <p:cNvPr id="18" name="Rectangle 17"/>
              <p:cNvSpPr/>
              <p:nvPr/>
            </p:nvSpPr>
            <p:spPr>
              <a:xfrm>
                <a:off x="6311361" y="-286233"/>
                <a:ext cx="1010001" cy="722064"/>
              </a:xfrm>
              <a:prstGeom prst="rect">
                <a:avLst/>
              </a:prstGeom>
            </p:spPr>
            <p:txBody>
              <a:bodyPr wrap="none">
                <a:spAutoFit/>
              </a:bodyPr>
              <a:lstStyle/>
              <a:p>
                <a:pPr defTabSz="914400">
                  <a:defRPr/>
                </a:pPr>
                <a:r>
                  <a:rPr lang="en-US" sz="3600" dirty="0" err="1">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sym typeface="Arial" panose="020B0604020202020204"/>
                  </a:rPr>
                  <a:t>Toán</a:t>
                </a:r>
                <a:endParaRPr lang="en-US" sz="2400"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sym typeface="Arial" panose="020B0604020202020204"/>
                </a:endParaRPr>
              </a:p>
            </p:txBody>
          </p:sp>
        </p:grpSp>
        <p:sp>
          <p:nvSpPr>
            <p:cNvPr id="16" name="文本框 6"/>
            <p:cNvSpPr txBox="1">
              <a:spLocks noChangeArrowheads="1"/>
            </p:cNvSpPr>
            <p:nvPr/>
          </p:nvSpPr>
          <p:spPr bwMode="auto">
            <a:xfrm>
              <a:off x="2456086" y="2844088"/>
              <a:ext cx="7068455" cy="2043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ctr">
                <a:lnSpc>
                  <a:spcPct val="150000"/>
                </a:lnSpc>
              </a:pPr>
              <a:endParaRPr lang="en-US" altLang="zh-CN" sz="3200" b="1" dirty="0">
                <a:solidFill>
                  <a:srgbClr val="FF66CC"/>
                </a:solidFill>
                <a:latin typeface="Arial" panose="020B0604020202020204" pitchFamily="34" charset="0"/>
                <a:ea typeface="方正少儿简体" panose="03000509000000000000" pitchFamily="65" charset="-122"/>
                <a:cs typeface="Arial" panose="020B0604020202020204" pitchFamily="34" charset="0"/>
              </a:endParaRPr>
            </a:p>
            <a:p>
              <a:pPr algn="ctr">
                <a:lnSpc>
                  <a:spcPct val="150000"/>
                </a:lnSpc>
              </a:pPr>
              <a:r>
                <a:rPr lang="en-US" altLang="zh-CN" sz="2800" b="1">
                  <a:solidFill>
                    <a:srgbClr val="FF0000"/>
                  </a:solidFill>
                  <a:latin typeface="Arial" panose="020B0604020202020204" pitchFamily="34" charset="0"/>
                  <a:ea typeface="方正少儿简体" panose="03000509000000000000" pitchFamily="65" charset="-122"/>
                  <a:cs typeface="Arial" panose="020B0604020202020204" pitchFamily="34" charset="0"/>
                </a:rPr>
                <a:t>CÁC </a:t>
              </a:r>
              <a:r>
                <a:rPr lang="en-US" altLang="zh-CN" sz="2800" b="1" dirty="0">
                  <a:solidFill>
                    <a:srgbClr val="FF0000"/>
                  </a:solidFill>
                  <a:latin typeface="Arial" panose="020B0604020202020204" pitchFamily="34" charset="0"/>
                  <a:ea typeface="方正少儿简体" panose="03000509000000000000" pitchFamily="65" charset="-122"/>
                  <a:cs typeface="Arial" panose="020B0604020202020204" pitchFamily="34" charset="0"/>
                </a:rPr>
                <a:t>KHẢ NĂNG XẢY RA </a:t>
              </a:r>
              <a:endParaRPr lang="en-US" altLang="zh-CN" sz="2800" b="1" dirty="0">
                <a:solidFill>
                  <a:srgbClr val="FF0000"/>
                </a:solidFill>
                <a:latin typeface="Arial" panose="020B0604020202020204" pitchFamily="34" charset="0"/>
                <a:ea typeface="方正少儿简体" panose="03000509000000000000" pitchFamily="65" charset="-122"/>
                <a:cs typeface="Arial" panose="020B0604020202020204" pitchFamily="34" charset="0"/>
              </a:endParaRPr>
            </a:p>
            <a:p>
              <a:pPr algn="ctr">
                <a:lnSpc>
                  <a:spcPct val="150000"/>
                </a:lnSpc>
              </a:pPr>
              <a:r>
                <a:rPr lang="en-US" altLang="zh-CN" sz="2800" b="1" dirty="0">
                  <a:solidFill>
                    <a:srgbClr val="FF0000"/>
                  </a:solidFill>
                  <a:latin typeface="Arial" panose="020B0604020202020204" pitchFamily="34" charset="0"/>
                  <a:ea typeface="方正少儿简体" panose="03000509000000000000" pitchFamily="65" charset="-122"/>
                  <a:cs typeface="Arial" panose="020B0604020202020204" pitchFamily="34" charset="0"/>
                </a:rPr>
                <a:t>CỦA MỘT </a:t>
              </a:r>
              <a:r>
                <a:rPr lang="en-US" altLang="zh-CN" sz="2800" b="1">
                  <a:solidFill>
                    <a:srgbClr val="FF0000"/>
                  </a:solidFill>
                  <a:latin typeface="Arial" panose="020B0604020202020204" pitchFamily="34" charset="0"/>
                  <a:ea typeface="方正少儿简体" panose="03000509000000000000" pitchFamily="65" charset="-122"/>
                  <a:cs typeface="Arial" panose="020B0604020202020204" pitchFamily="34" charset="0"/>
                </a:rPr>
                <a:t>SỰ KIỆN</a:t>
              </a:r>
              <a:endParaRPr lang="en-US" altLang="zh-CN" sz="2800" b="1" dirty="0">
                <a:solidFill>
                  <a:srgbClr val="FF0000"/>
                </a:solidFill>
                <a:latin typeface="Arial" panose="020B0604020202020204" pitchFamily="34" charset="0"/>
                <a:ea typeface="方正少儿简体" panose="03000509000000000000" pitchFamily="65" charset="-122"/>
                <a:cs typeface="Arial" panose="020B0604020202020204" pitchFamily="34" charset="0"/>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500" fill="hold">
                                          <p:stCondLst>
                                            <p:cond delay="0"/>
                                          </p:stCondLst>
                                        </p:cTn>
                                        <p:tgtEl>
                                          <p:spTgt spid="152"/>
                                        </p:tgtEl>
                                        <p:attrNameLst>
                                          <p:attrName>style.visibility</p:attrName>
                                        </p:attrNameLst>
                                      </p:cBhvr>
                                      <p:to>
                                        <p:strVal val="visible"/>
                                      </p:to>
                                    </p:set>
                                    <p:animEffect transition="in" filter="fade">
                                      <p:cBhvr>
                                        <p:cTn id="7" dur="500"/>
                                        <p:tgtEl>
                                          <p:spTgt spid="152"/>
                                        </p:tgtEl>
                                      </p:cBhvr>
                                    </p:animEffect>
                                    <p:anim calcmode="lin" valueType="num">
                                      <p:cBhvr>
                                        <p:cTn id="8" dur="500" fill="hold"/>
                                        <p:tgtEl>
                                          <p:spTgt spid="152"/>
                                        </p:tgtEl>
                                        <p:attrNameLst>
                                          <p:attrName>ppt_x</p:attrName>
                                        </p:attrNameLst>
                                      </p:cBhvr>
                                      <p:tavLst>
                                        <p:tav tm="0">
                                          <p:val>
                                            <p:strVal val="#ppt_x"/>
                                          </p:val>
                                        </p:tav>
                                        <p:tav tm="100000">
                                          <p:val>
                                            <p:strVal val="#ppt_x"/>
                                          </p:val>
                                        </p:tav>
                                      </p:tavLst>
                                    </p:anim>
                                    <p:anim calcmode="lin" valueType="num">
                                      <p:cBhvr>
                                        <p:cTn id="9" dur="500" fill="hold"/>
                                        <p:tgtEl>
                                          <p:spTgt spid="15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500"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37" presetClass="path" presetSubtype="0" accel="50000" decel="50000" fill="hold" nodeType="withEffect">
                                  <p:stCondLst>
                                    <p:cond delay="0"/>
                                  </p:stCondLst>
                                  <p:childTnLst>
                                    <p:animMotion origin="layout" path="M 0.01211 -0.50648 L 0.21927 -0.09051 C 0.26224 0.00324 0.32709 0.05394 0.39506 0.05394 C 0.4724 0.05394 0.53438 0.00324 0.57735 -0.09051 L 0.78477 -0.50648 " pathEditMode="relative" rAng="0" ptsTypes="AAAAA">
                                      <p:cBhvr>
                                        <p:cTn id="24" dur="2000" fill="hold"/>
                                        <p:tgtEl>
                                          <p:spTgt spid="12"/>
                                        </p:tgtEl>
                                        <p:attrNameLst>
                                          <p:attrName>ppt_x</p:attrName>
                                          <p:attrName>ppt_y</p:attrName>
                                        </p:attrNameLst>
                                      </p:cBhvr>
                                      <p:rCtr x="38633" y="28009"/>
                                    </p:animMotion>
                                  </p:childTnLst>
                                </p:cTn>
                              </p:par>
                              <p:par>
                                <p:cTn id="25" presetID="42" presetClass="entr" presetSubtype="0" fill="hold" nodeType="withEffect">
                                  <p:stCondLst>
                                    <p:cond delay="165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rotWithShape="1">
          <a:blip r:embed="rId2">
            <a:extLst>
              <a:ext uri="{28A0092B-C50C-407E-A947-70E740481C1C}">
                <a14:useLocalDpi xmlns:a14="http://schemas.microsoft.com/office/drawing/2010/main" val="0"/>
              </a:ext>
            </a:extLst>
          </a:blip>
          <a:srcRect l="38681" t="55927"/>
          <a:stretch>
            <a:fillRect/>
          </a:stretch>
        </p:blipFill>
        <p:spPr>
          <a:xfrm>
            <a:off x="-391795" y="445135"/>
            <a:ext cx="11602720" cy="5385435"/>
          </a:xfrm>
          <a:prstGeom prst="rect">
            <a:avLst/>
          </a:prstGeom>
        </p:spPr>
      </p:pic>
      <p:pic>
        <p:nvPicPr>
          <p:cNvPr id="4" name="图片 3"/>
          <p:cNvPicPr>
            <a:picLocks noChangeAspect="1"/>
          </p:cNvPicPr>
          <p:nvPr/>
        </p:nvPicPr>
        <p:blipFill>
          <a:blip r:embed="rId3" cstate="screen"/>
          <a:stretch>
            <a:fillRect/>
          </a:stretch>
        </p:blipFill>
        <p:spPr>
          <a:xfrm>
            <a:off x="8823960" y="3415030"/>
            <a:ext cx="3291840" cy="3616960"/>
          </a:xfrm>
          <a:prstGeom prst="rect">
            <a:avLst/>
          </a:prstGeom>
        </p:spPr>
      </p:pic>
      <p:pic>
        <p:nvPicPr>
          <p:cNvPr id="3" name="Picture 2" descr="Picture2"/>
          <p:cNvPicPr>
            <a:picLocks noChangeAspect="1"/>
          </p:cNvPicPr>
          <p:nvPr/>
        </p:nvPicPr>
        <p:blipFill>
          <a:blip r:embed="rId4"/>
          <a:stretch>
            <a:fillRect/>
          </a:stretch>
        </p:blipFill>
        <p:spPr>
          <a:xfrm>
            <a:off x="1483360" y="1816100"/>
            <a:ext cx="8887460" cy="228854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par>
                          <p:cTn id="13" fill="hold">
                            <p:stCondLst>
                              <p:cond delay="500"/>
                            </p:stCondLst>
                            <p:childTnLst>
                              <p:par>
                                <p:cTn id="14" presetID="32" presetClass="emph" presetSubtype="0" repeatCount="indefinite" fill="hold" nodeType="afterEffect">
                                  <p:stCondLst>
                                    <p:cond delay="0"/>
                                  </p:stCondLst>
                                  <p:childTnLst>
                                    <p:animRot by="120000">
                                      <p:cBhvr>
                                        <p:cTn id="15" dur="100" fill="hold">
                                          <p:stCondLst>
                                            <p:cond delay="0"/>
                                          </p:stCondLst>
                                        </p:cTn>
                                        <p:tgtEl>
                                          <p:spTgt spid="3"/>
                                        </p:tgtEl>
                                        <p:attrNameLst>
                                          <p:attrName>r</p:attrName>
                                        </p:attrNameLst>
                                      </p:cBhvr>
                                    </p:animRot>
                                    <p:animRot by="-240000">
                                      <p:cBhvr>
                                        <p:cTn id="16" dur="200" fill="hold">
                                          <p:stCondLst>
                                            <p:cond delay="200"/>
                                          </p:stCondLst>
                                        </p:cTn>
                                        <p:tgtEl>
                                          <p:spTgt spid="3"/>
                                        </p:tgtEl>
                                        <p:attrNameLst>
                                          <p:attrName>r</p:attrName>
                                        </p:attrNameLst>
                                      </p:cBhvr>
                                    </p:animRot>
                                    <p:animRot by="240000">
                                      <p:cBhvr>
                                        <p:cTn id="17" dur="200" fill="hold">
                                          <p:stCondLst>
                                            <p:cond delay="400"/>
                                          </p:stCondLst>
                                        </p:cTn>
                                        <p:tgtEl>
                                          <p:spTgt spid="3"/>
                                        </p:tgtEl>
                                        <p:attrNameLst>
                                          <p:attrName>r</p:attrName>
                                        </p:attrNameLst>
                                      </p:cBhvr>
                                    </p:animRot>
                                    <p:animRot by="-240000">
                                      <p:cBhvr>
                                        <p:cTn id="18" dur="200" fill="hold">
                                          <p:stCondLst>
                                            <p:cond delay="600"/>
                                          </p:stCondLst>
                                        </p:cTn>
                                        <p:tgtEl>
                                          <p:spTgt spid="3"/>
                                        </p:tgtEl>
                                        <p:attrNameLst>
                                          <p:attrName>r</p:attrName>
                                        </p:attrNameLst>
                                      </p:cBhvr>
                                    </p:animRot>
                                    <p:animRot by="120000">
                                      <p:cBhvr>
                                        <p:cTn id="19"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320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cs typeface="+mn-cs"/>
            </a:endParaRPr>
          </a:p>
        </p:txBody>
      </p:sp>
      <p:pic>
        <p:nvPicPr>
          <p:cNvPr id="97" name="Picture 9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174" y="669257"/>
            <a:ext cx="3377850" cy="2945798"/>
          </a:xfrm>
          <a:prstGeom prst="rect">
            <a:avLst/>
          </a:prstGeom>
        </p:spPr>
      </p:pic>
      <p:pic>
        <p:nvPicPr>
          <p:cNvPr id="99" name="Picture 9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7092" y="3243943"/>
            <a:ext cx="4509146" cy="2809436"/>
          </a:xfrm>
          <a:prstGeom prst="rect">
            <a:avLst/>
          </a:prstGeom>
        </p:spPr>
      </p:pic>
      <p:pic>
        <p:nvPicPr>
          <p:cNvPr id="102" name="Picture 10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9680" y="3243943"/>
            <a:ext cx="4509146" cy="2809436"/>
          </a:xfrm>
          <a:prstGeom prst="rect">
            <a:avLst/>
          </a:prstGeom>
        </p:spPr>
      </p:pic>
      <p:sp>
        <p:nvSpPr>
          <p:cNvPr id="41" name="TextBox 40"/>
          <p:cNvSpPr txBox="1"/>
          <p:nvPr/>
        </p:nvSpPr>
        <p:spPr>
          <a:xfrm>
            <a:off x="4726864" y="941827"/>
            <a:ext cx="6096000" cy="1200329"/>
          </a:xfrm>
          <a:prstGeom prst="rect">
            <a:avLst/>
          </a:prstGeom>
          <a:noFill/>
        </p:spPr>
        <p:txBody>
          <a:bodyPr wrap="square">
            <a:spAutoFit/>
          </a:bodyPr>
          <a:lstStyle/>
          <a:p>
            <a:pPr algn="ctr"/>
            <a:r>
              <a:rPr lang="en-US" sz="3600"/>
              <a:t>Khi tung một đồng tiền xu, hai khả năng xảy ra là:</a:t>
            </a:r>
            <a:endParaRPr lang="en-US" sz="360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1000"/>
                                        <p:tgtEl>
                                          <p:spTgt spid="99"/>
                                        </p:tgtEl>
                                      </p:cBhvr>
                                    </p:animEffect>
                                    <p:anim calcmode="lin" valueType="num">
                                      <p:cBhvr>
                                        <p:cTn id="8" dur="1000" fill="hold"/>
                                        <p:tgtEl>
                                          <p:spTgt spid="99"/>
                                        </p:tgtEl>
                                        <p:attrNameLst>
                                          <p:attrName>ppt_x</p:attrName>
                                        </p:attrNameLst>
                                      </p:cBhvr>
                                      <p:tavLst>
                                        <p:tav tm="0">
                                          <p:val>
                                            <p:strVal val="#ppt_x"/>
                                          </p:val>
                                        </p:tav>
                                        <p:tav tm="100000">
                                          <p:val>
                                            <p:strVal val="#ppt_x"/>
                                          </p:val>
                                        </p:tav>
                                      </p:tavLst>
                                    </p:anim>
                                    <p:anim calcmode="lin" valueType="num">
                                      <p:cBhvr>
                                        <p:cTn id="9"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1000"/>
                                        <p:tgtEl>
                                          <p:spTgt spid="102"/>
                                        </p:tgtEl>
                                      </p:cBhvr>
                                    </p:animEffect>
                                    <p:anim calcmode="lin" valueType="num">
                                      <p:cBhvr>
                                        <p:cTn id="15" dur="1000" fill="hold"/>
                                        <p:tgtEl>
                                          <p:spTgt spid="102"/>
                                        </p:tgtEl>
                                        <p:attrNameLst>
                                          <p:attrName>ppt_x</p:attrName>
                                        </p:attrNameLst>
                                      </p:cBhvr>
                                      <p:tavLst>
                                        <p:tav tm="0">
                                          <p:val>
                                            <p:strVal val="#ppt_x"/>
                                          </p:val>
                                        </p:tav>
                                        <p:tav tm="100000">
                                          <p:val>
                                            <p:strVal val="#ppt_x"/>
                                          </p:val>
                                        </p:tav>
                                      </p:tavLst>
                                    </p:anim>
                                    <p:anim calcmode="lin" valueType="num">
                                      <p:cBhvr>
                                        <p:cTn id="16" dur="1000" fill="hold"/>
                                        <p:tgtEl>
                                          <p:spTgt spid="10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7"/>
                                        </p:tgtEl>
                                        <p:attrNameLst>
                                          <p:attrName>style.visibility</p:attrName>
                                        </p:attrNameLst>
                                      </p:cBhvr>
                                      <p:to>
                                        <p:strVal val="visible"/>
                                      </p:to>
                                    </p:set>
                                    <p:animEffect transition="in" filter="fade">
                                      <p:cBhvr>
                                        <p:cTn id="21" dur="1000"/>
                                        <p:tgtEl>
                                          <p:spTgt spid="97"/>
                                        </p:tgtEl>
                                      </p:cBhvr>
                                    </p:animEffect>
                                    <p:anim calcmode="lin" valueType="num">
                                      <p:cBhvr>
                                        <p:cTn id="22" dur="1000" fill="hold"/>
                                        <p:tgtEl>
                                          <p:spTgt spid="97"/>
                                        </p:tgtEl>
                                        <p:attrNameLst>
                                          <p:attrName>ppt_x</p:attrName>
                                        </p:attrNameLst>
                                      </p:cBhvr>
                                      <p:tavLst>
                                        <p:tav tm="0">
                                          <p:val>
                                            <p:strVal val="#ppt_x"/>
                                          </p:val>
                                        </p:tav>
                                        <p:tav tm="100000">
                                          <p:val>
                                            <p:strVal val="#ppt_x"/>
                                          </p:val>
                                        </p:tav>
                                      </p:tavLst>
                                    </p:anim>
                                    <p:anim calcmode="lin" valueType="num">
                                      <p:cBhvr>
                                        <p:cTn id="23"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2700" y="0"/>
            <a:ext cx="12255500" cy="2226310"/>
            <a:chOff x="-20" y="0"/>
            <a:chExt cx="19300" cy="3506"/>
          </a:xfrm>
        </p:grpSpPr>
        <p:sp>
          <p:nvSpPr>
            <p:cNvPr id="3" name="Rectangles 2"/>
            <p:cNvSpPr/>
            <p:nvPr/>
          </p:nvSpPr>
          <p:spPr>
            <a:xfrm>
              <a:off x="-20" y="0"/>
              <a:ext cx="19300" cy="3507"/>
            </a:xfrm>
            <a:prstGeom prst="rect">
              <a:avLst/>
            </a:prstGeom>
            <a:solidFill>
              <a:srgbClr val="A7E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pic>
          <p:nvPicPr>
            <p:cNvPr id="5" name="图片 4"/>
            <p:cNvPicPr>
              <a:picLocks noChangeAspect="1"/>
            </p:cNvPicPr>
            <p:nvPr/>
          </p:nvPicPr>
          <p:blipFill>
            <a:blip r:embed="rId2"/>
            <a:stretch>
              <a:fillRect/>
            </a:stretch>
          </p:blipFill>
          <p:spPr>
            <a:xfrm>
              <a:off x="0" y="0"/>
              <a:ext cx="19200" cy="3047"/>
            </a:xfrm>
            <a:prstGeom prst="rect">
              <a:avLst/>
            </a:prstGeom>
          </p:spPr>
        </p:pic>
      </p:grpSp>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624205" y="177800"/>
            <a:ext cx="10709910" cy="4890770"/>
          </a:xfrm>
          <a:prstGeom prst="rect">
            <a:avLst/>
          </a:prstGeom>
        </p:spPr>
      </p:pic>
      <p:sp>
        <p:nvSpPr>
          <p:cNvPr id="8" name="TextBox 7"/>
          <p:cNvSpPr txBox="1"/>
          <p:nvPr/>
        </p:nvSpPr>
        <p:spPr>
          <a:xfrm>
            <a:off x="2269647" y="2404745"/>
            <a:ext cx="7652705" cy="646331"/>
          </a:xfrm>
          <a:prstGeom prst="rect">
            <a:avLst/>
          </a:prstGeom>
          <a:noFill/>
        </p:spPr>
        <p:txBody>
          <a:bodyPr wrap="square">
            <a:spAutoFit/>
          </a:bodyPr>
          <a:lstStyle/>
          <a:p>
            <a:pPr algn="ctr"/>
            <a:r>
              <a:rPr lang="en-US" sz="3600"/>
              <a:t>Các nhóm tổ chức tung đồng xu</a:t>
            </a:r>
            <a:endParaRPr lang="en-US" sz="3600"/>
          </a:p>
        </p:txBody>
      </p:sp>
      <p:pic>
        <p:nvPicPr>
          <p:cNvPr id="11" name="Picture 10"/>
          <p:cNvPicPr/>
          <p:nvPr/>
        </p:nvPicPr>
        <p:blipFill>
          <a:blip r:embed="rId4">
            <a:clrChange>
              <a:clrFrom>
                <a:srgbClr val="FFFFFF">
                  <a:alpha val="100000"/>
                </a:srgbClr>
              </a:clrFrom>
              <a:clrTo>
                <a:srgbClr val="FFFFFF">
                  <a:alpha val="100000"/>
                  <a:alpha val="0"/>
                </a:srgbClr>
              </a:clrTo>
            </a:clrChange>
          </a:blip>
          <a:srcRect b="9344"/>
          <a:stretch>
            <a:fillRect/>
          </a:stretch>
        </p:blipFill>
        <p:spPr>
          <a:xfrm>
            <a:off x="3467100" y="3429000"/>
            <a:ext cx="5295900" cy="3212465"/>
          </a:xfrm>
          <a:prstGeom prst="rect">
            <a:avLst/>
          </a:prstGeom>
          <a:noFill/>
          <a:ln w="9525">
            <a:noFill/>
          </a:ln>
        </p:spPr>
      </p:pic>
    </p:spTree>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2700" y="0"/>
            <a:ext cx="12255500" cy="2226310"/>
            <a:chOff x="-20" y="0"/>
            <a:chExt cx="19300" cy="3506"/>
          </a:xfrm>
        </p:grpSpPr>
        <p:sp>
          <p:nvSpPr>
            <p:cNvPr id="3" name="Rectangles 2"/>
            <p:cNvSpPr/>
            <p:nvPr/>
          </p:nvSpPr>
          <p:spPr>
            <a:xfrm>
              <a:off x="-20" y="0"/>
              <a:ext cx="19300" cy="3507"/>
            </a:xfrm>
            <a:prstGeom prst="rect">
              <a:avLst/>
            </a:prstGeom>
            <a:solidFill>
              <a:srgbClr val="A7E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pic>
          <p:nvPicPr>
            <p:cNvPr id="5" name="图片 4"/>
            <p:cNvPicPr>
              <a:picLocks noChangeAspect="1"/>
            </p:cNvPicPr>
            <p:nvPr/>
          </p:nvPicPr>
          <p:blipFill>
            <a:blip r:embed="rId2"/>
            <a:stretch>
              <a:fillRect/>
            </a:stretch>
          </p:blipFill>
          <p:spPr>
            <a:xfrm>
              <a:off x="0" y="0"/>
              <a:ext cx="19200" cy="3047"/>
            </a:xfrm>
            <a:prstGeom prst="rect">
              <a:avLst/>
            </a:prstGeom>
          </p:spPr>
        </p:pic>
      </p:grpSp>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624205" y="177800"/>
            <a:ext cx="10709910" cy="4890770"/>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9942" b="98684" l="9951" r="89885">
                        <a14:foregroundMark x1="27138" y1="67982" x2="35280" y2="80117"/>
                        <a14:foregroundMark x1="37747" y1="66228" x2="33635" y2="76608"/>
                        <a14:foregroundMark x1="36678" y1="66082" x2="35197" y2="71053"/>
                        <a14:foregroundMark x1="28043" y1="66520" x2="30839" y2="70760"/>
                        <a14:foregroundMark x1="32237" y1="79678" x2="32895" y2="89912"/>
                        <a14:foregroundMark x1="32237" y1="91813" x2="33635" y2="98246"/>
                        <a14:foregroundMark x1="34704" y1="91667" x2="36513" y2="97515"/>
                        <a14:foregroundMark x1="35938" y1="95468" x2="37253" y2="97076"/>
                        <a14:foregroundMark x1="47780" y1="80556" x2="47451" y2="89912"/>
                        <a14:foregroundMark x1="52961" y1="78216" x2="47039" y2="82895"/>
                        <a14:foregroundMark x1="45477" y1="89766" x2="43997" y2="92544"/>
                        <a14:foregroundMark x1="57401" y1="68567" x2="58059" y2="89035"/>
                        <a14:foregroundMark x1="68832" y1="90351" x2="69216" y2="95121"/>
                        <a14:foregroundMark x1="70313" y1="68860" x2="69490" y2="77778"/>
                        <a14:foregroundMark x1="74589" y1="77485" x2="75000" y2="81140"/>
                        <a14:foregroundMark x1="45148" y1="70029" x2="47039" y2="82895"/>
                        <a14:foregroundMark x1="69655" y1="81140" x2="70313" y2="84795"/>
                        <a14:foregroundMark x1="71957" y1="79678" x2="72286" y2="81579"/>
                        <a14:foregroundMark x1="67845" y1="79678" x2="68010" y2="80994"/>
                        <a14:foregroundMark x1="68503" y1="91667" x2="68832" y2="95468"/>
                        <a14:foregroundMark x1="70806" y1="92105" x2="71546" y2="95029"/>
                        <a14:foregroundMark x1="70888" y1="94444" x2="71299" y2="97661"/>
                        <a14:backgroundMark x1="21628" y1="83626" x2="26234" y2="91374"/>
                        <a14:backgroundMark x1="40461" y1="84649" x2="41612" y2="88158"/>
                        <a14:backgroundMark x1="35773" y1="81140" x2="36020" y2="81140"/>
                        <a14:backgroundMark x1="67599" y1="98099" x2="67928" y2="98538"/>
                      </a14:backgroundRemoval>
                    </a14:imgEffect>
                  </a14:imgLayer>
                </a14:imgProps>
              </a:ext>
              <a:ext uri="{28A0092B-C50C-407E-A947-70E740481C1C}">
                <a14:useLocalDpi xmlns:a14="http://schemas.microsoft.com/office/drawing/2010/main" val="0"/>
              </a:ext>
            </a:extLst>
          </a:blip>
          <a:srcRect l="21951" t="59029" r="23822"/>
          <a:stretch>
            <a:fillRect/>
          </a:stretch>
        </p:blipFill>
        <p:spPr>
          <a:xfrm>
            <a:off x="2582545" y="4086225"/>
            <a:ext cx="6793865" cy="2887345"/>
          </a:xfrm>
          <a:prstGeom prst="rect">
            <a:avLst/>
          </a:prstGeom>
        </p:spPr>
      </p:pic>
      <p:sp>
        <p:nvSpPr>
          <p:cNvPr id="8" name="TextBox 7"/>
          <p:cNvSpPr txBox="1"/>
          <p:nvPr/>
        </p:nvSpPr>
        <p:spPr>
          <a:xfrm>
            <a:off x="2002361" y="2322732"/>
            <a:ext cx="8506205"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srgbClr val="FF0000"/>
                </a:solidFill>
                <a:effectLst/>
                <a:uLnTx/>
                <a:uFillTx/>
                <a:latin typeface="Arial" panose="020B0604020202020204"/>
                <a:cs typeface="+mn-cs"/>
              </a:rPr>
              <a:t>Có bao nhiêu nhóm tung được mặt sấp</a:t>
            </a:r>
            <a:endParaRPr kumimoji="0" lang="en-US" sz="3600" b="0" i="0" u="none" strike="noStrike" kern="1200" cap="none" spc="0" normalizeH="0" baseline="0" noProof="0">
              <a:ln>
                <a:noFill/>
              </a:ln>
              <a:solidFill>
                <a:srgbClr val="FF0000"/>
              </a:solidFill>
              <a:effectLst/>
              <a:uLnTx/>
              <a:uFillTx/>
              <a:latin typeface="Arial" panose="020B0604020202020204"/>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srgbClr val="00B050"/>
                </a:solidFill>
                <a:effectLst/>
                <a:uLnTx/>
                <a:uFillTx/>
                <a:latin typeface="Arial" panose="020B0604020202020204"/>
                <a:cs typeface="+mn-cs"/>
              </a:rPr>
              <a:t>Có bao nhiêu nhóm tung được mặt ngửa</a:t>
            </a:r>
            <a:endParaRPr kumimoji="0" lang="en-US" sz="3600" b="0" i="0" u="none" strike="noStrike" kern="1200" cap="none" spc="0" normalizeH="0" baseline="0" noProof="0">
              <a:ln>
                <a:noFill/>
              </a:ln>
              <a:solidFill>
                <a:srgbClr val="00B050"/>
              </a:solidFill>
              <a:effectLst/>
              <a:uLnTx/>
              <a:uFillTx/>
              <a:latin typeface="Arial" panose="020B0604020202020204"/>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a:ln>
                <a:noFill/>
              </a:ln>
              <a:solidFill>
                <a:prstClr val="black"/>
              </a:solidFill>
              <a:effectLst/>
              <a:uLnTx/>
              <a:uFillTx/>
              <a:latin typeface="Arial" panose="020B0604020202020204"/>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a:ln>
                <a:noFill/>
              </a:ln>
              <a:solidFill>
                <a:prstClr val="black"/>
              </a:solidFill>
              <a:effectLst/>
              <a:uLnTx/>
              <a:uFillTx/>
              <a:latin typeface="Arial" panose="020B0604020202020204"/>
              <a:cs typeface="+mn-cs"/>
            </a:endParaRPr>
          </a:p>
        </p:txBody>
      </p:sp>
    </p:spTree>
  </p:cSld>
  <p:clrMapOvr>
    <a:masterClrMapping/>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2700" y="0"/>
            <a:ext cx="12255500" cy="2226310"/>
            <a:chOff x="-20" y="0"/>
            <a:chExt cx="19300" cy="3506"/>
          </a:xfrm>
        </p:grpSpPr>
        <p:sp>
          <p:nvSpPr>
            <p:cNvPr id="3" name="Rectangles 2"/>
            <p:cNvSpPr/>
            <p:nvPr/>
          </p:nvSpPr>
          <p:spPr>
            <a:xfrm>
              <a:off x="-20" y="0"/>
              <a:ext cx="19300" cy="3507"/>
            </a:xfrm>
            <a:prstGeom prst="rect">
              <a:avLst/>
            </a:prstGeom>
            <a:solidFill>
              <a:srgbClr val="A7E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pic>
          <p:nvPicPr>
            <p:cNvPr id="5" name="图片 4"/>
            <p:cNvPicPr>
              <a:picLocks noChangeAspect="1"/>
            </p:cNvPicPr>
            <p:nvPr/>
          </p:nvPicPr>
          <p:blipFill>
            <a:blip r:embed="rId2"/>
            <a:stretch>
              <a:fillRect/>
            </a:stretch>
          </p:blipFill>
          <p:spPr>
            <a:xfrm>
              <a:off x="0" y="0"/>
              <a:ext cx="19200" cy="3047"/>
            </a:xfrm>
            <a:prstGeom prst="rect">
              <a:avLst/>
            </a:prstGeom>
          </p:spPr>
        </p:pic>
      </p:grpSp>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624205" y="177800"/>
            <a:ext cx="10709910" cy="4890770"/>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9942" b="98684" l="9951" r="89885">
                        <a14:foregroundMark x1="27138" y1="67982" x2="35280" y2="80117"/>
                        <a14:foregroundMark x1="37747" y1="66228" x2="33635" y2="76608"/>
                        <a14:foregroundMark x1="36678" y1="66082" x2="35197" y2="71053"/>
                        <a14:foregroundMark x1="28043" y1="66520" x2="30839" y2="70760"/>
                        <a14:foregroundMark x1="32237" y1="79678" x2="32895" y2="89912"/>
                        <a14:foregroundMark x1="32237" y1="91813" x2="33635" y2="98246"/>
                        <a14:foregroundMark x1="34704" y1="91667" x2="36513" y2="97515"/>
                        <a14:foregroundMark x1="35938" y1="95468" x2="37253" y2="97076"/>
                        <a14:foregroundMark x1="47780" y1="80556" x2="47451" y2="89912"/>
                        <a14:foregroundMark x1="52961" y1="78216" x2="47039" y2="82895"/>
                        <a14:foregroundMark x1="45477" y1="89766" x2="43997" y2="92544"/>
                        <a14:foregroundMark x1="57401" y1="68567" x2="58059" y2="89035"/>
                        <a14:foregroundMark x1="68832" y1="90351" x2="69216" y2="95121"/>
                        <a14:foregroundMark x1="70313" y1="68860" x2="69490" y2="77778"/>
                        <a14:foregroundMark x1="74589" y1="77485" x2="75000" y2="81140"/>
                        <a14:foregroundMark x1="45148" y1="70029" x2="47039" y2="82895"/>
                        <a14:foregroundMark x1="69655" y1="81140" x2="70313" y2="84795"/>
                        <a14:foregroundMark x1="71957" y1="79678" x2="72286" y2="81579"/>
                        <a14:foregroundMark x1="67845" y1="79678" x2="68010" y2="80994"/>
                        <a14:foregroundMark x1="68503" y1="91667" x2="68832" y2="95468"/>
                        <a14:foregroundMark x1="70806" y1="92105" x2="71546" y2="95029"/>
                        <a14:foregroundMark x1="70888" y1="94444" x2="71299" y2="97661"/>
                        <a14:backgroundMark x1="21628" y1="83626" x2="26234" y2="91374"/>
                        <a14:backgroundMark x1="40461" y1="84649" x2="41612" y2="88158"/>
                        <a14:backgroundMark x1="35773" y1="81140" x2="36020" y2="81140"/>
                        <a14:backgroundMark x1="67599" y1="98099" x2="67928" y2="98538"/>
                      </a14:backgroundRemoval>
                    </a14:imgEffect>
                  </a14:imgLayer>
                </a14:imgProps>
              </a:ext>
              <a:ext uri="{28A0092B-C50C-407E-A947-70E740481C1C}">
                <a14:useLocalDpi xmlns:a14="http://schemas.microsoft.com/office/drawing/2010/main" val="0"/>
              </a:ext>
            </a:extLst>
          </a:blip>
          <a:srcRect l="21951" t="59029" r="23822"/>
          <a:stretch>
            <a:fillRect/>
          </a:stretch>
        </p:blipFill>
        <p:spPr>
          <a:xfrm>
            <a:off x="2582545" y="4086225"/>
            <a:ext cx="6793865" cy="2887345"/>
          </a:xfrm>
          <a:prstGeom prst="rect">
            <a:avLst/>
          </a:prstGeom>
        </p:spPr>
      </p:pic>
      <p:sp>
        <p:nvSpPr>
          <p:cNvPr id="8" name="TextBox 7"/>
          <p:cNvSpPr txBox="1"/>
          <p:nvPr/>
        </p:nvSpPr>
        <p:spPr>
          <a:xfrm>
            <a:off x="1991047" y="1777901"/>
            <a:ext cx="8248005"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prstClr val="black"/>
                </a:solidFill>
                <a:effectLst/>
                <a:uLnTx/>
                <a:uFillTx/>
                <a:latin typeface="Arial" panose="020B0604020202020204"/>
                <a:cs typeface="+mn-cs"/>
              </a:rPr>
              <a:t> Đồng xu có hai mặt: mặt sấp và mặt ngửa nên khi tung đồng xu một lần sẽ xảy ra một trong hai khả năng: mặt sấp xuất hiện hoặc mặt ngửa xuất hiện.</a:t>
            </a:r>
            <a:endParaRPr kumimoji="0" lang="en-US" sz="3600" b="0" i="0" u="none" strike="noStrike" kern="1200" cap="none" spc="0" normalizeH="0" baseline="0" noProof="0">
              <a:ln>
                <a:noFill/>
              </a:ln>
              <a:solidFill>
                <a:prstClr val="black"/>
              </a:solidFill>
              <a:effectLst/>
              <a:uLnTx/>
              <a:uFillTx/>
              <a:latin typeface="Arial" panose="020B0604020202020204"/>
              <a:cs typeface="+mn-cs"/>
            </a:endParaRPr>
          </a:p>
        </p:txBody>
      </p:sp>
    </p:spTree>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rotWithShape="1">
          <a:blip r:embed="rId2">
            <a:extLst>
              <a:ext uri="{28A0092B-C50C-407E-A947-70E740481C1C}">
                <a14:useLocalDpi xmlns:a14="http://schemas.microsoft.com/office/drawing/2010/main" val="0"/>
              </a:ext>
            </a:extLst>
          </a:blip>
          <a:srcRect l="38681" t="55927"/>
          <a:stretch>
            <a:fillRect/>
          </a:stretch>
        </p:blipFill>
        <p:spPr>
          <a:xfrm>
            <a:off x="-391795" y="445135"/>
            <a:ext cx="11602720" cy="5385435"/>
          </a:xfrm>
          <a:prstGeom prst="rect">
            <a:avLst/>
          </a:prstGeom>
        </p:spPr>
      </p:pic>
      <p:pic>
        <p:nvPicPr>
          <p:cNvPr id="4" name="图片 3"/>
          <p:cNvPicPr>
            <a:picLocks noChangeAspect="1"/>
          </p:cNvPicPr>
          <p:nvPr/>
        </p:nvPicPr>
        <p:blipFill>
          <a:blip r:embed="rId3" cstate="screen"/>
          <a:stretch>
            <a:fillRect/>
          </a:stretch>
        </p:blipFill>
        <p:spPr>
          <a:xfrm>
            <a:off x="8823960" y="3415030"/>
            <a:ext cx="3291840" cy="3616960"/>
          </a:xfrm>
          <a:prstGeom prst="rect">
            <a:avLst/>
          </a:prstGeom>
        </p:spPr>
      </p:pic>
      <p:sp>
        <p:nvSpPr>
          <p:cNvPr id="2" name="TextBox 1"/>
          <p:cNvSpPr txBox="1"/>
          <p:nvPr/>
        </p:nvSpPr>
        <p:spPr>
          <a:xfrm>
            <a:off x="3108960" y="2025748"/>
            <a:ext cx="5472332" cy="3046988"/>
          </a:xfrm>
          <a:prstGeom prst="rect">
            <a:avLst/>
          </a:prstGeom>
          <a:noFill/>
        </p:spPr>
        <p:txBody>
          <a:bodyPr wrap="square" rtlCol="0">
            <a:spAutoFit/>
          </a:bodyPr>
          <a:lstStyle/>
          <a:p>
            <a:pPr algn="ctr"/>
            <a:r>
              <a:rPr lang="en-US" sz="9600">
                <a:solidFill>
                  <a:srgbClr val="FF0000"/>
                </a:solidFill>
                <a:latin typeface="+mj-lt"/>
              </a:rPr>
              <a:t>THỰC HÀNH</a:t>
            </a:r>
            <a:endParaRPr lang="en-US" sz="9600">
              <a:solidFill>
                <a:srgbClr val="FF0000"/>
              </a:solidFill>
              <a:latin typeface="+mj-lt"/>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301208"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2800" b="1" i="0" u="none" strike="noStrike" kern="1200" cap="none" spc="0" normalizeH="0" baseline="0" noProof="0">
              <a:ln>
                <a:noFill/>
              </a:ln>
              <a:solidFill>
                <a:prstClr val="white"/>
              </a:solidFill>
              <a:effectLst/>
              <a:uLnTx/>
              <a:uFillTx/>
              <a:latin typeface="Arial" panose="020B0604020202020204"/>
              <a:cs typeface="+mn-cs"/>
            </a:endParaRPr>
          </a:p>
        </p:txBody>
      </p:sp>
      <p:sp>
        <p:nvSpPr>
          <p:cNvPr id="41" name="TextBox 40"/>
          <p:cNvSpPr txBox="1"/>
          <p:nvPr/>
        </p:nvSpPr>
        <p:spPr>
          <a:xfrm>
            <a:off x="1006524" y="435390"/>
            <a:ext cx="10166252"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a:ln>
                  <a:noFill/>
                </a:ln>
                <a:solidFill>
                  <a:prstClr val="black"/>
                </a:solidFill>
                <a:effectLst/>
                <a:uLnTx/>
                <a:uFillTx/>
                <a:latin typeface="Arial" panose="020B0604020202020204"/>
                <a:cs typeface="+mn-cs"/>
              </a:rPr>
              <a:t>Mỗi hộp có hai quả bóng (như hình vẽ). Không nhìn vào hộp, lấy ra một quả bóng. Hãy nói các khả năng xảy ra về màu của quả bóng được lấy (dùng các từ có thể, chắc chắn, không thể).</a:t>
            </a:r>
            <a:endParaRPr kumimoji="0" lang="en-US" sz="2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2" name="Isosceles Triangle 1"/>
          <p:cNvSpPr/>
          <p:nvPr/>
        </p:nvSpPr>
        <p:spPr>
          <a:xfrm>
            <a:off x="301208" y="435390"/>
            <a:ext cx="718016" cy="618979"/>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1</a:t>
            </a:r>
            <a:endParaRPr lang="en-US" sz="3200" b="1"/>
          </a:p>
        </p:txBody>
      </p:sp>
      <p:sp>
        <p:nvSpPr>
          <p:cNvPr id="8" name="TextBox 7"/>
          <p:cNvSpPr txBox="1"/>
          <p:nvPr/>
        </p:nvSpPr>
        <p:spPr>
          <a:xfrm>
            <a:off x="660216" y="2128350"/>
            <a:ext cx="12951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a:ln>
                  <a:noFill/>
                </a:ln>
                <a:solidFill>
                  <a:srgbClr val="00B0F0"/>
                </a:solidFill>
                <a:effectLst/>
                <a:uLnTx/>
                <a:uFillTx/>
                <a:latin typeface="Arial" panose="020B0604020202020204"/>
                <a:cs typeface="+mn-cs"/>
              </a:rPr>
              <a:t>Mẫu:</a:t>
            </a:r>
            <a:endParaRPr kumimoji="0" lang="en-US" sz="2800" b="0" i="0" u="none" strike="noStrike" kern="1200" cap="none" spc="0" normalizeH="0" baseline="0" noProof="0">
              <a:ln>
                <a:noFill/>
              </a:ln>
              <a:solidFill>
                <a:srgbClr val="00B0F0"/>
              </a:solidFill>
              <a:effectLst/>
              <a:uLnTx/>
              <a:uFillTx/>
              <a:latin typeface="Arial" panose="020B0604020202020204"/>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2637" y="1989075"/>
            <a:ext cx="1735908" cy="1041544"/>
          </a:xfrm>
          <a:prstGeom prst="rect">
            <a:avLst/>
          </a:prstGeom>
        </p:spPr>
      </p:pic>
      <p:sp>
        <p:nvSpPr>
          <p:cNvPr id="11" name="TextBox 10"/>
          <p:cNvSpPr txBox="1"/>
          <p:nvPr/>
        </p:nvSpPr>
        <p:spPr>
          <a:xfrm>
            <a:off x="4215889" y="1959072"/>
            <a:ext cx="8656049"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a:ln>
                  <a:noFill/>
                </a:ln>
                <a:solidFill>
                  <a:prstClr val="black"/>
                </a:solidFill>
                <a:effectLst/>
                <a:uLnTx/>
                <a:uFillTx/>
                <a:latin typeface="Arial" panose="020B0604020202020204"/>
                <a:cs typeface="+mn-cs"/>
              </a:rPr>
              <a:t>–	</a:t>
            </a:r>
            <a:r>
              <a:rPr kumimoji="0" lang="vi-VN" sz="2800" b="0" i="0" u="none" strike="noStrike" kern="1200" cap="none" spc="0" normalizeH="0" baseline="0" noProof="0">
                <a:ln>
                  <a:noFill/>
                </a:ln>
                <a:solidFill>
                  <a:srgbClr val="C00000"/>
                </a:solidFill>
                <a:effectLst/>
                <a:uLnTx/>
                <a:uFillTx/>
                <a:latin typeface="Arial" panose="020B0604020202020204"/>
                <a:cs typeface="+mn-cs"/>
              </a:rPr>
              <a:t>Quả bóng lấy ra có thể màu đỏ.</a:t>
            </a:r>
            <a:endParaRPr kumimoji="0" lang="vi-VN" sz="2800" b="0" i="0" u="none" strike="noStrike" kern="1200" cap="none" spc="0" normalizeH="0" baseline="0" noProof="0">
              <a:ln>
                <a:noFill/>
              </a:ln>
              <a:solidFill>
                <a:srgbClr val="C00000"/>
              </a:solidFill>
              <a:effectLst/>
              <a:uLnTx/>
              <a:uFillTx/>
              <a:latin typeface="Arial" panose="020B0604020202020204"/>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a:ln>
                  <a:noFill/>
                </a:ln>
                <a:solidFill>
                  <a:prstClr val="black"/>
                </a:solidFill>
                <a:effectLst/>
                <a:uLnTx/>
                <a:uFillTx/>
                <a:latin typeface="Arial" panose="020B0604020202020204"/>
                <a:cs typeface="+mn-cs"/>
              </a:rPr>
              <a:t>–	</a:t>
            </a:r>
            <a:r>
              <a:rPr kumimoji="0" lang="vi-VN" sz="2800" b="0" i="0" u="none" strike="noStrike" kern="1200" cap="none" spc="0" normalizeH="0" baseline="0" noProof="0">
                <a:ln>
                  <a:noFill/>
                </a:ln>
                <a:solidFill>
                  <a:srgbClr val="00B050"/>
                </a:solidFill>
                <a:effectLst/>
                <a:uLnTx/>
                <a:uFillTx/>
                <a:latin typeface="Arial" panose="020B0604020202020204"/>
                <a:cs typeface="+mn-cs"/>
              </a:rPr>
              <a:t>Quả bóng lấy ra có thể màu xanh.</a:t>
            </a:r>
            <a:endParaRPr kumimoji="0" lang="vi-VN" sz="2800" b="0" i="0" u="none" strike="noStrike" kern="1200" cap="none" spc="0" normalizeH="0" baseline="0" noProof="0">
              <a:ln>
                <a:noFill/>
              </a:ln>
              <a:solidFill>
                <a:srgbClr val="00B050"/>
              </a:solidFill>
              <a:effectLst/>
              <a:uLnTx/>
              <a:uFillTx/>
              <a:latin typeface="Arial" panose="020B0604020202020204"/>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a:ln>
                  <a:noFill/>
                </a:ln>
                <a:solidFill>
                  <a:prstClr val="black"/>
                </a:solidFill>
                <a:effectLst/>
                <a:uLnTx/>
                <a:uFillTx/>
                <a:latin typeface="Arial" panose="020B0604020202020204"/>
                <a:cs typeface="+mn-cs"/>
              </a:rPr>
              <a:t>–	</a:t>
            </a:r>
            <a:r>
              <a:rPr kumimoji="0" lang="vi-VN" sz="2800" b="0" i="0" u="none" strike="noStrike" kern="1200" cap="none" spc="0" normalizeH="0" baseline="0" noProof="0">
                <a:ln>
                  <a:noFill/>
                </a:ln>
                <a:solidFill>
                  <a:srgbClr val="FFC000"/>
                </a:solidFill>
                <a:effectLst/>
                <a:uLnTx/>
                <a:uFillTx/>
                <a:latin typeface="Arial" panose="020B0604020202020204"/>
                <a:cs typeface="+mn-cs"/>
              </a:rPr>
              <a:t>Quả bóng lấy ra không thể màu vàng.</a:t>
            </a:r>
            <a:endParaRPr kumimoji="0" lang="en-US" sz="2800" b="0" i="0" u="none" strike="noStrike" kern="1200" cap="none" spc="0" normalizeH="0" baseline="0" noProof="0">
              <a:ln>
                <a:noFill/>
              </a:ln>
              <a:solidFill>
                <a:srgbClr val="FFC000"/>
              </a:solidFill>
              <a:effectLst/>
              <a:uLnTx/>
              <a:uFillTx/>
              <a:latin typeface="Arial" panose="020B0604020202020204"/>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984" y="4489179"/>
            <a:ext cx="10082756" cy="138499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down)">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wipe(down)">
                                      <p:cBhvr>
                                        <p:cTn id="22" dur="500"/>
                                        <p:tgtEl>
                                          <p:spTgt spid="1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wipe(down)">
                                      <p:cBhvr>
                                        <p:cTn id="27" dur="500"/>
                                        <p:tgtEl>
                                          <p:spTgt spid="11">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301208"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2800" b="1" i="0" u="none" strike="noStrike" kern="1200" cap="none" spc="0" normalizeH="0" baseline="0" noProof="0">
              <a:ln>
                <a:noFill/>
              </a:ln>
              <a:solidFill>
                <a:prstClr val="white"/>
              </a:solidFill>
              <a:effectLst/>
              <a:uLnTx/>
              <a:uFillTx/>
              <a:latin typeface="Arial" panose="020B0604020202020204"/>
              <a:cs typeface="+mn-cs"/>
            </a:endParaRPr>
          </a:p>
        </p:txBody>
      </p:sp>
      <p:sp>
        <p:nvSpPr>
          <p:cNvPr id="11" name="TextBox 10"/>
          <p:cNvSpPr txBox="1"/>
          <p:nvPr/>
        </p:nvSpPr>
        <p:spPr>
          <a:xfrm>
            <a:off x="2908377" y="1962756"/>
            <a:ext cx="8656049"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a:ln>
                  <a:noFill/>
                </a:ln>
                <a:solidFill>
                  <a:prstClr val="black"/>
                </a:solidFill>
                <a:effectLst/>
                <a:uLnTx/>
                <a:uFillTx/>
                <a:latin typeface="Arial" panose="020B0604020202020204"/>
                <a:cs typeface="+mn-cs"/>
              </a:rPr>
              <a:t>–</a:t>
            </a:r>
            <a:r>
              <a:rPr kumimoji="0" lang="vi-VN" sz="2800" b="0" i="0" u="none" strike="noStrike" kern="1200" cap="none" spc="0" normalizeH="0" baseline="0" noProof="0">
                <a:ln>
                  <a:noFill/>
                </a:ln>
                <a:solidFill>
                  <a:srgbClr val="C00000"/>
                </a:solidFill>
                <a:effectLst/>
                <a:uLnTx/>
                <a:uFillTx/>
                <a:latin typeface="Arial" panose="020B0604020202020204"/>
                <a:cs typeface="+mn-cs"/>
              </a:rPr>
              <a:t>Quả bóng lấy ra có thể màu đỏ.</a:t>
            </a:r>
            <a:endParaRPr kumimoji="0" lang="vi-VN" sz="2800" b="0" i="0" u="none" strike="noStrike" kern="1200" cap="none" spc="0" normalizeH="0" baseline="0" noProof="0">
              <a:ln>
                <a:noFill/>
              </a:ln>
              <a:solidFill>
                <a:srgbClr val="C00000"/>
              </a:solidFill>
              <a:effectLst/>
              <a:uLnTx/>
              <a:uFillTx/>
              <a:latin typeface="Arial" panose="020B0604020202020204"/>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a:ln>
                  <a:noFill/>
                </a:ln>
                <a:solidFill>
                  <a:prstClr val="black"/>
                </a:solidFill>
                <a:effectLst/>
                <a:uLnTx/>
                <a:uFillTx/>
                <a:latin typeface="Arial" panose="020B0604020202020204"/>
                <a:cs typeface="+mn-cs"/>
              </a:rPr>
              <a:t>–</a:t>
            </a:r>
            <a:r>
              <a:rPr kumimoji="0" lang="en-US" sz="2800" b="0" i="0" u="none" strike="noStrike" kern="1200" cap="none" spc="0" normalizeH="0" baseline="0" noProof="0">
                <a:ln>
                  <a:noFill/>
                </a:ln>
                <a:solidFill>
                  <a:prstClr val="black"/>
                </a:solidFill>
                <a:effectLst/>
                <a:uLnTx/>
                <a:uFillTx/>
                <a:latin typeface="Arial" panose="020B0604020202020204"/>
                <a:cs typeface="+mn-cs"/>
              </a:rPr>
              <a:t> </a:t>
            </a:r>
            <a:r>
              <a:rPr kumimoji="0" lang="vi-VN" sz="2800" b="0" i="0" u="none" strike="noStrike" kern="1200" cap="none" spc="0" normalizeH="0" baseline="0" noProof="0">
                <a:ln>
                  <a:noFill/>
                </a:ln>
                <a:solidFill>
                  <a:srgbClr val="FFC000"/>
                </a:solidFill>
                <a:effectLst/>
                <a:uLnTx/>
                <a:uFillTx/>
                <a:latin typeface="Arial" panose="020B0604020202020204"/>
                <a:cs typeface="+mn-cs"/>
              </a:rPr>
              <a:t>Quả bóng lấy ra có thể màu </a:t>
            </a:r>
            <a:r>
              <a:rPr kumimoji="0" lang="en-US" sz="2800" b="0" i="0" u="none" strike="noStrike" kern="1200" cap="none" spc="0" normalizeH="0" baseline="0" noProof="0">
                <a:ln>
                  <a:noFill/>
                </a:ln>
                <a:solidFill>
                  <a:srgbClr val="FFC000"/>
                </a:solidFill>
                <a:effectLst/>
                <a:uLnTx/>
                <a:uFillTx/>
                <a:latin typeface="Arial" panose="020B0604020202020204"/>
                <a:cs typeface="+mn-cs"/>
              </a:rPr>
              <a:t>vàng</a:t>
            </a:r>
            <a:r>
              <a:rPr kumimoji="0" lang="vi-VN" sz="2800" b="0" i="0" u="none" strike="noStrike" kern="1200" cap="none" spc="0" normalizeH="0" baseline="0" noProof="0">
                <a:ln>
                  <a:noFill/>
                </a:ln>
                <a:solidFill>
                  <a:srgbClr val="FFC000"/>
                </a:solidFill>
                <a:effectLst/>
                <a:uLnTx/>
                <a:uFillTx/>
                <a:latin typeface="Arial" panose="020B0604020202020204"/>
                <a:cs typeface="+mn-cs"/>
              </a:rPr>
              <a:t>.</a:t>
            </a:r>
            <a:endParaRPr kumimoji="0" lang="vi-VN" sz="2800" b="0" i="0" u="none" strike="noStrike" kern="1200" cap="none" spc="0" normalizeH="0" baseline="0" noProof="0">
              <a:ln>
                <a:noFill/>
              </a:ln>
              <a:solidFill>
                <a:srgbClr val="FFC000"/>
              </a:solidFill>
              <a:effectLst/>
              <a:uLnTx/>
              <a:uFillTx/>
              <a:latin typeface="Arial" panose="020B0604020202020204"/>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a:ln>
                  <a:noFill/>
                </a:ln>
                <a:solidFill>
                  <a:prstClr val="black"/>
                </a:solidFill>
                <a:effectLst/>
                <a:uLnTx/>
                <a:uFillTx/>
                <a:latin typeface="Arial" panose="020B0604020202020204"/>
                <a:cs typeface="+mn-cs"/>
              </a:rPr>
              <a:t>–</a:t>
            </a:r>
            <a:r>
              <a:rPr kumimoji="0" lang="en-US" sz="2800" b="0" i="0" u="none" strike="noStrike" kern="1200" cap="none" spc="0" normalizeH="0" noProof="0">
                <a:ln>
                  <a:noFill/>
                </a:ln>
                <a:solidFill>
                  <a:prstClr val="black"/>
                </a:solidFill>
                <a:effectLst/>
                <a:uLnTx/>
                <a:uFillTx/>
                <a:latin typeface="Arial" panose="020B0604020202020204"/>
                <a:cs typeface="+mn-cs"/>
              </a:rPr>
              <a:t> </a:t>
            </a:r>
            <a:r>
              <a:rPr kumimoji="0" lang="vi-VN" sz="2800" b="0" i="0" u="none" strike="noStrike" kern="1200" cap="none" spc="0" normalizeH="0" baseline="0" noProof="0">
                <a:ln>
                  <a:noFill/>
                </a:ln>
                <a:solidFill>
                  <a:srgbClr val="0070C0"/>
                </a:solidFill>
                <a:effectLst/>
                <a:uLnTx/>
                <a:uFillTx/>
                <a:latin typeface="Arial" panose="020B0604020202020204"/>
                <a:cs typeface="+mn-cs"/>
              </a:rPr>
              <a:t>Quả bóng lấy ra không thể màu </a:t>
            </a:r>
            <a:r>
              <a:rPr kumimoji="0" lang="en-US" sz="2800" b="0" i="0" u="none" strike="noStrike" kern="1200" cap="none" spc="0" normalizeH="0" baseline="0" noProof="0">
                <a:ln>
                  <a:noFill/>
                </a:ln>
                <a:solidFill>
                  <a:srgbClr val="0070C0"/>
                </a:solidFill>
                <a:effectLst/>
                <a:uLnTx/>
                <a:uFillTx/>
                <a:latin typeface="Arial" panose="020B0604020202020204"/>
                <a:cs typeface="+mn-cs"/>
              </a:rPr>
              <a:t>xanh</a:t>
            </a:r>
            <a:r>
              <a:rPr kumimoji="0" lang="vi-VN" sz="2800" b="0" i="0" u="none" strike="noStrike" kern="1200" cap="none" spc="0" normalizeH="0" baseline="0" noProof="0">
                <a:ln>
                  <a:noFill/>
                </a:ln>
                <a:solidFill>
                  <a:srgbClr val="0070C0"/>
                </a:solidFill>
                <a:effectLst/>
                <a:uLnTx/>
                <a:uFillTx/>
                <a:latin typeface="Arial" panose="020B0604020202020204"/>
                <a:cs typeface="+mn-cs"/>
              </a:rPr>
              <a:t>.</a:t>
            </a:r>
            <a:endParaRPr kumimoji="0" lang="en-US" sz="2800" b="0" i="0" u="none" strike="noStrike" kern="1200" cap="none" spc="0" normalizeH="0" baseline="0" noProof="0">
              <a:ln>
                <a:noFill/>
              </a:ln>
              <a:solidFill>
                <a:srgbClr val="0070C0"/>
              </a:solidFill>
              <a:effectLst/>
              <a:uLnTx/>
              <a:uFillTx/>
              <a:latin typeface="Arial" panose="020B0604020202020204"/>
              <a:cs typeface="+mn-cs"/>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r="65047"/>
          <a:stretch>
            <a:fillRect/>
          </a:stretch>
        </p:blipFill>
        <p:spPr>
          <a:xfrm>
            <a:off x="1146280" y="574077"/>
            <a:ext cx="3524194" cy="1384995"/>
          </a:xfrm>
          <a:prstGeom prst="rect">
            <a:avLst/>
          </a:prstGeom>
        </p:spPr>
      </p:pic>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66861" t="-4964" r="-1814" b="-6592"/>
          <a:stretch>
            <a:fillRect/>
          </a:stretch>
        </p:blipFill>
        <p:spPr>
          <a:xfrm>
            <a:off x="1146280" y="3510249"/>
            <a:ext cx="3524194" cy="1545043"/>
          </a:xfrm>
          <a:prstGeom prst="rect">
            <a:avLst/>
          </a:prstGeom>
        </p:spPr>
      </p:pic>
      <p:sp>
        <p:nvSpPr>
          <p:cNvPr id="10" name="TextBox 9"/>
          <p:cNvSpPr txBox="1"/>
          <p:nvPr/>
        </p:nvSpPr>
        <p:spPr>
          <a:xfrm>
            <a:off x="3234743" y="4906542"/>
            <a:ext cx="8656049"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a:ln>
                  <a:noFill/>
                </a:ln>
                <a:solidFill>
                  <a:prstClr val="black"/>
                </a:solidFill>
                <a:effectLst/>
                <a:uLnTx/>
                <a:uFillTx/>
                <a:latin typeface="Arial" panose="020B0604020202020204"/>
                <a:cs typeface="+mn-cs"/>
              </a:rPr>
              <a:t>–</a:t>
            </a:r>
            <a:r>
              <a:rPr kumimoji="0" lang="en-US" sz="2800" b="0" i="0" u="none" strike="noStrike" kern="1200" cap="none" spc="0" normalizeH="0" noProof="0">
                <a:ln>
                  <a:noFill/>
                </a:ln>
                <a:solidFill>
                  <a:prstClr val="black"/>
                </a:solidFill>
                <a:effectLst/>
                <a:uLnTx/>
                <a:uFillTx/>
                <a:latin typeface="Arial" panose="020B0604020202020204"/>
                <a:cs typeface="+mn-cs"/>
              </a:rPr>
              <a:t> </a:t>
            </a:r>
            <a:r>
              <a:rPr kumimoji="0" lang="vi-VN" sz="2800" b="0" i="0" u="none" strike="noStrike" kern="1200" cap="none" spc="0" normalizeH="0" baseline="0" noProof="0">
                <a:ln>
                  <a:noFill/>
                </a:ln>
                <a:solidFill>
                  <a:srgbClr val="C00000"/>
                </a:solidFill>
                <a:effectLst/>
                <a:uLnTx/>
                <a:uFillTx/>
                <a:latin typeface="Arial" panose="020B0604020202020204"/>
                <a:cs typeface="+mn-cs"/>
              </a:rPr>
              <a:t>Quả bóng lấy ra </a:t>
            </a:r>
            <a:r>
              <a:rPr kumimoji="0" lang="en-US" sz="2800" b="0" i="0" u="none" strike="noStrike" kern="1200" cap="none" spc="0" normalizeH="0" baseline="0" noProof="0">
                <a:ln>
                  <a:noFill/>
                </a:ln>
                <a:solidFill>
                  <a:srgbClr val="C00000"/>
                </a:solidFill>
                <a:effectLst/>
                <a:uLnTx/>
                <a:uFillTx/>
                <a:latin typeface="Arial" panose="020B0604020202020204"/>
                <a:cs typeface="+mn-cs"/>
              </a:rPr>
              <a:t>không</a:t>
            </a:r>
            <a:r>
              <a:rPr kumimoji="0" lang="en-US" sz="2800" b="0" i="0" u="none" strike="noStrike" kern="1200" cap="none" spc="0" normalizeH="0" noProof="0">
                <a:ln>
                  <a:noFill/>
                </a:ln>
                <a:solidFill>
                  <a:srgbClr val="C00000"/>
                </a:solidFill>
                <a:effectLst/>
                <a:uLnTx/>
                <a:uFillTx/>
                <a:latin typeface="Arial" panose="020B0604020202020204"/>
                <a:cs typeface="+mn-cs"/>
              </a:rPr>
              <a:t> </a:t>
            </a:r>
            <a:r>
              <a:rPr kumimoji="0" lang="vi-VN" sz="2800" b="0" i="0" u="none" strike="noStrike" kern="1200" cap="none" spc="0" normalizeH="0" baseline="0" noProof="0">
                <a:ln>
                  <a:noFill/>
                </a:ln>
                <a:solidFill>
                  <a:srgbClr val="C00000"/>
                </a:solidFill>
                <a:effectLst/>
                <a:uLnTx/>
                <a:uFillTx/>
                <a:latin typeface="Arial" panose="020B0604020202020204"/>
                <a:cs typeface="+mn-cs"/>
              </a:rPr>
              <a:t>thể màu đỏ.</a:t>
            </a:r>
            <a:endParaRPr kumimoji="0" lang="vi-VN" sz="2800" b="0" i="0" u="none" strike="noStrike" kern="1200" cap="none" spc="0" normalizeH="0" baseline="0" noProof="0">
              <a:ln>
                <a:noFill/>
              </a:ln>
              <a:solidFill>
                <a:srgbClr val="C00000"/>
              </a:solidFill>
              <a:effectLst/>
              <a:uLnTx/>
              <a:uFillTx/>
              <a:latin typeface="Arial" panose="020B0604020202020204"/>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a:ln>
                  <a:noFill/>
                </a:ln>
                <a:solidFill>
                  <a:prstClr val="black"/>
                </a:solidFill>
                <a:effectLst/>
                <a:uLnTx/>
                <a:uFillTx/>
                <a:latin typeface="Arial" panose="020B0604020202020204"/>
                <a:cs typeface="+mn-cs"/>
              </a:rPr>
              <a:t>–</a:t>
            </a:r>
            <a:r>
              <a:rPr kumimoji="0" lang="en-US" sz="2800" b="0" i="0" u="none" strike="noStrike" kern="1200" cap="none" spc="0" normalizeH="0" baseline="0" noProof="0">
                <a:ln>
                  <a:noFill/>
                </a:ln>
                <a:solidFill>
                  <a:prstClr val="black"/>
                </a:solidFill>
                <a:effectLst/>
                <a:uLnTx/>
                <a:uFillTx/>
                <a:latin typeface="Arial" panose="020B0604020202020204"/>
                <a:cs typeface="+mn-cs"/>
              </a:rPr>
              <a:t> </a:t>
            </a:r>
            <a:r>
              <a:rPr kumimoji="0" lang="vi-VN" sz="2800" b="0" i="0" u="none" strike="noStrike" kern="1200" cap="none" spc="0" normalizeH="0" baseline="0" noProof="0">
                <a:ln>
                  <a:noFill/>
                </a:ln>
                <a:solidFill>
                  <a:srgbClr val="00B050"/>
                </a:solidFill>
                <a:effectLst/>
                <a:uLnTx/>
                <a:uFillTx/>
                <a:latin typeface="Arial" panose="020B0604020202020204"/>
                <a:cs typeface="+mn-cs"/>
              </a:rPr>
              <a:t>Quả bóng lấy ra </a:t>
            </a:r>
            <a:r>
              <a:rPr kumimoji="0" lang="en-US" sz="2800" b="0" i="0" u="none" strike="noStrike" kern="1200" cap="none" spc="0" normalizeH="0" baseline="0" noProof="0">
                <a:ln>
                  <a:noFill/>
                </a:ln>
                <a:solidFill>
                  <a:srgbClr val="00B050"/>
                </a:solidFill>
                <a:effectLst/>
                <a:uLnTx/>
                <a:uFillTx/>
                <a:latin typeface="Arial" panose="020B0604020202020204"/>
                <a:cs typeface="+mn-cs"/>
              </a:rPr>
              <a:t>không</a:t>
            </a:r>
            <a:r>
              <a:rPr kumimoji="0" lang="en-US" sz="2800" b="0" i="0" u="none" strike="noStrike" kern="1200" cap="none" spc="0" normalizeH="0" noProof="0">
                <a:ln>
                  <a:noFill/>
                </a:ln>
                <a:solidFill>
                  <a:srgbClr val="00B050"/>
                </a:solidFill>
                <a:effectLst/>
                <a:uLnTx/>
                <a:uFillTx/>
                <a:latin typeface="Arial" panose="020B0604020202020204"/>
                <a:cs typeface="+mn-cs"/>
              </a:rPr>
              <a:t> thể</a:t>
            </a:r>
            <a:r>
              <a:rPr kumimoji="0" lang="vi-VN" sz="2800" b="0" i="0" u="none" strike="noStrike" kern="1200" cap="none" spc="0" normalizeH="0" baseline="0" noProof="0">
                <a:ln>
                  <a:noFill/>
                </a:ln>
                <a:solidFill>
                  <a:srgbClr val="00B050"/>
                </a:solidFill>
                <a:effectLst/>
                <a:uLnTx/>
                <a:uFillTx/>
                <a:latin typeface="Arial" panose="020B0604020202020204"/>
                <a:cs typeface="+mn-cs"/>
              </a:rPr>
              <a:t> màu </a:t>
            </a:r>
            <a:r>
              <a:rPr kumimoji="0" lang="en-US" sz="2800" b="0" i="0" u="none" strike="noStrike" kern="1200" cap="none" spc="0" normalizeH="0" baseline="0" noProof="0">
                <a:ln>
                  <a:noFill/>
                </a:ln>
                <a:solidFill>
                  <a:srgbClr val="00B050"/>
                </a:solidFill>
                <a:effectLst/>
                <a:uLnTx/>
                <a:uFillTx/>
                <a:latin typeface="Arial" panose="020B0604020202020204"/>
                <a:cs typeface="+mn-cs"/>
              </a:rPr>
              <a:t>vàng</a:t>
            </a:r>
            <a:r>
              <a:rPr kumimoji="0" lang="vi-VN" sz="2800" b="0" i="0" u="none" strike="noStrike" kern="1200" cap="none" spc="0" normalizeH="0" baseline="0" noProof="0">
                <a:ln>
                  <a:noFill/>
                </a:ln>
                <a:solidFill>
                  <a:srgbClr val="00B050"/>
                </a:solidFill>
                <a:effectLst/>
                <a:uLnTx/>
                <a:uFillTx/>
                <a:latin typeface="Arial" panose="020B0604020202020204"/>
                <a:cs typeface="+mn-cs"/>
              </a:rPr>
              <a:t>.</a:t>
            </a:r>
            <a:endParaRPr kumimoji="0" lang="en-US" sz="2800" b="0" i="0" u="none" strike="noStrike" kern="1200" cap="none" spc="0" normalizeH="0" baseline="0" noProof="0">
              <a:ln>
                <a:noFill/>
              </a:ln>
              <a:solidFill>
                <a:srgbClr val="00B050"/>
              </a:solidFill>
              <a:effectLst/>
              <a:uLnTx/>
              <a:uFillTx/>
              <a:latin typeface="Arial" panose="020B0604020202020204"/>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lang="en-US" sz="2800">
                <a:solidFill>
                  <a:srgbClr val="0070C0"/>
                </a:solidFill>
                <a:latin typeface="Arial" panose="020B0604020202020204"/>
              </a:rPr>
              <a:t>- Quả bóng lấy ra </a:t>
            </a:r>
            <a:r>
              <a:rPr kumimoji="0" lang="en-US" sz="2800" b="0" i="0" u="none" strike="noStrike" kern="1200" cap="none" spc="0" normalizeH="0" baseline="0" noProof="0">
                <a:ln>
                  <a:noFill/>
                </a:ln>
                <a:solidFill>
                  <a:srgbClr val="0070C0"/>
                </a:solidFill>
                <a:effectLst/>
                <a:uLnTx/>
                <a:uFillTx/>
                <a:latin typeface="Arial" panose="020B0604020202020204"/>
                <a:cs typeface="+mn-cs"/>
              </a:rPr>
              <a:t>chắc</a:t>
            </a:r>
            <a:r>
              <a:rPr kumimoji="0" lang="en-US" sz="2800" b="0" i="0" u="none" strike="noStrike" kern="1200" cap="none" spc="0" normalizeH="0" noProof="0">
                <a:ln>
                  <a:noFill/>
                </a:ln>
                <a:solidFill>
                  <a:srgbClr val="0070C0"/>
                </a:solidFill>
                <a:effectLst/>
                <a:uLnTx/>
                <a:uFillTx/>
                <a:latin typeface="Arial" panose="020B0604020202020204"/>
                <a:cs typeface="+mn-cs"/>
              </a:rPr>
              <a:t> chắn màu xanh</a:t>
            </a:r>
            <a:r>
              <a:rPr kumimoji="0" lang="en-US" sz="2800" b="0" i="0" u="none" strike="noStrike" kern="1200" cap="none" spc="0" normalizeH="0" baseline="0" noProof="0">
                <a:ln>
                  <a:noFill/>
                </a:ln>
                <a:solidFill>
                  <a:srgbClr val="0070C0"/>
                </a:solidFill>
                <a:effectLst/>
                <a:uLnTx/>
                <a:uFillTx/>
                <a:latin typeface="Arial" panose="020B0604020202020204"/>
                <a:cs typeface="+mn-cs"/>
              </a:rPr>
              <a:t>.</a:t>
            </a:r>
            <a:endParaRPr kumimoji="0" lang="en-US" sz="2800" b="0" i="0" u="none" strike="noStrike" kern="1200" cap="none" spc="0" normalizeH="0" baseline="0" noProof="0">
              <a:ln>
                <a:noFill/>
              </a:ln>
              <a:solidFill>
                <a:srgbClr val="0070C0"/>
              </a:solidFill>
              <a:effectLst/>
              <a:uLnTx/>
              <a:uFillTx/>
              <a:latin typeface="Arial" panose="020B0604020202020204"/>
              <a:cs typeface="+mn-cs"/>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down)">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wipe(down)">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wipe(down)">
                                      <p:cBhvr>
                                        <p:cTn id="32" dur="500"/>
                                        <p:tgtEl>
                                          <p:spTgt spid="1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
                                            <p:txEl>
                                              <p:pRg st="1" end="1"/>
                                            </p:txEl>
                                          </p:spTgt>
                                        </p:tgtEl>
                                        <p:attrNameLst>
                                          <p:attrName>style.visibility</p:attrName>
                                        </p:attrNameLst>
                                      </p:cBhvr>
                                      <p:to>
                                        <p:strVal val="visible"/>
                                      </p:to>
                                    </p:set>
                                    <p:animEffect transition="in" filter="wipe(down)">
                                      <p:cBhvr>
                                        <p:cTn id="37" dur="500"/>
                                        <p:tgtEl>
                                          <p:spTgt spid="1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0">
                                            <p:txEl>
                                              <p:pRg st="2" end="2"/>
                                            </p:txEl>
                                          </p:spTgt>
                                        </p:tgtEl>
                                        <p:attrNameLst>
                                          <p:attrName>style.visibility</p:attrName>
                                        </p:attrNameLst>
                                      </p:cBhvr>
                                      <p:to>
                                        <p:strVal val="visible"/>
                                      </p:to>
                                    </p:set>
                                    <p:animEffect transition="in" filter="wipe(down)">
                                      <p:cBhvr>
                                        <p:cTn id="4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Em Yêu Trường Em - Ca Nhạc Thiếu Nhi 3D Vui Nhộn">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278360" cy="6858000"/>
          </a:xfrm>
          <a:prstGeom prst="rect">
            <a:avLst/>
          </a:prstGeom>
        </p:spPr>
      </p:pic>
    </p:spTree>
  </p:cSld>
  <p:clrMapOvr>
    <a:masterClrMapping/>
  </p:clrMapOvr>
  <p:transition>
    <p:random/>
  </p:transition>
  <p:timing>
    <p:tnLst>
      <p:par>
        <p:cTn id="1" dur="indefinite" restart="never" nodeType="tmRoot">
          <p:childTnLst>
            <p:video>
              <p:cMediaNode>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rotWithShape="1">
          <a:blip r:embed="rId2">
            <a:extLst>
              <a:ext uri="{28A0092B-C50C-407E-A947-70E740481C1C}">
                <a14:useLocalDpi xmlns:a14="http://schemas.microsoft.com/office/drawing/2010/main" val="0"/>
              </a:ext>
            </a:extLst>
          </a:blip>
          <a:srcRect l="38681" t="55927"/>
          <a:stretch>
            <a:fillRect/>
          </a:stretch>
        </p:blipFill>
        <p:spPr>
          <a:xfrm>
            <a:off x="-391795" y="445135"/>
            <a:ext cx="11602720" cy="5385435"/>
          </a:xfrm>
          <a:prstGeom prst="rect">
            <a:avLst/>
          </a:prstGeom>
        </p:spPr>
      </p:pic>
      <p:pic>
        <p:nvPicPr>
          <p:cNvPr id="4" name="图片 3"/>
          <p:cNvPicPr>
            <a:picLocks noChangeAspect="1"/>
          </p:cNvPicPr>
          <p:nvPr/>
        </p:nvPicPr>
        <p:blipFill>
          <a:blip r:embed="rId3" cstate="screen"/>
          <a:stretch>
            <a:fillRect/>
          </a:stretch>
        </p:blipFill>
        <p:spPr>
          <a:xfrm>
            <a:off x="8823960" y="3415030"/>
            <a:ext cx="3291840" cy="3616960"/>
          </a:xfrm>
          <a:prstGeom prst="rect">
            <a:avLst/>
          </a:prstGeom>
        </p:spPr>
      </p:pic>
      <p:sp>
        <p:nvSpPr>
          <p:cNvPr id="2" name="TextBox 1"/>
          <p:cNvSpPr txBox="1"/>
          <p:nvPr/>
        </p:nvSpPr>
        <p:spPr>
          <a:xfrm>
            <a:off x="3108960" y="2025748"/>
            <a:ext cx="5472332"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9600" b="1"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LUYỆN TẬP</a:t>
            </a:r>
            <a:endParaRPr kumimoji="0" lang="en-US" sz="9600" b="1"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301208"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2800" b="1" i="0" u="none" strike="noStrike" kern="1200" cap="none" spc="0" normalizeH="0" baseline="0" noProof="0">
              <a:ln>
                <a:noFill/>
              </a:ln>
              <a:solidFill>
                <a:prstClr val="white"/>
              </a:solidFill>
              <a:effectLst/>
              <a:uLnTx/>
              <a:uFillTx/>
              <a:latin typeface="Arial" panose="020B0604020202020204"/>
              <a:cs typeface="+mn-cs"/>
            </a:endParaRPr>
          </a:p>
        </p:txBody>
      </p:sp>
      <p:sp>
        <p:nvSpPr>
          <p:cNvPr id="8" name="TextBox 7"/>
          <p:cNvSpPr txBox="1"/>
          <p:nvPr/>
        </p:nvSpPr>
        <p:spPr>
          <a:xfrm>
            <a:off x="1125417" y="84406"/>
            <a:ext cx="10962759" cy="5252400"/>
          </a:xfrm>
          <a:prstGeom prst="rect">
            <a:avLst/>
          </a:prstGeom>
          <a:noFill/>
        </p:spPr>
        <p:txBody>
          <a:bodyPr wrap="square">
            <a:spAutoFit/>
          </a:bodyPr>
          <a:lstStyle/>
          <a:p>
            <a:pPr>
              <a:lnSpc>
                <a:spcPct val="200000"/>
              </a:lnSpc>
            </a:pPr>
            <a:r>
              <a:rPr lang="en-US" sz="3200"/>
              <a:t>Câu nào đúng, câu nào sai?</a:t>
            </a:r>
            <a:endParaRPr lang="en-US" sz="3200"/>
          </a:p>
          <a:p>
            <a:pPr>
              <a:lnSpc>
                <a:spcPct val="200000"/>
              </a:lnSpc>
            </a:pPr>
            <a:endParaRPr lang="en-US" sz="2800"/>
          </a:p>
          <a:p>
            <a:pPr>
              <a:lnSpc>
                <a:spcPct val="200000"/>
              </a:lnSpc>
            </a:pPr>
            <a:r>
              <a:rPr lang="en-US" sz="2800"/>
              <a:t>Trong hộp có ba thẻ ............ .   .Không nhìn vào hộp, lấy ra một thẻ.</a:t>
            </a:r>
            <a:endParaRPr lang="en-US" sz="2800"/>
          </a:p>
          <a:p>
            <a:pPr>
              <a:lnSpc>
                <a:spcPct val="200000"/>
              </a:lnSpc>
            </a:pPr>
            <a:r>
              <a:rPr lang="vi-VN" sz="2800">
                <a:solidFill>
                  <a:srgbClr val="FF0000"/>
                </a:solidFill>
              </a:rPr>
              <a:t>a)</a:t>
            </a:r>
            <a:r>
              <a:rPr lang="vi-VN" sz="2800"/>
              <a:t>	Có thể lấy được thẻ mang số 3.</a:t>
            </a:r>
            <a:endParaRPr lang="vi-VN" sz="2800"/>
          </a:p>
          <a:p>
            <a:pPr>
              <a:lnSpc>
                <a:spcPct val="200000"/>
              </a:lnSpc>
            </a:pPr>
            <a:r>
              <a:rPr lang="vi-VN" sz="2800">
                <a:solidFill>
                  <a:srgbClr val="FF0000"/>
                </a:solidFill>
              </a:rPr>
              <a:t>b)</a:t>
            </a:r>
            <a:r>
              <a:rPr lang="vi-VN" sz="2800"/>
              <a:t>	Chắc chắn lấy được thẻ mang số bé hơn 4.</a:t>
            </a:r>
            <a:endParaRPr lang="vi-VN" sz="2800"/>
          </a:p>
          <a:p>
            <a:pPr>
              <a:lnSpc>
                <a:spcPct val="200000"/>
              </a:lnSpc>
            </a:pPr>
            <a:r>
              <a:rPr lang="vi-VN" sz="2800">
                <a:solidFill>
                  <a:srgbClr val="FF0000"/>
                </a:solidFill>
              </a:rPr>
              <a:t>c)</a:t>
            </a:r>
            <a:r>
              <a:rPr lang="vi-VN" sz="2800"/>
              <a:t>	Không thể lấy được thẻ mang số 1.</a:t>
            </a:r>
            <a:endParaRPr lang="en-US" sz="2800"/>
          </a:p>
        </p:txBody>
      </p:sp>
      <p:sp>
        <p:nvSpPr>
          <p:cNvPr id="4" name="Oval 3"/>
          <p:cNvSpPr/>
          <p:nvPr/>
        </p:nvSpPr>
        <p:spPr>
          <a:xfrm>
            <a:off x="520505" y="464234"/>
            <a:ext cx="562708" cy="5627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1</a:t>
            </a:r>
            <a:endParaRPr lang="en-US" sz="3600" b="1"/>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7003" y="2153062"/>
            <a:ext cx="1476456" cy="559265"/>
          </a:xfrm>
          <a:prstGeom prst="rect">
            <a:avLst/>
          </a:prstGeom>
        </p:spPr>
      </p:pic>
      <p:sp>
        <p:nvSpPr>
          <p:cNvPr id="14" name="Rectangle: Rounded Corners 13"/>
          <p:cNvSpPr/>
          <p:nvPr/>
        </p:nvSpPr>
        <p:spPr>
          <a:xfrm>
            <a:off x="7455877" y="3080825"/>
            <a:ext cx="1378634" cy="478301"/>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70C0"/>
                </a:solidFill>
              </a:rPr>
              <a:t>ĐÚNG</a:t>
            </a:r>
            <a:endParaRPr lang="en-US" sz="2400">
              <a:solidFill>
                <a:srgbClr val="0070C0"/>
              </a:solidFill>
            </a:endParaRPr>
          </a:p>
        </p:txBody>
      </p:sp>
      <p:sp>
        <p:nvSpPr>
          <p:cNvPr id="15" name="Rectangle: Rounded Corners 14"/>
          <p:cNvSpPr/>
          <p:nvPr/>
        </p:nvSpPr>
        <p:spPr>
          <a:xfrm>
            <a:off x="9214338" y="3924887"/>
            <a:ext cx="1378634" cy="478301"/>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FF0000"/>
                </a:solidFill>
              </a:rPr>
              <a:t>SAI</a:t>
            </a:r>
            <a:endParaRPr lang="en-US" sz="2400">
              <a:solidFill>
                <a:srgbClr val="FF0000"/>
              </a:solidFill>
            </a:endParaRPr>
          </a:p>
        </p:txBody>
      </p:sp>
      <p:sp>
        <p:nvSpPr>
          <p:cNvPr id="17" name="Rectangle: Rounded Corners 16"/>
          <p:cNvSpPr/>
          <p:nvPr/>
        </p:nvSpPr>
        <p:spPr>
          <a:xfrm>
            <a:off x="7990449" y="4760032"/>
            <a:ext cx="1378634" cy="478301"/>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70C0"/>
                </a:solidFill>
              </a:rPr>
              <a:t>ĐÚNG</a:t>
            </a:r>
            <a:endParaRPr lang="en-US" sz="2400">
              <a:solidFill>
                <a:srgbClr val="0070C0"/>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8">
                                            <p:txEl>
                                              <p:pRg st="3" end="3"/>
                                            </p:txEl>
                                          </p:spTgt>
                                        </p:tgtEl>
                                        <p:attrNameLst>
                                          <p:attrName>style.color</p:attrName>
                                        </p:attrNameLst>
                                      </p:cBhvr>
                                      <p:to>
                                        <p:clrVal>
                                          <a:srgbClr val="00B050"/>
                                        </p:clrVal>
                                      </p:to>
                                    </p:set>
                                    <p:set>
                                      <p:cBhvr>
                                        <p:cTn id="7" dur="500" fill="hold"/>
                                        <p:tgtEl>
                                          <p:spTgt spid="8">
                                            <p:txEl>
                                              <p:pRg st="3" end="3"/>
                                            </p:txEl>
                                          </p:spTgt>
                                        </p:tgtEl>
                                        <p:attrNameLst>
                                          <p:attrName>fillcolor</p:attrName>
                                        </p:attrNameLst>
                                      </p:cBhvr>
                                      <p:to>
                                        <p:clrVal>
                                          <a:srgbClr val="00B050"/>
                                        </p:clrVal>
                                      </p:to>
                                    </p:set>
                                    <p:set>
                                      <p:cBhvr>
                                        <p:cTn id="8" dur="500" fill="hold"/>
                                        <p:tgtEl>
                                          <p:spTgt spid="8">
                                            <p:txEl>
                                              <p:pRg st="3" end="3"/>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mph" presetSubtype="0" fill="hold" nodeType="clickEffect">
                                  <p:stCondLst>
                                    <p:cond delay="0"/>
                                  </p:stCondLst>
                                  <p:iterate type="lt">
                                    <p:tmPct val="4000"/>
                                  </p:iterate>
                                  <p:childTnLst>
                                    <p:set>
                                      <p:cBhvr override="childStyle">
                                        <p:cTn id="17" dur="500" fill="hold"/>
                                        <p:tgtEl>
                                          <p:spTgt spid="8">
                                            <p:txEl>
                                              <p:pRg st="4" end="4"/>
                                            </p:txEl>
                                          </p:spTgt>
                                        </p:tgtEl>
                                        <p:attrNameLst>
                                          <p:attrName>style.color</p:attrName>
                                        </p:attrNameLst>
                                      </p:cBhvr>
                                      <p:to>
                                        <p:clrVal>
                                          <a:srgbClr val="C00000"/>
                                        </p:clrVal>
                                      </p:to>
                                    </p:set>
                                    <p:set>
                                      <p:cBhvr>
                                        <p:cTn id="18" dur="500" fill="hold"/>
                                        <p:tgtEl>
                                          <p:spTgt spid="8">
                                            <p:txEl>
                                              <p:pRg st="4" end="4"/>
                                            </p:txEl>
                                          </p:spTgt>
                                        </p:tgtEl>
                                        <p:attrNameLst>
                                          <p:attrName>fillcolor</p:attrName>
                                        </p:attrNameLst>
                                      </p:cBhvr>
                                      <p:to>
                                        <p:clrVal>
                                          <a:srgbClr val="C00000"/>
                                        </p:clrVal>
                                      </p:to>
                                    </p:set>
                                    <p:set>
                                      <p:cBhvr>
                                        <p:cTn id="19" dur="500" fill="hold"/>
                                        <p:tgtEl>
                                          <p:spTgt spid="8">
                                            <p:txEl>
                                              <p:pRg st="4" end="4"/>
                                            </p:txEl>
                                          </p:spTgt>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mph" presetSubtype="0" fill="hold" nodeType="clickEffect">
                                  <p:stCondLst>
                                    <p:cond delay="0"/>
                                  </p:stCondLst>
                                  <p:iterate type="lt">
                                    <p:tmPct val="4000"/>
                                  </p:iterate>
                                  <p:childTnLst>
                                    <p:set>
                                      <p:cBhvr override="childStyle">
                                        <p:cTn id="28" dur="500" fill="hold"/>
                                        <p:tgtEl>
                                          <p:spTgt spid="8">
                                            <p:txEl>
                                              <p:pRg st="5" end="5"/>
                                            </p:txEl>
                                          </p:spTgt>
                                        </p:tgtEl>
                                        <p:attrNameLst>
                                          <p:attrName>style.color</p:attrName>
                                        </p:attrNameLst>
                                      </p:cBhvr>
                                      <p:to>
                                        <p:clrVal>
                                          <a:srgbClr val="7030A0"/>
                                        </p:clrVal>
                                      </p:to>
                                    </p:set>
                                    <p:set>
                                      <p:cBhvr>
                                        <p:cTn id="29" dur="500" fill="hold"/>
                                        <p:tgtEl>
                                          <p:spTgt spid="8">
                                            <p:txEl>
                                              <p:pRg st="5" end="5"/>
                                            </p:txEl>
                                          </p:spTgt>
                                        </p:tgtEl>
                                        <p:attrNameLst>
                                          <p:attrName>fillcolor</p:attrName>
                                        </p:attrNameLst>
                                      </p:cBhvr>
                                      <p:to>
                                        <p:clrVal>
                                          <a:srgbClr val="7030A0"/>
                                        </p:clrVal>
                                      </p:to>
                                    </p:set>
                                    <p:set>
                                      <p:cBhvr>
                                        <p:cTn id="30" dur="500" fill="hold"/>
                                        <p:tgtEl>
                                          <p:spTgt spid="8">
                                            <p:txEl>
                                              <p:pRg st="5" end="5"/>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301208"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2800" b="1" i="0" u="none" strike="noStrike" kern="1200" cap="none" spc="0" normalizeH="0" baseline="0" noProof="0">
              <a:ln>
                <a:noFill/>
              </a:ln>
              <a:solidFill>
                <a:prstClr val="white"/>
              </a:solidFill>
              <a:effectLst/>
              <a:uLnTx/>
              <a:uFillTx/>
              <a:latin typeface="Arial" panose="020B0604020202020204"/>
              <a:cs typeface="+mn-cs"/>
            </a:endParaRPr>
          </a:p>
        </p:txBody>
      </p:sp>
      <p:sp>
        <p:nvSpPr>
          <p:cNvPr id="8" name="TextBox 7"/>
          <p:cNvSpPr txBox="1"/>
          <p:nvPr/>
        </p:nvSpPr>
        <p:spPr>
          <a:xfrm>
            <a:off x="1111349" y="287733"/>
            <a:ext cx="10962759" cy="1478418"/>
          </a:xfrm>
          <a:prstGeom prst="rect">
            <a:avLst/>
          </a:prstGeom>
          <a:noFill/>
        </p:spPr>
        <p:txBody>
          <a:bodyPr wrap="square">
            <a:spAutoFit/>
          </a:bodyPr>
          <a:lstStyle/>
          <a:p>
            <a:pPr lvl="0" algn="ctr">
              <a:lnSpc>
                <a:spcPct val="150000"/>
              </a:lnSpc>
            </a:pPr>
            <a:r>
              <a:rPr lang="en-US" sz="3200">
                <a:solidFill>
                  <a:prstClr val="black"/>
                </a:solidFill>
              </a:rPr>
              <a:t>Bạn Vinh quay bánh xe ở hình bên, khi bánh xe dừng lại, kim có thể chỉ vào phần hình tròn màu gì?</a:t>
            </a:r>
            <a:endParaRPr kumimoji="0" lang="en-US" sz="2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4" name="Oval 3"/>
          <p:cNvSpPr/>
          <p:nvPr/>
        </p:nvSpPr>
        <p:spPr>
          <a:xfrm>
            <a:off x="520505" y="464234"/>
            <a:ext cx="562708" cy="5627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prstClr val="white"/>
                </a:solidFill>
                <a:effectLst/>
                <a:uLnTx/>
                <a:uFillTx/>
                <a:latin typeface="Arial" panose="020B0604020202020204"/>
                <a:cs typeface="+mn-cs"/>
              </a:rPr>
              <a:t>2</a:t>
            </a:r>
            <a:endParaRPr kumimoji="0" lang="en-US" sz="3600" b="1" i="0" u="none" strike="noStrike" kern="1200" cap="none" spc="0" normalizeH="0" baseline="0" noProof="0">
              <a:ln>
                <a:noFill/>
              </a:ln>
              <a:solidFill>
                <a:prstClr val="white"/>
              </a:solidFill>
              <a:effectLst/>
              <a:uLnTx/>
              <a:uFillTx/>
              <a:latin typeface="Arial" panose="020B0604020202020204"/>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316" y="1800820"/>
            <a:ext cx="4811151" cy="4257655"/>
          </a:xfrm>
          <a:prstGeom prst="rect">
            <a:avLst/>
          </a:prstGeom>
        </p:spPr>
      </p:pic>
      <p:sp>
        <p:nvSpPr>
          <p:cNvPr id="11" name="TextBox 10"/>
          <p:cNvSpPr txBox="1"/>
          <p:nvPr/>
        </p:nvSpPr>
        <p:spPr>
          <a:xfrm>
            <a:off x="5491925" y="2540029"/>
            <a:ext cx="6398867" cy="2677656"/>
          </a:xfrm>
          <a:prstGeom prst="rect">
            <a:avLst/>
          </a:prstGeom>
          <a:noFill/>
        </p:spPr>
        <p:txBody>
          <a:bodyPr wrap="square">
            <a:spAutoFit/>
          </a:bodyPr>
          <a:lstStyle/>
          <a:p>
            <a:pPr algn="l">
              <a:buFont typeface="Arial" panose="020B0604020202020204" pitchFamily="34" charset="0"/>
              <a:buChar char="•"/>
            </a:pPr>
            <a:r>
              <a:rPr lang="en-US" sz="2800" b="1" i="0">
                <a:solidFill>
                  <a:srgbClr val="C00000"/>
                </a:solidFill>
                <a:effectLst/>
              </a:rPr>
              <a:t> Kim </a:t>
            </a:r>
            <a:r>
              <a:rPr lang="en-US" sz="2800" b="1" i="0" dirty="0" err="1">
                <a:solidFill>
                  <a:srgbClr val="C00000"/>
                </a:solidFill>
                <a:effectLst/>
              </a:rPr>
              <a:t>có</a:t>
            </a:r>
            <a:r>
              <a:rPr lang="en-US" sz="2800" b="1" i="0" dirty="0">
                <a:solidFill>
                  <a:srgbClr val="C00000"/>
                </a:solidFill>
                <a:effectLst/>
              </a:rPr>
              <a:t> </a:t>
            </a:r>
            <a:r>
              <a:rPr lang="en-US" sz="2800" b="1" i="0" dirty="0" err="1">
                <a:solidFill>
                  <a:srgbClr val="C00000"/>
                </a:solidFill>
                <a:effectLst/>
              </a:rPr>
              <a:t>thể</a:t>
            </a:r>
            <a:r>
              <a:rPr lang="en-US" sz="2800" b="1" i="0" dirty="0">
                <a:solidFill>
                  <a:srgbClr val="C00000"/>
                </a:solidFill>
                <a:effectLst/>
              </a:rPr>
              <a:t> </a:t>
            </a:r>
            <a:r>
              <a:rPr lang="en-US" sz="2800" b="1" i="0" dirty="0" err="1">
                <a:solidFill>
                  <a:srgbClr val="C00000"/>
                </a:solidFill>
                <a:effectLst/>
              </a:rPr>
              <a:t>chỉ</a:t>
            </a:r>
            <a:r>
              <a:rPr lang="en-US" sz="2800" b="1" i="0" dirty="0">
                <a:solidFill>
                  <a:srgbClr val="C00000"/>
                </a:solidFill>
                <a:effectLst/>
              </a:rPr>
              <a:t> </a:t>
            </a:r>
            <a:r>
              <a:rPr lang="en-US" sz="2800" b="1" i="0" dirty="0" err="1">
                <a:solidFill>
                  <a:srgbClr val="C00000"/>
                </a:solidFill>
                <a:effectLst/>
              </a:rPr>
              <a:t>vào</a:t>
            </a:r>
            <a:r>
              <a:rPr lang="en-US" sz="2800" b="1" i="0" dirty="0">
                <a:solidFill>
                  <a:srgbClr val="C00000"/>
                </a:solidFill>
                <a:effectLst/>
              </a:rPr>
              <a:t> </a:t>
            </a:r>
            <a:r>
              <a:rPr lang="en-US" sz="2800" b="1" i="0" dirty="0" err="1">
                <a:solidFill>
                  <a:srgbClr val="C00000"/>
                </a:solidFill>
                <a:effectLst/>
              </a:rPr>
              <a:t>phần</a:t>
            </a:r>
            <a:r>
              <a:rPr lang="en-US" sz="2800" b="1" i="0" dirty="0">
                <a:solidFill>
                  <a:srgbClr val="C00000"/>
                </a:solidFill>
                <a:effectLst/>
              </a:rPr>
              <a:t> </a:t>
            </a:r>
            <a:r>
              <a:rPr lang="en-US" sz="2800" b="1" i="0" dirty="0" err="1">
                <a:solidFill>
                  <a:srgbClr val="C00000"/>
                </a:solidFill>
                <a:effectLst/>
              </a:rPr>
              <a:t>hình</a:t>
            </a:r>
            <a:r>
              <a:rPr lang="en-US" sz="2800" b="1" i="0" dirty="0">
                <a:solidFill>
                  <a:srgbClr val="C00000"/>
                </a:solidFill>
                <a:effectLst/>
              </a:rPr>
              <a:t> </a:t>
            </a:r>
            <a:r>
              <a:rPr lang="en-US" sz="2800" b="1" i="0" dirty="0" err="1">
                <a:solidFill>
                  <a:srgbClr val="C00000"/>
                </a:solidFill>
                <a:effectLst/>
              </a:rPr>
              <a:t>tròn</a:t>
            </a:r>
            <a:r>
              <a:rPr lang="en-US" sz="2800" b="1" i="0" dirty="0">
                <a:solidFill>
                  <a:srgbClr val="C00000"/>
                </a:solidFill>
                <a:effectLst/>
              </a:rPr>
              <a:t> </a:t>
            </a:r>
            <a:r>
              <a:rPr lang="en-US" sz="2800" b="1" i="0" dirty="0" err="1">
                <a:solidFill>
                  <a:srgbClr val="C00000"/>
                </a:solidFill>
                <a:effectLst/>
              </a:rPr>
              <a:t>màu</a:t>
            </a:r>
            <a:r>
              <a:rPr lang="en-US" sz="2800" b="1" i="0" dirty="0">
                <a:solidFill>
                  <a:srgbClr val="C00000"/>
                </a:solidFill>
                <a:effectLst/>
              </a:rPr>
              <a:t> </a:t>
            </a:r>
            <a:r>
              <a:rPr lang="en-US" sz="2800" b="1" i="0" dirty="0" err="1">
                <a:solidFill>
                  <a:srgbClr val="C00000"/>
                </a:solidFill>
                <a:effectLst/>
              </a:rPr>
              <a:t>đỏ</a:t>
            </a:r>
            <a:r>
              <a:rPr lang="en-US" sz="2800" b="1" i="0" dirty="0">
                <a:solidFill>
                  <a:srgbClr val="C00000"/>
                </a:solidFill>
                <a:effectLst/>
              </a:rPr>
              <a:t>.</a:t>
            </a:r>
            <a:endParaRPr lang="en-US" sz="2800" b="1" i="0" dirty="0">
              <a:solidFill>
                <a:srgbClr val="C00000"/>
              </a:solidFill>
              <a:effectLst/>
            </a:endParaRPr>
          </a:p>
          <a:p>
            <a:pPr algn="l">
              <a:buFont typeface="Arial" panose="020B0604020202020204" pitchFamily="34" charset="0"/>
              <a:buChar char="•"/>
            </a:pPr>
            <a:r>
              <a:rPr lang="en-US" sz="2800" b="1" i="0">
                <a:solidFill>
                  <a:srgbClr val="C00000"/>
                </a:solidFill>
                <a:effectLst/>
              </a:rPr>
              <a:t> Kim </a:t>
            </a:r>
            <a:r>
              <a:rPr lang="en-US" sz="2800" b="1" i="0" dirty="0" err="1">
                <a:solidFill>
                  <a:srgbClr val="C00000"/>
                </a:solidFill>
                <a:effectLst/>
              </a:rPr>
              <a:t>có</a:t>
            </a:r>
            <a:r>
              <a:rPr lang="en-US" sz="2800" b="1" i="0" dirty="0">
                <a:solidFill>
                  <a:srgbClr val="C00000"/>
                </a:solidFill>
                <a:effectLst/>
              </a:rPr>
              <a:t> </a:t>
            </a:r>
            <a:r>
              <a:rPr lang="en-US" sz="2800" b="1" i="0" dirty="0" err="1">
                <a:solidFill>
                  <a:srgbClr val="C00000"/>
                </a:solidFill>
                <a:effectLst/>
              </a:rPr>
              <a:t>thể</a:t>
            </a:r>
            <a:r>
              <a:rPr lang="en-US" sz="2800" b="1" i="0" dirty="0">
                <a:solidFill>
                  <a:srgbClr val="C00000"/>
                </a:solidFill>
                <a:effectLst/>
              </a:rPr>
              <a:t> </a:t>
            </a:r>
            <a:r>
              <a:rPr lang="en-US" sz="2800" b="1" i="0" dirty="0" err="1">
                <a:solidFill>
                  <a:srgbClr val="C00000"/>
                </a:solidFill>
                <a:effectLst/>
              </a:rPr>
              <a:t>chỉ</a:t>
            </a:r>
            <a:r>
              <a:rPr lang="en-US" sz="2800" b="1" i="0" dirty="0">
                <a:solidFill>
                  <a:srgbClr val="C00000"/>
                </a:solidFill>
                <a:effectLst/>
              </a:rPr>
              <a:t> </a:t>
            </a:r>
            <a:r>
              <a:rPr lang="en-US" sz="2800" b="1" i="0" dirty="0" err="1">
                <a:solidFill>
                  <a:srgbClr val="C00000"/>
                </a:solidFill>
                <a:effectLst/>
              </a:rPr>
              <a:t>vào</a:t>
            </a:r>
            <a:r>
              <a:rPr lang="en-US" sz="2800" b="1" i="0" dirty="0">
                <a:solidFill>
                  <a:srgbClr val="C00000"/>
                </a:solidFill>
                <a:effectLst/>
              </a:rPr>
              <a:t> </a:t>
            </a:r>
            <a:r>
              <a:rPr lang="en-US" sz="2800" b="1" i="0" dirty="0" err="1">
                <a:solidFill>
                  <a:srgbClr val="C00000"/>
                </a:solidFill>
                <a:effectLst/>
              </a:rPr>
              <a:t>phần</a:t>
            </a:r>
            <a:r>
              <a:rPr lang="en-US" sz="2800" b="1" i="0" dirty="0">
                <a:solidFill>
                  <a:srgbClr val="C00000"/>
                </a:solidFill>
                <a:effectLst/>
              </a:rPr>
              <a:t> </a:t>
            </a:r>
            <a:r>
              <a:rPr lang="en-US" sz="2800" b="1" i="0" dirty="0" err="1">
                <a:solidFill>
                  <a:srgbClr val="C00000"/>
                </a:solidFill>
                <a:effectLst/>
              </a:rPr>
              <a:t>hình</a:t>
            </a:r>
            <a:r>
              <a:rPr lang="en-US" sz="2800" b="1" i="0" dirty="0">
                <a:solidFill>
                  <a:srgbClr val="C00000"/>
                </a:solidFill>
                <a:effectLst/>
              </a:rPr>
              <a:t> </a:t>
            </a:r>
            <a:r>
              <a:rPr lang="en-US" sz="2800" b="1" i="0" dirty="0" err="1">
                <a:solidFill>
                  <a:srgbClr val="C00000"/>
                </a:solidFill>
                <a:effectLst/>
              </a:rPr>
              <a:t>tròn</a:t>
            </a:r>
            <a:r>
              <a:rPr lang="en-US" sz="2800" b="1" i="0" dirty="0">
                <a:solidFill>
                  <a:srgbClr val="C00000"/>
                </a:solidFill>
                <a:effectLst/>
              </a:rPr>
              <a:t> </a:t>
            </a:r>
            <a:r>
              <a:rPr lang="en-US" sz="2800" b="1" i="0" dirty="0" err="1">
                <a:solidFill>
                  <a:srgbClr val="C00000"/>
                </a:solidFill>
                <a:effectLst/>
              </a:rPr>
              <a:t>màu</a:t>
            </a:r>
            <a:r>
              <a:rPr lang="en-US" sz="2800" b="1" i="0" dirty="0">
                <a:solidFill>
                  <a:srgbClr val="C00000"/>
                </a:solidFill>
                <a:effectLst/>
              </a:rPr>
              <a:t> </a:t>
            </a:r>
            <a:r>
              <a:rPr lang="en-US" sz="2800" b="1" i="0" dirty="0" err="1">
                <a:solidFill>
                  <a:srgbClr val="C00000"/>
                </a:solidFill>
                <a:effectLst/>
              </a:rPr>
              <a:t>xanh</a:t>
            </a:r>
            <a:r>
              <a:rPr lang="en-US" sz="2800" b="1" i="0" dirty="0">
                <a:solidFill>
                  <a:srgbClr val="C00000"/>
                </a:solidFill>
                <a:effectLst/>
              </a:rPr>
              <a:t>.</a:t>
            </a:r>
            <a:endParaRPr lang="en-US" sz="2800" b="1" i="0" dirty="0">
              <a:solidFill>
                <a:srgbClr val="C00000"/>
              </a:solidFill>
              <a:effectLst/>
            </a:endParaRPr>
          </a:p>
          <a:p>
            <a:pPr algn="l">
              <a:buFont typeface="Arial" panose="020B0604020202020204" pitchFamily="34" charset="0"/>
              <a:buChar char="•"/>
            </a:pPr>
            <a:r>
              <a:rPr lang="en-US" sz="2800" b="1" i="0">
                <a:solidFill>
                  <a:srgbClr val="C00000"/>
                </a:solidFill>
                <a:effectLst/>
              </a:rPr>
              <a:t> Kim </a:t>
            </a:r>
            <a:r>
              <a:rPr lang="en-US" sz="2800" b="1" i="0" dirty="0" err="1">
                <a:solidFill>
                  <a:srgbClr val="C00000"/>
                </a:solidFill>
                <a:effectLst/>
              </a:rPr>
              <a:t>có</a:t>
            </a:r>
            <a:r>
              <a:rPr lang="en-US" sz="2800" b="1" i="0" dirty="0">
                <a:solidFill>
                  <a:srgbClr val="C00000"/>
                </a:solidFill>
                <a:effectLst/>
              </a:rPr>
              <a:t> </a:t>
            </a:r>
            <a:r>
              <a:rPr lang="en-US" sz="2800" b="1" i="0" dirty="0" err="1">
                <a:solidFill>
                  <a:srgbClr val="C00000"/>
                </a:solidFill>
                <a:effectLst/>
              </a:rPr>
              <a:t>thể</a:t>
            </a:r>
            <a:r>
              <a:rPr lang="en-US" sz="2800" b="1" i="0" dirty="0">
                <a:solidFill>
                  <a:srgbClr val="C00000"/>
                </a:solidFill>
                <a:effectLst/>
              </a:rPr>
              <a:t> </a:t>
            </a:r>
            <a:r>
              <a:rPr lang="en-US" sz="2800" b="1" i="0" dirty="0" err="1">
                <a:solidFill>
                  <a:srgbClr val="C00000"/>
                </a:solidFill>
                <a:effectLst/>
              </a:rPr>
              <a:t>chỉ</a:t>
            </a:r>
            <a:r>
              <a:rPr lang="en-US" sz="2800" b="1" i="0" dirty="0">
                <a:solidFill>
                  <a:srgbClr val="C00000"/>
                </a:solidFill>
                <a:effectLst/>
              </a:rPr>
              <a:t> </a:t>
            </a:r>
            <a:r>
              <a:rPr lang="en-US" sz="2800" b="1" i="0" dirty="0" err="1">
                <a:solidFill>
                  <a:srgbClr val="C00000"/>
                </a:solidFill>
                <a:effectLst/>
              </a:rPr>
              <a:t>vào</a:t>
            </a:r>
            <a:r>
              <a:rPr lang="en-US" sz="2800" b="1" i="0" dirty="0">
                <a:solidFill>
                  <a:srgbClr val="C00000"/>
                </a:solidFill>
                <a:effectLst/>
              </a:rPr>
              <a:t> </a:t>
            </a:r>
            <a:r>
              <a:rPr lang="en-US" sz="2800" b="1" i="0" dirty="0" err="1">
                <a:solidFill>
                  <a:srgbClr val="C00000"/>
                </a:solidFill>
                <a:effectLst/>
              </a:rPr>
              <a:t>phần</a:t>
            </a:r>
            <a:r>
              <a:rPr lang="en-US" sz="2800" b="1" i="0" dirty="0">
                <a:solidFill>
                  <a:srgbClr val="C00000"/>
                </a:solidFill>
                <a:effectLst/>
              </a:rPr>
              <a:t> </a:t>
            </a:r>
            <a:r>
              <a:rPr lang="en-US" sz="2800" b="1" i="0" dirty="0" err="1">
                <a:solidFill>
                  <a:srgbClr val="C00000"/>
                </a:solidFill>
                <a:effectLst/>
              </a:rPr>
              <a:t>hình</a:t>
            </a:r>
            <a:r>
              <a:rPr lang="en-US" sz="2800" b="1" i="0" dirty="0">
                <a:solidFill>
                  <a:srgbClr val="C00000"/>
                </a:solidFill>
                <a:effectLst/>
              </a:rPr>
              <a:t> </a:t>
            </a:r>
            <a:r>
              <a:rPr lang="en-US" sz="2800" b="1" i="0" dirty="0" err="1">
                <a:solidFill>
                  <a:srgbClr val="C00000"/>
                </a:solidFill>
                <a:effectLst/>
              </a:rPr>
              <a:t>tròn</a:t>
            </a:r>
            <a:r>
              <a:rPr lang="en-US" sz="2800" b="1" i="0" dirty="0">
                <a:solidFill>
                  <a:srgbClr val="C00000"/>
                </a:solidFill>
                <a:effectLst/>
              </a:rPr>
              <a:t> </a:t>
            </a:r>
            <a:r>
              <a:rPr lang="en-US" sz="2800" b="1" i="0" dirty="0" err="1">
                <a:solidFill>
                  <a:srgbClr val="C00000"/>
                </a:solidFill>
                <a:effectLst/>
              </a:rPr>
              <a:t>màu</a:t>
            </a:r>
            <a:r>
              <a:rPr lang="en-US" sz="2800" b="1" i="0" dirty="0">
                <a:solidFill>
                  <a:srgbClr val="C00000"/>
                </a:solidFill>
                <a:effectLst/>
              </a:rPr>
              <a:t> </a:t>
            </a:r>
            <a:r>
              <a:rPr lang="en-US" sz="2800" b="1" i="0" dirty="0" err="1">
                <a:solidFill>
                  <a:srgbClr val="C00000"/>
                </a:solidFill>
                <a:effectLst/>
              </a:rPr>
              <a:t>vàng</a:t>
            </a:r>
            <a:r>
              <a:rPr lang="en-US" sz="2800" b="1" i="0" dirty="0">
                <a:solidFill>
                  <a:srgbClr val="C00000"/>
                </a:solidFill>
                <a:effectLst/>
              </a:rPr>
              <a:t>.</a:t>
            </a:r>
            <a:endParaRPr lang="en-US" sz="2800" b="1" i="0" dirty="0">
              <a:solidFill>
                <a:srgbClr val="C00000"/>
              </a:solidFill>
              <a:effectLst/>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rotWithShape="1">
          <a:blip r:embed="rId2">
            <a:extLst>
              <a:ext uri="{28A0092B-C50C-407E-A947-70E740481C1C}">
                <a14:useLocalDpi xmlns:a14="http://schemas.microsoft.com/office/drawing/2010/main" val="0"/>
              </a:ext>
            </a:extLst>
          </a:blip>
          <a:srcRect l="38681" t="55927"/>
          <a:stretch>
            <a:fillRect/>
          </a:stretch>
        </p:blipFill>
        <p:spPr>
          <a:xfrm>
            <a:off x="589280" y="343535"/>
            <a:ext cx="11602720" cy="5385435"/>
          </a:xfrm>
          <a:prstGeom prst="rect">
            <a:avLst/>
          </a:prstGeom>
        </p:spPr>
      </p:pic>
      <p:pic>
        <p:nvPicPr>
          <p:cNvPr id="20" name="图片 19"/>
          <p:cNvPicPr>
            <a:picLocks noChangeAspect="1"/>
          </p:cNvPicPr>
          <p:nvPr/>
        </p:nvPicPr>
        <p:blipFill>
          <a:blip r:embed="rId3" cstate="screen"/>
          <a:stretch>
            <a:fillRect/>
          </a:stretch>
        </p:blipFill>
        <p:spPr>
          <a:xfrm>
            <a:off x="-292100" y="2754630"/>
            <a:ext cx="3938270" cy="4103370"/>
          </a:xfrm>
          <a:prstGeom prst="rect">
            <a:avLst/>
          </a:prstGeom>
        </p:spPr>
      </p:pic>
      <p:pic>
        <p:nvPicPr>
          <p:cNvPr id="2" name="Picture 1" descr="Picture3"/>
          <p:cNvPicPr>
            <a:picLocks noChangeAspect="1"/>
          </p:cNvPicPr>
          <p:nvPr/>
        </p:nvPicPr>
        <p:blipFill>
          <a:blip r:embed="rId4"/>
          <a:stretch>
            <a:fillRect/>
          </a:stretch>
        </p:blipFill>
        <p:spPr>
          <a:xfrm>
            <a:off x="2598420" y="1974215"/>
            <a:ext cx="7985760" cy="257873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320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41" name="Rounded Rectangle 40"/>
          <p:cNvSpPr/>
          <p:nvPr/>
        </p:nvSpPr>
        <p:spPr>
          <a:xfrm>
            <a:off x="6346825" y="4425315"/>
            <a:ext cx="2367915" cy="1218565"/>
          </a:xfrm>
          <a:prstGeom prst="roundRect">
            <a:avLst>
              <a:gd name="adj" fmla="val 0"/>
            </a:avLst>
          </a:prstGeom>
          <a:solidFill>
            <a:srgbClr val="7030A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26" name="Rounded Rectangle 25"/>
          <p:cNvSpPr/>
          <p:nvPr/>
        </p:nvSpPr>
        <p:spPr>
          <a:xfrm>
            <a:off x="9262110" y="4401820"/>
            <a:ext cx="2378075" cy="1218565"/>
          </a:xfrm>
          <a:prstGeom prst="roundRect">
            <a:avLst>
              <a:gd name="adj" fmla="val 0"/>
            </a:avLst>
          </a:prstGeom>
          <a:solidFill>
            <a:srgbClr val="FF4747"/>
          </a:solidFill>
          <a:ln>
            <a:solidFill>
              <a:schemeClr val="tx2">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25" name="Rounded Rectangle 24"/>
          <p:cNvSpPr/>
          <p:nvPr/>
        </p:nvSpPr>
        <p:spPr>
          <a:xfrm>
            <a:off x="615950" y="4424680"/>
            <a:ext cx="2310765" cy="1218565"/>
          </a:xfrm>
          <a:prstGeom prst="roundRect">
            <a:avLst>
              <a:gd name="adj" fmla="val 0"/>
            </a:avLst>
          </a:prstGeom>
          <a:solidFill>
            <a:srgbClr val="0070C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24" name="Rounded Rectangle 23"/>
          <p:cNvSpPr/>
          <p:nvPr/>
        </p:nvSpPr>
        <p:spPr>
          <a:xfrm>
            <a:off x="3531870" y="4415155"/>
            <a:ext cx="2298065" cy="1218565"/>
          </a:xfrm>
          <a:prstGeom prst="roundRect">
            <a:avLst>
              <a:gd name="adj" fmla="val 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40" name="Rectangle: Rounded Corners 39"/>
          <p:cNvSpPr/>
          <p:nvPr/>
        </p:nvSpPr>
        <p:spPr>
          <a:xfrm>
            <a:off x="3516094" y="4440336"/>
            <a:ext cx="1310265" cy="1134582"/>
          </a:xfrm>
          <a:prstGeom prst="roundRect">
            <a:avLst>
              <a:gd name="adj" fmla="val 0"/>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cs typeface="Times New Roman" panose="02020603050405020304" charset="0"/>
            </a:endParaRPr>
          </a:p>
        </p:txBody>
      </p:sp>
      <p:sp>
        <p:nvSpPr>
          <p:cNvPr id="27" name="Rectangle: Rounded Corners 26"/>
          <p:cNvSpPr/>
          <p:nvPr/>
        </p:nvSpPr>
        <p:spPr>
          <a:xfrm>
            <a:off x="3516094" y="4461291"/>
            <a:ext cx="1310265" cy="1134582"/>
          </a:xfrm>
          <a:prstGeom prst="roundRect">
            <a:avLst>
              <a:gd name="adj" fmla="val 0"/>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rPr>
              <a:t>1</a:t>
            </a:r>
            <a:endPar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endParaRPr>
          </a:p>
        </p:txBody>
      </p:sp>
      <p:sp>
        <p:nvSpPr>
          <p:cNvPr id="31" name="Rectangle: Rounded Corners 30"/>
          <p:cNvSpPr/>
          <p:nvPr/>
        </p:nvSpPr>
        <p:spPr>
          <a:xfrm>
            <a:off x="3516729" y="4473991"/>
            <a:ext cx="1310265" cy="1134582"/>
          </a:xfrm>
          <a:prstGeom prst="roundRect">
            <a:avLst>
              <a:gd name="adj" fmla="val 0"/>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rPr>
              <a:t>2</a:t>
            </a:r>
            <a:endPar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endParaRPr>
          </a:p>
        </p:txBody>
      </p:sp>
      <p:sp>
        <p:nvSpPr>
          <p:cNvPr id="32" name="Rectangle: Rounded Corners 31"/>
          <p:cNvSpPr/>
          <p:nvPr/>
        </p:nvSpPr>
        <p:spPr>
          <a:xfrm>
            <a:off x="3516094" y="4473991"/>
            <a:ext cx="1310265" cy="1134582"/>
          </a:xfrm>
          <a:prstGeom prst="roundRect">
            <a:avLst>
              <a:gd name="adj" fmla="val 0"/>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rPr>
              <a:t>3</a:t>
            </a:r>
            <a:endPar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endParaRPr>
          </a:p>
        </p:txBody>
      </p:sp>
      <p:sp>
        <p:nvSpPr>
          <p:cNvPr id="33" name="Rectangle: Rounded Corners 32"/>
          <p:cNvSpPr/>
          <p:nvPr/>
        </p:nvSpPr>
        <p:spPr>
          <a:xfrm>
            <a:off x="3517364" y="4443511"/>
            <a:ext cx="1310265" cy="1134582"/>
          </a:xfrm>
          <a:prstGeom prst="roundRect">
            <a:avLst>
              <a:gd name="adj" fmla="val 0"/>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rPr>
              <a:t>4</a:t>
            </a:r>
            <a:endPar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endParaRPr>
          </a:p>
        </p:txBody>
      </p:sp>
      <p:sp>
        <p:nvSpPr>
          <p:cNvPr id="34" name="Rectangle: Rounded Corners 33"/>
          <p:cNvSpPr/>
          <p:nvPr/>
        </p:nvSpPr>
        <p:spPr>
          <a:xfrm>
            <a:off x="3517999" y="4443511"/>
            <a:ext cx="1310265" cy="1134582"/>
          </a:xfrm>
          <a:prstGeom prst="roundRect">
            <a:avLst>
              <a:gd name="adj" fmla="val 0"/>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rPr>
              <a:t>5</a:t>
            </a:r>
            <a:endPar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endParaRPr>
          </a:p>
        </p:txBody>
      </p:sp>
      <p:sp>
        <p:nvSpPr>
          <p:cNvPr id="46" name="Rectangle: Rounded Corners 45"/>
          <p:cNvSpPr/>
          <p:nvPr/>
        </p:nvSpPr>
        <p:spPr>
          <a:xfrm>
            <a:off x="9273485" y="4443589"/>
            <a:ext cx="1310265" cy="1134582"/>
          </a:xfrm>
          <a:prstGeom prst="roundRect">
            <a:avLst>
              <a:gd name="adj" fmla="val 0"/>
            </a:avLst>
          </a:prstGeom>
          <a:solidFill>
            <a:schemeClr val="accent6">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cs typeface="Times New Roman" panose="02020603050405020304" charset="0"/>
            </a:endParaRPr>
          </a:p>
        </p:txBody>
      </p:sp>
      <p:sp>
        <p:nvSpPr>
          <p:cNvPr id="47" name="Rectangle: Rounded Corners 46"/>
          <p:cNvSpPr/>
          <p:nvPr/>
        </p:nvSpPr>
        <p:spPr>
          <a:xfrm>
            <a:off x="9273485" y="4443589"/>
            <a:ext cx="1310265" cy="1134582"/>
          </a:xfrm>
          <a:prstGeom prst="roundRect">
            <a:avLst>
              <a:gd name="adj" fmla="val 0"/>
            </a:avLst>
          </a:prstGeom>
          <a:solidFill>
            <a:schemeClr val="accent6">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rPr>
              <a:t>1</a:t>
            </a:r>
            <a:endPar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endParaRPr>
          </a:p>
        </p:txBody>
      </p:sp>
      <p:sp>
        <p:nvSpPr>
          <p:cNvPr id="49" name="Plus Sign 48"/>
          <p:cNvSpPr/>
          <p:nvPr/>
        </p:nvSpPr>
        <p:spPr>
          <a:xfrm>
            <a:off x="10514532" y="4443589"/>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50" name="Rectangle: Rounded Corners 49"/>
          <p:cNvSpPr/>
          <p:nvPr/>
        </p:nvSpPr>
        <p:spPr>
          <a:xfrm>
            <a:off x="9273485" y="4443589"/>
            <a:ext cx="1310265" cy="1134582"/>
          </a:xfrm>
          <a:prstGeom prst="roundRect">
            <a:avLst>
              <a:gd name="adj" fmla="val 0"/>
            </a:avLst>
          </a:prstGeom>
          <a:solidFill>
            <a:schemeClr val="accent6">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rPr>
              <a:t>2</a:t>
            </a:r>
            <a:endPar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endParaRPr>
          </a:p>
        </p:txBody>
      </p:sp>
      <p:sp>
        <p:nvSpPr>
          <p:cNvPr id="51" name="Rectangle: Rounded Corners 50"/>
          <p:cNvSpPr/>
          <p:nvPr/>
        </p:nvSpPr>
        <p:spPr>
          <a:xfrm>
            <a:off x="9273485" y="4443589"/>
            <a:ext cx="1310265" cy="1134582"/>
          </a:xfrm>
          <a:prstGeom prst="roundRect">
            <a:avLst>
              <a:gd name="adj" fmla="val 0"/>
            </a:avLst>
          </a:prstGeom>
          <a:solidFill>
            <a:schemeClr val="accent6">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rPr>
              <a:t>3</a:t>
            </a:r>
            <a:endPar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endParaRPr>
          </a:p>
        </p:txBody>
      </p:sp>
      <p:sp>
        <p:nvSpPr>
          <p:cNvPr id="52" name="Rectangle: Rounded Corners 51"/>
          <p:cNvSpPr/>
          <p:nvPr/>
        </p:nvSpPr>
        <p:spPr>
          <a:xfrm>
            <a:off x="9273485" y="4443589"/>
            <a:ext cx="1310265" cy="1134582"/>
          </a:xfrm>
          <a:prstGeom prst="roundRect">
            <a:avLst>
              <a:gd name="adj" fmla="val 0"/>
            </a:avLst>
          </a:prstGeom>
          <a:solidFill>
            <a:schemeClr val="accent6">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rPr>
              <a:t>4</a:t>
            </a:r>
            <a:endPar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endParaRPr>
          </a:p>
        </p:txBody>
      </p:sp>
      <p:sp>
        <p:nvSpPr>
          <p:cNvPr id="53" name="Rectangle: Rounded Corners 52"/>
          <p:cNvSpPr/>
          <p:nvPr/>
        </p:nvSpPr>
        <p:spPr>
          <a:xfrm>
            <a:off x="9270945" y="4443589"/>
            <a:ext cx="1310265" cy="1134582"/>
          </a:xfrm>
          <a:prstGeom prst="roundRect">
            <a:avLst>
              <a:gd name="adj" fmla="val 0"/>
            </a:avLst>
          </a:prstGeom>
          <a:solidFill>
            <a:schemeClr val="accent6">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rPr>
              <a:t>5</a:t>
            </a:r>
            <a:endPar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endParaRPr>
          </a:p>
        </p:txBody>
      </p:sp>
      <p:sp>
        <p:nvSpPr>
          <p:cNvPr id="8" name="Rectangle: Rounded Corners 39"/>
          <p:cNvSpPr/>
          <p:nvPr/>
        </p:nvSpPr>
        <p:spPr>
          <a:xfrm>
            <a:off x="614144" y="446700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cs typeface="Times New Roman" panose="02020603050405020304" charset="0"/>
            </a:endParaRPr>
          </a:p>
        </p:txBody>
      </p:sp>
      <p:sp>
        <p:nvSpPr>
          <p:cNvPr id="9" name="Rectangle: Rounded Corners 26"/>
          <p:cNvSpPr/>
          <p:nvPr/>
        </p:nvSpPr>
        <p:spPr>
          <a:xfrm>
            <a:off x="614144" y="449939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rPr>
              <a:t>1</a:t>
            </a:r>
            <a:endPar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endParaRPr>
          </a:p>
        </p:txBody>
      </p:sp>
      <p:sp>
        <p:nvSpPr>
          <p:cNvPr id="11" name="Rectangle: Rounded Corners 30"/>
          <p:cNvSpPr/>
          <p:nvPr/>
        </p:nvSpPr>
        <p:spPr>
          <a:xfrm>
            <a:off x="614779" y="450129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rPr>
              <a:t>2</a:t>
            </a:r>
            <a:endPar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endParaRPr>
          </a:p>
        </p:txBody>
      </p:sp>
      <p:sp>
        <p:nvSpPr>
          <p:cNvPr id="12" name="Rectangle: Rounded Corners 31"/>
          <p:cNvSpPr/>
          <p:nvPr/>
        </p:nvSpPr>
        <p:spPr>
          <a:xfrm>
            <a:off x="615414" y="448986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rPr>
              <a:t>3</a:t>
            </a:r>
            <a:endPar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endParaRPr>
          </a:p>
        </p:txBody>
      </p:sp>
      <p:sp>
        <p:nvSpPr>
          <p:cNvPr id="13" name="Rectangle: Rounded Corners 32"/>
          <p:cNvSpPr/>
          <p:nvPr/>
        </p:nvSpPr>
        <p:spPr>
          <a:xfrm>
            <a:off x="616049" y="446065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rPr>
              <a:t>4</a:t>
            </a:r>
            <a:endPar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endParaRPr>
          </a:p>
        </p:txBody>
      </p:sp>
      <p:sp>
        <p:nvSpPr>
          <p:cNvPr id="2" name="Rectangle: Rounded Corners 33"/>
          <p:cNvSpPr/>
          <p:nvPr/>
        </p:nvSpPr>
        <p:spPr>
          <a:xfrm>
            <a:off x="614144" y="447018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rPr>
              <a:t>5</a:t>
            </a:r>
            <a:endPar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endParaRPr>
          </a:p>
        </p:txBody>
      </p:sp>
      <p:sp>
        <p:nvSpPr>
          <p:cNvPr id="4" name="Rectangle: Rounded Corners 45"/>
          <p:cNvSpPr/>
          <p:nvPr/>
        </p:nvSpPr>
        <p:spPr>
          <a:xfrm>
            <a:off x="6362010" y="4447399"/>
            <a:ext cx="1310265" cy="1134582"/>
          </a:xfrm>
          <a:prstGeom prst="roundRect">
            <a:avLst>
              <a:gd name="adj" fmla="val 0"/>
            </a:avLst>
          </a:prstGeom>
          <a:solidFill>
            <a:srgbClr val="AFF3FF"/>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cs typeface="Times New Roman" panose="02020603050405020304" charset="0"/>
            </a:endParaRPr>
          </a:p>
        </p:txBody>
      </p:sp>
      <p:sp>
        <p:nvSpPr>
          <p:cNvPr id="6" name="Rectangle: Rounded Corners 46"/>
          <p:cNvSpPr/>
          <p:nvPr/>
        </p:nvSpPr>
        <p:spPr>
          <a:xfrm>
            <a:off x="6358835" y="4467084"/>
            <a:ext cx="1310265" cy="1134582"/>
          </a:xfrm>
          <a:prstGeom prst="roundRect">
            <a:avLst>
              <a:gd name="adj" fmla="val 0"/>
            </a:avLst>
          </a:prstGeom>
          <a:solidFill>
            <a:srgbClr val="AFF3FF"/>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rPr>
              <a:t>1</a:t>
            </a:r>
            <a:endPar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endParaRPr>
          </a:p>
        </p:txBody>
      </p:sp>
      <p:sp>
        <p:nvSpPr>
          <p:cNvPr id="19" name="Plus Sign 48"/>
          <p:cNvSpPr/>
          <p:nvPr/>
        </p:nvSpPr>
        <p:spPr>
          <a:xfrm>
            <a:off x="7603057" y="4447399"/>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7" name="Rectangle: Rounded Corners 49"/>
          <p:cNvSpPr/>
          <p:nvPr/>
        </p:nvSpPr>
        <p:spPr>
          <a:xfrm>
            <a:off x="6351850" y="4456924"/>
            <a:ext cx="1310265" cy="1134582"/>
          </a:xfrm>
          <a:prstGeom prst="roundRect">
            <a:avLst>
              <a:gd name="adj" fmla="val 0"/>
            </a:avLst>
          </a:prstGeom>
          <a:solidFill>
            <a:srgbClr val="AFF3FF"/>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rPr>
              <a:t>2</a:t>
            </a:r>
            <a:endPar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endParaRPr>
          </a:p>
        </p:txBody>
      </p:sp>
      <p:sp>
        <p:nvSpPr>
          <p:cNvPr id="21" name="Rectangle: Rounded Corners 50"/>
          <p:cNvSpPr/>
          <p:nvPr/>
        </p:nvSpPr>
        <p:spPr>
          <a:xfrm>
            <a:off x="6365820" y="4474069"/>
            <a:ext cx="1310265" cy="1134582"/>
          </a:xfrm>
          <a:prstGeom prst="roundRect">
            <a:avLst>
              <a:gd name="adj" fmla="val 0"/>
            </a:avLst>
          </a:prstGeom>
          <a:solidFill>
            <a:srgbClr val="AFF3FF"/>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rPr>
              <a:t>3</a:t>
            </a:r>
            <a:endPar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endParaRPr>
          </a:p>
        </p:txBody>
      </p:sp>
      <p:sp>
        <p:nvSpPr>
          <p:cNvPr id="22" name="Rectangle: Rounded Corners 51"/>
          <p:cNvSpPr/>
          <p:nvPr/>
        </p:nvSpPr>
        <p:spPr>
          <a:xfrm>
            <a:off x="6348675" y="4466449"/>
            <a:ext cx="1310265" cy="1134582"/>
          </a:xfrm>
          <a:prstGeom prst="roundRect">
            <a:avLst>
              <a:gd name="adj" fmla="val 0"/>
            </a:avLst>
          </a:prstGeom>
          <a:solidFill>
            <a:srgbClr val="AFF3FF"/>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rPr>
              <a:t>4</a:t>
            </a:r>
            <a:endPar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endParaRPr>
          </a:p>
        </p:txBody>
      </p:sp>
      <p:sp>
        <p:nvSpPr>
          <p:cNvPr id="23" name="Rectangle: Rounded Corners 52"/>
          <p:cNvSpPr/>
          <p:nvPr/>
        </p:nvSpPr>
        <p:spPr>
          <a:xfrm>
            <a:off x="6362645" y="4466449"/>
            <a:ext cx="1310265" cy="1134582"/>
          </a:xfrm>
          <a:prstGeom prst="roundRect">
            <a:avLst>
              <a:gd name="adj" fmla="val 0"/>
            </a:avLst>
          </a:prstGeom>
          <a:solidFill>
            <a:srgbClr val="AFF3FF"/>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rPr>
              <a:t>5</a:t>
            </a:r>
            <a:endParaRPr kumimoji="0" lang="en-US" sz="66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endParaRPr>
          </a:p>
        </p:txBody>
      </p:sp>
      <p:sp>
        <p:nvSpPr>
          <p:cNvPr id="59" name="Text Box 58"/>
          <p:cNvSpPr txBox="1"/>
          <p:nvPr/>
        </p:nvSpPr>
        <p:spPr>
          <a:xfrm>
            <a:off x="481330" y="1650365"/>
            <a:ext cx="1397000" cy="6451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sng" strike="noStrike" kern="1200" cap="none" spc="0" normalizeH="0" baseline="0" noProof="0">
                <a:ln>
                  <a:noFill/>
                </a:ln>
                <a:solidFill>
                  <a:srgbClr val="7030A0"/>
                </a:solidFill>
                <a:effectLst/>
                <a:uLnTx/>
                <a:uFillTx/>
                <a:latin typeface="Calibri" panose="020F0502020204030204" pitchFamily="34" charset="0"/>
                <a:cs typeface="Calibri" panose="020F0502020204030204" pitchFamily="34" charset="0"/>
              </a:rPr>
              <a:t>ĐIỂM:</a:t>
            </a:r>
            <a:endParaRPr kumimoji="0" lang="en-US" sz="3600" b="1" i="0" u="sng" strike="noStrike" kern="1200" cap="none" spc="0" normalizeH="0" baseline="0" noProof="0">
              <a:ln>
                <a:noFill/>
              </a:ln>
              <a:solidFill>
                <a:srgbClr val="7030A0"/>
              </a:solidFill>
              <a:effectLst/>
              <a:uLnTx/>
              <a:uFillTx/>
              <a:latin typeface="Calibri" panose="020F0502020204030204" pitchFamily="34" charset="0"/>
              <a:cs typeface="Calibri" panose="020F0502020204030204" pitchFamily="34" charset="0"/>
            </a:endParaRPr>
          </a:p>
        </p:txBody>
      </p:sp>
      <p:sp>
        <p:nvSpPr>
          <p:cNvPr id="39" name="Rounded Rectangle 38"/>
          <p:cNvSpPr/>
          <p:nvPr/>
        </p:nvSpPr>
        <p:spPr>
          <a:xfrm>
            <a:off x="3455646" y="5851715"/>
            <a:ext cx="5268009" cy="580254"/>
          </a:xfrm>
          <a:prstGeom prst="roundRect">
            <a:avLst/>
          </a:prstGeom>
          <a:solidFill>
            <a:schemeClr val="accent4">
              <a:lumMod val="40000"/>
              <a:lumOff val="6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Mỗi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lượt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mô tả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+1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điểm</a:t>
            </a:r>
            <a:endPar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endParaRPr>
          </a:p>
        </p:txBody>
      </p:sp>
      <p:sp>
        <p:nvSpPr>
          <p:cNvPr id="28" name="Plus Sign 27"/>
          <p:cNvSpPr/>
          <p:nvPr/>
        </p:nvSpPr>
        <p:spPr>
          <a:xfrm>
            <a:off x="4739996" y="4461926"/>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10" name="Plus Sign 27"/>
          <p:cNvSpPr/>
          <p:nvPr/>
        </p:nvSpPr>
        <p:spPr>
          <a:xfrm>
            <a:off x="1878051" y="444732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pic>
        <p:nvPicPr>
          <p:cNvPr id="18" name="Picture 17" descr="Picture4"/>
          <p:cNvPicPr>
            <a:picLocks noChangeAspect="1"/>
          </p:cNvPicPr>
          <p:nvPr/>
        </p:nvPicPr>
        <p:blipFill>
          <a:blip r:embed="rId2"/>
          <a:stretch>
            <a:fillRect/>
          </a:stretch>
        </p:blipFill>
        <p:spPr>
          <a:xfrm>
            <a:off x="454025" y="-60325"/>
            <a:ext cx="1706880" cy="1085215"/>
          </a:xfrm>
          <a:prstGeom prst="rect">
            <a:avLst/>
          </a:prstGeom>
        </p:spPr>
      </p:pic>
      <p:pic>
        <p:nvPicPr>
          <p:cNvPr id="36" name="Picture 35" descr="Picture5"/>
          <p:cNvPicPr>
            <a:picLocks noChangeAspect="1"/>
          </p:cNvPicPr>
          <p:nvPr/>
        </p:nvPicPr>
        <p:blipFill>
          <a:blip r:embed="rId3"/>
          <a:stretch>
            <a:fillRect/>
          </a:stretch>
        </p:blipFill>
        <p:spPr>
          <a:xfrm>
            <a:off x="728980" y="2304415"/>
            <a:ext cx="2084705" cy="2133600"/>
          </a:xfrm>
          <a:prstGeom prst="rect">
            <a:avLst/>
          </a:prstGeom>
        </p:spPr>
      </p:pic>
      <p:pic>
        <p:nvPicPr>
          <p:cNvPr id="37" name="Picture 36" descr="Picture6"/>
          <p:cNvPicPr>
            <a:picLocks noChangeAspect="1"/>
          </p:cNvPicPr>
          <p:nvPr/>
        </p:nvPicPr>
        <p:blipFill>
          <a:blip r:embed="rId4"/>
          <a:stretch>
            <a:fillRect/>
          </a:stretch>
        </p:blipFill>
        <p:spPr>
          <a:xfrm>
            <a:off x="3705860" y="2242820"/>
            <a:ext cx="2084705" cy="2182495"/>
          </a:xfrm>
          <a:prstGeom prst="rect">
            <a:avLst/>
          </a:prstGeom>
        </p:spPr>
      </p:pic>
      <p:pic>
        <p:nvPicPr>
          <p:cNvPr id="38" name="Picture 37" descr="Picture7"/>
          <p:cNvPicPr>
            <a:picLocks noChangeAspect="1"/>
          </p:cNvPicPr>
          <p:nvPr/>
        </p:nvPicPr>
        <p:blipFill>
          <a:blip r:embed="rId5"/>
          <a:stretch>
            <a:fillRect/>
          </a:stretch>
        </p:blipFill>
        <p:spPr>
          <a:xfrm>
            <a:off x="6421755" y="2197100"/>
            <a:ext cx="2084705" cy="2304415"/>
          </a:xfrm>
          <a:prstGeom prst="rect">
            <a:avLst/>
          </a:prstGeom>
        </p:spPr>
      </p:pic>
      <p:pic>
        <p:nvPicPr>
          <p:cNvPr id="42" name="Picture 41" descr="Picture8"/>
          <p:cNvPicPr>
            <a:picLocks noChangeAspect="1"/>
          </p:cNvPicPr>
          <p:nvPr/>
        </p:nvPicPr>
        <p:blipFill>
          <a:blip r:embed="rId6"/>
          <a:stretch>
            <a:fillRect/>
          </a:stretch>
        </p:blipFill>
        <p:spPr>
          <a:xfrm>
            <a:off x="9377680" y="2035810"/>
            <a:ext cx="2084705" cy="2426335"/>
          </a:xfrm>
          <a:prstGeom prst="rect">
            <a:avLst/>
          </a:prstGeom>
        </p:spPr>
      </p:pic>
      <p:pic>
        <p:nvPicPr>
          <p:cNvPr id="43" name="Picture 42" descr="Picture9"/>
          <p:cNvPicPr>
            <a:picLocks noChangeAspect="1"/>
          </p:cNvPicPr>
          <p:nvPr/>
        </p:nvPicPr>
        <p:blipFill>
          <a:blip r:embed="rId7"/>
          <a:stretch>
            <a:fillRect/>
          </a:stretch>
        </p:blipFill>
        <p:spPr>
          <a:xfrm>
            <a:off x="2059940" y="525780"/>
            <a:ext cx="9589135" cy="131064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500"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anim calcmode="lin" valueType="num">
                                      <p:cBhvr>
                                        <p:cTn id="8" dur="500" fill="hold"/>
                                        <p:tgtEl>
                                          <p:spTgt spid="43"/>
                                        </p:tgtEl>
                                        <p:attrNameLst>
                                          <p:attrName>ppt_x</p:attrName>
                                        </p:attrNameLst>
                                      </p:cBhvr>
                                      <p:tavLst>
                                        <p:tav tm="0">
                                          <p:val>
                                            <p:strVal val="#ppt_x"/>
                                          </p:val>
                                        </p:tav>
                                        <p:tav tm="100000">
                                          <p:val>
                                            <p:strVal val="#ppt_x"/>
                                          </p:val>
                                        </p:tav>
                                      </p:tavLst>
                                    </p:anim>
                                    <p:anim calcmode="lin" valueType="num">
                                      <p:cBhvr>
                                        <p:cTn id="9" dur="5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8"/>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subTnLst>
                                    <p:audio>
                                      <p:cMediaNode>
                                        <p:cTn display="0" masterRel="sameClick">
                                          <p:stCondLst>
                                            <p:cond evt="begin" delay="0">
                                              <p:tn val="13"/>
                                            </p:cond>
                                          </p:stCondLst>
                                          <p:endCondLst>
                                            <p:cond evt="onStopAudio" delay="0">
                                              <p:tgtEl>
                                                <p:sldTgt/>
                                              </p:tgtEl>
                                            </p:cond>
                                          </p:endCondLst>
                                        </p:cTn>
                                        <p:tgtEl>
                                          <p:sndTgt r:embed="rId8" name="laser.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subTnLst>
                                    <p:audio>
                                      <p:cMediaNode>
                                        <p:cTn display="0" masterRel="sameClick">
                                          <p:stCondLst>
                                            <p:cond evt="begin" delay="0">
                                              <p:tn val="18"/>
                                            </p:cond>
                                          </p:stCondLst>
                                          <p:endCondLst>
                                            <p:cond evt="onStopAudio" delay="0">
                                              <p:tgtEl>
                                                <p:sldTgt/>
                                              </p:tgtEl>
                                            </p:cond>
                                          </p:endCondLst>
                                        </p:cTn>
                                        <p:tgtEl>
                                          <p:sndTgt r:embed="rId8" name="laser.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subTnLst>
                                    <p:audio>
                                      <p:cMediaNode>
                                        <p:cTn display="0" masterRel="sameClick">
                                          <p:stCondLst>
                                            <p:cond evt="begin" delay="0">
                                              <p:tn val="23"/>
                                            </p:cond>
                                          </p:stCondLst>
                                          <p:endCondLst>
                                            <p:cond evt="onStopAudio" delay="0">
                                              <p:tgtEl>
                                                <p:sldTgt/>
                                              </p:tgtEl>
                                            </p:cond>
                                          </p:endCondLst>
                                        </p:cTn>
                                        <p:tgtEl>
                                          <p:sndTgt r:embed="rId8" name="laser.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subTnLst>
                                    <p:audio>
                                      <p:cMediaNode>
                                        <p:cTn display="0" masterRel="sameClick">
                                          <p:stCondLst>
                                            <p:cond evt="begin" delay="0">
                                              <p:tn val="28"/>
                                            </p:cond>
                                          </p:stCondLst>
                                          <p:endCondLst>
                                            <p:cond evt="onStopAudio" delay="0">
                                              <p:tgtEl>
                                                <p:sldTgt/>
                                              </p:tgtEl>
                                            </p:cond>
                                          </p:endCondLst>
                                        </p:cTn>
                                        <p:tgtEl>
                                          <p:sndTgt r:embed="rId8" name="laser.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subTnLst>
                                    <p:audio>
                                      <p:cMediaNode>
                                        <p:cTn display="0" masterRel="sameClick">
                                          <p:stCondLst>
                                            <p:cond evt="begin" delay="0">
                                              <p:tn val="33"/>
                                            </p:cond>
                                          </p:stCondLst>
                                          <p:endCondLst>
                                            <p:cond evt="onStopAudio" delay="0">
                                              <p:tgtEl>
                                                <p:sldTgt/>
                                              </p:tgtEl>
                                            </p:cond>
                                          </p:endCondLst>
                                        </p:cTn>
                                        <p:tgtEl>
                                          <p:sndTgt r:embed="rId8" name="laser.wav"/>
                                        </p:tgtEl>
                                      </p:cMediaNode>
                                    </p:audio>
                                  </p:subTnLst>
                                </p:cTn>
                              </p:par>
                            </p:childTnLst>
                          </p:cTn>
                        </p:par>
                      </p:childTnLst>
                    </p:cTn>
                  </p:par>
                </p:childTnLst>
              </p:cTn>
              <p:nextCondLst>
                <p:cond evt="onClick" delay="0">
                  <p:tgtEl>
                    <p:spTgt spid="28"/>
                  </p:tgtEl>
                </p:cond>
              </p:nextCondLst>
            </p:seq>
            <p:seq concurrent="1" nextAc="seek">
              <p:cTn id="36" restart="whenNotActive" fill="hold" evtFilter="cancelBubble" nodeType="interactiveSeq">
                <p:stCondLst>
                  <p:cond evt="onClick" delay="0">
                    <p:tgtEl>
                      <p:spTgt spid="49"/>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fade">
                                      <p:cBhvr>
                                        <p:cTn id="41" dur="500"/>
                                        <p:tgtEl>
                                          <p:spTgt spid="47"/>
                                        </p:tgtEl>
                                      </p:cBhvr>
                                    </p:animEffect>
                                  </p:childTnLst>
                                  <p:subTnLst>
                                    <p:audio>
                                      <p:cMediaNode>
                                        <p:cTn display="0" masterRel="sameClick">
                                          <p:stCondLst>
                                            <p:cond evt="begin" delay="0">
                                              <p:tn val="39"/>
                                            </p:cond>
                                          </p:stCondLst>
                                          <p:endCondLst>
                                            <p:cond evt="onStopAudio" delay="0">
                                              <p:tgtEl>
                                                <p:sldTgt/>
                                              </p:tgtEl>
                                            </p:cond>
                                          </p:endCondLst>
                                        </p:cTn>
                                        <p:tgtEl>
                                          <p:sndTgt r:embed="rId8" name="laser.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fade">
                                      <p:cBhvr>
                                        <p:cTn id="46" dur="500"/>
                                        <p:tgtEl>
                                          <p:spTgt spid="50"/>
                                        </p:tgtEl>
                                      </p:cBhvr>
                                    </p:animEffect>
                                  </p:childTnLst>
                                  <p:subTnLst>
                                    <p:audio>
                                      <p:cMediaNode>
                                        <p:cTn display="0" masterRel="sameClick">
                                          <p:stCondLst>
                                            <p:cond evt="begin" delay="0">
                                              <p:tn val="44"/>
                                            </p:cond>
                                          </p:stCondLst>
                                          <p:endCondLst>
                                            <p:cond evt="onStopAudio" delay="0">
                                              <p:tgtEl>
                                                <p:sldTgt/>
                                              </p:tgtEl>
                                            </p:cond>
                                          </p:endCondLst>
                                        </p:cTn>
                                        <p:tgtEl>
                                          <p:sndTgt r:embed="rId8" name="laser.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fade">
                                      <p:cBhvr>
                                        <p:cTn id="51" dur="500"/>
                                        <p:tgtEl>
                                          <p:spTgt spid="51"/>
                                        </p:tgtEl>
                                      </p:cBhvr>
                                    </p:animEffect>
                                  </p:childTnLst>
                                  <p:subTnLst>
                                    <p:audio>
                                      <p:cMediaNode>
                                        <p:cTn display="0" masterRel="sameClick">
                                          <p:stCondLst>
                                            <p:cond evt="begin" delay="0">
                                              <p:tn val="49"/>
                                            </p:cond>
                                          </p:stCondLst>
                                          <p:endCondLst>
                                            <p:cond evt="onStopAudio" delay="0">
                                              <p:tgtEl>
                                                <p:sldTgt/>
                                              </p:tgtEl>
                                            </p:cond>
                                          </p:endCondLst>
                                        </p:cTn>
                                        <p:tgtEl>
                                          <p:sndTgt r:embed="rId8" name="laser.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fade">
                                      <p:cBhvr>
                                        <p:cTn id="56" dur="500"/>
                                        <p:tgtEl>
                                          <p:spTgt spid="52"/>
                                        </p:tgtEl>
                                      </p:cBhvr>
                                    </p:animEffect>
                                  </p:childTnLst>
                                  <p:subTnLst>
                                    <p:audio>
                                      <p:cMediaNode>
                                        <p:cTn display="0" masterRel="sameClick">
                                          <p:stCondLst>
                                            <p:cond evt="begin" delay="0">
                                              <p:tn val="54"/>
                                            </p:cond>
                                          </p:stCondLst>
                                          <p:endCondLst>
                                            <p:cond evt="onStopAudio" delay="0">
                                              <p:tgtEl>
                                                <p:sldTgt/>
                                              </p:tgtEl>
                                            </p:cond>
                                          </p:endCondLst>
                                        </p:cTn>
                                        <p:tgtEl>
                                          <p:sndTgt r:embed="rId8" name="laser.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53"/>
                                        </p:tgtEl>
                                        <p:attrNameLst>
                                          <p:attrName>style.visibility</p:attrName>
                                        </p:attrNameLst>
                                      </p:cBhvr>
                                      <p:to>
                                        <p:strVal val="visible"/>
                                      </p:to>
                                    </p:set>
                                    <p:animEffect transition="in" filter="fade">
                                      <p:cBhvr>
                                        <p:cTn id="61" dur="500"/>
                                        <p:tgtEl>
                                          <p:spTgt spid="53"/>
                                        </p:tgtEl>
                                      </p:cBhvr>
                                    </p:animEffect>
                                  </p:childTnLst>
                                  <p:subTnLst>
                                    <p:audio>
                                      <p:cMediaNode>
                                        <p:cTn display="0" masterRel="sameClick">
                                          <p:stCondLst>
                                            <p:cond evt="begin" delay="0">
                                              <p:tn val="59"/>
                                            </p:cond>
                                          </p:stCondLst>
                                          <p:endCondLst>
                                            <p:cond evt="onStopAudio" delay="0">
                                              <p:tgtEl>
                                                <p:sldTgt/>
                                              </p:tgtEl>
                                            </p:cond>
                                          </p:endCondLst>
                                        </p:cTn>
                                        <p:tgtEl>
                                          <p:sndTgt r:embed="rId8" name="laser.wav"/>
                                        </p:tgtEl>
                                      </p:cMediaNode>
                                    </p:audio>
                                  </p:subTnLst>
                                </p:cTn>
                              </p:par>
                            </p:childTnLst>
                          </p:cTn>
                        </p:par>
                      </p:childTnLst>
                    </p:cTn>
                  </p:par>
                </p:childTnLst>
              </p:cTn>
              <p:nextCondLst>
                <p:cond evt="onClick" delay="0">
                  <p:tgtEl>
                    <p:spTgt spid="49"/>
                  </p:tgtEl>
                </p:cond>
              </p:nextCondLst>
            </p:seq>
            <p:seq concurrent="1" nextAc="seek">
              <p:cTn id="62" restart="whenNotActive" fill="hold" evtFilter="cancelBubble" nodeType="interactiveSeq">
                <p:stCondLst>
                  <p:cond evt="onClick" delay="0">
                    <p:tgtEl>
                      <p:spTgt spid="10"/>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childTnLst>
                                  <p:subTnLst>
                                    <p:audio>
                                      <p:cMediaNode>
                                        <p:cTn display="0" masterRel="sameClick">
                                          <p:stCondLst>
                                            <p:cond evt="begin" delay="0">
                                              <p:tn val="65"/>
                                            </p:cond>
                                          </p:stCondLst>
                                          <p:endCondLst>
                                            <p:cond evt="onStopAudio" delay="0">
                                              <p:tgtEl>
                                                <p:sldTgt/>
                                              </p:tgtEl>
                                            </p:cond>
                                          </p:endCondLst>
                                        </p:cTn>
                                        <p:tgtEl>
                                          <p:sndTgt r:embed="rId8" name="laser.wav"/>
                                        </p:tgtEl>
                                      </p:cMediaNode>
                                    </p:audio>
                                  </p:sub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500"/>
                                        <p:tgtEl>
                                          <p:spTgt spid="11"/>
                                        </p:tgtEl>
                                      </p:cBhvr>
                                    </p:animEffect>
                                  </p:childTnLst>
                                  <p:subTnLst>
                                    <p:audio>
                                      <p:cMediaNode>
                                        <p:cTn display="0" masterRel="sameClick">
                                          <p:stCondLst>
                                            <p:cond evt="begin" delay="0">
                                              <p:tn val="70"/>
                                            </p:cond>
                                          </p:stCondLst>
                                          <p:endCondLst>
                                            <p:cond evt="onStopAudio" delay="0">
                                              <p:tgtEl>
                                                <p:sldTgt/>
                                              </p:tgtEl>
                                            </p:cond>
                                          </p:endCondLst>
                                        </p:cTn>
                                        <p:tgtEl>
                                          <p:sndTgt r:embed="rId8" name="laser.wav"/>
                                        </p:tgtEl>
                                      </p:cMediaNode>
                                    </p:audio>
                                  </p:sub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fade">
                                      <p:cBhvr>
                                        <p:cTn id="77" dur="500"/>
                                        <p:tgtEl>
                                          <p:spTgt spid="12"/>
                                        </p:tgtEl>
                                      </p:cBhvr>
                                    </p:animEffect>
                                  </p:childTnLst>
                                  <p:subTnLst>
                                    <p:audio>
                                      <p:cMediaNode>
                                        <p:cTn display="0" masterRel="sameClick">
                                          <p:stCondLst>
                                            <p:cond evt="begin" delay="0">
                                              <p:tn val="75"/>
                                            </p:cond>
                                          </p:stCondLst>
                                          <p:endCondLst>
                                            <p:cond evt="onStopAudio" delay="0">
                                              <p:tgtEl>
                                                <p:sldTgt/>
                                              </p:tgtEl>
                                            </p:cond>
                                          </p:endCondLst>
                                        </p:cTn>
                                        <p:tgtEl>
                                          <p:sndTgt r:embed="rId8" name="laser.wav"/>
                                        </p:tgtEl>
                                      </p:cMediaNode>
                                    </p:audio>
                                  </p:sub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fade">
                                      <p:cBhvr>
                                        <p:cTn id="82" dur="500"/>
                                        <p:tgtEl>
                                          <p:spTgt spid="13"/>
                                        </p:tgtEl>
                                      </p:cBhvr>
                                    </p:animEffect>
                                  </p:childTnLst>
                                  <p:subTnLst>
                                    <p:audio>
                                      <p:cMediaNode>
                                        <p:cTn display="0" masterRel="sameClick">
                                          <p:stCondLst>
                                            <p:cond evt="begin" delay="0">
                                              <p:tn val="80"/>
                                            </p:cond>
                                          </p:stCondLst>
                                          <p:endCondLst>
                                            <p:cond evt="onStopAudio" delay="0">
                                              <p:tgtEl>
                                                <p:sldTgt/>
                                              </p:tgtEl>
                                            </p:cond>
                                          </p:endCondLst>
                                        </p:cTn>
                                        <p:tgtEl>
                                          <p:sndTgt r:embed="rId8" name="laser.wav"/>
                                        </p:tgtEl>
                                      </p:cMediaNode>
                                    </p:audio>
                                  </p:sub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
                                        </p:tgtEl>
                                        <p:attrNameLst>
                                          <p:attrName>style.visibility</p:attrName>
                                        </p:attrNameLst>
                                      </p:cBhvr>
                                      <p:to>
                                        <p:strVal val="visible"/>
                                      </p:to>
                                    </p:set>
                                    <p:animEffect transition="in" filter="fade">
                                      <p:cBhvr>
                                        <p:cTn id="87" dur="500"/>
                                        <p:tgtEl>
                                          <p:spTgt spid="2"/>
                                        </p:tgtEl>
                                      </p:cBhvr>
                                    </p:animEffect>
                                  </p:childTnLst>
                                  <p:subTnLst>
                                    <p:audio>
                                      <p:cMediaNode>
                                        <p:cTn display="0" masterRel="sameClick">
                                          <p:stCondLst>
                                            <p:cond evt="begin" delay="0">
                                              <p:tn val="85"/>
                                            </p:cond>
                                          </p:stCondLst>
                                          <p:endCondLst>
                                            <p:cond evt="onStopAudio" delay="0">
                                              <p:tgtEl>
                                                <p:sldTgt/>
                                              </p:tgtEl>
                                            </p:cond>
                                          </p:endCondLst>
                                        </p:cTn>
                                        <p:tgtEl>
                                          <p:sndTgt r:embed="rId8" name="laser.wav"/>
                                        </p:tgtEl>
                                      </p:cMediaNode>
                                    </p:audio>
                                  </p:subTnLst>
                                </p:cTn>
                              </p:par>
                            </p:childTnLst>
                          </p:cTn>
                        </p:par>
                      </p:childTnLst>
                    </p:cTn>
                  </p:par>
                </p:childTnLst>
              </p:cTn>
              <p:nextCondLst>
                <p:cond evt="onClick" delay="0">
                  <p:tgtEl>
                    <p:spTgt spid="10"/>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6"/>
                                        </p:tgtEl>
                                        <p:attrNameLst>
                                          <p:attrName>style.visibility</p:attrName>
                                        </p:attrNameLst>
                                      </p:cBhvr>
                                      <p:to>
                                        <p:strVal val="visible"/>
                                      </p:to>
                                    </p:set>
                                    <p:animEffect transition="in" filter="fade">
                                      <p:cBhvr>
                                        <p:cTn id="93" dur="500"/>
                                        <p:tgtEl>
                                          <p:spTgt spid="6"/>
                                        </p:tgtEl>
                                      </p:cBhvr>
                                    </p:animEffect>
                                  </p:childTnLst>
                                  <p:subTnLst>
                                    <p:audio>
                                      <p:cMediaNode>
                                        <p:cTn display="0" masterRel="sameClick">
                                          <p:stCondLst>
                                            <p:cond evt="begin" delay="0">
                                              <p:tn val="91"/>
                                            </p:cond>
                                          </p:stCondLst>
                                          <p:endCondLst>
                                            <p:cond evt="onStopAudio" delay="0">
                                              <p:tgtEl>
                                                <p:sldTgt/>
                                              </p:tgtEl>
                                            </p:cond>
                                          </p:endCondLst>
                                        </p:cTn>
                                        <p:tgtEl>
                                          <p:sndTgt r:embed="rId8" name="laser.wav"/>
                                        </p:tgtEl>
                                      </p:cMediaNode>
                                    </p:audio>
                                  </p:sub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7"/>
                                        </p:tgtEl>
                                        <p:attrNameLst>
                                          <p:attrName>style.visibility</p:attrName>
                                        </p:attrNameLst>
                                      </p:cBhvr>
                                      <p:to>
                                        <p:strVal val="visible"/>
                                      </p:to>
                                    </p:set>
                                    <p:animEffect transition="in" filter="fade">
                                      <p:cBhvr>
                                        <p:cTn id="98" dur="500"/>
                                        <p:tgtEl>
                                          <p:spTgt spid="7"/>
                                        </p:tgtEl>
                                      </p:cBhvr>
                                    </p:animEffect>
                                  </p:childTnLst>
                                  <p:subTnLst>
                                    <p:audio>
                                      <p:cMediaNode>
                                        <p:cTn display="0" masterRel="sameClick">
                                          <p:stCondLst>
                                            <p:cond evt="begin" delay="0">
                                              <p:tn val="96"/>
                                            </p:cond>
                                          </p:stCondLst>
                                          <p:endCondLst>
                                            <p:cond evt="onStopAudio" delay="0">
                                              <p:tgtEl>
                                                <p:sldTgt/>
                                              </p:tgtEl>
                                            </p:cond>
                                          </p:endCondLst>
                                        </p:cTn>
                                        <p:tgtEl>
                                          <p:sndTgt r:embed="rId8" name="laser.wav"/>
                                        </p:tgtEl>
                                      </p:cMediaNode>
                                    </p:audio>
                                  </p:sub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21"/>
                                        </p:tgtEl>
                                        <p:attrNameLst>
                                          <p:attrName>style.visibility</p:attrName>
                                        </p:attrNameLst>
                                      </p:cBhvr>
                                      <p:to>
                                        <p:strVal val="visible"/>
                                      </p:to>
                                    </p:set>
                                    <p:animEffect transition="in" filter="fade">
                                      <p:cBhvr>
                                        <p:cTn id="103" dur="500"/>
                                        <p:tgtEl>
                                          <p:spTgt spid="21"/>
                                        </p:tgtEl>
                                      </p:cBhvr>
                                    </p:animEffect>
                                  </p:childTnLst>
                                  <p:subTnLst>
                                    <p:audio>
                                      <p:cMediaNode>
                                        <p:cTn display="0" masterRel="sameClick">
                                          <p:stCondLst>
                                            <p:cond evt="begin" delay="0">
                                              <p:tn val="101"/>
                                            </p:cond>
                                          </p:stCondLst>
                                          <p:endCondLst>
                                            <p:cond evt="onStopAudio" delay="0">
                                              <p:tgtEl>
                                                <p:sldTgt/>
                                              </p:tgtEl>
                                            </p:cond>
                                          </p:endCondLst>
                                        </p:cTn>
                                        <p:tgtEl>
                                          <p:sndTgt r:embed="rId8" name="laser.wav"/>
                                        </p:tgtEl>
                                      </p:cMediaNode>
                                    </p:audio>
                                  </p:sub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22"/>
                                        </p:tgtEl>
                                        <p:attrNameLst>
                                          <p:attrName>style.visibility</p:attrName>
                                        </p:attrNameLst>
                                      </p:cBhvr>
                                      <p:to>
                                        <p:strVal val="visible"/>
                                      </p:to>
                                    </p:set>
                                    <p:animEffect transition="in" filter="fade">
                                      <p:cBhvr>
                                        <p:cTn id="108" dur="500"/>
                                        <p:tgtEl>
                                          <p:spTgt spid="22"/>
                                        </p:tgtEl>
                                      </p:cBhvr>
                                    </p:animEffect>
                                  </p:childTnLst>
                                  <p:subTnLst>
                                    <p:audio>
                                      <p:cMediaNode>
                                        <p:cTn display="0" masterRel="sameClick">
                                          <p:stCondLst>
                                            <p:cond evt="begin" delay="0">
                                              <p:tn val="106"/>
                                            </p:cond>
                                          </p:stCondLst>
                                          <p:endCondLst>
                                            <p:cond evt="onStopAudio" delay="0">
                                              <p:tgtEl>
                                                <p:sldTgt/>
                                              </p:tgtEl>
                                            </p:cond>
                                          </p:endCondLst>
                                        </p:cTn>
                                        <p:tgtEl>
                                          <p:sndTgt r:embed="rId8" name="laser.wav"/>
                                        </p:tgtEl>
                                      </p:cMediaNode>
                                    </p:audio>
                                  </p:sub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23"/>
                                        </p:tgtEl>
                                        <p:attrNameLst>
                                          <p:attrName>style.visibility</p:attrName>
                                        </p:attrNameLst>
                                      </p:cBhvr>
                                      <p:to>
                                        <p:strVal val="visible"/>
                                      </p:to>
                                    </p:set>
                                    <p:animEffect transition="in" filter="fade">
                                      <p:cBhvr>
                                        <p:cTn id="113" dur="500"/>
                                        <p:tgtEl>
                                          <p:spTgt spid="23"/>
                                        </p:tgtEl>
                                      </p:cBhvr>
                                    </p:animEffect>
                                  </p:childTnLst>
                                  <p:subTnLst>
                                    <p:audio>
                                      <p:cMediaNode>
                                        <p:cTn display="0" masterRel="sameClick">
                                          <p:stCondLst>
                                            <p:cond evt="begin" delay="0">
                                              <p:tn val="111"/>
                                            </p:cond>
                                          </p:stCondLst>
                                          <p:endCondLst>
                                            <p:cond evt="onStopAudio" delay="0">
                                              <p:tgtEl>
                                                <p:sldTgt/>
                                              </p:tgtEl>
                                            </p:cond>
                                          </p:endCondLst>
                                        </p:cTn>
                                        <p:tgtEl>
                                          <p:sndTgt r:embed="rId8" name="laser.wav"/>
                                        </p:tgtEl>
                                      </p:cMediaNode>
                                    </p:audio>
                                  </p:subTnLst>
                                </p:cTn>
                              </p:par>
                            </p:childTnLst>
                          </p:cTn>
                        </p:par>
                      </p:childTnLst>
                    </p:cTn>
                  </p:par>
                </p:childTnLst>
              </p:cTn>
              <p:nextCondLst>
                <p:cond evt="onClick" delay="0">
                  <p:tgtEl>
                    <p:spTgt spid="19"/>
                  </p:tgtEl>
                </p:cond>
              </p:nextCondLst>
            </p:seq>
          </p:childTnLst>
        </p:cTn>
      </p:par>
    </p:tnLst>
    <p:bldLst>
      <p:bldP spid="27" grpId="0" bldLvl="0" animBg="1"/>
      <p:bldP spid="31" grpId="0" bldLvl="0" animBg="1"/>
      <p:bldP spid="32" grpId="0" bldLvl="0" animBg="1"/>
      <p:bldP spid="33" grpId="0" bldLvl="0" animBg="1"/>
      <p:bldP spid="34" grpId="0" bldLvl="0" animBg="1"/>
      <p:bldP spid="47" grpId="0" bldLvl="0" animBg="1"/>
      <p:bldP spid="50" grpId="0" bldLvl="0" animBg="1"/>
      <p:bldP spid="51" grpId="0" bldLvl="0" animBg="1"/>
      <p:bldP spid="52" grpId="0" bldLvl="0" animBg="1"/>
      <p:bldP spid="53" grpId="0" bldLvl="0" animBg="1"/>
      <p:bldP spid="9" grpId="0" bldLvl="0" animBg="1"/>
      <p:bldP spid="11" grpId="0" bldLvl="0" animBg="1"/>
      <p:bldP spid="12" grpId="0" bldLvl="0" animBg="1"/>
      <p:bldP spid="13" grpId="0" bldLvl="0" animBg="1"/>
      <p:bldP spid="2" grpId="0" bldLvl="0" animBg="1"/>
      <p:bldP spid="6" grpId="0" bldLvl="0" animBg="1"/>
      <p:bldP spid="7" grpId="0" bldLvl="0" animBg="1"/>
      <p:bldP spid="21" grpId="0" bldLvl="0" animBg="1"/>
      <p:bldP spid="22" grpId="0" bldLvl="0" animBg="1"/>
      <p:bldP spid="23"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320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54" name="Rounded Rectangle 53"/>
          <p:cNvSpPr/>
          <p:nvPr/>
        </p:nvSpPr>
        <p:spPr>
          <a:xfrm>
            <a:off x="1534795" y="696595"/>
            <a:ext cx="10365105" cy="1597025"/>
          </a:xfrm>
          <a:prstGeom prst="roundRect">
            <a:avLst/>
          </a:prstGeom>
          <a:noFill/>
          <a:ln>
            <a:solidFill>
              <a:schemeClr val="tx1"/>
            </a:solidFill>
            <a:prstDash val="dash"/>
          </a:ln>
          <a:extLst>
            <a:ext uri="{909E8E84-426E-40DD-AFC4-6F175D3DCCD1}">
              <a14:hiddenFill xmlns:a14="http://schemas.microsoft.com/office/drawing/2010/main">
                <a:solidFill>
                  <a:srgbClr val="AFF3FF"/>
                </a:solidFill>
              </a14:hiddenFill>
            </a:ext>
          </a:ex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53" name="Rounded Rectangle 52"/>
          <p:cNvSpPr/>
          <p:nvPr/>
        </p:nvSpPr>
        <p:spPr>
          <a:xfrm>
            <a:off x="1448435" y="508635"/>
            <a:ext cx="10365105" cy="1597025"/>
          </a:xfrm>
          <a:prstGeom prst="roundRect">
            <a:avLst/>
          </a:prstGeom>
          <a:solidFill>
            <a:srgbClr val="AFF3FF"/>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pic>
        <p:nvPicPr>
          <p:cNvPr id="44" name="图片 43"/>
          <p:cNvPicPr>
            <a:picLocks noChangeAspect="1"/>
          </p:cNvPicPr>
          <p:nvPr/>
        </p:nvPicPr>
        <p:blipFill>
          <a:blip r:embed="rId2" cstate="screen"/>
          <a:stretch>
            <a:fillRect/>
          </a:stretch>
        </p:blipFill>
        <p:spPr>
          <a:xfrm>
            <a:off x="4264025" y="3319780"/>
            <a:ext cx="3650615" cy="3650615"/>
          </a:xfrm>
          <a:prstGeom prst="rect">
            <a:avLst/>
          </a:prstGeom>
        </p:spPr>
      </p:pic>
      <p:sp>
        <p:nvSpPr>
          <p:cNvPr id="45" name="Text Box 44"/>
          <p:cNvSpPr txBox="1"/>
          <p:nvPr/>
        </p:nvSpPr>
        <p:spPr>
          <a:xfrm>
            <a:off x="2046605" y="596900"/>
            <a:ext cx="9766935" cy="141986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sz="3600" b="1" i="0" u="none" strike="noStrike" kern="1200" cap="none" spc="0" normalizeH="0" baseline="0" noProof="0">
                <a:ln>
                  <a:noFill/>
                </a:ln>
                <a:solidFill>
                  <a:srgbClr val="00B050"/>
                </a:solidFill>
                <a:effectLst/>
                <a:uLnTx/>
                <a:uFillTx/>
                <a:latin typeface="Calibri" panose="020F0502020204030204" pitchFamily="34" charset="0"/>
                <a:cs typeface="Calibri" panose="020F0502020204030204" pitchFamily="34" charset="0"/>
              </a:rPr>
              <a:t>Em tập dùng các từ </a:t>
            </a:r>
            <a:r>
              <a:rPr kumimoji="0" lang="en-US" sz="36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có thể, chắc chắn, không thể </a:t>
            </a:r>
            <a:r>
              <a:rPr kumimoji="0" lang="en-US" sz="3600" b="1" i="0" u="none" strike="noStrike" kern="1200" cap="none" spc="0" normalizeH="0" baseline="0" noProof="0">
                <a:ln>
                  <a:noFill/>
                </a:ln>
                <a:solidFill>
                  <a:srgbClr val="00B050"/>
                </a:solidFill>
                <a:effectLst/>
                <a:uLnTx/>
                <a:uFillTx/>
                <a:latin typeface="Calibri" panose="020F0502020204030204" pitchFamily="34" charset="0"/>
                <a:cs typeface="Calibri" panose="020F0502020204030204" pitchFamily="34" charset="0"/>
              </a:rPr>
              <a:t>khi nói chuyện với người thân.</a:t>
            </a:r>
            <a:endParaRPr kumimoji="0" lang="en-US" sz="3600" b="1" i="0" u="sng" strike="noStrike" kern="1200" cap="none" spc="0" normalizeH="0" baseline="0" noProof="0">
              <a:ln>
                <a:noFill/>
              </a:ln>
              <a:solidFill>
                <a:srgbClr val="00B050"/>
              </a:solidFill>
              <a:effectLst/>
              <a:uLnTx/>
              <a:uFillTx/>
              <a:latin typeface="Calibri" panose="020F0502020204030204" pitchFamily="34" charset="0"/>
              <a:cs typeface="Calibri" panose="020F0502020204030204" pitchFamily="34" charset="0"/>
            </a:endParaRPr>
          </a:p>
        </p:txBody>
      </p:sp>
      <p:sp>
        <p:nvSpPr>
          <p:cNvPr id="46" name="Text Box 45"/>
          <p:cNvSpPr txBox="1"/>
          <p:nvPr/>
        </p:nvSpPr>
        <p:spPr>
          <a:xfrm rot="20220000">
            <a:off x="3157855" y="3926840"/>
            <a:ext cx="1379220" cy="7556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có thể</a:t>
            </a:r>
            <a:endParaRPr kumimoji="0" lang="en-US" sz="3600" b="1" i="0" u="sng"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7" name="Text Box 46"/>
          <p:cNvSpPr txBox="1"/>
          <p:nvPr/>
        </p:nvSpPr>
        <p:spPr>
          <a:xfrm rot="1680000">
            <a:off x="7851775" y="3776980"/>
            <a:ext cx="1379220" cy="7556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có thể</a:t>
            </a:r>
            <a:endParaRPr kumimoji="0" lang="en-US" sz="3600" b="1" i="0" u="sng"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8" name="Text Box 47"/>
          <p:cNvSpPr txBox="1"/>
          <p:nvPr/>
        </p:nvSpPr>
        <p:spPr>
          <a:xfrm rot="480000">
            <a:off x="5403850" y="2792730"/>
            <a:ext cx="2645410" cy="7556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sz="3600" b="1" i="0" u="none" strike="noStrike" kern="1200" cap="none" spc="0" normalizeH="0" baseline="0" noProof="0">
                <a:ln>
                  <a:noFill/>
                </a:ln>
                <a:solidFill>
                  <a:srgbClr val="7030A0"/>
                </a:solidFill>
                <a:effectLst/>
                <a:uLnTx/>
                <a:uFillTx/>
                <a:latin typeface="Calibri" panose="020F0502020204030204" pitchFamily="34" charset="0"/>
                <a:cs typeface="Calibri" panose="020F0502020204030204" pitchFamily="34" charset="0"/>
              </a:rPr>
              <a:t>chắc chắn</a:t>
            </a:r>
            <a:endParaRPr kumimoji="0" lang="en-US" sz="3600" b="1" i="0" u="sng" strike="noStrike" kern="1200" cap="none" spc="0" normalizeH="0" baseline="0" noProof="0">
              <a:ln>
                <a:noFill/>
              </a:ln>
              <a:solidFill>
                <a:srgbClr val="7030A0"/>
              </a:solidFill>
              <a:effectLst/>
              <a:uLnTx/>
              <a:uFillTx/>
              <a:latin typeface="Calibri" panose="020F0502020204030204" pitchFamily="34" charset="0"/>
              <a:cs typeface="Calibri" panose="020F0502020204030204" pitchFamily="34" charset="0"/>
            </a:endParaRPr>
          </a:p>
        </p:txBody>
      </p:sp>
      <p:sp>
        <p:nvSpPr>
          <p:cNvPr id="49" name="Text Box 48"/>
          <p:cNvSpPr txBox="1"/>
          <p:nvPr/>
        </p:nvSpPr>
        <p:spPr>
          <a:xfrm rot="21240000">
            <a:off x="1720850" y="5057775"/>
            <a:ext cx="2645410" cy="7556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sz="3600" b="1" i="0" u="none" strike="noStrike" kern="1200" cap="none" spc="0" normalizeH="0" baseline="0" noProof="0">
                <a:ln>
                  <a:noFill/>
                </a:ln>
                <a:solidFill>
                  <a:srgbClr val="7030A0"/>
                </a:solidFill>
                <a:effectLst/>
                <a:uLnTx/>
                <a:uFillTx/>
                <a:latin typeface="Calibri" panose="020F0502020204030204" pitchFamily="34" charset="0"/>
                <a:cs typeface="Calibri" panose="020F0502020204030204" pitchFamily="34" charset="0"/>
              </a:rPr>
              <a:t>chắc chắn</a:t>
            </a:r>
            <a:endParaRPr kumimoji="0" lang="en-US" sz="3600" b="1" i="0" u="sng" strike="noStrike" kern="1200" cap="none" spc="0" normalizeH="0" baseline="0" noProof="0">
              <a:ln>
                <a:noFill/>
              </a:ln>
              <a:solidFill>
                <a:srgbClr val="7030A0"/>
              </a:solidFill>
              <a:effectLst/>
              <a:uLnTx/>
              <a:uFillTx/>
              <a:latin typeface="Calibri" panose="020F0502020204030204" pitchFamily="34" charset="0"/>
              <a:cs typeface="Calibri" panose="020F0502020204030204" pitchFamily="34" charset="0"/>
            </a:endParaRPr>
          </a:p>
        </p:txBody>
      </p:sp>
      <p:sp>
        <p:nvSpPr>
          <p:cNvPr id="50" name="Text Box 49"/>
          <p:cNvSpPr txBox="1"/>
          <p:nvPr/>
        </p:nvSpPr>
        <p:spPr>
          <a:xfrm rot="300000">
            <a:off x="7942580" y="5258435"/>
            <a:ext cx="2541270" cy="7556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sz="3600" b="1" i="0" u="none" strike="noStrike" kern="1200" cap="none" spc="0" normalizeH="0" baseline="0" noProof="0">
                <a:ln>
                  <a:noFill/>
                </a:ln>
                <a:solidFill>
                  <a:srgbClr val="00B0F0"/>
                </a:solidFill>
                <a:effectLst/>
                <a:uLnTx/>
                <a:uFillTx/>
                <a:latin typeface="Calibri" panose="020F0502020204030204" pitchFamily="34" charset="0"/>
                <a:cs typeface="Calibri" panose="020F0502020204030204" pitchFamily="34" charset="0"/>
              </a:rPr>
              <a:t>không thể</a:t>
            </a:r>
            <a:endParaRPr kumimoji="0" lang="en-US" sz="3600" b="1" i="0" u="none" strike="noStrike" kern="1200" cap="none" spc="0" normalizeH="0" baseline="0" noProof="0">
              <a:ln>
                <a:noFill/>
              </a:ln>
              <a:solidFill>
                <a:srgbClr val="00B0F0"/>
              </a:solidFill>
              <a:effectLst/>
              <a:uLnTx/>
              <a:uFillTx/>
              <a:latin typeface="Calibri" panose="020F0502020204030204" pitchFamily="34" charset="0"/>
              <a:cs typeface="Calibri" panose="020F0502020204030204" pitchFamily="34" charset="0"/>
            </a:endParaRPr>
          </a:p>
        </p:txBody>
      </p:sp>
      <p:sp>
        <p:nvSpPr>
          <p:cNvPr id="51" name="Text Box 50"/>
          <p:cNvSpPr txBox="1"/>
          <p:nvPr/>
        </p:nvSpPr>
        <p:spPr>
          <a:xfrm rot="300000">
            <a:off x="3202305" y="2863850"/>
            <a:ext cx="2541270" cy="7556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sz="3600" b="1" i="0" u="none" strike="noStrike" kern="1200" cap="none" spc="0" normalizeH="0" baseline="0" noProof="0">
                <a:ln>
                  <a:noFill/>
                </a:ln>
                <a:solidFill>
                  <a:srgbClr val="00B0F0"/>
                </a:solidFill>
                <a:effectLst/>
                <a:uLnTx/>
                <a:uFillTx/>
                <a:latin typeface="Calibri" panose="020F0502020204030204" pitchFamily="34" charset="0"/>
                <a:cs typeface="Calibri" panose="020F0502020204030204" pitchFamily="34" charset="0"/>
              </a:rPr>
              <a:t>không thể</a:t>
            </a:r>
            <a:endParaRPr kumimoji="0" lang="en-US" sz="3600" b="1" i="0" u="none" strike="noStrike" kern="1200" cap="none" spc="0" normalizeH="0" baseline="0" noProof="0">
              <a:ln>
                <a:noFill/>
              </a:ln>
              <a:solidFill>
                <a:srgbClr val="00B0F0"/>
              </a:solidFill>
              <a:effectLst/>
              <a:uLnTx/>
              <a:uFillTx/>
              <a:latin typeface="Calibri" panose="020F0502020204030204" pitchFamily="34" charset="0"/>
              <a:cs typeface="Calibri" panose="020F050202020403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
                                        <p:tgtEl>
                                          <p:spTgt spid="54"/>
                                        </p:tgtEl>
                                      </p:cBhvr>
                                    </p:animEffect>
                                    <p:anim calcmode="lin" valueType="num">
                                      <p:cBhvr>
                                        <p:cTn id="8" dur="400" fill="hold"/>
                                        <p:tgtEl>
                                          <p:spTgt spid="54"/>
                                        </p:tgtEl>
                                        <p:attrNameLst>
                                          <p:attrName>ppt_x</p:attrName>
                                        </p:attrNameLst>
                                      </p:cBhvr>
                                      <p:tavLst>
                                        <p:tav tm="0">
                                          <p:val>
                                            <p:strVal val="#ppt_x"/>
                                          </p:val>
                                        </p:tav>
                                        <p:tav tm="100000">
                                          <p:val>
                                            <p:strVal val="#ppt_x"/>
                                          </p:val>
                                        </p:tav>
                                      </p:tavLst>
                                    </p:anim>
                                    <p:anim calcmode="lin" valueType="num">
                                      <p:cBhvr>
                                        <p:cTn id="9" dur="400" fill="hold"/>
                                        <p:tgtEl>
                                          <p:spTgt spid="5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grpId="0" nodeType="with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100"/>
                                        <p:tgtEl>
                                          <p:spTgt spid="53"/>
                                        </p:tgtEl>
                                      </p:cBhvr>
                                    </p:animEffect>
                                    <p:anim calcmode="lin" valueType="num">
                                      <p:cBhvr>
                                        <p:cTn id="15" dur="400" fill="hold"/>
                                        <p:tgtEl>
                                          <p:spTgt spid="53"/>
                                        </p:tgtEl>
                                        <p:attrNameLst>
                                          <p:attrName>ppt_x</p:attrName>
                                        </p:attrNameLst>
                                      </p:cBhvr>
                                      <p:tavLst>
                                        <p:tav tm="0">
                                          <p:val>
                                            <p:strVal val="#ppt_x"/>
                                          </p:val>
                                        </p:tav>
                                        <p:tav tm="100000">
                                          <p:val>
                                            <p:strVal val="#ppt_x"/>
                                          </p:val>
                                        </p:tav>
                                      </p:tavLst>
                                    </p:anim>
                                    <p:anim calcmode="lin" valueType="num">
                                      <p:cBhvr>
                                        <p:cTn id="16" dur="400" fill="hold"/>
                                        <p:tgtEl>
                                          <p:spTgt spid="53"/>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5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5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9" presetID="43"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100"/>
                                        <p:tgtEl>
                                          <p:spTgt spid="45"/>
                                        </p:tgtEl>
                                      </p:cBhvr>
                                    </p:animEffect>
                                    <p:anim calcmode="lin" valueType="num">
                                      <p:cBhvr>
                                        <p:cTn id="22" dur="400" fill="hold"/>
                                        <p:tgtEl>
                                          <p:spTgt spid="45"/>
                                        </p:tgtEl>
                                        <p:attrNameLst>
                                          <p:attrName>ppt_x</p:attrName>
                                        </p:attrNameLst>
                                      </p:cBhvr>
                                      <p:tavLst>
                                        <p:tav tm="0">
                                          <p:val>
                                            <p:strVal val="#ppt_x"/>
                                          </p:val>
                                        </p:tav>
                                        <p:tav tm="100000">
                                          <p:val>
                                            <p:strVal val="#ppt_x"/>
                                          </p:val>
                                        </p:tav>
                                      </p:tavLst>
                                    </p:anim>
                                    <p:anim calcmode="lin" valueType="num">
                                      <p:cBhvr>
                                        <p:cTn id="23" dur="400" fill="hold"/>
                                        <p:tgtEl>
                                          <p:spTgt spid="45"/>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4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4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6" fill="hold">
                            <p:stCondLst>
                              <p:cond delay="1000"/>
                            </p:stCondLst>
                            <p:childTnLst>
                              <p:par>
                                <p:cTn id="27" presetID="1" presetClass="entr" presetSubtype="0"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4" grpId="1" animBg="1"/>
      <p:bldP spid="53" grpId="0" animBg="1"/>
      <p:bldP spid="53" grpId="1" animBg="1"/>
      <p:bldP spid="45" grpId="0"/>
      <p:bldP spid="45" grpId="1"/>
      <p:bldP spid="46" grpId="0"/>
      <p:bldP spid="47" grpId="0"/>
      <p:bldP spid="48" grpId="0"/>
      <p:bldP spid="49" grpId="0"/>
      <p:bldP spid="50" grpId="0"/>
      <p:bldP spid="5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5" name="Picture 4" descr="Picture1"/>
          <p:cNvPicPr>
            <a:picLocks noChangeAspect="1"/>
          </p:cNvPicPr>
          <p:nvPr/>
        </p:nvPicPr>
        <p:blipFill>
          <a:blip r:embed="rId2"/>
          <a:stretch>
            <a:fillRect/>
          </a:stretch>
        </p:blipFill>
        <p:spPr>
          <a:xfrm>
            <a:off x="2395855" y="1380490"/>
            <a:ext cx="7400290" cy="409638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2700" y="0"/>
            <a:ext cx="12255500" cy="2226310"/>
            <a:chOff x="-20" y="0"/>
            <a:chExt cx="19300" cy="3506"/>
          </a:xfrm>
        </p:grpSpPr>
        <p:sp>
          <p:nvSpPr>
            <p:cNvPr id="3" name="Rectangles 2"/>
            <p:cNvSpPr/>
            <p:nvPr/>
          </p:nvSpPr>
          <p:spPr>
            <a:xfrm>
              <a:off x="-20" y="0"/>
              <a:ext cx="19300" cy="3507"/>
            </a:xfrm>
            <a:prstGeom prst="rect">
              <a:avLst/>
            </a:prstGeom>
            <a:solidFill>
              <a:srgbClr val="A7E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pic>
          <p:nvPicPr>
            <p:cNvPr id="5" name="图片 4"/>
            <p:cNvPicPr>
              <a:picLocks noChangeAspect="1"/>
            </p:cNvPicPr>
            <p:nvPr/>
          </p:nvPicPr>
          <p:blipFill>
            <a:blip r:embed="rId2"/>
            <a:stretch>
              <a:fillRect/>
            </a:stretch>
          </p:blipFill>
          <p:spPr>
            <a:xfrm>
              <a:off x="0" y="0"/>
              <a:ext cx="19200" cy="3047"/>
            </a:xfrm>
            <a:prstGeom prst="rect">
              <a:avLst/>
            </a:prstGeom>
          </p:spPr>
        </p:pic>
      </p:grpSp>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624205" y="177800"/>
            <a:ext cx="10709910" cy="4890770"/>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9942" b="98684" l="9951" r="89885">
                        <a14:foregroundMark x1="27138" y1="67982" x2="35280" y2="80117"/>
                        <a14:foregroundMark x1="37747" y1="66228" x2="33635" y2="76608"/>
                        <a14:foregroundMark x1="36678" y1="66082" x2="35197" y2="71053"/>
                        <a14:foregroundMark x1="28043" y1="66520" x2="30839" y2="70760"/>
                        <a14:foregroundMark x1="32237" y1="79678" x2="32895" y2="89912"/>
                        <a14:foregroundMark x1="32237" y1="91813" x2="33635" y2="98246"/>
                        <a14:foregroundMark x1="34704" y1="91667" x2="36513" y2="97515"/>
                        <a14:foregroundMark x1="35938" y1="95468" x2="37253" y2="97076"/>
                        <a14:foregroundMark x1="47780" y1="80556" x2="47451" y2="89912"/>
                        <a14:foregroundMark x1="52961" y1="78216" x2="47039" y2="82895"/>
                        <a14:foregroundMark x1="45477" y1="89766" x2="43997" y2="92544"/>
                        <a14:foregroundMark x1="57401" y1="68567" x2="58059" y2="89035"/>
                        <a14:foregroundMark x1="68832" y1="90351" x2="69216" y2="95121"/>
                        <a14:foregroundMark x1="70313" y1="68860" x2="69490" y2="77778"/>
                        <a14:foregroundMark x1="74589" y1="77485" x2="75000" y2="81140"/>
                        <a14:foregroundMark x1="45148" y1="70029" x2="47039" y2="82895"/>
                        <a14:foregroundMark x1="69655" y1="81140" x2="70313" y2="84795"/>
                        <a14:foregroundMark x1="71957" y1="79678" x2="72286" y2="81579"/>
                        <a14:foregroundMark x1="67845" y1="79678" x2="68010" y2="80994"/>
                        <a14:foregroundMark x1="68503" y1="91667" x2="68832" y2="95468"/>
                        <a14:foregroundMark x1="70806" y1="92105" x2="71546" y2="95029"/>
                        <a14:foregroundMark x1="70888" y1="94444" x2="71299" y2="97661"/>
                        <a14:backgroundMark x1="21628" y1="83626" x2="26234" y2="91374"/>
                        <a14:backgroundMark x1="40461" y1="84649" x2="41612" y2="88158"/>
                        <a14:backgroundMark x1="35773" y1="81140" x2="36020" y2="81140"/>
                        <a14:backgroundMark x1="67599" y1="98099" x2="67928" y2="98538"/>
                      </a14:backgroundRemoval>
                    </a14:imgEffect>
                  </a14:imgLayer>
                </a14:imgProps>
              </a:ext>
              <a:ext uri="{28A0092B-C50C-407E-A947-70E740481C1C}">
                <a14:useLocalDpi xmlns:a14="http://schemas.microsoft.com/office/drawing/2010/main" val="0"/>
              </a:ext>
            </a:extLst>
          </a:blip>
          <a:srcRect l="21951" t="59029" r="23822"/>
          <a:stretch>
            <a:fillRect/>
          </a:stretch>
        </p:blipFill>
        <p:spPr>
          <a:xfrm>
            <a:off x="2582545" y="4086225"/>
            <a:ext cx="6793865" cy="2887345"/>
          </a:xfrm>
          <a:prstGeom prst="rect">
            <a:avLst/>
          </a:prstGeom>
        </p:spPr>
      </p:pic>
      <p:sp>
        <p:nvSpPr>
          <p:cNvPr id="2" name="TextBox 1"/>
          <p:cNvSpPr txBox="1"/>
          <p:nvPr/>
        </p:nvSpPr>
        <p:spPr>
          <a:xfrm>
            <a:off x="1899529" y="2016541"/>
            <a:ext cx="8159262" cy="1631216"/>
          </a:xfrm>
          <a:prstGeom prst="rect">
            <a:avLst/>
          </a:prstGeom>
          <a:noFill/>
        </p:spPr>
        <p:txBody>
          <a:bodyPr wrap="square" rtlCol="0">
            <a:spAutoFit/>
          </a:bodyPr>
          <a:lstStyle/>
          <a:p>
            <a:pPr algn="ctr"/>
            <a:r>
              <a:rPr lang="en-US" sz="5000">
                <a:solidFill>
                  <a:srgbClr val="FF0000"/>
                </a:solidFill>
              </a:rPr>
              <a:t>CÙNG CHƠI TRÒ CHƠI</a:t>
            </a:r>
            <a:endParaRPr lang="en-US" sz="5000">
              <a:solidFill>
                <a:srgbClr val="FF0000"/>
              </a:solidFill>
            </a:endParaRPr>
          </a:p>
          <a:p>
            <a:pPr algn="ctr"/>
            <a:r>
              <a:rPr lang="en-US" sz="5000">
                <a:solidFill>
                  <a:sysClr val="windowText" lastClr="000000"/>
                </a:solidFill>
              </a:rPr>
              <a:t>TẬP TẦM VÔNG</a:t>
            </a:r>
            <a:endParaRPr lang="en-US" sz="5000">
              <a:solidFill>
                <a:sysClr val="windowText" lastClr="000000"/>
              </a:solidFill>
            </a:endParaRPr>
          </a:p>
        </p:txBody>
      </p:sp>
    </p:spTree>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320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15" name="Text Box 14"/>
          <p:cNvSpPr txBox="1"/>
          <p:nvPr/>
        </p:nvSpPr>
        <p:spPr>
          <a:xfrm>
            <a:off x="781685" y="468630"/>
            <a:ext cx="4958715" cy="755650"/>
          </a:xfrm>
          <a:prstGeom prst="rect">
            <a:avLst/>
          </a:prstGeom>
          <a:solidFill>
            <a:srgbClr val="F9A9CF"/>
          </a:solid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Trò chơi </a:t>
            </a:r>
            <a:r>
              <a:rPr kumimoji="0" lang="en-US" sz="36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Tập tầm vông</a:t>
            </a:r>
            <a:endParaRPr kumimoji="0" lang="en-US" sz="36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endParaRPr>
          </a:p>
        </p:txBody>
      </p:sp>
      <p:pic>
        <p:nvPicPr>
          <p:cNvPr id="7" name="Tập tầm vông - Trò chơi dân gian_Trim">
            <a:hlinkClick r:id="" action="ppaction://media"/>
          </p:cNvPr>
          <p:cNvPicPr/>
          <p:nvPr>
            <a:videoFile r:link="rId2"/>
            <p:extLst>
              <p:ext uri="{DAA4B4D4-6D71-4841-9C94-3DE7FCFB9230}">
                <p14:media xmlns:p14="http://schemas.microsoft.com/office/powerpoint/2010/main" r:embed="rId3"/>
              </p:ext>
            </p:extLst>
          </p:nvPr>
        </p:nvPicPr>
        <p:blipFill>
          <a:blip r:embed="rId4"/>
          <a:stretch>
            <a:fillRect/>
          </a:stretch>
        </p:blipFill>
        <p:spPr>
          <a:xfrm>
            <a:off x="1936750" y="1409700"/>
            <a:ext cx="8373745" cy="4495165"/>
          </a:xfrm>
          <a:prstGeom prst="rect">
            <a:avLst/>
          </a:prstGeom>
        </p:spPr>
      </p:pic>
      <p:grpSp>
        <p:nvGrpSpPr>
          <p:cNvPr id="6" name="Group 5"/>
          <p:cNvGrpSpPr/>
          <p:nvPr/>
        </p:nvGrpSpPr>
        <p:grpSpPr>
          <a:xfrm>
            <a:off x="1798320" y="1310005"/>
            <a:ext cx="8595360" cy="5247005"/>
            <a:chOff x="2832" y="2063"/>
            <a:chExt cx="13536" cy="8263"/>
          </a:xfrm>
        </p:grpSpPr>
        <p:sp>
          <p:nvSpPr>
            <p:cNvPr id="1423" name="Google Shape;1423;p47"/>
            <p:cNvSpPr/>
            <p:nvPr/>
          </p:nvSpPr>
          <p:spPr>
            <a:xfrm>
              <a:off x="2832" y="2063"/>
              <a:ext cx="13536" cy="7488"/>
            </a:xfrm>
            <a:custGeom>
              <a:avLst/>
              <a:gdLst/>
              <a:ahLst/>
              <a:cxnLst/>
              <a:rect l="l" t="t" r="r" b="b"/>
              <a:pathLst>
                <a:path w="33746" h="21384" extrusionOk="0">
                  <a:moveTo>
                    <a:pt x="32548" y="1021"/>
                  </a:moveTo>
                  <a:lnTo>
                    <a:pt x="32548" y="20362"/>
                  </a:lnTo>
                  <a:lnTo>
                    <a:pt x="1197" y="20362"/>
                  </a:lnTo>
                  <a:lnTo>
                    <a:pt x="1197" y="1021"/>
                  </a:lnTo>
                  <a:close/>
                  <a:moveTo>
                    <a:pt x="477" y="0"/>
                  </a:moveTo>
                  <a:cubicBezTo>
                    <a:pt x="210" y="0"/>
                    <a:pt x="0" y="209"/>
                    <a:pt x="0" y="477"/>
                  </a:cubicBezTo>
                  <a:lnTo>
                    <a:pt x="0" y="20906"/>
                  </a:lnTo>
                  <a:cubicBezTo>
                    <a:pt x="0" y="21174"/>
                    <a:pt x="218" y="21384"/>
                    <a:pt x="477" y="21384"/>
                  </a:cubicBezTo>
                  <a:lnTo>
                    <a:pt x="33268" y="21384"/>
                  </a:lnTo>
                  <a:cubicBezTo>
                    <a:pt x="33536" y="21384"/>
                    <a:pt x="33745" y="21166"/>
                    <a:pt x="33745" y="20906"/>
                  </a:cubicBezTo>
                  <a:lnTo>
                    <a:pt x="33745" y="477"/>
                  </a:lnTo>
                  <a:cubicBezTo>
                    <a:pt x="33745" y="209"/>
                    <a:pt x="33536" y="0"/>
                    <a:pt x="3326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1424" name="Google Shape;1424;p47"/>
            <p:cNvSpPr/>
            <p:nvPr/>
          </p:nvSpPr>
          <p:spPr>
            <a:xfrm>
              <a:off x="8542" y="9551"/>
              <a:ext cx="2116" cy="714"/>
            </a:xfrm>
            <a:custGeom>
              <a:avLst/>
              <a:gdLst/>
              <a:ahLst/>
              <a:cxnLst/>
              <a:rect l="l" t="t" r="r" b="b"/>
              <a:pathLst>
                <a:path w="7199" h="4194" extrusionOk="0">
                  <a:moveTo>
                    <a:pt x="1" y="1"/>
                  </a:moveTo>
                  <a:lnTo>
                    <a:pt x="1" y="4194"/>
                  </a:lnTo>
                  <a:lnTo>
                    <a:pt x="7198" y="4194"/>
                  </a:lnTo>
                  <a:lnTo>
                    <a:pt x="719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1425" name="Google Shape;1425;p47"/>
            <p:cNvSpPr/>
            <p:nvPr/>
          </p:nvSpPr>
          <p:spPr>
            <a:xfrm>
              <a:off x="8542" y="9551"/>
              <a:ext cx="2116" cy="587"/>
            </a:xfrm>
            <a:custGeom>
              <a:avLst/>
              <a:gdLst/>
              <a:ahLst/>
              <a:cxnLst/>
              <a:rect l="l" t="t" r="r" b="b"/>
              <a:pathLst>
                <a:path w="7199" h="1993" extrusionOk="0">
                  <a:moveTo>
                    <a:pt x="1" y="1"/>
                  </a:moveTo>
                  <a:lnTo>
                    <a:pt x="1" y="980"/>
                  </a:lnTo>
                  <a:lnTo>
                    <a:pt x="7198" y="1992"/>
                  </a:lnTo>
                  <a:lnTo>
                    <a:pt x="71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1426" name="Google Shape;1426;p47"/>
            <p:cNvSpPr/>
            <p:nvPr/>
          </p:nvSpPr>
          <p:spPr>
            <a:xfrm>
              <a:off x="7936" y="10218"/>
              <a:ext cx="3328" cy="109"/>
            </a:xfrm>
            <a:custGeom>
              <a:avLst/>
              <a:gdLst/>
              <a:ahLst/>
              <a:cxnLst/>
              <a:rect l="l" t="t" r="r" b="b"/>
              <a:pathLst>
                <a:path w="11324" h="369" extrusionOk="0">
                  <a:moveTo>
                    <a:pt x="67" y="0"/>
                  </a:moveTo>
                  <a:cubicBezTo>
                    <a:pt x="25" y="0"/>
                    <a:pt x="0" y="34"/>
                    <a:pt x="0" y="67"/>
                  </a:cubicBezTo>
                  <a:lnTo>
                    <a:pt x="0" y="293"/>
                  </a:lnTo>
                  <a:cubicBezTo>
                    <a:pt x="0" y="335"/>
                    <a:pt x="25" y="369"/>
                    <a:pt x="67" y="369"/>
                  </a:cubicBezTo>
                  <a:lnTo>
                    <a:pt x="11248" y="369"/>
                  </a:lnTo>
                  <a:cubicBezTo>
                    <a:pt x="11290" y="369"/>
                    <a:pt x="11324" y="335"/>
                    <a:pt x="11324" y="293"/>
                  </a:cubicBezTo>
                  <a:lnTo>
                    <a:pt x="11324" y="67"/>
                  </a:lnTo>
                  <a:cubicBezTo>
                    <a:pt x="11324" y="34"/>
                    <a:pt x="11290" y="0"/>
                    <a:pt x="112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grpSp>
      <p:pic>
        <p:nvPicPr>
          <p:cNvPr id="10" name="图片 4"/>
          <p:cNvPicPr>
            <a:picLocks noChangeAspect="1"/>
          </p:cNvPicPr>
          <p:nvPr/>
        </p:nvPicPr>
        <p:blipFill>
          <a:blip r:embed="rId5"/>
          <a:srcRect l="73750"/>
          <a:stretch>
            <a:fillRect/>
          </a:stretch>
        </p:blipFill>
        <p:spPr>
          <a:xfrm>
            <a:off x="9017000" y="-63500"/>
            <a:ext cx="3200400" cy="1934845"/>
          </a:xfrm>
          <a:prstGeom prst="rect">
            <a:avLst/>
          </a:prstGeom>
        </p:spPr>
      </p:pic>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ackgroundRemoval t="9942" b="98684" l="9951" r="89885">
                        <a14:foregroundMark x1="27138" y1="67982" x2="35280" y2="80117"/>
                        <a14:foregroundMark x1="37747" y1="66228" x2="33635" y2="76608"/>
                        <a14:foregroundMark x1="36678" y1="66082" x2="35197" y2="71053"/>
                        <a14:foregroundMark x1="28043" y1="66520" x2="30839" y2="70760"/>
                        <a14:foregroundMark x1="32237" y1="79678" x2="32895" y2="89912"/>
                        <a14:foregroundMark x1="32237" y1="91813" x2="33635" y2="98246"/>
                        <a14:foregroundMark x1="34704" y1="91667" x2="36513" y2="97515"/>
                        <a14:foregroundMark x1="35938" y1="95468" x2="37253" y2="97076"/>
                        <a14:foregroundMark x1="47780" y1="80556" x2="47451" y2="89912"/>
                        <a14:foregroundMark x1="52961" y1="78216" x2="47039" y2="82895"/>
                        <a14:foregroundMark x1="45477" y1="89766" x2="43997" y2="92544"/>
                        <a14:foregroundMark x1="57401" y1="68567" x2="58059" y2="89035"/>
                        <a14:foregroundMark x1="68832" y1="90351" x2="69216" y2="95121"/>
                        <a14:foregroundMark x1="70313" y1="68860" x2="69490" y2="77778"/>
                        <a14:foregroundMark x1="74589" y1="77485" x2="75000" y2="81140"/>
                        <a14:foregroundMark x1="45148" y1="70029" x2="47039" y2="82895"/>
                        <a14:foregroundMark x1="69655" y1="81140" x2="70313" y2="84795"/>
                        <a14:foregroundMark x1="71957" y1="79678" x2="72286" y2="81579"/>
                        <a14:foregroundMark x1="67845" y1="79678" x2="68010" y2="80994"/>
                        <a14:foregroundMark x1="68503" y1="91667" x2="68832" y2="95468"/>
                        <a14:foregroundMark x1="70806" y1="92105" x2="71546" y2="95029"/>
                        <a14:foregroundMark x1="70888" y1="94444" x2="71299" y2="97661"/>
                        <a14:backgroundMark x1="21628" y1="83626" x2="26234" y2="91374"/>
                        <a14:backgroundMark x1="40461" y1="84649" x2="41612" y2="88158"/>
                        <a14:backgroundMark x1="35773" y1="81140" x2="36020" y2="81140"/>
                        <a14:backgroundMark x1="67599" y1="98099" x2="67928" y2="98538"/>
                      </a14:backgroundRemoval>
                    </a14:imgEffect>
                  </a14:imgLayer>
                </a14:imgProps>
              </a:ext>
              <a:ext uri="{28A0092B-C50C-407E-A947-70E740481C1C}">
                <a14:useLocalDpi xmlns:a14="http://schemas.microsoft.com/office/drawing/2010/main" val="0"/>
              </a:ext>
            </a:extLst>
          </a:blip>
          <a:srcRect l="21951" t="59029" r="46346"/>
          <a:stretch>
            <a:fillRect/>
          </a:stretch>
        </p:blipFill>
        <p:spPr>
          <a:xfrm>
            <a:off x="9473565" y="5038725"/>
            <a:ext cx="2502535" cy="181927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900" decel="100000" fill="hold"/>
                                        <p:tgtEl>
                                          <p:spTgt spid="6"/>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8" presetID="37"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900" decel="100000" fill="hold"/>
                                        <p:tgtEl>
                                          <p:spTgt spid="7"/>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320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15" name="Text Box 14"/>
          <p:cNvSpPr txBox="1"/>
          <p:nvPr/>
        </p:nvSpPr>
        <p:spPr>
          <a:xfrm>
            <a:off x="781685" y="468630"/>
            <a:ext cx="4958715" cy="755650"/>
          </a:xfrm>
          <a:prstGeom prst="rect">
            <a:avLst/>
          </a:prstGeom>
          <a:solidFill>
            <a:srgbClr val="F9A9CF"/>
          </a:solid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Trò chơi </a:t>
            </a:r>
            <a:r>
              <a:rPr kumimoji="0" lang="en-US" sz="36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Tập tầm vông</a:t>
            </a:r>
            <a:endParaRPr kumimoji="0" lang="en-US" sz="36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endParaRPr>
          </a:p>
        </p:txBody>
      </p:sp>
      <p:pic>
        <p:nvPicPr>
          <p:cNvPr id="8" name="Học ngày Covid - Bé cùng chơi nào- Chú lính chì, Tập tầm vông, năm con cua đá,_Trim">
            <a:hlinkClick r:id="" action="ppaction://media"/>
          </p:cNvPr>
          <p:cNvPicPr/>
          <p:nvPr>
            <a:videoFile r:link="rId2"/>
            <p:extLst>
              <p:ext uri="{DAA4B4D4-6D71-4841-9C94-3DE7FCFB9230}">
                <p14:media xmlns:p14="http://schemas.microsoft.com/office/powerpoint/2010/main" r:embed="rId3"/>
              </p:ext>
            </p:extLst>
          </p:nvPr>
        </p:nvPicPr>
        <p:blipFill>
          <a:blip r:embed="rId4"/>
          <a:stretch>
            <a:fillRect/>
          </a:stretch>
        </p:blipFill>
        <p:spPr>
          <a:xfrm>
            <a:off x="2000250" y="1422400"/>
            <a:ext cx="8298180" cy="4520565"/>
          </a:xfrm>
          <a:prstGeom prst="rect">
            <a:avLst/>
          </a:prstGeom>
        </p:spPr>
      </p:pic>
      <p:grpSp>
        <p:nvGrpSpPr>
          <p:cNvPr id="6" name="Group 5"/>
          <p:cNvGrpSpPr/>
          <p:nvPr/>
        </p:nvGrpSpPr>
        <p:grpSpPr>
          <a:xfrm>
            <a:off x="1798320" y="1310005"/>
            <a:ext cx="8595360" cy="5247005"/>
            <a:chOff x="2832" y="2063"/>
            <a:chExt cx="13536" cy="8263"/>
          </a:xfrm>
        </p:grpSpPr>
        <p:sp>
          <p:nvSpPr>
            <p:cNvPr id="1423" name="Google Shape;1423;p47"/>
            <p:cNvSpPr/>
            <p:nvPr/>
          </p:nvSpPr>
          <p:spPr>
            <a:xfrm>
              <a:off x="2832" y="2063"/>
              <a:ext cx="13536" cy="7488"/>
            </a:xfrm>
            <a:custGeom>
              <a:avLst/>
              <a:gdLst/>
              <a:ahLst/>
              <a:cxnLst/>
              <a:rect l="l" t="t" r="r" b="b"/>
              <a:pathLst>
                <a:path w="33746" h="21384" extrusionOk="0">
                  <a:moveTo>
                    <a:pt x="32548" y="1021"/>
                  </a:moveTo>
                  <a:lnTo>
                    <a:pt x="32548" y="20362"/>
                  </a:lnTo>
                  <a:lnTo>
                    <a:pt x="1197" y="20362"/>
                  </a:lnTo>
                  <a:lnTo>
                    <a:pt x="1197" y="1021"/>
                  </a:lnTo>
                  <a:close/>
                  <a:moveTo>
                    <a:pt x="477" y="0"/>
                  </a:moveTo>
                  <a:cubicBezTo>
                    <a:pt x="210" y="0"/>
                    <a:pt x="0" y="209"/>
                    <a:pt x="0" y="477"/>
                  </a:cubicBezTo>
                  <a:lnTo>
                    <a:pt x="0" y="20906"/>
                  </a:lnTo>
                  <a:cubicBezTo>
                    <a:pt x="0" y="21174"/>
                    <a:pt x="218" y="21384"/>
                    <a:pt x="477" y="21384"/>
                  </a:cubicBezTo>
                  <a:lnTo>
                    <a:pt x="33268" y="21384"/>
                  </a:lnTo>
                  <a:cubicBezTo>
                    <a:pt x="33536" y="21384"/>
                    <a:pt x="33745" y="21166"/>
                    <a:pt x="33745" y="20906"/>
                  </a:cubicBezTo>
                  <a:lnTo>
                    <a:pt x="33745" y="477"/>
                  </a:lnTo>
                  <a:cubicBezTo>
                    <a:pt x="33745" y="209"/>
                    <a:pt x="33536" y="0"/>
                    <a:pt x="3326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1424" name="Google Shape;1424;p47"/>
            <p:cNvSpPr/>
            <p:nvPr/>
          </p:nvSpPr>
          <p:spPr>
            <a:xfrm>
              <a:off x="8542" y="9551"/>
              <a:ext cx="2116" cy="714"/>
            </a:xfrm>
            <a:custGeom>
              <a:avLst/>
              <a:gdLst/>
              <a:ahLst/>
              <a:cxnLst/>
              <a:rect l="l" t="t" r="r" b="b"/>
              <a:pathLst>
                <a:path w="7199" h="4194" extrusionOk="0">
                  <a:moveTo>
                    <a:pt x="1" y="1"/>
                  </a:moveTo>
                  <a:lnTo>
                    <a:pt x="1" y="4194"/>
                  </a:lnTo>
                  <a:lnTo>
                    <a:pt x="7198" y="4194"/>
                  </a:lnTo>
                  <a:lnTo>
                    <a:pt x="719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1425" name="Google Shape;1425;p47"/>
            <p:cNvSpPr/>
            <p:nvPr/>
          </p:nvSpPr>
          <p:spPr>
            <a:xfrm>
              <a:off x="8542" y="9551"/>
              <a:ext cx="2116" cy="587"/>
            </a:xfrm>
            <a:custGeom>
              <a:avLst/>
              <a:gdLst/>
              <a:ahLst/>
              <a:cxnLst/>
              <a:rect l="l" t="t" r="r" b="b"/>
              <a:pathLst>
                <a:path w="7199" h="1993" extrusionOk="0">
                  <a:moveTo>
                    <a:pt x="1" y="1"/>
                  </a:moveTo>
                  <a:lnTo>
                    <a:pt x="1" y="980"/>
                  </a:lnTo>
                  <a:lnTo>
                    <a:pt x="7198" y="1992"/>
                  </a:lnTo>
                  <a:lnTo>
                    <a:pt x="71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1426" name="Google Shape;1426;p47"/>
            <p:cNvSpPr/>
            <p:nvPr/>
          </p:nvSpPr>
          <p:spPr>
            <a:xfrm>
              <a:off x="7936" y="10218"/>
              <a:ext cx="3328" cy="109"/>
            </a:xfrm>
            <a:custGeom>
              <a:avLst/>
              <a:gdLst/>
              <a:ahLst/>
              <a:cxnLst/>
              <a:rect l="l" t="t" r="r" b="b"/>
              <a:pathLst>
                <a:path w="11324" h="369" extrusionOk="0">
                  <a:moveTo>
                    <a:pt x="67" y="0"/>
                  </a:moveTo>
                  <a:cubicBezTo>
                    <a:pt x="25" y="0"/>
                    <a:pt x="0" y="34"/>
                    <a:pt x="0" y="67"/>
                  </a:cubicBezTo>
                  <a:lnTo>
                    <a:pt x="0" y="293"/>
                  </a:lnTo>
                  <a:cubicBezTo>
                    <a:pt x="0" y="335"/>
                    <a:pt x="25" y="369"/>
                    <a:pt x="67" y="369"/>
                  </a:cubicBezTo>
                  <a:lnTo>
                    <a:pt x="11248" y="369"/>
                  </a:lnTo>
                  <a:cubicBezTo>
                    <a:pt x="11290" y="369"/>
                    <a:pt x="11324" y="335"/>
                    <a:pt x="11324" y="293"/>
                  </a:cubicBezTo>
                  <a:lnTo>
                    <a:pt x="11324" y="67"/>
                  </a:lnTo>
                  <a:cubicBezTo>
                    <a:pt x="11324" y="34"/>
                    <a:pt x="11290" y="0"/>
                    <a:pt x="112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grpSp>
      <p:pic>
        <p:nvPicPr>
          <p:cNvPr id="10" name="图片 4"/>
          <p:cNvPicPr>
            <a:picLocks noChangeAspect="1"/>
          </p:cNvPicPr>
          <p:nvPr/>
        </p:nvPicPr>
        <p:blipFill>
          <a:blip r:embed="rId5"/>
          <a:srcRect l="73750"/>
          <a:stretch>
            <a:fillRect/>
          </a:stretch>
        </p:blipFill>
        <p:spPr>
          <a:xfrm>
            <a:off x="9017000" y="-63500"/>
            <a:ext cx="3200400" cy="1934845"/>
          </a:xfrm>
          <a:prstGeom prst="rect">
            <a:avLst/>
          </a:prstGeom>
        </p:spPr>
      </p:pic>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ackgroundRemoval t="9942" b="98684" l="9951" r="89885">
                        <a14:foregroundMark x1="27138" y1="67982" x2="35280" y2="80117"/>
                        <a14:foregroundMark x1="37747" y1="66228" x2="33635" y2="76608"/>
                        <a14:foregroundMark x1="36678" y1="66082" x2="35197" y2="71053"/>
                        <a14:foregroundMark x1="28043" y1="66520" x2="30839" y2="70760"/>
                        <a14:foregroundMark x1="32237" y1="79678" x2="32895" y2="89912"/>
                        <a14:foregroundMark x1="32237" y1="91813" x2="33635" y2="98246"/>
                        <a14:foregroundMark x1="34704" y1="91667" x2="36513" y2="97515"/>
                        <a14:foregroundMark x1="35938" y1="95468" x2="37253" y2="97076"/>
                        <a14:foregroundMark x1="47780" y1="80556" x2="47451" y2="89912"/>
                        <a14:foregroundMark x1="52961" y1="78216" x2="47039" y2="82895"/>
                        <a14:foregroundMark x1="45477" y1="89766" x2="43997" y2="92544"/>
                        <a14:foregroundMark x1="57401" y1="68567" x2="58059" y2="89035"/>
                        <a14:foregroundMark x1="68832" y1="90351" x2="69216" y2="95121"/>
                        <a14:foregroundMark x1="70313" y1="68860" x2="69490" y2="77778"/>
                        <a14:foregroundMark x1="74589" y1="77485" x2="75000" y2="81140"/>
                        <a14:foregroundMark x1="45148" y1="70029" x2="47039" y2="82895"/>
                        <a14:foregroundMark x1="69655" y1="81140" x2="70313" y2="84795"/>
                        <a14:foregroundMark x1="71957" y1="79678" x2="72286" y2="81579"/>
                        <a14:foregroundMark x1="67845" y1="79678" x2="68010" y2="80994"/>
                        <a14:foregroundMark x1="68503" y1="91667" x2="68832" y2="95468"/>
                        <a14:foregroundMark x1="70806" y1="92105" x2="71546" y2="95029"/>
                        <a14:foregroundMark x1="70888" y1="94444" x2="71299" y2="97661"/>
                        <a14:backgroundMark x1="21628" y1="83626" x2="26234" y2="91374"/>
                        <a14:backgroundMark x1="40461" y1="84649" x2="41612" y2="88158"/>
                        <a14:backgroundMark x1="35773" y1="81140" x2="36020" y2="81140"/>
                        <a14:backgroundMark x1="67599" y1="98099" x2="67928" y2="98538"/>
                      </a14:backgroundRemoval>
                    </a14:imgEffect>
                  </a14:imgLayer>
                </a14:imgProps>
              </a:ext>
              <a:ext uri="{28A0092B-C50C-407E-A947-70E740481C1C}">
                <a14:useLocalDpi xmlns:a14="http://schemas.microsoft.com/office/drawing/2010/main" val="0"/>
              </a:ext>
            </a:extLst>
          </a:blip>
          <a:srcRect l="21951" t="59029" r="46346"/>
          <a:stretch>
            <a:fillRect/>
          </a:stretch>
        </p:blipFill>
        <p:spPr>
          <a:xfrm>
            <a:off x="9473565" y="5038725"/>
            <a:ext cx="2502535" cy="181927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900" decel="100000" fill="hold"/>
                                        <p:tgtEl>
                                          <p:spTgt spid="6"/>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8" presetID="37"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900" decel="100000" fill="hold"/>
                                        <p:tgtEl>
                                          <p:spTgt spid="8"/>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955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15" name="Text Box 14"/>
          <p:cNvSpPr txBox="1"/>
          <p:nvPr/>
        </p:nvSpPr>
        <p:spPr>
          <a:xfrm>
            <a:off x="781685" y="468630"/>
            <a:ext cx="4958715" cy="755650"/>
          </a:xfrm>
          <a:prstGeom prst="rect">
            <a:avLst/>
          </a:prstGeom>
          <a:solidFill>
            <a:srgbClr val="F9A9CF"/>
          </a:solid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Trò chơi </a:t>
            </a:r>
            <a:r>
              <a:rPr kumimoji="0" lang="en-US" sz="36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Tập tầm vông</a:t>
            </a:r>
            <a:endParaRPr kumimoji="0" lang="en-US" sz="36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10"/>
          <p:cNvPicPr>
            <a:picLocks noChangeAspect="1"/>
          </p:cNvPicPr>
          <p:nvPr/>
        </p:nvPicPr>
        <p:blipFill>
          <a:blip r:embed="rId2"/>
          <a:srcRect r="3378"/>
          <a:stretch>
            <a:fillRect/>
          </a:stretch>
        </p:blipFill>
        <p:spPr>
          <a:xfrm>
            <a:off x="3313430" y="3565525"/>
            <a:ext cx="6033770" cy="3025775"/>
          </a:xfrm>
          <a:prstGeom prst="rect">
            <a:avLst/>
          </a:prstGeom>
        </p:spPr>
      </p:pic>
      <p:sp>
        <p:nvSpPr>
          <p:cNvPr id="9" name="Text Box 8"/>
          <p:cNvSpPr txBox="1"/>
          <p:nvPr/>
        </p:nvSpPr>
        <p:spPr>
          <a:xfrm>
            <a:off x="338455" y="1469390"/>
            <a:ext cx="1928495" cy="5835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sng" strike="noStrike" kern="1200" cap="none" spc="0" normalizeH="0" baseline="0" noProof="0">
                <a:ln>
                  <a:noFill/>
                </a:ln>
                <a:solidFill>
                  <a:srgbClr val="ED7D31"/>
                </a:solidFill>
                <a:effectLst/>
                <a:uLnTx/>
                <a:uFillTx/>
                <a:latin typeface="iCiel Cadena" panose="02000503000000020004" charset="0"/>
                <a:cs typeface="iCiel Cadena" panose="02000503000000020004" charset="0"/>
              </a:rPr>
              <a:t>Luật chơi:</a:t>
            </a:r>
            <a:endParaRPr kumimoji="0" lang="en-US" sz="3200" b="0" i="0" u="sng" strike="noStrike" kern="1200" cap="none" spc="0" normalizeH="0" baseline="0" noProof="0">
              <a:ln>
                <a:noFill/>
              </a:ln>
              <a:solidFill>
                <a:srgbClr val="ED7D31"/>
              </a:solidFill>
              <a:effectLst/>
              <a:uLnTx/>
              <a:uFillTx/>
              <a:latin typeface="iCiel Cadena" panose="02000503000000020004" charset="0"/>
              <a:cs typeface="iCiel Cadena" panose="02000503000000020004" charset="0"/>
            </a:endParaRPr>
          </a:p>
        </p:txBody>
      </p:sp>
      <p:sp>
        <p:nvSpPr>
          <p:cNvPr id="12" name="Text Box 11"/>
          <p:cNvSpPr txBox="1"/>
          <p:nvPr/>
        </p:nvSpPr>
        <p:spPr>
          <a:xfrm>
            <a:off x="563245" y="1971675"/>
            <a:ext cx="11398250" cy="1641475"/>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đố</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giấu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vật</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trong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lòng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tay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và</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nắm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lại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rồi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hát</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đồng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dao</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2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Sau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hát</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xong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đoán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chỉ</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tay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của</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đố</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2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Nếu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đoán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đoán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trở</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đố</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trò</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chơi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lại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tiếp</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tục</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p:bldP spid="9" grpId="1"/>
      <p:bldP spid="12" grpId="0"/>
      <p:bldP spid="12"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320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15" name="Text Box 14"/>
          <p:cNvSpPr txBox="1"/>
          <p:nvPr/>
        </p:nvSpPr>
        <p:spPr>
          <a:xfrm>
            <a:off x="781685" y="468630"/>
            <a:ext cx="4958715" cy="755650"/>
          </a:xfrm>
          <a:prstGeom prst="rect">
            <a:avLst/>
          </a:prstGeom>
          <a:solidFill>
            <a:srgbClr val="F9A9CF"/>
          </a:solid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Trò chơi </a:t>
            </a:r>
            <a:r>
              <a:rPr kumimoji="0" lang="en-US" sz="36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Tập tầm vông</a:t>
            </a:r>
            <a:endParaRPr kumimoji="0" lang="en-US" sz="36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07" name="Picture 106"/>
          <p:cNvPicPr/>
          <p:nvPr/>
        </p:nvPicPr>
        <p:blipFill>
          <a:blip r:embed="rId2" r:link="rId3"/>
          <a:stretch>
            <a:fillRect/>
          </a:stretch>
        </p:blipFill>
        <p:spPr>
          <a:xfrm>
            <a:off x="6096000" y="3429000"/>
            <a:ext cx="0" cy="0"/>
          </a:xfrm>
          <a:prstGeom prst="rect">
            <a:avLst/>
          </a:prstGeom>
          <a:noFill/>
          <a:ln w="9525">
            <a:noFill/>
          </a:ln>
        </p:spPr>
      </p:pic>
      <p:grpSp>
        <p:nvGrpSpPr>
          <p:cNvPr id="12" name="Group 11"/>
          <p:cNvGrpSpPr/>
          <p:nvPr/>
        </p:nvGrpSpPr>
        <p:grpSpPr>
          <a:xfrm>
            <a:off x="6694170" y="2047240"/>
            <a:ext cx="2272030" cy="4300220"/>
            <a:chOff x="9742" y="3558"/>
            <a:chExt cx="3578" cy="6772"/>
          </a:xfrm>
        </p:grpSpPr>
        <p:pic>
          <p:nvPicPr>
            <p:cNvPr id="106" name="Picture 105"/>
            <p:cNvPicPr/>
            <p:nvPr/>
          </p:nvPicPr>
          <p:blipFill>
            <a:blip r:embed="rId4">
              <a:clrChange>
                <a:clrFrom>
                  <a:srgbClr val="FFFFFF">
                    <a:alpha val="100000"/>
                  </a:srgbClr>
                </a:clrFrom>
                <a:clrTo>
                  <a:srgbClr val="FFFFFF">
                    <a:alpha val="100000"/>
                    <a:alpha val="0"/>
                  </a:srgbClr>
                </a:clrTo>
              </a:clrChange>
            </a:blip>
            <a:srcRect l="5243" t="35379" r="79431" b="33973"/>
            <a:stretch>
              <a:fillRect/>
            </a:stretch>
          </p:blipFill>
          <p:spPr>
            <a:xfrm>
              <a:off x="9742" y="3558"/>
              <a:ext cx="3578" cy="4352"/>
            </a:xfrm>
            <a:prstGeom prst="rect">
              <a:avLst/>
            </a:prstGeom>
            <a:noFill/>
            <a:ln w="9525">
              <a:noFill/>
            </a:ln>
          </p:spPr>
        </p:pic>
        <p:sp>
          <p:nvSpPr>
            <p:cNvPr id="10" name="Freeform 9"/>
            <p:cNvSpPr/>
            <p:nvPr/>
          </p:nvSpPr>
          <p:spPr>
            <a:xfrm>
              <a:off x="10385" y="7270"/>
              <a:ext cx="1200"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8" name="Freeform 7"/>
            <p:cNvSpPr/>
            <p:nvPr/>
          </p:nvSpPr>
          <p:spPr>
            <a:xfrm>
              <a:off x="1038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9" name="Freeform 8"/>
            <p:cNvSpPr/>
            <p:nvPr/>
          </p:nvSpPr>
          <p:spPr>
            <a:xfrm flipH="1">
              <a:off x="1114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grpSp>
      <p:grpSp>
        <p:nvGrpSpPr>
          <p:cNvPr id="19" name="Group 18"/>
          <p:cNvGrpSpPr/>
          <p:nvPr/>
        </p:nvGrpSpPr>
        <p:grpSpPr>
          <a:xfrm flipH="1">
            <a:off x="3905885" y="2047240"/>
            <a:ext cx="2272030" cy="4300220"/>
            <a:chOff x="9742" y="3558"/>
            <a:chExt cx="3578" cy="6772"/>
          </a:xfrm>
        </p:grpSpPr>
        <p:pic>
          <p:nvPicPr>
            <p:cNvPr id="20" name="Picture 19"/>
            <p:cNvPicPr/>
            <p:nvPr/>
          </p:nvPicPr>
          <p:blipFill>
            <a:blip r:embed="rId4">
              <a:clrChange>
                <a:clrFrom>
                  <a:srgbClr val="FEFFFF">
                    <a:alpha val="100000"/>
                  </a:srgbClr>
                </a:clrFrom>
                <a:clrTo>
                  <a:srgbClr val="FEFFFF">
                    <a:alpha val="100000"/>
                    <a:alpha val="0"/>
                  </a:srgbClr>
                </a:clrTo>
              </a:clrChange>
            </a:blip>
            <a:srcRect l="5243" t="35379" r="79431" b="33973"/>
            <a:stretch>
              <a:fillRect/>
            </a:stretch>
          </p:blipFill>
          <p:spPr>
            <a:xfrm>
              <a:off x="9742" y="3558"/>
              <a:ext cx="3578" cy="4352"/>
            </a:xfrm>
            <a:prstGeom prst="rect">
              <a:avLst/>
            </a:prstGeom>
            <a:noFill/>
            <a:ln w="9525">
              <a:noFill/>
            </a:ln>
          </p:spPr>
        </p:pic>
        <p:sp>
          <p:nvSpPr>
            <p:cNvPr id="21" name="Freeform 20"/>
            <p:cNvSpPr/>
            <p:nvPr/>
          </p:nvSpPr>
          <p:spPr>
            <a:xfrm>
              <a:off x="10385" y="7270"/>
              <a:ext cx="1200"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22" name="Freeform 21"/>
            <p:cNvSpPr/>
            <p:nvPr/>
          </p:nvSpPr>
          <p:spPr>
            <a:xfrm>
              <a:off x="1038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23" name="Freeform 22"/>
            <p:cNvSpPr/>
            <p:nvPr/>
          </p:nvSpPr>
          <p:spPr>
            <a:xfrm flipH="1">
              <a:off x="1114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grpSp>
      <p:pic>
        <p:nvPicPr>
          <p:cNvPr id="110" name="Picture 109"/>
          <p:cNvPicPr/>
          <p:nvPr/>
        </p:nvPicPr>
        <p:blipFill>
          <a:blip r:embed="rId5">
            <a:clrChange>
              <a:clrFrom>
                <a:srgbClr val="FFFFFF">
                  <a:alpha val="100000"/>
                </a:srgbClr>
              </a:clrFrom>
              <a:clrTo>
                <a:srgbClr val="FFFFFF">
                  <a:alpha val="100000"/>
                  <a:alpha val="0"/>
                </a:srgbClr>
              </a:clrTo>
            </a:clrChange>
          </a:blip>
          <a:srcRect l="34934" t="2725" r="35647" b="68541"/>
          <a:stretch>
            <a:fillRect/>
          </a:stretch>
        </p:blipFill>
        <p:spPr>
          <a:xfrm>
            <a:off x="7183755" y="939800"/>
            <a:ext cx="939800" cy="901700"/>
          </a:xfrm>
          <a:prstGeom prst="rect">
            <a:avLst/>
          </a:prstGeom>
          <a:noFill/>
          <a:ln w="9525">
            <a:noFill/>
          </a:ln>
        </p:spPr>
      </p:pic>
      <p:grpSp>
        <p:nvGrpSpPr>
          <p:cNvPr id="27" name="Group 26"/>
          <p:cNvGrpSpPr/>
          <p:nvPr/>
        </p:nvGrpSpPr>
        <p:grpSpPr>
          <a:xfrm>
            <a:off x="6594475" y="2440305"/>
            <a:ext cx="1776730" cy="4032250"/>
            <a:chOff x="14521" y="3570"/>
            <a:chExt cx="2558" cy="5626"/>
          </a:xfrm>
        </p:grpSpPr>
        <p:pic>
          <p:nvPicPr>
            <p:cNvPr id="6" name="Picture 5"/>
            <p:cNvPicPr/>
            <p:nvPr/>
          </p:nvPicPr>
          <p:blipFill>
            <a:blip r:embed="rId4">
              <a:clrChange>
                <a:clrFrom>
                  <a:srgbClr val="FFFFFF">
                    <a:alpha val="100000"/>
                  </a:srgbClr>
                </a:clrFrom>
                <a:clrTo>
                  <a:srgbClr val="FFFFFF">
                    <a:alpha val="100000"/>
                    <a:alpha val="0"/>
                  </a:srgbClr>
                </a:clrTo>
              </a:clrChange>
            </a:blip>
            <a:srcRect l="86308" t="12867" r="2527" b="66042"/>
            <a:stretch>
              <a:fillRect/>
            </a:stretch>
          </p:blipFill>
          <p:spPr>
            <a:xfrm>
              <a:off x="14521" y="3570"/>
              <a:ext cx="2559" cy="3086"/>
            </a:xfrm>
            <a:prstGeom prst="rect">
              <a:avLst/>
            </a:prstGeom>
            <a:noFill/>
            <a:ln w="9525">
              <a:noFill/>
            </a:ln>
          </p:spPr>
        </p:pic>
        <p:sp>
          <p:nvSpPr>
            <p:cNvPr id="24" name="Freeform 23"/>
            <p:cNvSpPr/>
            <p:nvPr/>
          </p:nvSpPr>
          <p:spPr>
            <a:xfrm>
              <a:off x="15207" y="6136"/>
              <a:ext cx="1412"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25" name="Freeform 24"/>
            <p:cNvSpPr/>
            <p:nvPr/>
          </p:nvSpPr>
          <p:spPr>
            <a:xfrm>
              <a:off x="1520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26" name="Freeform 25"/>
            <p:cNvSpPr/>
            <p:nvPr/>
          </p:nvSpPr>
          <p:spPr>
            <a:xfrm flipH="1">
              <a:off x="1614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grpSp>
      <p:grpSp>
        <p:nvGrpSpPr>
          <p:cNvPr id="28" name="Group 27"/>
          <p:cNvGrpSpPr/>
          <p:nvPr/>
        </p:nvGrpSpPr>
        <p:grpSpPr>
          <a:xfrm flipH="1">
            <a:off x="4521835" y="2440305"/>
            <a:ext cx="1776730" cy="4032250"/>
            <a:chOff x="14521" y="3570"/>
            <a:chExt cx="2558" cy="5626"/>
          </a:xfrm>
        </p:grpSpPr>
        <p:pic>
          <p:nvPicPr>
            <p:cNvPr id="29" name="Picture 28"/>
            <p:cNvPicPr/>
            <p:nvPr/>
          </p:nvPicPr>
          <p:blipFill>
            <a:blip r:embed="rId4">
              <a:clrChange>
                <a:clrFrom>
                  <a:srgbClr val="FFFFFF">
                    <a:alpha val="100000"/>
                  </a:srgbClr>
                </a:clrFrom>
                <a:clrTo>
                  <a:srgbClr val="FFFFFF">
                    <a:alpha val="100000"/>
                    <a:alpha val="0"/>
                  </a:srgbClr>
                </a:clrTo>
              </a:clrChange>
            </a:blip>
            <a:srcRect l="86308" t="12867" r="2527" b="66042"/>
            <a:stretch>
              <a:fillRect/>
            </a:stretch>
          </p:blipFill>
          <p:spPr>
            <a:xfrm>
              <a:off x="14521" y="3570"/>
              <a:ext cx="2559" cy="3086"/>
            </a:xfrm>
            <a:prstGeom prst="rect">
              <a:avLst/>
            </a:prstGeom>
            <a:noFill/>
            <a:ln w="9525">
              <a:noFill/>
            </a:ln>
          </p:spPr>
        </p:pic>
        <p:sp>
          <p:nvSpPr>
            <p:cNvPr id="30" name="Freeform 29"/>
            <p:cNvSpPr/>
            <p:nvPr/>
          </p:nvSpPr>
          <p:spPr>
            <a:xfrm>
              <a:off x="15207" y="6136"/>
              <a:ext cx="1412"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31" name="Freeform 30"/>
            <p:cNvSpPr/>
            <p:nvPr/>
          </p:nvSpPr>
          <p:spPr>
            <a:xfrm>
              <a:off x="1520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32" name="Freeform 31"/>
            <p:cNvSpPr/>
            <p:nvPr/>
          </p:nvSpPr>
          <p:spPr>
            <a:xfrm flipH="1">
              <a:off x="1614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grpSp>
      <p:grpSp>
        <p:nvGrpSpPr>
          <p:cNvPr id="13" name="Group 12"/>
          <p:cNvGrpSpPr/>
          <p:nvPr/>
        </p:nvGrpSpPr>
        <p:grpSpPr>
          <a:xfrm>
            <a:off x="338455" y="5566410"/>
            <a:ext cx="11445240" cy="905510"/>
            <a:chOff x="533" y="8766"/>
            <a:chExt cx="18024" cy="1426"/>
          </a:xfrm>
        </p:grpSpPr>
        <p:sp>
          <p:nvSpPr>
            <p:cNvPr id="7" name="Rounded Rectangle 6"/>
            <p:cNvSpPr/>
            <p:nvPr/>
          </p:nvSpPr>
          <p:spPr>
            <a:xfrm>
              <a:off x="533" y="8766"/>
              <a:ext cx="18025" cy="1427"/>
            </a:xfrm>
            <a:prstGeom prst="roundRect">
              <a:avLst>
                <a:gd name="adj" fmla="val 37701"/>
              </a:avLst>
            </a:prstGeom>
            <a:solidFill>
              <a:schemeClr val="accent4">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11" name="Text Box 10"/>
            <p:cNvSpPr txBox="1"/>
            <p:nvPr/>
          </p:nvSpPr>
          <p:spPr>
            <a:xfrm>
              <a:off x="1007" y="8980"/>
              <a:ext cx="17077" cy="10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Khi dự đoán, em không biết </a:t>
              </a:r>
              <a:r>
                <a:rPr kumimoji="0" lang="en-US" sz="3600" b="1" i="0" u="none" strike="noStrike" kern="1200" cap="none" spc="0" normalizeH="0" baseline="0" noProof="0">
                  <a:ln>
                    <a:noFill/>
                  </a:ln>
                  <a:solidFill>
                    <a:srgbClr val="00B050"/>
                  </a:solidFill>
                  <a:effectLst/>
                  <a:uLnTx/>
                  <a:uFillTx/>
                  <a:latin typeface="Calibri" panose="020F0502020204030204" pitchFamily="34" charset="0"/>
                  <a:cs typeface="Calibri" panose="020F0502020204030204" pitchFamily="34" charset="0"/>
                </a:rPr>
                <a:t>chắc chắn</a:t>
              </a:r>
              <a:r>
                <a:rPr kumimoji="0" lang="en-US" sz="36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tay nào có viên bi</a:t>
              </a:r>
              <a:endParaRPr kumimoji="0" lang="en-US" sz="36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8" presetClass="entr" presetSubtype="0" accel="100000" fill="hold" grpId="0" nodeType="withEffect">
                                  <p:stCondLst>
                                    <p:cond delay="0"/>
                                  </p:stCondLst>
                                  <p:childTnLst>
                                    <p:set>
                                      <p:cBhvr>
                                        <p:cTn id="6" dur="500"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strVal val="#ppt_w*2.5"/>
                                          </p:val>
                                        </p:tav>
                                        <p:tav tm="100000">
                                          <p:val>
                                            <p:strVal val="#ppt_w"/>
                                          </p:val>
                                        </p:tav>
                                      </p:tavLst>
                                    </p:anim>
                                    <p:anim calcmode="lin" valueType="num">
                                      <p:cBhvr>
                                        <p:cTn id="8" dur="500" fill="hold"/>
                                        <p:tgtEl>
                                          <p:spTgt spid="15"/>
                                        </p:tgtEl>
                                        <p:attrNameLst>
                                          <p:attrName>ppt_h</p:attrName>
                                        </p:attrNameLst>
                                      </p:cBhvr>
                                      <p:tavLst>
                                        <p:tav tm="0">
                                          <p:val>
                                            <p:strVal val="#ppt_h*0.01"/>
                                          </p:val>
                                        </p:tav>
                                        <p:tav tm="100000">
                                          <p:val>
                                            <p:strVal val="#ppt_h"/>
                                          </p:val>
                                        </p:tav>
                                      </p:tavLst>
                                    </p:anim>
                                    <p:anim calcmode="lin" valueType="num">
                                      <p:cBhvr>
                                        <p:cTn id="9" dur="500" fill="hold"/>
                                        <p:tgtEl>
                                          <p:spTgt spid="15"/>
                                        </p:tgtEl>
                                        <p:attrNameLst>
                                          <p:attrName>ppt_x</p:attrName>
                                        </p:attrNameLst>
                                      </p:cBhvr>
                                      <p:tavLst>
                                        <p:tav tm="0">
                                          <p:val>
                                            <p:strVal val="#ppt_x"/>
                                          </p:val>
                                        </p:tav>
                                        <p:tav tm="100000">
                                          <p:val>
                                            <p:strVal val="#ppt_x"/>
                                          </p:val>
                                        </p:tav>
                                      </p:tavLst>
                                    </p:anim>
                                    <p:anim calcmode="lin" valueType="num">
                                      <p:cBhvr>
                                        <p:cTn id="10" dur="500" fill="hold"/>
                                        <p:tgtEl>
                                          <p:spTgt spid="15"/>
                                        </p:tgtEl>
                                        <p:attrNameLst>
                                          <p:attrName>ppt_y</p:attrName>
                                        </p:attrNameLst>
                                      </p:cBhvr>
                                      <p:tavLst>
                                        <p:tav tm="0">
                                          <p:val>
                                            <p:strVal val="#ppt_h+1"/>
                                          </p:val>
                                        </p:tav>
                                        <p:tav tm="100000">
                                          <p:val>
                                            <p:strVal val="#ppt_y"/>
                                          </p:val>
                                        </p:tav>
                                      </p:tavLst>
                                    </p:anim>
                                    <p:animEffect transition="in" filter="fade">
                                      <p:cBhvr>
                                        <p:cTn id="11" dur="500"/>
                                        <p:tgtEl>
                                          <p:spTgt spid="15"/>
                                        </p:tgtEl>
                                      </p:cBhvr>
                                    </p:animEffect>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500" fill="hold"/>
                                        <p:tgtEl>
                                          <p:spTgt spid="110"/>
                                        </p:tgtEl>
                                        <p:attrNameLst>
                                          <p:attrName>ppt_x</p:attrName>
                                        </p:attrNameLst>
                                      </p:cBhvr>
                                      <p:tavLst>
                                        <p:tav tm="0">
                                          <p:val>
                                            <p:strVal val="#ppt_x"/>
                                          </p:val>
                                        </p:tav>
                                        <p:tav tm="100000">
                                          <p:val>
                                            <p:strVal val="#ppt_x"/>
                                          </p:val>
                                        </p:tav>
                                      </p:tavLst>
                                    </p:anim>
                                    <p:anim calcmode="lin" valueType="num">
                                      <p:cBhvr additive="base">
                                        <p:cTn id="24" dur="500" fill="hold"/>
                                        <p:tgtEl>
                                          <p:spTgt spid="1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nodeType="clickEffect">
                                  <p:stCondLst>
                                    <p:cond delay="0"/>
                                  </p:stCondLst>
                                  <p:childTnLst>
                                    <p:animMotion origin="layout" path="M 0 0 L -0.00833333 0.305556 " pathEditMode="relative" ptsTypes="">
                                      <p:cBhvr>
                                        <p:cTn id="28" dur="2000" fill="hold"/>
                                        <p:tgtEl>
                                          <p:spTgt spid="110"/>
                                        </p:tgtEl>
                                        <p:attrNameLst>
                                          <p:attrName>ppt_x</p:attrName>
                                          <p:attrName>ppt_y</p:attrName>
                                        </p:attrNameLst>
                                      </p:cBhvr>
                                    </p:animMotion>
                                  </p:childTnLst>
                                </p:cTn>
                              </p:par>
                              <p:par>
                                <p:cTn id="29" presetID="6" presetClass="emph" presetSubtype="0" fill="hold" nodeType="withEffect">
                                  <p:stCondLst>
                                    <p:cond delay="0"/>
                                  </p:stCondLst>
                                  <p:childTnLst>
                                    <p:animScale>
                                      <p:cBhvr>
                                        <p:cTn id="30" dur="2000" fill="hold"/>
                                        <p:tgtEl>
                                          <p:spTgt spid="110"/>
                                        </p:tgtEl>
                                      </p:cBhvr>
                                      <p:by x="50000" y="50000"/>
                                    </p:animScale>
                                  </p:childTnLst>
                                </p:cTn>
                              </p:par>
                            </p:childTnLst>
                          </p:cTn>
                        </p:par>
                        <p:par>
                          <p:cTn id="31" fill="hold">
                            <p:stCondLst>
                              <p:cond delay="2000"/>
                            </p:stCondLst>
                            <p:childTnLst>
                              <p:par>
                                <p:cTn id="32" presetID="17" presetClass="entr" presetSubtype="10"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strVal val="#ppt_h"/>
                                          </p:val>
                                        </p:tav>
                                        <p:tav tm="100000">
                                          <p:val>
                                            <p:strVal val="#ppt_h"/>
                                          </p:val>
                                        </p:tav>
                                      </p:tavLst>
                                    </p:anim>
                                  </p:childTnLst>
                                </p:cTn>
                              </p:par>
                              <p:par>
                                <p:cTn id="36" presetID="17" presetClass="entr" presetSubtype="1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strVal val="#ppt_h"/>
                                          </p:val>
                                        </p:tav>
                                        <p:tav tm="100000">
                                          <p:val>
                                            <p:strVal val="#ppt_h"/>
                                          </p:val>
                                        </p:tav>
                                      </p:tavLst>
                                    </p:anim>
                                  </p:childTnLst>
                                </p:cTn>
                              </p:par>
                            </p:childTnLst>
                          </p:cTn>
                        </p:par>
                        <p:par>
                          <p:cTn id="40" fill="hold">
                            <p:stCondLst>
                              <p:cond delay="2500"/>
                            </p:stCondLst>
                            <p:childTnLst>
                              <p:par>
                                <p:cTn id="41" presetID="1" presetClass="exit" presetSubtype="0" fill="hold" nodeType="afterEffect">
                                  <p:stCondLst>
                                    <p:cond delay="0"/>
                                  </p:stCondLst>
                                  <p:childTnLst>
                                    <p:set>
                                      <p:cBhvr>
                                        <p:cTn id="42" dur="1" fill="hold">
                                          <p:stCondLst>
                                            <p:cond delay="0"/>
                                          </p:stCondLst>
                                        </p:cTn>
                                        <p:tgtEl>
                                          <p:spTgt spid="12"/>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9"/>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110"/>
                                        </p:tgtEl>
                                        <p:attrNameLst>
                                          <p:attrName>style.visibility</p:attrName>
                                        </p:attrNameLst>
                                      </p:cBhvr>
                                      <p:to>
                                        <p:strVal val="hidden"/>
                                      </p:to>
                                    </p:set>
                                  </p:childTnLst>
                                </p:cTn>
                              </p:par>
                            </p:childTnLst>
                          </p:cTn>
                        </p:par>
                        <p:par>
                          <p:cTn id="51" fill="hold">
                            <p:stCondLst>
                              <p:cond delay="2500"/>
                            </p:stCondLst>
                            <p:childTnLst>
                              <p:par>
                                <p:cTn id="52" presetID="0" presetClass="path" presetSubtype="0" accel="50000" decel="50000" fill="hold" nodeType="afterEffect">
                                  <p:stCondLst>
                                    <p:cond delay="0"/>
                                  </p:stCondLst>
                                  <p:childTnLst>
                                    <p:animMotion origin="layout" path="M 0 0 L -0.00171875 -0.0108333 L -0.00432292 -0.0216667 L -0.00864583 -0.0339815 L -0.0129687 -0.0448148 L -0.0164583 -0.0555556 L -0.0207813 -0.0663889 L -0.0277604 -0.0740741 L -0.0338021 -0.0802778 L -0.0398958 -0.0849074 L -0.0459896 -0.0849074 L -0.0520312 -0.0863889 L -0.058125 -0.089537 L -0.0642188 -0.089537 L -0.0720313 -0.0910185 L -0.0789583 -0.0910185 L -0.0850521 -0.0910185 L -0.0910937 -0.0910185 L -0.0971875 -0.0910185 L -0.103281 -0.0910185 L -0.109323 -0.089537 L -0.116302 -0.0817593 L -0.122344 -0.0756482 L -0.128438 -0.0663889 L -0.134531 -0.0586111 L -0.141458 -0.0494444 L -0.148385 -0.0401852 L -0.154479 -0.0355556 L -0.161406 -0.0247222 L -0.1675 -0.0138889 L -0.174427 -0.0062037 L -0.180521 0.00462963 L -0.186615 0.0123148 L -0.193542 0.0246296 L -0.199635 0.035463 L -0.204844 0.0462963 L -0.211771 0.0586111 L -0.217865 0.0678704 L -0.225677 0.0771296 L -0.231771 0.087963 L -0.237813 0.0956481 L -0.243906 0.106481 L -0.25 0.112593 L -0.256042 0.12037 L -0.263021 0.128056 L -0.270833 0.134259 L -0.276875 0.138889 L -0.282969 0.140463 L -0.289063 0.140463 L -0.295104 0.140463 L -0.301198 0.140463 L -0.308125 0.140463 L -0.315104 0.140463 L -0.321146 0.135741 L -0.328073 0.131111 L -0.334167 0.126481 L -0.341094 0.118796 L -0.347187 0.112593 L -0.353281 0.104907 L -0.359323 0.0972222 L -0.365417 0.0894444 L -0.37151 0.0787037 L -0.376719 0.0678704 L -0.383646 0.0555556 L -0.387135 0.0447222 L -0.38974 0.0338889 L -0.393177 0.0231481 L -0.395781 0.0123148 L -0.398385 0.00148148 L -0.398385 -0.0108333 L -0.398385 -0.0231481 L -0.398385 -0.0355556 L -0.398385 -0.0462963 L -0.398385 -0.0571296 L -0.397552 -0.0678704 L -0.394062 -0.0787037 L -0.391458 -0.089537 L -0.385365 -0.0987963 L -0.381042 -0.109537 L -0.375833 -0.12037 L -0.36974 -0.125 L -0.363698 -0.132685 L -0.357604 -0.140463 L -0.350677 -0.149722 L -0.344583 -0.152778 L -0.33849 -0.155833 L -0.332448 -0.155833 L -0.326354 -0.155833 L -0.320313 -0.155833 L -0.313333 -0.155833 L -0.306406 -0.155833 L -0.300312 -0.155833 L -0.294271 -0.155833 L -0.287292 -0.154352 L -0.280365 -0.154352 L -0.272552 -0.149722 L -0.265625 -0.149722 L -0.257813 -0.146574 L -0.251719 -0.143519 L -0.245625 -0.141944 L -0.236979 -0.137315 L -0.230885 -0.134259 L -0.224792 -0.125 L -0.217865 -0.12037 L -0.211771 -0.112685 L -0.205677 -0.104907 L -0.19875 -0.0956481 L -0.192656 -0.087963 L -0.185729 -0.0787037 L -0.178802 -0.0725 L -0.171823 -0.0648148 L -0.164896 -0.0555556 L -0.158802 -0.0462963 L -0.151875 -0.0355556 L -0.145781 -0.0262963 L -0.13974 -0.017037 L -0.131927 -0.00777778 L -0.125833 0.00148148 L -0.118906 0.0138889 L -0.111927 0.0231481 L -0.105 0.0338889 L -0.0989062 0.0416667 L -0.0928646 0.0524074 L -0.0867708 0.0616667 L -0.0806771 0.0678704 L -0.0746354 0.0725 L -0.0685417 0.0771296 L -0.0624479 0.0771296 L -0.0564062 0.0771296 L -0.0503125 0.0771296 L -0.0442187 0.0771296 L -0.0372917 0.0755556 L -0.0311979 0.0678704 L -0.0251563 0.0616667 L -0.0181771 0.0555556 L -0.0121354 0.0462963 L -0.00692708 0.035463 L -0.0034375 0.0246296 L -0.000833333 0.0123148 L -0.000833333 0 " pathEditMode="relative" ptsTypes="">
                                      <p:cBhvr>
                                        <p:cTn id="53" dur="2000" fill="hold"/>
                                        <p:tgtEl>
                                          <p:spTgt spid="27"/>
                                        </p:tgtEl>
                                        <p:attrNameLst>
                                          <p:attrName>ppt_x</p:attrName>
                                          <p:attrName>ppt_y</p:attrName>
                                        </p:attrNameLst>
                                      </p:cBhvr>
                                    </p:animMotion>
                                  </p:childTnLst>
                                </p:cTn>
                              </p:par>
                              <p:par>
                                <p:cTn id="54" presetID="0" presetClass="path" presetSubtype="0" accel="50000" decel="50000" fill="hold" nodeType="withEffect">
                                  <p:stCondLst>
                                    <p:cond delay="0"/>
                                  </p:stCondLst>
                                  <p:childTnLst>
                                    <p:animMotion origin="layout" path="M 0 0 L 0.00604167 -0.0062037 L 0.0121354 -0.015463 L 0.0182292 -0.0231481 L 0.0242708 -0.0324074 L 0.03125 -0.037037 L 0.0372917 -0.0416667 L 0.0433854 -0.0448148 L 0.0503125 -0.0462963 L 0.0564062 -0.0462963 L 0.0633333 -0.0462963 L 0.0694271 -0.0462963 L 0.0755208 -0.0462963 L 0.0824479 -0.0416667 L 0.089375 -0.0401852 L 0.0971875 -0.0355556 L 0.103281 -0.0324074 L 0.110208 -0.0277778 L 0.117188 -0.0247222 L 0.124115 -0.0200926 L 0.130208 -0.0185185 L 0.13625 -0.015463 L 0.142344 -0.0108333 L 0.148438 -0.0062037 L 0.154479 -0.00157407 L 0.160573 0.00305556 L 0.1675 0.00925926 L 0.174479 0.0138889 L 0.181406 0.0215741 L 0.188333 0.0262037 L 0.194427 0.0292593 L 0.201354 0.035463 L 0.207448 0.0385185 L 0.21526 0.0416667 L 0.223073 0.0447222 L 0.229115 0.0477778 L 0.235208 0.0493519 L 0.241302 0.0524074 L 0.247344 0.0524074 L 0.253437 0.0539815 L 0.260365 0.0539815 L 0.266458 0.0539815 L 0.272552 0.0539815 L 0.279479 0.0539815 L 0.287292 0.0539815 L 0.293385 0.0493519 L 0.299427 0.0431481 L 0.305521 0.035463 L 0.311615 0.0246296 L 0.314219 0.0123148 L 0.315937 0.00148148 L 0.316823 -0.00925926 L 0.316823 -0.0216667 L 0.316823 -0.0339815 L 0.313333 -0.0462963 L 0.310729 -0.0571296 L 0.305521 -0.067963 L 0.299427 -0.0787037 L 0.2925 -0.0849074 L 0.286406 -0.0864815 L 0.279479 -0.0910185 L 0.268177 -0.0925926 L 0.262135 -0.0941667 L 0.255156 -0.0956481 L 0.249115 -0.0987963 L 0.243021 -0.0987963 L 0.236927 -0.0987963 L 0.23 -0.0956481 L 0.223073 -0.0925926 L 0.216979 -0.087963 L 0.208281 -0.0833333 L 0.20224 -0.0818519 L 0.19526 -0.0772222 L 0.188333 -0.0694444 L 0.182292 -0.0633333 L 0.176198 -0.0555556 L 0.170104 -0.0478704 L 0.164063 -0.0386111 L 0.157083 -0.0277778 L 0.149271 -0.015463 L 0.142344 -0.00314815 L 0.137135 0.00768519 L 0.131042 0.0169444 L 0.125 0.0277778 L 0.118906 0.037037 L 0.111979 0.0462963 L 0.105885 0.057037 L 0.0989583 0.0678704 L 0.0902604 0.0801852 L 0.0841667 0.087963 L 0.0772396 0.0956481 L 0.0703125 0.104907 L 0.0642188 0.111111 L 0.0572917 0.12037 L 0.0511979 0.123426 L 0.0442708 0.128056 L 0.0381771 0.12963 L 0.0320833 0.12963 L 0.0260417 0.12963 L 0.0199479 0.128056 L 0.0138542 0.12037 L 0.0078125 0.114167 L 0.00260417 0.101852 L -0.000885417 0.0910185 L -0.00177083 0.0801852 L -0.00520833 0.0694444 L -0.0078125 0.0586111 L -0.0078125 0.0462963 L -0.00958333 0.0338889 L -0.00958333 0.0231481 L -0.00869792 0.0123148 L -0.00520833 0.00148148 L 0.000833333 -0.00462963 L 0.00692708 -0.0108333 L 0.0130208 -0.015463 " pathEditMode="relative" ptsTypes="">
                                      <p:cBhvr>
                                        <p:cTn id="55" dur="2000" fill="hold"/>
                                        <p:tgtEl>
                                          <p:spTgt spid="28"/>
                                        </p:tgtEl>
                                        <p:attrNameLst>
                                          <p:attrName>ppt_x</p:attrName>
                                          <p:attrName>ppt_y</p:attrName>
                                        </p:attrNameLst>
                                      </p:cBhvr>
                                    </p:animMotion>
                                  </p:childTnLst>
                                </p:cTn>
                              </p:par>
                            </p:childTnLst>
                          </p:cTn>
                        </p:par>
                        <p:par>
                          <p:cTn id="56" fill="hold">
                            <p:stCondLst>
                              <p:cond delay="4500"/>
                            </p:stCondLst>
                            <p:childTnLst>
                              <p:par>
                                <p:cTn id="57" presetID="14" presetClass="entr" presetSubtype="10" fill="hold"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randombar(horizontal)">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37" presetClass="exit" presetSubtype="0" fill="hold" nodeType="clickEffect">
                                  <p:stCondLst>
                                    <p:cond delay="0"/>
                                  </p:stCondLst>
                                  <p:childTnLst>
                                    <p:animEffect transition="out" filter="fade">
                                      <p:cBhvr>
                                        <p:cTn id="63" dur="1000"/>
                                        <p:tgtEl>
                                          <p:spTgt spid="27"/>
                                        </p:tgtEl>
                                      </p:cBhvr>
                                    </p:animEffect>
                                    <p:anim calcmode="lin" valueType="num">
                                      <p:cBhvr>
                                        <p:cTn id="64" dur="1000"/>
                                        <p:tgtEl>
                                          <p:spTgt spid="27"/>
                                        </p:tgtEl>
                                        <p:attrNameLst>
                                          <p:attrName>ppt_x</p:attrName>
                                        </p:attrNameLst>
                                      </p:cBhvr>
                                      <p:tavLst>
                                        <p:tav tm="0">
                                          <p:val>
                                            <p:strVal val="ppt_x"/>
                                          </p:val>
                                        </p:tav>
                                        <p:tav tm="100000">
                                          <p:val>
                                            <p:strVal val="ppt_x"/>
                                          </p:val>
                                        </p:tav>
                                      </p:tavLst>
                                    </p:anim>
                                    <p:anim calcmode="lin" valueType="num">
                                      <p:cBhvr>
                                        <p:cTn id="65" dur="100" decel="100000"/>
                                        <p:tgtEl>
                                          <p:spTgt spid="27"/>
                                        </p:tgtEl>
                                        <p:attrNameLst>
                                          <p:attrName>ppt_y</p:attrName>
                                        </p:attrNameLst>
                                      </p:cBhvr>
                                      <p:tavLst>
                                        <p:tav tm="0">
                                          <p:val>
                                            <p:strVal val="ppt_y"/>
                                          </p:val>
                                        </p:tav>
                                        <p:tav tm="100000">
                                          <p:val>
                                            <p:strVal val="ppt_y-.03"/>
                                          </p:val>
                                        </p:tav>
                                      </p:tavLst>
                                    </p:anim>
                                    <p:anim calcmode="lin" valueType="num">
                                      <p:cBhvr>
                                        <p:cTn id="66" dur="900" accel="100000">
                                          <p:stCondLst>
                                            <p:cond delay="100"/>
                                          </p:stCondLst>
                                        </p:cTn>
                                        <p:tgtEl>
                                          <p:spTgt spid="27"/>
                                        </p:tgtEl>
                                        <p:attrNameLst>
                                          <p:attrName>ppt_y</p:attrName>
                                        </p:attrNameLst>
                                      </p:cBhvr>
                                      <p:tavLst>
                                        <p:tav tm="0">
                                          <p:val>
                                            <p:strVal val="ppt_y"/>
                                          </p:val>
                                        </p:tav>
                                        <p:tav tm="100000">
                                          <p:val>
                                            <p:strVal val="ppt_y+1"/>
                                          </p:val>
                                        </p:tav>
                                      </p:tavLst>
                                    </p:anim>
                                    <p:set>
                                      <p:cBhvr>
                                        <p:cTn id="67" dur="1" fill="hold">
                                          <p:stCondLst>
                                            <p:cond delay="999"/>
                                          </p:stCondLst>
                                        </p:cTn>
                                        <p:tgtEl>
                                          <p:spTgt spid="27"/>
                                        </p:tgtEl>
                                        <p:attrNameLst>
                                          <p:attrName>style.visibility</p:attrName>
                                        </p:attrNameLst>
                                      </p:cBhvr>
                                      <p:to>
                                        <p:strVal val="hidden"/>
                                      </p:to>
                                    </p:set>
                                  </p:childTnLst>
                                </p:cTn>
                              </p:par>
                              <p:par>
                                <p:cTn id="68" presetID="37" presetClass="exit" presetSubtype="0" fill="hold" nodeType="withEffect">
                                  <p:stCondLst>
                                    <p:cond delay="0"/>
                                  </p:stCondLst>
                                  <p:childTnLst>
                                    <p:animEffect transition="out" filter="fade">
                                      <p:cBhvr>
                                        <p:cTn id="69" dur="1000"/>
                                        <p:tgtEl>
                                          <p:spTgt spid="28"/>
                                        </p:tgtEl>
                                      </p:cBhvr>
                                    </p:animEffect>
                                    <p:anim calcmode="lin" valueType="num">
                                      <p:cBhvr>
                                        <p:cTn id="70" dur="1000"/>
                                        <p:tgtEl>
                                          <p:spTgt spid="28"/>
                                        </p:tgtEl>
                                        <p:attrNameLst>
                                          <p:attrName>ppt_x</p:attrName>
                                        </p:attrNameLst>
                                      </p:cBhvr>
                                      <p:tavLst>
                                        <p:tav tm="0">
                                          <p:val>
                                            <p:strVal val="ppt_x"/>
                                          </p:val>
                                        </p:tav>
                                        <p:tav tm="100000">
                                          <p:val>
                                            <p:strVal val="ppt_x"/>
                                          </p:val>
                                        </p:tav>
                                      </p:tavLst>
                                    </p:anim>
                                    <p:anim calcmode="lin" valueType="num">
                                      <p:cBhvr>
                                        <p:cTn id="71" dur="100" decel="100000"/>
                                        <p:tgtEl>
                                          <p:spTgt spid="28"/>
                                        </p:tgtEl>
                                        <p:attrNameLst>
                                          <p:attrName>ppt_y</p:attrName>
                                        </p:attrNameLst>
                                      </p:cBhvr>
                                      <p:tavLst>
                                        <p:tav tm="0">
                                          <p:val>
                                            <p:strVal val="ppt_y"/>
                                          </p:val>
                                        </p:tav>
                                        <p:tav tm="100000">
                                          <p:val>
                                            <p:strVal val="ppt_y-.03"/>
                                          </p:val>
                                        </p:tav>
                                      </p:tavLst>
                                    </p:anim>
                                    <p:anim calcmode="lin" valueType="num">
                                      <p:cBhvr>
                                        <p:cTn id="72" dur="900" accel="100000">
                                          <p:stCondLst>
                                            <p:cond delay="100"/>
                                          </p:stCondLst>
                                        </p:cTn>
                                        <p:tgtEl>
                                          <p:spTgt spid="28"/>
                                        </p:tgtEl>
                                        <p:attrNameLst>
                                          <p:attrName>ppt_y</p:attrName>
                                        </p:attrNameLst>
                                      </p:cBhvr>
                                      <p:tavLst>
                                        <p:tav tm="0">
                                          <p:val>
                                            <p:strVal val="ppt_y"/>
                                          </p:val>
                                        </p:tav>
                                        <p:tav tm="100000">
                                          <p:val>
                                            <p:strVal val="ppt_y+1"/>
                                          </p:val>
                                        </p:tav>
                                      </p:tavLst>
                                    </p:anim>
                                    <p:set>
                                      <p:cBhvr>
                                        <p:cTn id="73"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320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15" name="Text Box 14"/>
          <p:cNvSpPr txBox="1"/>
          <p:nvPr/>
        </p:nvSpPr>
        <p:spPr>
          <a:xfrm>
            <a:off x="781685" y="468630"/>
            <a:ext cx="4958715" cy="755650"/>
          </a:xfrm>
          <a:prstGeom prst="rect">
            <a:avLst/>
          </a:prstGeom>
          <a:solidFill>
            <a:srgbClr val="F9A9CF"/>
          </a:solid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Trò chơi </a:t>
            </a:r>
            <a:r>
              <a:rPr kumimoji="0" lang="en-US" sz="36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Tập tầm vông</a:t>
            </a:r>
            <a:endParaRPr kumimoji="0" lang="en-US" sz="36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07" name="Picture 106"/>
          <p:cNvPicPr/>
          <p:nvPr/>
        </p:nvPicPr>
        <p:blipFill>
          <a:blip r:embed="rId2" r:link="rId3"/>
          <a:stretch>
            <a:fillRect/>
          </a:stretch>
        </p:blipFill>
        <p:spPr>
          <a:xfrm>
            <a:off x="6096000" y="3429000"/>
            <a:ext cx="0" cy="0"/>
          </a:xfrm>
          <a:prstGeom prst="rect">
            <a:avLst/>
          </a:prstGeom>
          <a:noFill/>
          <a:ln w="9525">
            <a:noFill/>
          </a:ln>
        </p:spPr>
      </p:pic>
      <p:grpSp>
        <p:nvGrpSpPr>
          <p:cNvPr id="12" name="Group 11"/>
          <p:cNvGrpSpPr/>
          <p:nvPr/>
        </p:nvGrpSpPr>
        <p:grpSpPr>
          <a:xfrm>
            <a:off x="6694170" y="2047240"/>
            <a:ext cx="2272030" cy="4300220"/>
            <a:chOff x="9742" y="3558"/>
            <a:chExt cx="3578" cy="6772"/>
          </a:xfrm>
        </p:grpSpPr>
        <p:pic>
          <p:nvPicPr>
            <p:cNvPr id="106" name="Picture 105"/>
            <p:cNvPicPr/>
            <p:nvPr/>
          </p:nvPicPr>
          <p:blipFill>
            <a:blip r:embed="rId4">
              <a:clrChange>
                <a:clrFrom>
                  <a:srgbClr val="FFFFFF">
                    <a:alpha val="100000"/>
                  </a:srgbClr>
                </a:clrFrom>
                <a:clrTo>
                  <a:srgbClr val="FFFFFF">
                    <a:alpha val="100000"/>
                    <a:alpha val="0"/>
                  </a:srgbClr>
                </a:clrTo>
              </a:clrChange>
            </a:blip>
            <a:srcRect l="5243" t="35379" r="79431" b="33973"/>
            <a:stretch>
              <a:fillRect/>
            </a:stretch>
          </p:blipFill>
          <p:spPr>
            <a:xfrm>
              <a:off x="9742" y="3558"/>
              <a:ext cx="3578" cy="4352"/>
            </a:xfrm>
            <a:prstGeom prst="rect">
              <a:avLst/>
            </a:prstGeom>
            <a:noFill/>
            <a:ln w="9525">
              <a:noFill/>
            </a:ln>
          </p:spPr>
        </p:pic>
        <p:sp>
          <p:nvSpPr>
            <p:cNvPr id="10" name="Freeform 9"/>
            <p:cNvSpPr/>
            <p:nvPr/>
          </p:nvSpPr>
          <p:spPr>
            <a:xfrm>
              <a:off x="10385" y="7270"/>
              <a:ext cx="1200"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8" name="Freeform 7"/>
            <p:cNvSpPr/>
            <p:nvPr/>
          </p:nvSpPr>
          <p:spPr>
            <a:xfrm>
              <a:off x="1038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9" name="Freeform 8"/>
            <p:cNvSpPr/>
            <p:nvPr/>
          </p:nvSpPr>
          <p:spPr>
            <a:xfrm flipH="1">
              <a:off x="1114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grpSp>
      <p:grpSp>
        <p:nvGrpSpPr>
          <p:cNvPr id="19" name="Group 18"/>
          <p:cNvGrpSpPr/>
          <p:nvPr/>
        </p:nvGrpSpPr>
        <p:grpSpPr>
          <a:xfrm flipH="1">
            <a:off x="3905885" y="2047240"/>
            <a:ext cx="2272030" cy="4300220"/>
            <a:chOff x="9742" y="3558"/>
            <a:chExt cx="3578" cy="6772"/>
          </a:xfrm>
        </p:grpSpPr>
        <p:pic>
          <p:nvPicPr>
            <p:cNvPr id="20" name="Picture 19"/>
            <p:cNvPicPr/>
            <p:nvPr/>
          </p:nvPicPr>
          <p:blipFill>
            <a:blip r:embed="rId4">
              <a:clrChange>
                <a:clrFrom>
                  <a:srgbClr val="FEFFFF">
                    <a:alpha val="100000"/>
                  </a:srgbClr>
                </a:clrFrom>
                <a:clrTo>
                  <a:srgbClr val="FEFFFF">
                    <a:alpha val="100000"/>
                    <a:alpha val="0"/>
                  </a:srgbClr>
                </a:clrTo>
              </a:clrChange>
            </a:blip>
            <a:srcRect l="5243" t="35379" r="79431" b="33973"/>
            <a:stretch>
              <a:fillRect/>
            </a:stretch>
          </p:blipFill>
          <p:spPr>
            <a:xfrm>
              <a:off x="9742" y="3558"/>
              <a:ext cx="3578" cy="4352"/>
            </a:xfrm>
            <a:prstGeom prst="rect">
              <a:avLst/>
            </a:prstGeom>
            <a:noFill/>
            <a:ln w="9525">
              <a:noFill/>
            </a:ln>
          </p:spPr>
        </p:pic>
        <p:sp>
          <p:nvSpPr>
            <p:cNvPr id="21" name="Freeform 20"/>
            <p:cNvSpPr/>
            <p:nvPr/>
          </p:nvSpPr>
          <p:spPr>
            <a:xfrm>
              <a:off x="10385" y="7270"/>
              <a:ext cx="1200"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22" name="Freeform 21"/>
            <p:cNvSpPr/>
            <p:nvPr/>
          </p:nvSpPr>
          <p:spPr>
            <a:xfrm>
              <a:off x="1038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23" name="Freeform 22"/>
            <p:cNvSpPr/>
            <p:nvPr/>
          </p:nvSpPr>
          <p:spPr>
            <a:xfrm flipH="1">
              <a:off x="1114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grpSp>
      <p:pic>
        <p:nvPicPr>
          <p:cNvPr id="110" name="Picture 109"/>
          <p:cNvPicPr/>
          <p:nvPr/>
        </p:nvPicPr>
        <p:blipFill>
          <a:blip r:embed="rId5">
            <a:clrChange>
              <a:clrFrom>
                <a:srgbClr val="FFFFFF">
                  <a:alpha val="100000"/>
                </a:srgbClr>
              </a:clrFrom>
              <a:clrTo>
                <a:srgbClr val="FFFFFF">
                  <a:alpha val="100000"/>
                  <a:alpha val="0"/>
                </a:srgbClr>
              </a:clrTo>
            </a:clrChange>
          </a:blip>
          <a:srcRect l="34934" t="2725" r="35647" b="68541"/>
          <a:stretch>
            <a:fillRect/>
          </a:stretch>
        </p:blipFill>
        <p:spPr>
          <a:xfrm>
            <a:off x="5005705" y="3193415"/>
            <a:ext cx="591820" cy="560070"/>
          </a:xfrm>
          <a:prstGeom prst="rect">
            <a:avLst/>
          </a:prstGeom>
          <a:noFill/>
          <a:ln w="9525">
            <a:noFill/>
          </a:ln>
        </p:spPr>
      </p:pic>
      <p:grpSp>
        <p:nvGrpSpPr>
          <p:cNvPr id="27" name="Group 26"/>
          <p:cNvGrpSpPr/>
          <p:nvPr/>
        </p:nvGrpSpPr>
        <p:grpSpPr>
          <a:xfrm>
            <a:off x="6569075" y="2392680"/>
            <a:ext cx="1776730" cy="4032250"/>
            <a:chOff x="14521" y="3570"/>
            <a:chExt cx="2558" cy="5626"/>
          </a:xfrm>
        </p:grpSpPr>
        <p:pic>
          <p:nvPicPr>
            <p:cNvPr id="6" name="Picture 5"/>
            <p:cNvPicPr/>
            <p:nvPr/>
          </p:nvPicPr>
          <p:blipFill>
            <a:blip r:embed="rId4">
              <a:clrChange>
                <a:clrFrom>
                  <a:srgbClr val="FFFFFF">
                    <a:alpha val="100000"/>
                  </a:srgbClr>
                </a:clrFrom>
                <a:clrTo>
                  <a:srgbClr val="FFFFFF">
                    <a:alpha val="100000"/>
                    <a:alpha val="0"/>
                  </a:srgbClr>
                </a:clrTo>
              </a:clrChange>
            </a:blip>
            <a:srcRect l="86308" t="12867" r="2527" b="66042"/>
            <a:stretch>
              <a:fillRect/>
            </a:stretch>
          </p:blipFill>
          <p:spPr>
            <a:xfrm>
              <a:off x="14521" y="3570"/>
              <a:ext cx="2559" cy="3086"/>
            </a:xfrm>
            <a:prstGeom prst="rect">
              <a:avLst/>
            </a:prstGeom>
            <a:noFill/>
            <a:ln w="9525">
              <a:noFill/>
            </a:ln>
          </p:spPr>
        </p:pic>
        <p:sp>
          <p:nvSpPr>
            <p:cNvPr id="24" name="Freeform 23"/>
            <p:cNvSpPr/>
            <p:nvPr/>
          </p:nvSpPr>
          <p:spPr>
            <a:xfrm>
              <a:off x="15207" y="6136"/>
              <a:ext cx="1412"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25" name="Freeform 24"/>
            <p:cNvSpPr/>
            <p:nvPr/>
          </p:nvSpPr>
          <p:spPr>
            <a:xfrm>
              <a:off x="1520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26" name="Freeform 25"/>
            <p:cNvSpPr/>
            <p:nvPr/>
          </p:nvSpPr>
          <p:spPr>
            <a:xfrm flipH="1">
              <a:off x="1614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grpSp>
      <p:grpSp>
        <p:nvGrpSpPr>
          <p:cNvPr id="28" name="Group 27"/>
          <p:cNvGrpSpPr/>
          <p:nvPr/>
        </p:nvGrpSpPr>
        <p:grpSpPr>
          <a:xfrm flipH="1">
            <a:off x="4606925" y="2367915"/>
            <a:ext cx="1776730" cy="4032250"/>
            <a:chOff x="14521" y="3570"/>
            <a:chExt cx="2558" cy="5626"/>
          </a:xfrm>
        </p:grpSpPr>
        <p:pic>
          <p:nvPicPr>
            <p:cNvPr id="29" name="Picture 28"/>
            <p:cNvPicPr/>
            <p:nvPr/>
          </p:nvPicPr>
          <p:blipFill>
            <a:blip r:embed="rId4">
              <a:clrChange>
                <a:clrFrom>
                  <a:srgbClr val="FFFFFF">
                    <a:alpha val="100000"/>
                  </a:srgbClr>
                </a:clrFrom>
                <a:clrTo>
                  <a:srgbClr val="FFFFFF">
                    <a:alpha val="100000"/>
                    <a:alpha val="0"/>
                  </a:srgbClr>
                </a:clrTo>
              </a:clrChange>
            </a:blip>
            <a:srcRect l="86308" t="12867" r="2527" b="66042"/>
            <a:stretch>
              <a:fillRect/>
            </a:stretch>
          </p:blipFill>
          <p:spPr>
            <a:xfrm>
              <a:off x="14521" y="3570"/>
              <a:ext cx="2559" cy="3086"/>
            </a:xfrm>
            <a:prstGeom prst="rect">
              <a:avLst/>
            </a:prstGeom>
            <a:noFill/>
            <a:ln w="9525">
              <a:noFill/>
            </a:ln>
          </p:spPr>
        </p:pic>
        <p:sp>
          <p:nvSpPr>
            <p:cNvPr id="30" name="Freeform 29"/>
            <p:cNvSpPr/>
            <p:nvPr/>
          </p:nvSpPr>
          <p:spPr>
            <a:xfrm>
              <a:off x="15207" y="6136"/>
              <a:ext cx="1412"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31" name="Freeform 30"/>
            <p:cNvSpPr/>
            <p:nvPr/>
          </p:nvSpPr>
          <p:spPr>
            <a:xfrm>
              <a:off x="1520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32" name="Freeform 31"/>
            <p:cNvSpPr/>
            <p:nvPr/>
          </p:nvSpPr>
          <p:spPr>
            <a:xfrm flipH="1">
              <a:off x="1614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grpSp>
      <p:grpSp>
        <p:nvGrpSpPr>
          <p:cNvPr id="11" name="Group 10"/>
          <p:cNvGrpSpPr/>
          <p:nvPr/>
        </p:nvGrpSpPr>
        <p:grpSpPr>
          <a:xfrm>
            <a:off x="7299325" y="27940"/>
            <a:ext cx="4289425" cy="2579370"/>
            <a:chOff x="12282" y="-150"/>
            <a:chExt cx="5301" cy="2274"/>
          </a:xfrm>
        </p:grpSpPr>
        <p:grpSp>
          <p:nvGrpSpPr>
            <p:cNvPr id="7" name="Group 6"/>
            <p:cNvGrpSpPr/>
            <p:nvPr/>
          </p:nvGrpSpPr>
          <p:grpSpPr>
            <a:xfrm>
              <a:off x="12282" y="-150"/>
              <a:ext cx="5301" cy="2274"/>
              <a:chOff x="11898" y="4722"/>
              <a:chExt cx="4868" cy="1921"/>
            </a:xfrm>
          </p:grpSpPr>
          <p:sp>
            <p:nvSpPr>
              <p:cNvPr id="13" name="Freeform 12"/>
              <p:cNvSpPr/>
              <p:nvPr/>
            </p:nvSpPr>
            <p:spPr>
              <a:xfrm>
                <a:off x="12095" y="4901"/>
                <a:ext cx="4633" cy="1488"/>
              </a:xfrm>
              <a:custGeom>
                <a:avLst/>
                <a:gdLst>
                  <a:gd name="connisteX0" fmla="*/ 987425 w 2941955"/>
                  <a:gd name="connsiteY0" fmla="*/ 155575 h 1164590"/>
                  <a:gd name="connisteX1" fmla="*/ 655955 w 2941955"/>
                  <a:gd name="connsiteY1" fmla="*/ 99060 h 1164590"/>
                  <a:gd name="connisteX2" fmla="*/ 360045 w 2941955"/>
                  <a:gd name="connsiteY2" fmla="*/ 141605 h 1164590"/>
                  <a:gd name="connisteX3" fmla="*/ 113030 w 2941955"/>
                  <a:gd name="connsiteY3" fmla="*/ 268605 h 1164590"/>
                  <a:gd name="connisteX4" fmla="*/ 0 w 2941955"/>
                  <a:gd name="connsiteY4" fmla="*/ 387985 h 1164590"/>
                  <a:gd name="connisteX5" fmla="*/ 77470 w 2941955"/>
                  <a:gd name="connsiteY5" fmla="*/ 536575 h 1164590"/>
                  <a:gd name="connisteX6" fmla="*/ 127000 w 2941955"/>
                  <a:gd name="connsiteY6" fmla="*/ 564515 h 1164590"/>
                  <a:gd name="connisteX7" fmla="*/ 0 w 2941955"/>
                  <a:gd name="connsiteY7" fmla="*/ 691515 h 1164590"/>
                  <a:gd name="connisteX8" fmla="*/ 42545 w 2941955"/>
                  <a:gd name="connsiteY8" fmla="*/ 875030 h 1164590"/>
                  <a:gd name="connisteX9" fmla="*/ 247015 w 2941955"/>
                  <a:gd name="connsiteY9" fmla="*/ 967105 h 1164590"/>
                  <a:gd name="connisteX10" fmla="*/ 662940 w 2941955"/>
                  <a:gd name="connsiteY10" fmla="*/ 981075 h 1164590"/>
                  <a:gd name="connisteX11" fmla="*/ 860425 w 2941955"/>
                  <a:gd name="connsiteY11" fmla="*/ 931545 h 1164590"/>
                  <a:gd name="connisteX12" fmla="*/ 889000 w 2941955"/>
                  <a:gd name="connsiteY12" fmla="*/ 1037590 h 1164590"/>
                  <a:gd name="connisteX13" fmla="*/ 1213485 w 2941955"/>
                  <a:gd name="connsiteY13" fmla="*/ 1122045 h 1164590"/>
                  <a:gd name="connisteX14" fmla="*/ 1524000 w 2941955"/>
                  <a:gd name="connsiteY14" fmla="*/ 1101090 h 1164590"/>
                  <a:gd name="connisteX15" fmla="*/ 2003425 w 2941955"/>
                  <a:gd name="connsiteY15" fmla="*/ 1164590 h 1164590"/>
                  <a:gd name="connisteX16" fmla="*/ 1884045 w 2941955"/>
                  <a:gd name="connsiteY16" fmla="*/ 1002030 h 1164590"/>
                  <a:gd name="connisteX17" fmla="*/ 2145030 w 2941955"/>
                  <a:gd name="connsiteY17" fmla="*/ 1002030 h 1164590"/>
                  <a:gd name="connisteX18" fmla="*/ 2447925 w 2941955"/>
                  <a:gd name="connsiteY18" fmla="*/ 917575 h 1164590"/>
                  <a:gd name="connisteX19" fmla="*/ 2546985 w 2941955"/>
                  <a:gd name="connsiteY19" fmla="*/ 861060 h 1164590"/>
                  <a:gd name="connisteX20" fmla="*/ 2511425 w 2941955"/>
                  <a:gd name="connsiteY20" fmla="*/ 720090 h 1164590"/>
                  <a:gd name="connisteX21" fmla="*/ 2730500 w 2941955"/>
                  <a:gd name="connsiteY21" fmla="*/ 698500 h 1164590"/>
                  <a:gd name="connisteX22" fmla="*/ 2941955 w 2941955"/>
                  <a:gd name="connsiteY22" fmla="*/ 514985 h 1164590"/>
                  <a:gd name="connisteX23" fmla="*/ 2773045 w 2941955"/>
                  <a:gd name="connsiteY23" fmla="*/ 324485 h 1164590"/>
                  <a:gd name="connisteX24" fmla="*/ 2497455 w 2941955"/>
                  <a:gd name="connsiteY24" fmla="*/ 247015 h 1164590"/>
                  <a:gd name="connisteX25" fmla="*/ 2335530 w 2941955"/>
                  <a:gd name="connsiteY25" fmla="*/ 240030 h 1164590"/>
                  <a:gd name="connisteX26" fmla="*/ 2145030 w 2941955"/>
                  <a:gd name="connsiteY26" fmla="*/ 92075 h 1164590"/>
                  <a:gd name="connisteX27" fmla="*/ 1820545 w 2941955"/>
                  <a:gd name="connsiteY27" fmla="*/ 0 h 1164590"/>
                  <a:gd name="connisteX28" fmla="*/ 1460500 w 2941955"/>
                  <a:gd name="connsiteY28" fmla="*/ 6985 h 1164590"/>
                  <a:gd name="connisteX29" fmla="*/ 1100455 w 2941955"/>
                  <a:gd name="connsiteY29" fmla="*/ 78105 h 1164590"/>
                  <a:gd name="connisteX30" fmla="*/ 987425 w 2941955"/>
                  <a:gd name="connsiteY30" fmla="*/ 155575 h 116459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Lst>
                <a:rect l="l" t="t" r="r" b="b"/>
                <a:pathLst>
                  <a:path w="2941955" h="1164590">
                    <a:moveTo>
                      <a:pt x="987425" y="155575"/>
                    </a:moveTo>
                    <a:lnTo>
                      <a:pt x="655955" y="99060"/>
                    </a:lnTo>
                    <a:lnTo>
                      <a:pt x="360045" y="141605"/>
                    </a:lnTo>
                    <a:lnTo>
                      <a:pt x="113030" y="268605"/>
                    </a:lnTo>
                    <a:lnTo>
                      <a:pt x="0" y="387985"/>
                    </a:lnTo>
                    <a:lnTo>
                      <a:pt x="77470" y="536575"/>
                    </a:lnTo>
                    <a:lnTo>
                      <a:pt x="127000" y="564515"/>
                    </a:lnTo>
                    <a:lnTo>
                      <a:pt x="0" y="691515"/>
                    </a:lnTo>
                    <a:lnTo>
                      <a:pt x="42545" y="875030"/>
                    </a:lnTo>
                    <a:lnTo>
                      <a:pt x="247015" y="967105"/>
                    </a:lnTo>
                    <a:lnTo>
                      <a:pt x="662940" y="981075"/>
                    </a:lnTo>
                    <a:lnTo>
                      <a:pt x="860425" y="931545"/>
                    </a:lnTo>
                    <a:lnTo>
                      <a:pt x="889000" y="1037590"/>
                    </a:lnTo>
                    <a:lnTo>
                      <a:pt x="1213485" y="1122045"/>
                    </a:lnTo>
                    <a:lnTo>
                      <a:pt x="1524000" y="1101090"/>
                    </a:lnTo>
                    <a:lnTo>
                      <a:pt x="2003425" y="1164590"/>
                    </a:lnTo>
                    <a:lnTo>
                      <a:pt x="1884045" y="1002030"/>
                    </a:lnTo>
                    <a:lnTo>
                      <a:pt x="2145030" y="1002030"/>
                    </a:lnTo>
                    <a:lnTo>
                      <a:pt x="2447925" y="917575"/>
                    </a:lnTo>
                    <a:lnTo>
                      <a:pt x="2546985" y="861060"/>
                    </a:lnTo>
                    <a:lnTo>
                      <a:pt x="2511425" y="720090"/>
                    </a:lnTo>
                    <a:lnTo>
                      <a:pt x="2730500" y="698500"/>
                    </a:lnTo>
                    <a:lnTo>
                      <a:pt x="2941955" y="514985"/>
                    </a:lnTo>
                    <a:lnTo>
                      <a:pt x="2773045" y="324485"/>
                    </a:lnTo>
                    <a:lnTo>
                      <a:pt x="2497455" y="247015"/>
                    </a:lnTo>
                    <a:lnTo>
                      <a:pt x="2335530" y="240030"/>
                    </a:lnTo>
                    <a:lnTo>
                      <a:pt x="2145030" y="92075"/>
                    </a:lnTo>
                    <a:lnTo>
                      <a:pt x="1820545" y="0"/>
                    </a:lnTo>
                    <a:lnTo>
                      <a:pt x="1460500" y="6985"/>
                    </a:lnTo>
                    <a:lnTo>
                      <a:pt x="1100455" y="78105"/>
                    </a:lnTo>
                    <a:lnTo>
                      <a:pt x="987425" y="1555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grpSp>
            <p:nvGrpSpPr>
              <p:cNvPr id="14" name="组合 4"/>
              <p:cNvGrpSpPr/>
              <p:nvPr/>
            </p:nvGrpSpPr>
            <p:grpSpPr>
              <a:xfrm>
                <a:off x="11898" y="4722"/>
                <a:ext cx="4868" cy="1921"/>
                <a:chOff x="3246438" y="1068388"/>
                <a:chExt cx="5711825" cy="4678363"/>
              </a:xfrm>
              <a:solidFill>
                <a:schemeClr val="tx1"/>
              </a:solidFill>
            </p:grpSpPr>
            <p:sp>
              <p:nvSpPr>
                <p:cNvPr id="16" name="Freeform 1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7" name="Freeform 1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8" name="Freeform 1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33" name="Freeform 32"/>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34"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35"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49"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grpSp>
              <p:nvGrpSpPr>
                <p:cNvPr id="62" name="组合 13"/>
                <p:cNvGrpSpPr/>
                <p:nvPr/>
              </p:nvGrpSpPr>
              <p:grpSpPr>
                <a:xfrm>
                  <a:off x="3517901" y="1225551"/>
                  <a:ext cx="5260975" cy="4090987"/>
                  <a:chOff x="3517901" y="1225551"/>
                  <a:chExt cx="5260975" cy="4090987"/>
                </a:xfrm>
                <a:grpFill/>
              </p:grpSpPr>
              <p:sp>
                <p:nvSpPr>
                  <p:cNvPr id="71"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72"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81"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82"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19"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20"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21"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22"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23"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24"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25"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26"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27"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28"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29"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30"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31"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32"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33"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34"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35"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36"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37"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38"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39"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40"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41"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42"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43"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44"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45"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46"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47"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48"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49"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50"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51"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52"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53"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54"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55"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56"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57"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58"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59"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60"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61"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62"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63"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64"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65"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66"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67"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68"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69"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70"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71"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72"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73"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74"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75"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76"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77"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78"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79"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80"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81"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82"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83"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84"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85"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86"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87"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88"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89"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90"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91"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92"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93"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94"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sp>
                <p:nvSpPr>
                  <p:cNvPr id="195"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Arial" panose="020B0604020202020204"/>
                      <a:cs typeface="+mn-ea"/>
                      <a:sym typeface="+mn-lt"/>
                    </a:endParaRPr>
                  </a:p>
                </p:txBody>
              </p:sp>
            </p:grpSp>
          </p:grpSp>
        </p:grpSp>
        <p:sp>
          <p:nvSpPr>
            <p:cNvPr id="196" name="Text Box 195"/>
            <p:cNvSpPr txBox="1"/>
            <p:nvPr/>
          </p:nvSpPr>
          <p:spPr>
            <a:xfrm>
              <a:off x="12701" y="167"/>
              <a:ext cx="4690" cy="1122"/>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sz="32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Có thể</a:t>
              </a:r>
              <a:r>
                <a:rPr kumimoji="0" lang="en-US" sz="32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tay trái, </a:t>
              </a:r>
              <a:endParaRPr kumimoji="0" lang="en-US" sz="32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20000"/>
                </a:lnSpc>
                <a:spcBef>
                  <a:spcPts val="0"/>
                </a:spcBef>
                <a:spcAft>
                  <a:spcPts val="0"/>
                </a:spcAft>
                <a:buClrTx/>
                <a:buSzTx/>
                <a:buFontTx/>
                <a:buNone/>
                <a:defRPr/>
              </a:pPr>
              <a:r>
                <a:rPr kumimoji="0" lang="en-US" sz="32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cũng </a:t>
              </a:r>
              <a:r>
                <a:rPr kumimoji="0" lang="en-US" sz="32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có thể</a:t>
              </a:r>
              <a:r>
                <a:rPr kumimoji="0" lang="en-US" sz="32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tay phải</a:t>
              </a:r>
              <a:endParaRPr kumimoji="0" lang="en-US" sz="32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97"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18470" y="2064385"/>
            <a:ext cx="1395095" cy="139509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8"/>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7"/>
                                        </p:tgtEl>
                                        <p:attrNameLst>
                                          <p:attrName>style.visibility</p:attrName>
                                        </p:attrNameLst>
                                      </p:cBhvr>
                                      <p:to>
                                        <p:strVal val="hidden"/>
                                      </p:to>
                                    </p:set>
                                  </p:childTnLst>
                                </p:cTn>
                              </p:par>
                              <p:par>
                                <p:cTn id="19" presetID="17" presetClass="entr" presetSubtype="1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strVal val="#ppt_h"/>
                                          </p:val>
                                        </p:tav>
                                        <p:tav tm="100000">
                                          <p:val>
                                            <p:strVal val="#ppt_h"/>
                                          </p:val>
                                        </p:tav>
                                      </p:tavLst>
                                    </p:anim>
                                  </p:childTnLst>
                                </p:cTn>
                              </p:par>
                              <p:par>
                                <p:cTn id="23" presetID="17" presetClass="entr" presetSubtype="1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strVal val="#ppt_h"/>
                                          </p:val>
                                        </p:tav>
                                        <p:tav tm="100000">
                                          <p:val>
                                            <p:strVal val="#ppt_h"/>
                                          </p:val>
                                        </p:tav>
                                      </p:tavLst>
                                    </p:anim>
                                  </p:childTnLst>
                                </p:cTn>
                              </p:par>
                              <p:par>
                                <p:cTn id="27" presetID="17" presetClass="entr" presetSubtype="10" fill="hold" nodeType="withEffect">
                                  <p:stCondLst>
                                    <p:cond delay="0"/>
                                  </p:stCondLst>
                                  <p:childTnLst>
                                    <p:set>
                                      <p:cBhvr>
                                        <p:cTn id="28" dur="1" fill="hold">
                                          <p:stCondLst>
                                            <p:cond delay="0"/>
                                          </p:stCondLst>
                                        </p:cTn>
                                        <p:tgtEl>
                                          <p:spTgt spid="110"/>
                                        </p:tgtEl>
                                        <p:attrNameLst>
                                          <p:attrName>style.visibility</p:attrName>
                                        </p:attrNameLst>
                                      </p:cBhvr>
                                      <p:to>
                                        <p:strVal val="visible"/>
                                      </p:to>
                                    </p:set>
                                    <p:anim calcmode="lin" valueType="num">
                                      <p:cBhvr>
                                        <p:cTn id="29" dur="500" fill="hold"/>
                                        <p:tgtEl>
                                          <p:spTgt spid="110"/>
                                        </p:tgtEl>
                                        <p:attrNameLst>
                                          <p:attrName>ppt_w</p:attrName>
                                        </p:attrNameLst>
                                      </p:cBhvr>
                                      <p:tavLst>
                                        <p:tav tm="0">
                                          <p:val>
                                            <p:fltVal val="0"/>
                                          </p:val>
                                        </p:tav>
                                        <p:tav tm="100000">
                                          <p:val>
                                            <p:strVal val="#ppt_w"/>
                                          </p:val>
                                        </p:tav>
                                      </p:tavLst>
                                    </p:anim>
                                    <p:anim calcmode="lin" valueType="num">
                                      <p:cBhvr>
                                        <p:cTn id="30" dur="500" fill="hold"/>
                                        <p:tgtEl>
                                          <p:spTgt spid="1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320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15" name="Text Box 14"/>
          <p:cNvSpPr txBox="1"/>
          <p:nvPr/>
        </p:nvSpPr>
        <p:spPr>
          <a:xfrm>
            <a:off x="781685" y="468630"/>
            <a:ext cx="4958715" cy="755650"/>
          </a:xfrm>
          <a:prstGeom prst="rect">
            <a:avLst/>
          </a:prstGeom>
          <a:solidFill>
            <a:srgbClr val="F9A9CF"/>
          </a:solid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Trò chơi </a:t>
            </a:r>
            <a:r>
              <a:rPr kumimoji="0" lang="en-US" sz="36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Tập tầm vông</a:t>
            </a:r>
            <a:endParaRPr kumimoji="0" lang="en-US" sz="36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07" name="Picture 106"/>
          <p:cNvPicPr/>
          <p:nvPr/>
        </p:nvPicPr>
        <p:blipFill>
          <a:blip r:embed="rId2" r:link="rId3"/>
          <a:stretch>
            <a:fillRect/>
          </a:stretch>
        </p:blipFill>
        <p:spPr>
          <a:xfrm>
            <a:off x="6096000" y="3429000"/>
            <a:ext cx="0" cy="0"/>
          </a:xfrm>
          <a:prstGeom prst="rect">
            <a:avLst/>
          </a:prstGeom>
          <a:noFill/>
          <a:ln w="9525">
            <a:noFill/>
          </a:ln>
        </p:spPr>
      </p:pic>
      <p:grpSp>
        <p:nvGrpSpPr>
          <p:cNvPr id="12" name="Group 11"/>
          <p:cNvGrpSpPr/>
          <p:nvPr/>
        </p:nvGrpSpPr>
        <p:grpSpPr>
          <a:xfrm>
            <a:off x="6694170" y="2047240"/>
            <a:ext cx="2272030" cy="4300220"/>
            <a:chOff x="9742" y="3558"/>
            <a:chExt cx="3578" cy="6772"/>
          </a:xfrm>
        </p:grpSpPr>
        <p:pic>
          <p:nvPicPr>
            <p:cNvPr id="106" name="Picture 105"/>
            <p:cNvPicPr/>
            <p:nvPr/>
          </p:nvPicPr>
          <p:blipFill>
            <a:blip r:embed="rId4">
              <a:clrChange>
                <a:clrFrom>
                  <a:srgbClr val="FFFFFF">
                    <a:alpha val="100000"/>
                  </a:srgbClr>
                </a:clrFrom>
                <a:clrTo>
                  <a:srgbClr val="FFFFFF">
                    <a:alpha val="100000"/>
                    <a:alpha val="0"/>
                  </a:srgbClr>
                </a:clrTo>
              </a:clrChange>
            </a:blip>
            <a:srcRect l="5243" t="35379" r="79431" b="33973"/>
            <a:stretch>
              <a:fillRect/>
            </a:stretch>
          </p:blipFill>
          <p:spPr>
            <a:xfrm>
              <a:off x="9742" y="3558"/>
              <a:ext cx="3578" cy="4352"/>
            </a:xfrm>
            <a:prstGeom prst="rect">
              <a:avLst/>
            </a:prstGeom>
            <a:noFill/>
            <a:ln w="9525">
              <a:noFill/>
            </a:ln>
          </p:spPr>
        </p:pic>
        <p:sp>
          <p:nvSpPr>
            <p:cNvPr id="10" name="Freeform 9"/>
            <p:cNvSpPr/>
            <p:nvPr/>
          </p:nvSpPr>
          <p:spPr>
            <a:xfrm>
              <a:off x="10385" y="7270"/>
              <a:ext cx="1200"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8" name="Freeform 7"/>
            <p:cNvSpPr/>
            <p:nvPr/>
          </p:nvSpPr>
          <p:spPr>
            <a:xfrm>
              <a:off x="1038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9" name="Freeform 8"/>
            <p:cNvSpPr/>
            <p:nvPr/>
          </p:nvSpPr>
          <p:spPr>
            <a:xfrm flipH="1">
              <a:off x="1114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grpSp>
      <p:grpSp>
        <p:nvGrpSpPr>
          <p:cNvPr id="19" name="Group 18"/>
          <p:cNvGrpSpPr/>
          <p:nvPr/>
        </p:nvGrpSpPr>
        <p:grpSpPr>
          <a:xfrm flipH="1">
            <a:off x="3905885" y="2047240"/>
            <a:ext cx="2272030" cy="4300220"/>
            <a:chOff x="9742" y="3558"/>
            <a:chExt cx="3578" cy="6772"/>
          </a:xfrm>
        </p:grpSpPr>
        <p:pic>
          <p:nvPicPr>
            <p:cNvPr id="20" name="Picture 19"/>
            <p:cNvPicPr/>
            <p:nvPr/>
          </p:nvPicPr>
          <p:blipFill>
            <a:blip r:embed="rId4">
              <a:clrChange>
                <a:clrFrom>
                  <a:srgbClr val="FEFFFF">
                    <a:alpha val="100000"/>
                  </a:srgbClr>
                </a:clrFrom>
                <a:clrTo>
                  <a:srgbClr val="FEFFFF">
                    <a:alpha val="100000"/>
                    <a:alpha val="0"/>
                  </a:srgbClr>
                </a:clrTo>
              </a:clrChange>
            </a:blip>
            <a:srcRect l="5243" t="35379" r="79431" b="33973"/>
            <a:stretch>
              <a:fillRect/>
            </a:stretch>
          </p:blipFill>
          <p:spPr>
            <a:xfrm>
              <a:off x="9742" y="3558"/>
              <a:ext cx="3578" cy="4352"/>
            </a:xfrm>
            <a:prstGeom prst="rect">
              <a:avLst/>
            </a:prstGeom>
            <a:noFill/>
            <a:ln w="9525">
              <a:noFill/>
            </a:ln>
          </p:spPr>
        </p:pic>
        <p:sp>
          <p:nvSpPr>
            <p:cNvPr id="21" name="Freeform 20"/>
            <p:cNvSpPr/>
            <p:nvPr/>
          </p:nvSpPr>
          <p:spPr>
            <a:xfrm>
              <a:off x="10385" y="7270"/>
              <a:ext cx="1200"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22" name="Freeform 21"/>
            <p:cNvSpPr/>
            <p:nvPr/>
          </p:nvSpPr>
          <p:spPr>
            <a:xfrm>
              <a:off x="1038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23" name="Freeform 22"/>
            <p:cNvSpPr/>
            <p:nvPr/>
          </p:nvSpPr>
          <p:spPr>
            <a:xfrm flipH="1">
              <a:off x="1114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grpSp>
      <p:pic>
        <p:nvPicPr>
          <p:cNvPr id="110" name="Picture 109"/>
          <p:cNvPicPr/>
          <p:nvPr/>
        </p:nvPicPr>
        <p:blipFill>
          <a:blip r:embed="rId5">
            <a:clrChange>
              <a:clrFrom>
                <a:srgbClr val="FFFFFF">
                  <a:alpha val="100000"/>
                </a:srgbClr>
              </a:clrFrom>
              <a:clrTo>
                <a:srgbClr val="FFFFFF">
                  <a:alpha val="100000"/>
                  <a:alpha val="0"/>
                </a:srgbClr>
              </a:clrTo>
            </a:clrChange>
          </a:blip>
          <a:srcRect l="34934" t="2725" r="35647" b="68541"/>
          <a:stretch>
            <a:fillRect/>
          </a:stretch>
        </p:blipFill>
        <p:spPr>
          <a:xfrm>
            <a:off x="7183755" y="939800"/>
            <a:ext cx="939800" cy="901700"/>
          </a:xfrm>
          <a:prstGeom prst="rect">
            <a:avLst/>
          </a:prstGeom>
          <a:noFill/>
          <a:ln w="9525">
            <a:noFill/>
          </a:ln>
        </p:spPr>
      </p:pic>
      <p:grpSp>
        <p:nvGrpSpPr>
          <p:cNvPr id="27" name="Group 26"/>
          <p:cNvGrpSpPr/>
          <p:nvPr/>
        </p:nvGrpSpPr>
        <p:grpSpPr>
          <a:xfrm>
            <a:off x="6594475" y="2440305"/>
            <a:ext cx="1776730" cy="4032250"/>
            <a:chOff x="14521" y="3570"/>
            <a:chExt cx="2558" cy="5626"/>
          </a:xfrm>
        </p:grpSpPr>
        <p:pic>
          <p:nvPicPr>
            <p:cNvPr id="6" name="Picture 5"/>
            <p:cNvPicPr/>
            <p:nvPr/>
          </p:nvPicPr>
          <p:blipFill>
            <a:blip r:embed="rId4">
              <a:clrChange>
                <a:clrFrom>
                  <a:srgbClr val="FFFFFF">
                    <a:alpha val="100000"/>
                  </a:srgbClr>
                </a:clrFrom>
                <a:clrTo>
                  <a:srgbClr val="FFFFFF">
                    <a:alpha val="100000"/>
                    <a:alpha val="0"/>
                  </a:srgbClr>
                </a:clrTo>
              </a:clrChange>
            </a:blip>
            <a:srcRect l="86308" t="12867" r="2527" b="66042"/>
            <a:stretch>
              <a:fillRect/>
            </a:stretch>
          </p:blipFill>
          <p:spPr>
            <a:xfrm>
              <a:off x="14521" y="3570"/>
              <a:ext cx="2559" cy="3086"/>
            </a:xfrm>
            <a:prstGeom prst="rect">
              <a:avLst/>
            </a:prstGeom>
            <a:noFill/>
            <a:ln w="9525">
              <a:noFill/>
            </a:ln>
          </p:spPr>
        </p:pic>
        <p:sp>
          <p:nvSpPr>
            <p:cNvPr id="24" name="Freeform 23"/>
            <p:cNvSpPr/>
            <p:nvPr/>
          </p:nvSpPr>
          <p:spPr>
            <a:xfrm>
              <a:off x="15207" y="6136"/>
              <a:ext cx="1412"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25" name="Freeform 24"/>
            <p:cNvSpPr/>
            <p:nvPr/>
          </p:nvSpPr>
          <p:spPr>
            <a:xfrm>
              <a:off x="1520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26" name="Freeform 25"/>
            <p:cNvSpPr/>
            <p:nvPr/>
          </p:nvSpPr>
          <p:spPr>
            <a:xfrm flipH="1">
              <a:off x="1614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grpSp>
      <p:grpSp>
        <p:nvGrpSpPr>
          <p:cNvPr id="28" name="Group 27"/>
          <p:cNvGrpSpPr/>
          <p:nvPr/>
        </p:nvGrpSpPr>
        <p:grpSpPr>
          <a:xfrm flipH="1">
            <a:off x="4521835" y="2440305"/>
            <a:ext cx="1776730" cy="4032250"/>
            <a:chOff x="14521" y="3570"/>
            <a:chExt cx="2558" cy="5626"/>
          </a:xfrm>
        </p:grpSpPr>
        <p:pic>
          <p:nvPicPr>
            <p:cNvPr id="29" name="Picture 28"/>
            <p:cNvPicPr/>
            <p:nvPr/>
          </p:nvPicPr>
          <p:blipFill>
            <a:blip r:embed="rId4">
              <a:clrChange>
                <a:clrFrom>
                  <a:srgbClr val="FFFFFF">
                    <a:alpha val="100000"/>
                  </a:srgbClr>
                </a:clrFrom>
                <a:clrTo>
                  <a:srgbClr val="FFFFFF">
                    <a:alpha val="100000"/>
                    <a:alpha val="0"/>
                  </a:srgbClr>
                </a:clrTo>
              </a:clrChange>
            </a:blip>
            <a:srcRect l="86308" t="12867" r="2527" b="66042"/>
            <a:stretch>
              <a:fillRect/>
            </a:stretch>
          </p:blipFill>
          <p:spPr>
            <a:xfrm>
              <a:off x="14521" y="3570"/>
              <a:ext cx="2559" cy="3086"/>
            </a:xfrm>
            <a:prstGeom prst="rect">
              <a:avLst/>
            </a:prstGeom>
            <a:noFill/>
            <a:ln w="9525">
              <a:noFill/>
            </a:ln>
          </p:spPr>
        </p:pic>
        <p:sp>
          <p:nvSpPr>
            <p:cNvPr id="30" name="Freeform 29"/>
            <p:cNvSpPr/>
            <p:nvPr/>
          </p:nvSpPr>
          <p:spPr>
            <a:xfrm>
              <a:off x="15207" y="6136"/>
              <a:ext cx="1412"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31" name="Freeform 30"/>
            <p:cNvSpPr/>
            <p:nvPr/>
          </p:nvSpPr>
          <p:spPr>
            <a:xfrm>
              <a:off x="1520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32" name="Freeform 31"/>
            <p:cNvSpPr/>
            <p:nvPr/>
          </p:nvSpPr>
          <p:spPr>
            <a:xfrm flipH="1">
              <a:off x="1614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grpSp>
      <p:grpSp>
        <p:nvGrpSpPr>
          <p:cNvPr id="13" name="Group 12"/>
          <p:cNvGrpSpPr/>
          <p:nvPr/>
        </p:nvGrpSpPr>
        <p:grpSpPr>
          <a:xfrm>
            <a:off x="338455" y="5566410"/>
            <a:ext cx="11445240" cy="905510"/>
            <a:chOff x="533" y="8766"/>
            <a:chExt cx="18024" cy="1426"/>
          </a:xfrm>
        </p:grpSpPr>
        <p:sp>
          <p:nvSpPr>
            <p:cNvPr id="7" name="Rounded Rectangle 6"/>
            <p:cNvSpPr/>
            <p:nvPr/>
          </p:nvSpPr>
          <p:spPr>
            <a:xfrm>
              <a:off x="533" y="8766"/>
              <a:ext cx="18025" cy="1427"/>
            </a:xfrm>
            <a:prstGeom prst="roundRect">
              <a:avLst>
                <a:gd name="adj" fmla="val 37701"/>
              </a:avLst>
            </a:prstGeom>
            <a:solidFill>
              <a:schemeClr val="accent4">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11" name="Text Box 10"/>
            <p:cNvSpPr txBox="1"/>
            <p:nvPr/>
          </p:nvSpPr>
          <p:spPr>
            <a:xfrm>
              <a:off x="1007" y="8980"/>
              <a:ext cx="17077" cy="10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Khi dự đoán, em không biết </a:t>
              </a:r>
              <a:r>
                <a:rPr kumimoji="0" lang="en-US" sz="3600" b="1" i="0" u="none" strike="noStrike" kern="1200" cap="none" spc="0" normalizeH="0" baseline="0" noProof="0">
                  <a:ln>
                    <a:noFill/>
                  </a:ln>
                  <a:solidFill>
                    <a:srgbClr val="00B050"/>
                  </a:solidFill>
                  <a:effectLst/>
                  <a:uLnTx/>
                  <a:uFillTx/>
                  <a:latin typeface="Calibri" panose="020F0502020204030204" pitchFamily="34" charset="0"/>
                  <a:cs typeface="Calibri" panose="020F0502020204030204" pitchFamily="34" charset="0"/>
                </a:rPr>
                <a:t>chắc chắn</a:t>
              </a:r>
              <a:r>
                <a:rPr kumimoji="0" lang="en-US" sz="36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tay nào có viên bi</a:t>
              </a:r>
              <a:endParaRPr kumimoji="0" lang="en-US" sz="36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8" presetClass="entr" presetSubtype="0" accel="100000" fill="hold" grpId="0" nodeType="withEffect">
                                  <p:stCondLst>
                                    <p:cond delay="0"/>
                                  </p:stCondLst>
                                  <p:childTnLst>
                                    <p:set>
                                      <p:cBhvr>
                                        <p:cTn id="6" dur="500"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strVal val="#ppt_w*2.5"/>
                                          </p:val>
                                        </p:tav>
                                        <p:tav tm="100000">
                                          <p:val>
                                            <p:strVal val="#ppt_w"/>
                                          </p:val>
                                        </p:tav>
                                      </p:tavLst>
                                    </p:anim>
                                    <p:anim calcmode="lin" valueType="num">
                                      <p:cBhvr>
                                        <p:cTn id="8" dur="500" fill="hold"/>
                                        <p:tgtEl>
                                          <p:spTgt spid="15"/>
                                        </p:tgtEl>
                                        <p:attrNameLst>
                                          <p:attrName>ppt_h</p:attrName>
                                        </p:attrNameLst>
                                      </p:cBhvr>
                                      <p:tavLst>
                                        <p:tav tm="0">
                                          <p:val>
                                            <p:strVal val="#ppt_h*0.01"/>
                                          </p:val>
                                        </p:tav>
                                        <p:tav tm="100000">
                                          <p:val>
                                            <p:strVal val="#ppt_h"/>
                                          </p:val>
                                        </p:tav>
                                      </p:tavLst>
                                    </p:anim>
                                    <p:anim calcmode="lin" valueType="num">
                                      <p:cBhvr>
                                        <p:cTn id="9" dur="500" fill="hold"/>
                                        <p:tgtEl>
                                          <p:spTgt spid="15"/>
                                        </p:tgtEl>
                                        <p:attrNameLst>
                                          <p:attrName>ppt_x</p:attrName>
                                        </p:attrNameLst>
                                      </p:cBhvr>
                                      <p:tavLst>
                                        <p:tav tm="0">
                                          <p:val>
                                            <p:strVal val="#ppt_x"/>
                                          </p:val>
                                        </p:tav>
                                        <p:tav tm="100000">
                                          <p:val>
                                            <p:strVal val="#ppt_x"/>
                                          </p:val>
                                        </p:tav>
                                      </p:tavLst>
                                    </p:anim>
                                    <p:anim calcmode="lin" valueType="num">
                                      <p:cBhvr>
                                        <p:cTn id="10" dur="500" fill="hold"/>
                                        <p:tgtEl>
                                          <p:spTgt spid="15"/>
                                        </p:tgtEl>
                                        <p:attrNameLst>
                                          <p:attrName>ppt_y</p:attrName>
                                        </p:attrNameLst>
                                      </p:cBhvr>
                                      <p:tavLst>
                                        <p:tav tm="0">
                                          <p:val>
                                            <p:strVal val="#ppt_h+1"/>
                                          </p:val>
                                        </p:tav>
                                        <p:tav tm="100000">
                                          <p:val>
                                            <p:strVal val="#ppt_y"/>
                                          </p:val>
                                        </p:tav>
                                      </p:tavLst>
                                    </p:anim>
                                    <p:animEffect transition="in" filter="fade">
                                      <p:cBhvr>
                                        <p:cTn id="11" dur="500"/>
                                        <p:tgtEl>
                                          <p:spTgt spid="15"/>
                                        </p:tgtEl>
                                      </p:cBhvr>
                                    </p:animEffect>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500" fill="hold"/>
                                        <p:tgtEl>
                                          <p:spTgt spid="110"/>
                                        </p:tgtEl>
                                        <p:attrNameLst>
                                          <p:attrName>ppt_x</p:attrName>
                                        </p:attrNameLst>
                                      </p:cBhvr>
                                      <p:tavLst>
                                        <p:tav tm="0">
                                          <p:val>
                                            <p:strVal val="#ppt_x"/>
                                          </p:val>
                                        </p:tav>
                                        <p:tav tm="100000">
                                          <p:val>
                                            <p:strVal val="#ppt_x"/>
                                          </p:val>
                                        </p:tav>
                                      </p:tavLst>
                                    </p:anim>
                                    <p:anim calcmode="lin" valueType="num">
                                      <p:cBhvr additive="base">
                                        <p:cTn id="24" dur="500" fill="hold"/>
                                        <p:tgtEl>
                                          <p:spTgt spid="1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nodeType="clickEffect">
                                  <p:stCondLst>
                                    <p:cond delay="0"/>
                                  </p:stCondLst>
                                  <p:childTnLst>
                                    <p:animMotion origin="layout" path="M 0 0 L -0.187187 0.303426 " pathEditMode="relative" rAng="0" ptsTypes="">
                                      <p:cBhvr>
                                        <p:cTn id="28" dur="2000" fill="hold"/>
                                        <p:tgtEl>
                                          <p:spTgt spid="110"/>
                                        </p:tgtEl>
                                        <p:attrNameLst>
                                          <p:attrName>ppt_x</p:attrName>
                                          <p:attrName>ppt_y</p:attrName>
                                        </p:attrNameLst>
                                      </p:cBhvr>
                                      <p:rCtr x="-400" y="15300"/>
                                    </p:animMotion>
                                  </p:childTnLst>
                                </p:cTn>
                              </p:par>
                              <p:par>
                                <p:cTn id="29" presetID="6" presetClass="emph" presetSubtype="0" fill="hold" nodeType="withEffect">
                                  <p:stCondLst>
                                    <p:cond delay="0"/>
                                  </p:stCondLst>
                                  <p:childTnLst>
                                    <p:animScale>
                                      <p:cBhvr>
                                        <p:cTn id="30" dur="2000" fill="hold"/>
                                        <p:tgtEl>
                                          <p:spTgt spid="110"/>
                                        </p:tgtEl>
                                      </p:cBhvr>
                                      <p:by x="50000" y="50000"/>
                                    </p:animScale>
                                  </p:childTnLst>
                                </p:cTn>
                              </p:par>
                            </p:childTnLst>
                          </p:cTn>
                        </p:par>
                        <p:par>
                          <p:cTn id="31" fill="hold">
                            <p:stCondLst>
                              <p:cond delay="2000"/>
                            </p:stCondLst>
                            <p:childTnLst>
                              <p:par>
                                <p:cTn id="32" presetID="17" presetClass="entr" presetSubtype="10"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strVal val="#ppt_h"/>
                                          </p:val>
                                        </p:tav>
                                        <p:tav tm="100000">
                                          <p:val>
                                            <p:strVal val="#ppt_h"/>
                                          </p:val>
                                        </p:tav>
                                      </p:tavLst>
                                    </p:anim>
                                  </p:childTnLst>
                                </p:cTn>
                              </p:par>
                              <p:par>
                                <p:cTn id="36" presetID="17" presetClass="entr" presetSubtype="1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strVal val="#ppt_h"/>
                                          </p:val>
                                        </p:tav>
                                        <p:tav tm="100000">
                                          <p:val>
                                            <p:strVal val="#ppt_h"/>
                                          </p:val>
                                        </p:tav>
                                      </p:tavLst>
                                    </p:anim>
                                  </p:childTnLst>
                                </p:cTn>
                              </p:par>
                            </p:childTnLst>
                          </p:cTn>
                        </p:par>
                        <p:par>
                          <p:cTn id="40" fill="hold">
                            <p:stCondLst>
                              <p:cond delay="2500"/>
                            </p:stCondLst>
                            <p:childTnLst>
                              <p:par>
                                <p:cTn id="41" presetID="1" presetClass="exit" presetSubtype="0" fill="hold" nodeType="afterEffect">
                                  <p:stCondLst>
                                    <p:cond delay="0"/>
                                  </p:stCondLst>
                                  <p:childTnLst>
                                    <p:set>
                                      <p:cBhvr>
                                        <p:cTn id="42" dur="1" fill="hold">
                                          <p:stCondLst>
                                            <p:cond delay="0"/>
                                          </p:stCondLst>
                                        </p:cTn>
                                        <p:tgtEl>
                                          <p:spTgt spid="12"/>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9"/>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110"/>
                                        </p:tgtEl>
                                        <p:attrNameLst>
                                          <p:attrName>style.visibility</p:attrName>
                                        </p:attrNameLst>
                                      </p:cBhvr>
                                      <p:to>
                                        <p:strVal val="hidden"/>
                                      </p:to>
                                    </p:set>
                                  </p:childTnLst>
                                </p:cTn>
                              </p:par>
                            </p:childTnLst>
                          </p:cTn>
                        </p:par>
                        <p:par>
                          <p:cTn id="51" fill="hold">
                            <p:stCondLst>
                              <p:cond delay="2500"/>
                            </p:stCondLst>
                            <p:childTnLst>
                              <p:par>
                                <p:cTn id="52" presetID="0" presetClass="path" presetSubtype="0" accel="50000" decel="50000" fill="hold" nodeType="afterEffect">
                                  <p:stCondLst>
                                    <p:cond delay="0"/>
                                  </p:stCondLst>
                                  <p:childTnLst>
                                    <p:animMotion origin="layout" path="M 0 0 L -0.00171875 -0.0108333 L -0.00432292 -0.0216667 L -0.00864583 -0.0339815 L -0.0129687 -0.0448148 L -0.0164583 -0.0555556 L -0.0207813 -0.0663889 L -0.0277604 -0.0740741 L -0.0338021 -0.0802778 L -0.0398958 -0.0849074 L -0.0459896 -0.0849074 L -0.0520312 -0.0863889 L -0.058125 -0.089537 L -0.0642188 -0.089537 L -0.0720313 -0.0910185 L -0.0789583 -0.0910185 L -0.0850521 -0.0910185 L -0.0910937 -0.0910185 L -0.0971875 -0.0910185 L -0.103281 -0.0910185 L -0.109323 -0.089537 L -0.116302 -0.0817593 L -0.122344 -0.0756482 L -0.128438 -0.0663889 L -0.134531 -0.0586111 L -0.141458 -0.0494444 L -0.148385 -0.0401852 L -0.154479 -0.0355556 L -0.161406 -0.0247222 L -0.1675 -0.0138889 L -0.174427 -0.0062037 L -0.180521 0.00462963 L -0.186615 0.0123148 L -0.193542 0.0246296 L -0.199635 0.035463 L -0.204844 0.0462963 L -0.211771 0.0586111 L -0.217865 0.0678704 L -0.225677 0.0771296 L -0.231771 0.087963 L -0.237813 0.0956481 L -0.243906 0.106481 L -0.25 0.112593 L -0.256042 0.12037 L -0.263021 0.128056 L -0.270833 0.134259 L -0.276875 0.138889 L -0.282969 0.140463 L -0.289063 0.140463 L -0.295104 0.140463 L -0.301198 0.140463 L -0.308125 0.140463 L -0.315104 0.140463 L -0.321146 0.135741 L -0.328073 0.131111 L -0.334167 0.126481 L -0.341094 0.118796 L -0.347187 0.112593 L -0.353281 0.104907 L -0.359323 0.0972222 L -0.365417 0.0894444 L -0.37151 0.0787037 L -0.376719 0.0678704 L -0.383646 0.0555556 L -0.387135 0.0447222 L -0.38974 0.0338889 L -0.393177 0.0231481 L -0.395781 0.0123148 L -0.398385 0.00148148 L -0.398385 -0.0108333 L -0.398385 -0.0231481 L -0.398385 -0.0355556 L -0.398385 -0.0462963 L -0.398385 -0.0571296 L -0.397552 -0.0678704 L -0.394062 -0.0787037 L -0.391458 -0.089537 L -0.385365 -0.0987963 L -0.381042 -0.109537 L -0.375833 -0.12037 L -0.36974 -0.125 L -0.363698 -0.132685 L -0.357604 -0.140463 L -0.350677 -0.149722 L -0.344583 -0.152778 L -0.33849 -0.155833 L -0.332448 -0.155833 L -0.326354 -0.155833 L -0.320313 -0.155833 L -0.313333 -0.155833 L -0.306406 -0.155833 L -0.300312 -0.155833 L -0.294271 -0.155833 L -0.287292 -0.154352 L -0.280365 -0.154352 L -0.272552 -0.149722 L -0.265625 -0.149722 L -0.257813 -0.146574 L -0.251719 -0.143519 L -0.245625 -0.141944 L -0.236979 -0.137315 L -0.230885 -0.134259 L -0.224792 -0.125 L -0.217865 -0.12037 L -0.211771 -0.112685 L -0.205677 -0.104907 L -0.19875 -0.0956481 L -0.192656 -0.087963 L -0.185729 -0.0787037 L -0.178802 -0.0725 L -0.171823 -0.0648148 L -0.164896 -0.0555556 L -0.158802 -0.0462963 L -0.151875 -0.0355556 L -0.145781 -0.0262963 L -0.13974 -0.017037 L -0.131927 -0.00777778 L -0.125833 0.00148148 L -0.118906 0.0138889 L -0.111927 0.0231481 L -0.105 0.0338889 L -0.0989062 0.0416667 L -0.0928646 0.0524074 L -0.0867708 0.0616667 L -0.0806771 0.0678704 L -0.0746354 0.0725 L -0.0685417 0.0771296 L -0.0624479 0.0771296 L -0.0564062 0.0771296 L -0.0503125 0.0771296 L -0.0442187 0.0771296 L -0.0372917 0.0755556 L -0.0311979 0.0678704 L -0.0251563 0.0616667 L -0.0181771 0.0555556 L -0.0121354 0.0462963 L -0.00692708 0.035463 L -0.0034375 0.0246296 L -0.000833333 0.0123148 L -0.000833333 0 " pathEditMode="relative" ptsTypes="">
                                      <p:cBhvr>
                                        <p:cTn id="53" dur="2000" fill="hold"/>
                                        <p:tgtEl>
                                          <p:spTgt spid="27"/>
                                        </p:tgtEl>
                                        <p:attrNameLst>
                                          <p:attrName>ppt_x</p:attrName>
                                          <p:attrName>ppt_y</p:attrName>
                                        </p:attrNameLst>
                                      </p:cBhvr>
                                    </p:animMotion>
                                  </p:childTnLst>
                                </p:cTn>
                              </p:par>
                              <p:par>
                                <p:cTn id="54" presetID="0" presetClass="path" presetSubtype="0" accel="50000" decel="50000" fill="hold" nodeType="withEffect">
                                  <p:stCondLst>
                                    <p:cond delay="0"/>
                                  </p:stCondLst>
                                  <p:childTnLst>
                                    <p:animMotion origin="layout" path="M 0 0 L 0.00604167 -0.0062037 L 0.0121354 -0.015463 L 0.0182292 -0.0231481 L 0.0242708 -0.0324074 L 0.03125 -0.037037 L 0.0372917 -0.0416667 L 0.0433854 -0.0448148 L 0.0503125 -0.0462963 L 0.0564062 -0.0462963 L 0.0633333 -0.0462963 L 0.0694271 -0.0462963 L 0.0755208 -0.0462963 L 0.0824479 -0.0416667 L 0.089375 -0.0401852 L 0.0971875 -0.0355556 L 0.103281 -0.0324074 L 0.110208 -0.0277778 L 0.117188 -0.0247222 L 0.124115 -0.0200926 L 0.130208 -0.0185185 L 0.13625 -0.015463 L 0.142344 -0.0108333 L 0.148438 -0.0062037 L 0.154479 -0.00157407 L 0.160573 0.00305556 L 0.1675 0.00925926 L 0.174479 0.0138889 L 0.181406 0.0215741 L 0.188333 0.0262037 L 0.194427 0.0292593 L 0.201354 0.035463 L 0.207448 0.0385185 L 0.21526 0.0416667 L 0.223073 0.0447222 L 0.229115 0.0477778 L 0.235208 0.0493519 L 0.241302 0.0524074 L 0.247344 0.0524074 L 0.253437 0.0539815 L 0.260365 0.0539815 L 0.266458 0.0539815 L 0.272552 0.0539815 L 0.279479 0.0539815 L 0.287292 0.0539815 L 0.293385 0.0493519 L 0.299427 0.0431481 L 0.305521 0.035463 L 0.311615 0.0246296 L 0.314219 0.0123148 L 0.315937 0.00148148 L 0.316823 -0.00925926 L 0.316823 -0.0216667 L 0.316823 -0.0339815 L 0.313333 -0.0462963 L 0.310729 -0.0571296 L 0.305521 -0.067963 L 0.299427 -0.0787037 L 0.2925 -0.0849074 L 0.286406 -0.0864815 L 0.279479 -0.0910185 L 0.268177 -0.0925926 L 0.262135 -0.0941667 L 0.255156 -0.0956481 L 0.249115 -0.0987963 L 0.243021 -0.0987963 L 0.236927 -0.0987963 L 0.23 -0.0956481 L 0.223073 -0.0925926 L 0.216979 -0.087963 L 0.208281 -0.0833333 L 0.20224 -0.0818519 L 0.19526 -0.0772222 L 0.188333 -0.0694444 L 0.182292 -0.0633333 L 0.176198 -0.0555556 L 0.170104 -0.0478704 L 0.164063 -0.0386111 L 0.157083 -0.0277778 L 0.149271 -0.015463 L 0.142344 -0.00314815 L 0.137135 0.00768519 L 0.131042 0.0169444 L 0.125 0.0277778 L 0.118906 0.037037 L 0.111979 0.0462963 L 0.105885 0.057037 L 0.0989583 0.0678704 L 0.0902604 0.0801852 L 0.0841667 0.087963 L 0.0772396 0.0956481 L 0.0703125 0.104907 L 0.0642188 0.111111 L 0.0572917 0.12037 L 0.0511979 0.123426 L 0.0442708 0.128056 L 0.0381771 0.12963 L 0.0320833 0.12963 L 0.0260417 0.12963 L 0.0199479 0.128056 L 0.0138542 0.12037 L 0.0078125 0.114167 L 0.00260417 0.101852 L -0.000885417 0.0910185 L -0.00177083 0.0801852 L -0.00520833 0.0694444 L -0.0078125 0.0586111 L -0.0078125 0.0462963 L -0.00958333 0.0338889 L -0.00958333 0.0231481 L -0.00869792 0.0123148 L -0.00520833 0.00148148 L 0.000833333 -0.00462963 L 0.00692708 -0.0108333 L 0.0130208 -0.015463 " pathEditMode="relative" ptsTypes="">
                                      <p:cBhvr>
                                        <p:cTn id="55" dur="2000" fill="hold"/>
                                        <p:tgtEl>
                                          <p:spTgt spid="28"/>
                                        </p:tgtEl>
                                        <p:attrNameLst>
                                          <p:attrName>ppt_x</p:attrName>
                                          <p:attrName>ppt_y</p:attrName>
                                        </p:attrNameLst>
                                      </p:cBhvr>
                                    </p:animMotion>
                                  </p:childTnLst>
                                </p:cTn>
                              </p:par>
                            </p:childTnLst>
                          </p:cTn>
                        </p:par>
                        <p:par>
                          <p:cTn id="56" fill="hold">
                            <p:stCondLst>
                              <p:cond delay="4500"/>
                            </p:stCondLst>
                            <p:childTnLst>
                              <p:par>
                                <p:cTn id="57" presetID="14" presetClass="entr" presetSubtype="10" fill="hold"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randombar(horizontal)">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37" presetClass="exit" presetSubtype="0" fill="hold" nodeType="clickEffect">
                                  <p:stCondLst>
                                    <p:cond delay="0"/>
                                  </p:stCondLst>
                                  <p:childTnLst>
                                    <p:animEffect transition="out" filter="fade">
                                      <p:cBhvr>
                                        <p:cTn id="63" dur="1000"/>
                                        <p:tgtEl>
                                          <p:spTgt spid="27"/>
                                        </p:tgtEl>
                                      </p:cBhvr>
                                    </p:animEffect>
                                    <p:anim calcmode="lin" valueType="num">
                                      <p:cBhvr>
                                        <p:cTn id="64" dur="1000"/>
                                        <p:tgtEl>
                                          <p:spTgt spid="27"/>
                                        </p:tgtEl>
                                        <p:attrNameLst>
                                          <p:attrName>ppt_x</p:attrName>
                                        </p:attrNameLst>
                                      </p:cBhvr>
                                      <p:tavLst>
                                        <p:tav tm="0">
                                          <p:val>
                                            <p:strVal val="ppt_x"/>
                                          </p:val>
                                        </p:tav>
                                        <p:tav tm="100000">
                                          <p:val>
                                            <p:strVal val="ppt_x"/>
                                          </p:val>
                                        </p:tav>
                                      </p:tavLst>
                                    </p:anim>
                                    <p:anim calcmode="lin" valueType="num">
                                      <p:cBhvr>
                                        <p:cTn id="65" dur="100" decel="100000"/>
                                        <p:tgtEl>
                                          <p:spTgt spid="27"/>
                                        </p:tgtEl>
                                        <p:attrNameLst>
                                          <p:attrName>ppt_y</p:attrName>
                                        </p:attrNameLst>
                                      </p:cBhvr>
                                      <p:tavLst>
                                        <p:tav tm="0">
                                          <p:val>
                                            <p:strVal val="ppt_y"/>
                                          </p:val>
                                        </p:tav>
                                        <p:tav tm="100000">
                                          <p:val>
                                            <p:strVal val="ppt_y-.03"/>
                                          </p:val>
                                        </p:tav>
                                      </p:tavLst>
                                    </p:anim>
                                    <p:anim calcmode="lin" valueType="num">
                                      <p:cBhvr>
                                        <p:cTn id="66" dur="900" accel="100000">
                                          <p:stCondLst>
                                            <p:cond delay="100"/>
                                          </p:stCondLst>
                                        </p:cTn>
                                        <p:tgtEl>
                                          <p:spTgt spid="27"/>
                                        </p:tgtEl>
                                        <p:attrNameLst>
                                          <p:attrName>ppt_y</p:attrName>
                                        </p:attrNameLst>
                                      </p:cBhvr>
                                      <p:tavLst>
                                        <p:tav tm="0">
                                          <p:val>
                                            <p:strVal val="ppt_y"/>
                                          </p:val>
                                        </p:tav>
                                        <p:tav tm="100000">
                                          <p:val>
                                            <p:strVal val="ppt_y+1"/>
                                          </p:val>
                                        </p:tav>
                                      </p:tavLst>
                                    </p:anim>
                                    <p:set>
                                      <p:cBhvr>
                                        <p:cTn id="67" dur="1" fill="hold">
                                          <p:stCondLst>
                                            <p:cond delay="999"/>
                                          </p:stCondLst>
                                        </p:cTn>
                                        <p:tgtEl>
                                          <p:spTgt spid="27"/>
                                        </p:tgtEl>
                                        <p:attrNameLst>
                                          <p:attrName>style.visibility</p:attrName>
                                        </p:attrNameLst>
                                      </p:cBhvr>
                                      <p:to>
                                        <p:strVal val="hidden"/>
                                      </p:to>
                                    </p:set>
                                  </p:childTnLst>
                                </p:cTn>
                              </p:par>
                              <p:par>
                                <p:cTn id="68" presetID="37" presetClass="exit" presetSubtype="0" fill="hold" nodeType="withEffect">
                                  <p:stCondLst>
                                    <p:cond delay="0"/>
                                  </p:stCondLst>
                                  <p:childTnLst>
                                    <p:animEffect transition="out" filter="fade">
                                      <p:cBhvr>
                                        <p:cTn id="69" dur="1000"/>
                                        <p:tgtEl>
                                          <p:spTgt spid="28"/>
                                        </p:tgtEl>
                                      </p:cBhvr>
                                    </p:animEffect>
                                    <p:anim calcmode="lin" valueType="num">
                                      <p:cBhvr>
                                        <p:cTn id="70" dur="1000"/>
                                        <p:tgtEl>
                                          <p:spTgt spid="28"/>
                                        </p:tgtEl>
                                        <p:attrNameLst>
                                          <p:attrName>ppt_x</p:attrName>
                                        </p:attrNameLst>
                                      </p:cBhvr>
                                      <p:tavLst>
                                        <p:tav tm="0">
                                          <p:val>
                                            <p:strVal val="ppt_x"/>
                                          </p:val>
                                        </p:tav>
                                        <p:tav tm="100000">
                                          <p:val>
                                            <p:strVal val="ppt_x"/>
                                          </p:val>
                                        </p:tav>
                                      </p:tavLst>
                                    </p:anim>
                                    <p:anim calcmode="lin" valueType="num">
                                      <p:cBhvr>
                                        <p:cTn id="71" dur="100" decel="100000"/>
                                        <p:tgtEl>
                                          <p:spTgt spid="28"/>
                                        </p:tgtEl>
                                        <p:attrNameLst>
                                          <p:attrName>ppt_y</p:attrName>
                                        </p:attrNameLst>
                                      </p:cBhvr>
                                      <p:tavLst>
                                        <p:tav tm="0">
                                          <p:val>
                                            <p:strVal val="ppt_y"/>
                                          </p:val>
                                        </p:tav>
                                        <p:tav tm="100000">
                                          <p:val>
                                            <p:strVal val="ppt_y-.03"/>
                                          </p:val>
                                        </p:tav>
                                      </p:tavLst>
                                    </p:anim>
                                    <p:anim calcmode="lin" valueType="num">
                                      <p:cBhvr>
                                        <p:cTn id="72" dur="900" accel="100000">
                                          <p:stCondLst>
                                            <p:cond delay="100"/>
                                          </p:stCondLst>
                                        </p:cTn>
                                        <p:tgtEl>
                                          <p:spTgt spid="28"/>
                                        </p:tgtEl>
                                        <p:attrNameLst>
                                          <p:attrName>ppt_y</p:attrName>
                                        </p:attrNameLst>
                                      </p:cBhvr>
                                      <p:tavLst>
                                        <p:tav tm="0">
                                          <p:val>
                                            <p:strVal val="ppt_y"/>
                                          </p:val>
                                        </p:tav>
                                        <p:tav tm="100000">
                                          <p:val>
                                            <p:strVal val="ppt_y+1"/>
                                          </p:val>
                                        </p:tav>
                                      </p:tavLst>
                                    </p:anim>
                                    <p:set>
                                      <p:cBhvr>
                                        <p:cTn id="73"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Lst>
  </p:timing>
</p:sld>
</file>

<file path=ppt/tags/tag1.xml><?xml version="1.0" encoding="utf-8"?>
<p:tagLst xmlns:p="http://schemas.openxmlformats.org/presentationml/2006/main">
  <p:tag name="PA" val="v3.2.0"/>
</p:tagLst>
</file>

<file path=ppt/tags/tag2.xml><?xml version="1.0" encoding="utf-8"?>
<p:tagLst xmlns:p="http://schemas.openxmlformats.org/presentationml/2006/main">
  <p:tag name="PA" val="v3.2.0"/>
</p:tagLst>
</file>

<file path=ppt/tags/tag3.xml><?xml version="1.0" encoding="utf-8"?>
<p:tagLst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2157</Words>
  <Application>WPS Presentation</Application>
  <PresentationFormat>Widescreen</PresentationFormat>
  <Paragraphs>156</Paragraphs>
  <Slides>26</Slides>
  <Notes>20</Notes>
  <HiddenSlides>0</HiddenSlides>
  <MMClips>3</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26</vt:i4>
      </vt:variant>
    </vt:vector>
  </HeadingPairs>
  <TitlesOfParts>
    <vt:vector size="45" baseType="lpstr">
      <vt:lpstr>Arial</vt:lpstr>
      <vt:lpstr>SimSun</vt:lpstr>
      <vt:lpstr>Wingdings</vt:lpstr>
      <vt:lpstr>Arial</vt:lpstr>
      <vt:lpstr>印品黑体</vt:lpstr>
      <vt:lpstr>Calibri</vt:lpstr>
      <vt:lpstr>DengXian</vt:lpstr>
      <vt:lpstr>DengXian</vt:lpstr>
      <vt:lpstr>iCiel Cadena</vt:lpstr>
      <vt:lpstr>Corbel</vt:lpstr>
      <vt:lpstr>Microsoft YaHei</vt:lpstr>
      <vt:lpstr>Arial Unicode MS</vt:lpstr>
      <vt:lpstr>Odibee Sans</vt:lpstr>
      <vt:lpstr>Segoe Print</vt:lpstr>
      <vt:lpstr>方正卡通简体</vt:lpstr>
      <vt:lpstr>方正少儿简体</vt:lpstr>
      <vt:lpstr>Times New Roman</vt:lpstr>
      <vt:lpstr>Arial Black</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Lan Hương 0354473852</dc:creator>
  <cp:lastModifiedBy>LENOVO</cp:lastModifiedBy>
  <cp:revision>1</cp:revision>
  <dcterms:created xsi:type="dcterms:W3CDTF">2023-03-23T09:37:23Z</dcterms:created>
  <dcterms:modified xsi:type="dcterms:W3CDTF">2023-03-23T09:37:23Z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DAA632ADFF99431AB023CC6F6BA77BFD</vt:lpwstr>
  </property>
  <property fmtid="{D5CDD505-2E9C-101B-9397-08002B2CF9AE}" pid="3" name="KSOProductBuildVer">
    <vt:lpwstr>1033-11.2.0.11513</vt:lpwstr>
  </property>
</Properties>
</file>