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25"/>
  </p:notesMasterIdLst>
  <p:sldIdLst>
    <p:sldId id="283" r:id="rId4"/>
    <p:sldId id="256" r:id="rId5"/>
    <p:sldId id="2007577215" r:id="rId6"/>
    <p:sldId id="291" r:id="rId7"/>
    <p:sldId id="2007577227" r:id="rId8"/>
    <p:sldId id="2007577228" r:id="rId9"/>
    <p:sldId id="2007577229" r:id="rId10"/>
    <p:sldId id="265" r:id="rId11"/>
    <p:sldId id="2007577181" r:id="rId12"/>
    <p:sldId id="2007577230" r:id="rId13"/>
    <p:sldId id="2007577231" r:id="rId14"/>
    <p:sldId id="377" r:id="rId15"/>
    <p:sldId id="378" r:id="rId16"/>
    <p:sldId id="379" r:id="rId17"/>
    <p:sldId id="380" r:id="rId18"/>
    <p:sldId id="381" r:id="rId19"/>
    <p:sldId id="384" r:id="rId20"/>
    <p:sldId id="259" r:id="rId21"/>
    <p:sldId id="382" r:id="rId22"/>
    <p:sldId id="383" r:id="rId23"/>
    <p:sldId id="257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78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BEE57FD2-ACE3-4E12-B094-BA8CF2879D93}" type="datetimeFigureOut">
              <a:rPr lang="zh-CN" altLang="en-US" smtClean="0"/>
              <a:pPr/>
              <a:t>2023/2/9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1717019-9FE0-48DA-B0D8-117C5813B5F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574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577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35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119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45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180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443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777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105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834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366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825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47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4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1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785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788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69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810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162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832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414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92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81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69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20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8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093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14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80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05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0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92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F878-0CB8-460B-A584-12D54E1B7CC5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2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0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DCC0859F-C9CA-4A5B-A3E2-9695A881932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2023/2/9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CEDE291A-CC48-4070-BB5B-DB99298A83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48265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3DE460CB-A2A7-4A8E-98DD-96EBC036745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F878-0CB8-460B-A584-12D54E1B7CC5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8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8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jp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1.xml"/><Relationship Id="rId7" Type="http://schemas.openxmlformats.org/officeDocument/2006/relationships/image" Target="../media/image3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5.xml"/><Relationship Id="rId7" Type="http://schemas.openxmlformats.org/officeDocument/2006/relationships/image" Target="../media/image33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9.xml"/><Relationship Id="rId7" Type="http://schemas.openxmlformats.org/officeDocument/2006/relationships/image" Target="../media/image33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23.xml"/><Relationship Id="rId7" Type="http://schemas.openxmlformats.org/officeDocument/2006/relationships/image" Target="../media/image31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4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jp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27.xml"/><Relationship Id="rId7" Type="http://schemas.openxmlformats.org/officeDocument/2006/relationships/image" Target="../media/image37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0.xml"/><Relationship Id="rId7" Type="http://schemas.openxmlformats.org/officeDocument/2006/relationships/image" Target="../media/image33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1.xml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5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jp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4.xml"/><Relationship Id="rId7" Type="http://schemas.openxmlformats.org/officeDocument/2006/relationships/image" Target="../media/image33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5.xml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tags" Target="../tags/tag38.xml"/><Relationship Id="rId7" Type="http://schemas.openxmlformats.org/officeDocument/2006/relationships/image" Target="../media/image1.jpg"/><Relationship Id="rId12" Type="http://schemas.openxmlformats.org/officeDocument/2006/relationships/image" Target="../media/image32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png"/><Relationship Id="rId4" Type="http://schemas.openxmlformats.org/officeDocument/2006/relationships/tags" Target="../tags/tag39.xml"/><Relationship Id="rId9" Type="http://schemas.openxmlformats.org/officeDocument/2006/relationships/image" Target="../media/image40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jpeg"/><Relationship Id="rId12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5F6D3DE-405C-4B08-9CD3-75672218D2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8"/>
          <a:stretch/>
        </p:blipFill>
        <p:spPr>
          <a:xfrm>
            <a:off x="9952898" y="3832865"/>
            <a:ext cx="2239102" cy="3048000"/>
          </a:xfrm>
          <a:prstGeom prst="rect">
            <a:avLst/>
          </a:prstGeom>
        </p:spPr>
      </p:pic>
      <p:pic>
        <p:nvPicPr>
          <p:cNvPr id="5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BC18687A-0DDD-4585-8A15-6ECA6E64C6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088" y="3803375"/>
            <a:ext cx="3283876" cy="3531049"/>
          </a:xfrm>
          <a:prstGeom prst="rect">
            <a:avLst/>
          </a:prstGeom>
        </p:spPr>
      </p:pic>
      <p:pic>
        <p:nvPicPr>
          <p:cNvPr id="6" name="PA_图片 10">
            <a:extLst>
              <a:ext uri="{FF2B5EF4-FFF2-40B4-BE49-F238E27FC236}">
                <a16:creationId xmlns:a16="http://schemas.microsoft.com/office/drawing/2014/main" id="{FF65E65F-31EB-4D24-98AC-69DC68A0C9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48" y="188386"/>
            <a:ext cx="2337342" cy="23373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A97CED-98B0-4355-AEA4-3396701F28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725" y="-874642"/>
            <a:ext cx="9452892" cy="66525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3282D5-EFAC-29AB-FC8E-217AEF3375DB}"/>
              </a:ext>
            </a:extLst>
          </p:cNvPr>
          <p:cNvSpPr txBox="1"/>
          <p:nvPr/>
        </p:nvSpPr>
        <p:spPr>
          <a:xfrm>
            <a:off x="3676122" y="1822943"/>
            <a:ext cx="66938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b="1" dirty="0">
                <a:latin typeface="Arial"/>
                <a:cs typeface="Times New Roman" panose="02020603050405020304" pitchFamily="18" charset="0"/>
              </a:rPr>
              <a:t>Tr</a:t>
            </a:r>
            <a:r>
              <a:rPr lang="vi-VN" sz="4267" b="1" dirty="0">
                <a:latin typeface="Arial"/>
                <a:cs typeface="Times New Roman" panose="02020603050405020304" pitchFamily="18" charset="0"/>
              </a:rPr>
              <a:t>ư</a:t>
            </a:r>
            <a:r>
              <a:rPr lang="en-US" sz="4267" b="1" dirty="0" err="1">
                <a:latin typeface="Arial"/>
                <a:cs typeface="Times New Roman" panose="02020603050405020304" pitchFamily="18" charset="0"/>
              </a:rPr>
              <a:t>ờng</a:t>
            </a:r>
            <a:r>
              <a:rPr lang="en-US" sz="4267" b="1" dirty="0"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Arial"/>
                <a:cs typeface="Times New Roman" panose="02020603050405020304" pitchFamily="18" charset="0"/>
              </a:rPr>
              <a:t>tiểu</a:t>
            </a:r>
            <a:r>
              <a:rPr lang="en-US" sz="4267" b="1" dirty="0"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Arial"/>
                <a:cs typeface="Times New Roman" panose="02020603050405020304" pitchFamily="18" charset="0"/>
              </a:rPr>
              <a:t>học</a:t>
            </a:r>
            <a:r>
              <a:rPr lang="en-US" sz="4267" b="1" dirty="0">
                <a:latin typeface="Arial"/>
                <a:cs typeface="Times New Roman" panose="02020603050405020304" pitchFamily="18" charset="0"/>
              </a:rPr>
              <a:t> ..............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ECBF5E-B9F6-588B-784F-38BB5D921360}"/>
              </a:ext>
            </a:extLst>
          </p:cNvPr>
          <p:cNvSpPr txBox="1"/>
          <p:nvPr/>
        </p:nvSpPr>
        <p:spPr>
          <a:xfrm>
            <a:off x="1854083" y="2618133"/>
            <a:ext cx="1033791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ea typeface="印品黑体" panose="020B0604020202020204" charset="-122"/>
                <a:cs typeface="Arial" panose="020B0604020202020204" pitchFamily="34" charset="0"/>
              </a:rPr>
              <a:t>Chào</a:t>
            </a:r>
            <a:r>
              <a:rPr lang="en-US" sz="3733" b="1" dirty="0">
                <a:solidFill>
                  <a:srgbClr val="FF0000"/>
                </a:solidFill>
                <a:latin typeface="Arial" panose="020B0604020202020204" pitchFamily="34" charset="0"/>
                <a:ea typeface="印品黑体" panose="020B0604020202020204" charset="-122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ea typeface="印品黑体" panose="020B0604020202020204" charset="-122"/>
                <a:cs typeface="Arial" panose="020B0604020202020204" pitchFamily="34" charset="0"/>
              </a:rPr>
              <a:t>mừng</a:t>
            </a:r>
            <a:r>
              <a:rPr lang="en-US" sz="3733" b="1" dirty="0">
                <a:solidFill>
                  <a:srgbClr val="FF0000"/>
                </a:solidFill>
                <a:latin typeface="Arial" panose="020B0604020202020204" pitchFamily="34" charset="0"/>
                <a:ea typeface="印品黑体" panose="020B0604020202020204" charset="-122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ea typeface="印品黑体" panose="020B0604020202020204" charset="-122"/>
                <a:cs typeface="Arial" panose="020B0604020202020204" pitchFamily="34" charset="0"/>
              </a:rPr>
              <a:t>các</a:t>
            </a:r>
            <a:r>
              <a:rPr lang="en-US" sz="3733" b="1" dirty="0">
                <a:solidFill>
                  <a:srgbClr val="FF0000"/>
                </a:solidFill>
                <a:latin typeface="Arial" panose="020B0604020202020204" pitchFamily="34" charset="0"/>
                <a:ea typeface="印品黑体" panose="020B0604020202020204" charset="-122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ea typeface="印品黑体" panose="020B0604020202020204" charset="-122"/>
                <a:cs typeface="Arial" panose="020B0604020202020204" pitchFamily="34" charset="0"/>
              </a:rPr>
              <a:t>em</a:t>
            </a:r>
            <a:r>
              <a:rPr lang="en-US" sz="3733" b="1" dirty="0">
                <a:solidFill>
                  <a:srgbClr val="FF0000"/>
                </a:solidFill>
                <a:latin typeface="Arial" panose="020B0604020202020204" pitchFamily="34" charset="0"/>
                <a:ea typeface="印品黑体" panose="020B0604020202020204" charset="-122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ea typeface="印品黑体" panose="020B0604020202020204" charset="-122"/>
                <a:cs typeface="Arial" panose="020B0604020202020204" pitchFamily="34" charset="0"/>
              </a:rPr>
              <a:t>đến</a:t>
            </a:r>
            <a:r>
              <a:rPr lang="en-US" sz="3733" b="1" dirty="0">
                <a:solidFill>
                  <a:srgbClr val="FF0000"/>
                </a:solidFill>
                <a:latin typeface="Arial" panose="020B0604020202020204" pitchFamily="34" charset="0"/>
                <a:ea typeface="印品黑体" panose="020B0604020202020204" charset="-122"/>
                <a:cs typeface="Arial" panose="020B0604020202020204" pitchFamily="34" charset="0"/>
              </a:rPr>
              <a:t> </a:t>
            </a:r>
          </a:p>
          <a:p>
            <a:pPr algn="ctr" defTabSz="1219170">
              <a:defRPr/>
            </a:pPr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ea typeface="印品黑体" panose="020B0604020202020204" charset="-122"/>
                <a:cs typeface="Arial" panose="020B0604020202020204" pitchFamily="34" charset="0"/>
              </a:rPr>
              <a:t>với</a:t>
            </a:r>
            <a:r>
              <a:rPr lang="en-US" sz="3733" b="1" dirty="0">
                <a:solidFill>
                  <a:srgbClr val="FF0000"/>
                </a:solidFill>
                <a:latin typeface="Arial" panose="020B0604020202020204" pitchFamily="34" charset="0"/>
                <a:ea typeface="印品黑体" panose="020B0604020202020204" charset="-122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ea typeface="印品黑体" panose="020B0604020202020204" charset="-122"/>
                <a:cs typeface="Arial" panose="020B0604020202020204" pitchFamily="34" charset="0"/>
              </a:rPr>
              <a:t>tiết</a:t>
            </a:r>
            <a:r>
              <a:rPr lang="en-US" sz="3733" b="1" dirty="0">
                <a:solidFill>
                  <a:srgbClr val="FF0000"/>
                </a:solidFill>
                <a:latin typeface="Arial" panose="020B0604020202020204" pitchFamily="34" charset="0"/>
                <a:ea typeface="印品黑体" panose="020B0604020202020204" charset="-122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" panose="020B0604020202020204" pitchFamily="34" charset="0"/>
                <a:ea typeface="印品黑体" panose="020B0604020202020204" charset="-122"/>
                <a:cs typeface="Arial" panose="020B0604020202020204" pitchFamily="34" charset="0"/>
              </a:rPr>
              <a:t>Toán</a:t>
            </a:r>
            <a:endParaRPr lang="en-US" sz="3733" b="1" dirty="0">
              <a:solidFill>
                <a:srgbClr val="FF0000"/>
              </a:solidFill>
              <a:latin typeface="Arial" panose="020B0604020202020204" pitchFamily="34" charset="0"/>
              <a:ea typeface="印品黑体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C236FF-2393-A18A-FC98-054C6081321B}"/>
              </a:ext>
            </a:extLst>
          </p:cNvPr>
          <p:cNvSpPr txBox="1"/>
          <p:nvPr/>
        </p:nvSpPr>
        <p:spPr>
          <a:xfrm>
            <a:off x="5214601" y="3832865"/>
            <a:ext cx="4184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600" b="1" dirty="0" err="1">
                <a:solidFill>
                  <a:srgbClr val="7030A0"/>
                </a:solidFill>
                <a:latin typeface="Arial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7030A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7030A0"/>
                </a:solidFill>
                <a:latin typeface="Arial"/>
                <a:cs typeface="Times New Roman" panose="02020603050405020304" pitchFamily="18" charset="0"/>
              </a:rPr>
              <a:t>: ...........</a:t>
            </a:r>
          </a:p>
        </p:txBody>
      </p:sp>
    </p:spTree>
    <p:extLst>
      <p:ext uri="{BB962C8B-B14F-4D97-AF65-F5344CB8AC3E}">
        <p14:creationId xmlns:p14="http://schemas.microsoft.com/office/powerpoint/2010/main" val="374176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00325 0.85232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764BEB1-25FC-4859-9098-A416C601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3C67B0-9418-BAA5-9633-0E5592C6923C}"/>
              </a:ext>
            </a:extLst>
          </p:cNvPr>
          <p:cNvSpPr/>
          <p:nvPr/>
        </p:nvSpPr>
        <p:spPr>
          <a:xfrm>
            <a:off x="296883" y="273132"/>
            <a:ext cx="11566566" cy="62345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C56E04A-679E-E6B7-25E7-ABAFC82E3F2E}"/>
              </a:ext>
            </a:extLst>
          </p:cNvPr>
          <p:cNvSpPr/>
          <p:nvPr/>
        </p:nvSpPr>
        <p:spPr>
          <a:xfrm>
            <a:off x="281296" y="273132"/>
            <a:ext cx="603663" cy="56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6F33F-6AEF-BBAF-A9A3-840F1F8D5CF3}"/>
              </a:ext>
            </a:extLst>
          </p:cNvPr>
          <p:cNvSpPr txBox="1"/>
          <p:nvPr/>
        </p:nvSpPr>
        <p:spPr>
          <a:xfrm>
            <a:off x="2805492" y="391372"/>
            <a:ext cx="65542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	Bảng này gồm mấy hàng?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3BD766F-898E-2E2E-9C49-21AA4CB0767F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3072739"/>
          <a:ext cx="10058400" cy="3317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273529574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362063715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254659773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81164393"/>
                    </a:ext>
                  </a:extLst>
                </a:gridCol>
              </a:tblGrid>
              <a:tr h="84857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             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Môn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Giải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nghệ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Kể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chuyện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Cờ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vua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262892"/>
                  </a:ext>
                </a:extLst>
              </a:tr>
              <a:tr h="3479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Nhất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rPr>
                        <a:t>.?.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859957"/>
                  </a:ext>
                </a:extLst>
              </a:tr>
              <a:tr h="3479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Nhì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rPr>
                        <a:t>.?.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rPr>
                        <a:t>.?.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611602"/>
                  </a:ext>
                </a:extLst>
              </a:tr>
              <a:tr h="3479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rPr>
                        <a:t>.?.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rPr>
                        <a:t>.?.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49364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CA8D65-5AB3-560E-D94B-7674B3602D17}"/>
              </a:ext>
            </a:extLst>
          </p:cNvPr>
          <p:cNvCxnSpPr>
            <a:cxnSpLocks/>
          </p:cNvCxnSpPr>
          <p:nvPr/>
        </p:nvCxnSpPr>
        <p:spPr>
          <a:xfrm>
            <a:off x="1066800" y="3087824"/>
            <a:ext cx="2479964" cy="807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8B6D9416-F65D-B82C-050B-A1DB8F97C031}"/>
              </a:ext>
            </a:extLst>
          </p:cNvPr>
          <p:cNvSpPr txBox="1"/>
          <p:nvPr/>
        </p:nvSpPr>
        <p:spPr>
          <a:xfrm>
            <a:off x="6931649" y="4033251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54BE982F-38D9-A05B-A323-D72E61D0234F}"/>
              </a:ext>
            </a:extLst>
          </p:cNvPr>
          <p:cNvSpPr txBox="1"/>
          <p:nvPr/>
        </p:nvSpPr>
        <p:spPr>
          <a:xfrm>
            <a:off x="6931649" y="4805894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6" name="文本框 13">
            <a:extLst>
              <a:ext uri="{FF2B5EF4-FFF2-40B4-BE49-F238E27FC236}">
                <a16:creationId xmlns:a16="http://schemas.microsoft.com/office/drawing/2014/main" id="{D4927FF6-40F0-A99B-534D-86BCA0CD4C0F}"/>
              </a:ext>
            </a:extLst>
          </p:cNvPr>
          <p:cNvSpPr txBox="1"/>
          <p:nvPr/>
        </p:nvSpPr>
        <p:spPr>
          <a:xfrm>
            <a:off x="6931649" y="5606621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7" name="文本框 13">
            <a:extLst>
              <a:ext uri="{FF2B5EF4-FFF2-40B4-BE49-F238E27FC236}">
                <a16:creationId xmlns:a16="http://schemas.microsoft.com/office/drawing/2014/main" id="{09603E94-2A39-67D6-FA88-D31826366166}"/>
              </a:ext>
            </a:extLst>
          </p:cNvPr>
          <p:cNvSpPr txBox="1"/>
          <p:nvPr/>
        </p:nvSpPr>
        <p:spPr>
          <a:xfrm>
            <a:off x="9591722" y="4033250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8" name="文本框 13">
            <a:extLst>
              <a:ext uri="{FF2B5EF4-FFF2-40B4-BE49-F238E27FC236}">
                <a16:creationId xmlns:a16="http://schemas.microsoft.com/office/drawing/2014/main" id="{FAC9E226-4FAD-BE5E-4D7E-B5445755F906}"/>
              </a:ext>
            </a:extLst>
          </p:cNvPr>
          <p:cNvSpPr txBox="1"/>
          <p:nvPr/>
        </p:nvSpPr>
        <p:spPr>
          <a:xfrm>
            <a:off x="9591722" y="4805893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9" name="文本框 13">
            <a:extLst>
              <a:ext uri="{FF2B5EF4-FFF2-40B4-BE49-F238E27FC236}">
                <a16:creationId xmlns:a16="http://schemas.microsoft.com/office/drawing/2014/main" id="{2DCB0E7E-29C6-A103-5F92-F49534695FE1}"/>
              </a:ext>
            </a:extLst>
          </p:cNvPr>
          <p:cNvSpPr txBox="1"/>
          <p:nvPr/>
        </p:nvSpPr>
        <p:spPr>
          <a:xfrm>
            <a:off x="9591722" y="5661261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0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807BB9E-181F-4D99-BF54-DCF704A3D2AF}"/>
              </a:ext>
            </a:extLst>
          </p:cNvPr>
          <p:cNvSpPr/>
          <p:nvPr/>
        </p:nvSpPr>
        <p:spPr>
          <a:xfrm>
            <a:off x="2524919" y="1063459"/>
            <a:ext cx="876300" cy="410152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36BEEF-A448-472A-9470-364F7634C5C0}"/>
              </a:ext>
            </a:extLst>
          </p:cNvPr>
          <p:cNvSpPr txBox="1"/>
          <p:nvPr/>
        </p:nvSpPr>
        <p:spPr>
          <a:xfrm>
            <a:off x="2963069" y="976148"/>
            <a:ext cx="56683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Bảng này gồm 4 hàng?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00C465-5912-47D8-BDC2-DDD48BD93962}"/>
              </a:ext>
            </a:extLst>
          </p:cNvPr>
          <p:cNvSpPr txBox="1"/>
          <p:nvPr/>
        </p:nvSpPr>
        <p:spPr>
          <a:xfrm>
            <a:off x="2783891" y="1648234"/>
            <a:ext cx="65542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	Bảng này gồm mấy cột?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0AC3CFB1-6451-4DF3-8C34-CC02EF851861}"/>
              </a:ext>
            </a:extLst>
          </p:cNvPr>
          <p:cNvSpPr/>
          <p:nvPr/>
        </p:nvSpPr>
        <p:spPr>
          <a:xfrm>
            <a:off x="2524919" y="2279942"/>
            <a:ext cx="876300" cy="410152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13B9DC-F772-4C41-BF7F-3D18CFBE7EDD}"/>
              </a:ext>
            </a:extLst>
          </p:cNvPr>
          <p:cNvSpPr txBox="1"/>
          <p:nvPr/>
        </p:nvSpPr>
        <p:spPr>
          <a:xfrm>
            <a:off x="2963069" y="2192631"/>
            <a:ext cx="56683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Bảng này gồm 4 cột?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6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  <p:bldP spid="23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764BEB1-25FC-4859-9098-A416C601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3C67B0-9418-BAA5-9633-0E5592C6923C}"/>
              </a:ext>
            </a:extLst>
          </p:cNvPr>
          <p:cNvSpPr/>
          <p:nvPr/>
        </p:nvSpPr>
        <p:spPr>
          <a:xfrm>
            <a:off x="296883" y="273132"/>
            <a:ext cx="11566566" cy="62345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C56E04A-679E-E6B7-25E7-ABAFC82E3F2E}"/>
              </a:ext>
            </a:extLst>
          </p:cNvPr>
          <p:cNvSpPr/>
          <p:nvPr/>
        </p:nvSpPr>
        <p:spPr>
          <a:xfrm>
            <a:off x="281296" y="273132"/>
            <a:ext cx="603663" cy="56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6F33F-6AEF-BBAF-A9A3-840F1F8D5CF3}"/>
              </a:ext>
            </a:extLst>
          </p:cNvPr>
          <p:cNvSpPr txBox="1"/>
          <p:nvPr/>
        </p:nvSpPr>
        <p:spPr>
          <a:xfrm>
            <a:off x="606755" y="438017"/>
            <a:ext cx="109784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lang="en-US" sz="3200" b="1">
                <a:solidFill>
                  <a:srgbClr val="000000"/>
                </a:solidFill>
                <a:latin typeface="Arial"/>
              </a:rPr>
              <a:t>Dựa vào bảng thông kê ta thấy: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  <a:r>
              <a:rPr kumimoji="0" lang="en-US" sz="3200" b="1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Khối lớp 3 đạt được tất cả 6 giải nhất, 3 giải nhì, 6 giải ba qua các cuộc thi</a:t>
            </a:r>
            <a:endParaRPr kumimoji="0" lang="vi-VN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3BD766F-898E-2E2E-9C49-21AA4CB076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00524"/>
              </p:ext>
            </p:extLst>
          </p:nvPr>
        </p:nvGraphicFramePr>
        <p:xfrm>
          <a:off x="1050966" y="2539339"/>
          <a:ext cx="10058400" cy="3317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273529574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362063715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254659773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81164393"/>
                    </a:ext>
                  </a:extLst>
                </a:gridCol>
              </a:tblGrid>
              <a:tr h="84857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             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Môn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Giải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nghệ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Kể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chuyện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Cờ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vua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262892"/>
                  </a:ext>
                </a:extLst>
              </a:tr>
              <a:tr h="3479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Nhất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rPr>
                        <a:t>.?.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859957"/>
                  </a:ext>
                </a:extLst>
              </a:tr>
              <a:tr h="3479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Nhì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rPr>
                        <a:t>.?.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rPr>
                        <a:t>.?.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611602"/>
                  </a:ext>
                </a:extLst>
              </a:tr>
              <a:tr h="3479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rPr>
                        <a:t>.?.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rPr>
                        <a:t>.?.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49364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CA8D65-5AB3-560E-D94B-7674B3602D17}"/>
              </a:ext>
            </a:extLst>
          </p:cNvPr>
          <p:cNvCxnSpPr>
            <a:cxnSpLocks/>
          </p:cNvCxnSpPr>
          <p:nvPr/>
        </p:nvCxnSpPr>
        <p:spPr>
          <a:xfrm>
            <a:off x="1050966" y="2554424"/>
            <a:ext cx="2479964" cy="807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8B6D9416-F65D-B82C-050B-A1DB8F97C031}"/>
              </a:ext>
            </a:extLst>
          </p:cNvPr>
          <p:cNvSpPr txBox="1"/>
          <p:nvPr/>
        </p:nvSpPr>
        <p:spPr>
          <a:xfrm>
            <a:off x="6915815" y="3499851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54BE982F-38D9-A05B-A323-D72E61D0234F}"/>
              </a:ext>
            </a:extLst>
          </p:cNvPr>
          <p:cNvSpPr txBox="1"/>
          <p:nvPr/>
        </p:nvSpPr>
        <p:spPr>
          <a:xfrm>
            <a:off x="6915815" y="4272494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6" name="文本框 13">
            <a:extLst>
              <a:ext uri="{FF2B5EF4-FFF2-40B4-BE49-F238E27FC236}">
                <a16:creationId xmlns:a16="http://schemas.microsoft.com/office/drawing/2014/main" id="{D4927FF6-40F0-A99B-534D-86BCA0CD4C0F}"/>
              </a:ext>
            </a:extLst>
          </p:cNvPr>
          <p:cNvSpPr txBox="1"/>
          <p:nvPr/>
        </p:nvSpPr>
        <p:spPr>
          <a:xfrm>
            <a:off x="6915815" y="5073221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7" name="文本框 13">
            <a:extLst>
              <a:ext uri="{FF2B5EF4-FFF2-40B4-BE49-F238E27FC236}">
                <a16:creationId xmlns:a16="http://schemas.microsoft.com/office/drawing/2014/main" id="{09603E94-2A39-67D6-FA88-D31826366166}"/>
              </a:ext>
            </a:extLst>
          </p:cNvPr>
          <p:cNvSpPr txBox="1"/>
          <p:nvPr/>
        </p:nvSpPr>
        <p:spPr>
          <a:xfrm>
            <a:off x="9575888" y="3499850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8" name="文本框 13">
            <a:extLst>
              <a:ext uri="{FF2B5EF4-FFF2-40B4-BE49-F238E27FC236}">
                <a16:creationId xmlns:a16="http://schemas.microsoft.com/office/drawing/2014/main" id="{FAC9E226-4FAD-BE5E-4D7E-B5445755F906}"/>
              </a:ext>
            </a:extLst>
          </p:cNvPr>
          <p:cNvSpPr txBox="1"/>
          <p:nvPr/>
        </p:nvSpPr>
        <p:spPr>
          <a:xfrm>
            <a:off x="9575888" y="4272493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9" name="文本框 13">
            <a:extLst>
              <a:ext uri="{FF2B5EF4-FFF2-40B4-BE49-F238E27FC236}">
                <a16:creationId xmlns:a16="http://schemas.microsoft.com/office/drawing/2014/main" id="{2DCB0E7E-29C6-A103-5F92-F49534695FE1}"/>
              </a:ext>
            </a:extLst>
          </p:cNvPr>
          <p:cNvSpPr txBox="1"/>
          <p:nvPr/>
        </p:nvSpPr>
        <p:spPr>
          <a:xfrm>
            <a:off x="9575888" y="5127861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33211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 dirty="0">
              <a:latin typeface="印品黑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844" y="119879"/>
            <a:ext cx="6845822" cy="604114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2519846" y="2900324"/>
            <a:ext cx="690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cs typeface="+mn-ea"/>
                <a:sym typeface="+mn-lt"/>
              </a:rPr>
              <a:t>VẬN DỤNG </a:t>
            </a:r>
          </a:p>
          <a:p>
            <a:pPr algn="ctr"/>
            <a:r>
              <a:rPr lang="en-US" altLang="zh-CN" sz="5400" b="1" dirty="0">
                <a:solidFill>
                  <a:srgbClr val="FF0000"/>
                </a:solidFill>
                <a:cs typeface="+mn-ea"/>
                <a:sym typeface="+mn-lt"/>
              </a:rPr>
              <a:t>THỰC TẾ</a:t>
            </a:r>
            <a:endParaRPr lang="zh-CN" altLang="en-US" sz="54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42" y="969264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16" y="1750019"/>
            <a:ext cx="1170434" cy="1170434"/>
          </a:xfrm>
          <a:prstGeom prst="rect">
            <a:avLst/>
          </a:prstGeom>
        </p:spPr>
      </p:pic>
      <p:pic>
        <p:nvPicPr>
          <p:cNvPr id="2" name="清新欢乐节奏流行进取电音乐">
            <a:hlinkClick r:id="" action="ppaction://media"/>
            <a:extLst>
              <a:ext uri="{FF2B5EF4-FFF2-40B4-BE49-F238E27FC236}">
                <a16:creationId xmlns:a16="http://schemas.microsoft.com/office/drawing/2014/main" id="{FF5C6640-2B45-4A41-94BA-6E64FB1EF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98580" y="6187257"/>
            <a:ext cx="609600" cy="609600"/>
          </a:xfrm>
          <a:prstGeom prst="rect">
            <a:avLst/>
          </a:prstGeom>
        </p:spPr>
      </p:pic>
      <p:pic>
        <p:nvPicPr>
          <p:cNvPr id="11" name="PA_图片 3">
            <a:extLst>
              <a:ext uri="{FF2B5EF4-FFF2-40B4-BE49-F238E27FC236}">
                <a16:creationId xmlns:a16="http://schemas.microsoft.com/office/drawing/2014/main" id="{3531A0B8-487A-D1FD-EE64-8FA41A466DB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273" y="4167671"/>
            <a:ext cx="3026531" cy="2754143"/>
          </a:xfrm>
          <a:prstGeom prst="rect">
            <a:avLst/>
          </a:prstGeom>
        </p:spPr>
      </p:pic>
      <p:pic>
        <p:nvPicPr>
          <p:cNvPr id="12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739519C4-B330-DB2F-DA19-A1CF9D806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075" y="348487"/>
            <a:ext cx="34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8" y="0"/>
            <a:ext cx="10978123" cy="6974006"/>
          </a:xfrm>
          <a:prstGeom prst="rect">
            <a:avLst/>
          </a:prstGeom>
        </p:spPr>
      </p:pic>
      <p:pic>
        <p:nvPicPr>
          <p:cNvPr id="24" name="PA_图片 10">
            <a:extLst>
              <a:ext uri="{FF2B5EF4-FFF2-40B4-BE49-F238E27FC236}">
                <a16:creationId xmlns:a16="http://schemas.microsoft.com/office/drawing/2014/main" id="{986918A3-48DD-3E78-564D-E1442FB0248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905" y="-268607"/>
            <a:ext cx="3304630" cy="3304630"/>
          </a:xfrm>
          <a:prstGeom prst="rect">
            <a:avLst/>
          </a:prstGeom>
        </p:spPr>
      </p:pic>
      <p:pic>
        <p:nvPicPr>
          <p:cNvPr id="25" name="PA_图片 5">
            <a:extLst>
              <a:ext uri="{FF2B5EF4-FFF2-40B4-BE49-F238E27FC236}">
                <a16:creationId xmlns:a16="http://schemas.microsoft.com/office/drawing/2014/main" id="{9751A53F-5193-D5B9-4536-F9E5223CCD3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465" y="4272606"/>
            <a:ext cx="3532992" cy="35329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F4F16DD-DFC3-BA7B-10F8-EE530AA8E0C4}"/>
              </a:ext>
            </a:extLst>
          </p:cNvPr>
          <p:cNvSpPr txBox="1"/>
          <p:nvPr/>
        </p:nvSpPr>
        <p:spPr>
          <a:xfrm>
            <a:off x="1840559" y="2486085"/>
            <a:ext cx="9744502" cy="1586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PA_文本框 5">
            <a:extLst>
              <a:ext uri="{FF2B5EF4-FFF2-40B4-BE49-F238E27FC236}">
                <a16:creationId xmlns:a16="http://schemas.microsoft.com/office/drawing/2014/main" id="{91521B10-FFCD-D0D0-7859-B17D2E2B5E3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754393" y="1639565"/>
            <a:ext cx="629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/>
                </a:solidFill>
                <a:cs typeface="+mn-ea"/>
                <a:sym typeface="+mn-lt"/>
              </a:rPr>
              <a:t>THỰC HÀNH THEO NHÓM</a:t>
            </a:r>
            <a:endParaRPr lang="zh-CN" altLang="en-US" sz="36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7764214-575B-C3D0-2541-79FFC68D9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556152"/>
              </p:ext>
            </p:extLst>
          </p:nvPr>
        </p:nvGraphicFramePr>
        <p:xfrm>
          <a:off x="1405718" y="4272607"/>
          <a:ext cx="8802807" cy="165474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69379">
                  <a:extLst>
                    <a:ext uri="{9D8B030D-6E8A-4147-A177-3AD203B41FA5}">
                      <a16:colId xmlns:a16="http://schemas.microsoft.com/office/drawing/2014/main" val="2353232188"/>
                    </a:ext>
                  </a:extLst>
                </a:gridCol>
                <a:gridCol w="756389">
                  <a:extLst>
                    <a:ext uri="{9D8B030D-6E8A-4147-A177-3AD203B41FA5}">
                      <a16:colId xmlns:a16="http://schemas.microsoft.com/office/drawing/2014/main" val="564058831"/>
                    </a:ext>
                  </a:extLst>
                </a:gridCol>
                <a:gridCol w="847677">
                  <a:extLst>
                    <a:ext uri="{9D8B030D-6E8A-4147-A177-3AD203B41FA5}">
                      <a16:colId xmlns:a16="http://schemas.microsoft.com/office/drawing/2014/main" val="2661912249"/>
                    </a:ext>
                  </a:extLst>
                </a:gridCol>
                <a:gridCol w="821595">
                  <a:extLst>
                    <a:ext uri="{9D8B030D-6E8A-4147-A177-3AD203B41FA5}">
                      <a16:colId xmlns:a16="http://schemas.microsoft.com/office/drawing/2014/main" val="2311699638"/>
                    </a:ext>
                  </a:extLst>
                </a:gridCol>
                <a:gridCol w="847678">
                  <a:extLst>
                    <a:ext uri="{9D8B030D-6E8A-4147-A177-3AD203B41FA5}">
                      <a16:colId xmlns:a16="http://schemas.microsoft.com/office/drawing/2014/main" val="638302517"/>
                    </a:ext>
                  </a:extLst>
                </a:gridCol>
                <a:gridCol w="884376">
                  <a:extLst>
                    <a:ext uri="{9D8B030D-6E8A-4147-A177-3AD203B41FA5}">
                      <a16:colId xmlns:a16="http://schemas.microsoft.com/office/drawing/2014/main" val="987674222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val="278837206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09298958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54189136"/>
                    </a:ext>
                  </a:extLst>
                </a:gridCol>
                <a:gridCol w="900752">
                  <a:extLst>
                    <a:ext uri="{9D8B030D-6E8A-4147-A177-3AD203B41FA5}">
                      <a16:colId xmlns:a16="http://schemas.microsoft.com/office/drawing/2014/main" val="1413311656"/>
                    </a:ext>
                  </a:extLst>
                </a:gridCol>
              </a:tblGrid>
              <a:tr h="514028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Tên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F0502020204030204"/>
                          <a:cs typeface="+mn-cs"/>
                        </a:rPr>
                        <a:t>.?.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F0502020204030204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F0502020204030204"/>
                          <a:cs typeface="+mn-cs"/>
                        </a:rPr>
                        <a:t>.?.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F0502020204030204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F0502020204030204"/>
                          <a:cs typeface="+mn-cs"/>
                        </a:rPr>
                        <a:t>.?.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F0502020204030204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F0502020204030204"/>
                          <a:cs typeface="+mn-cs"/>
                        </a:rPr>
                        <a:t>.?.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F0502020204030204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F0502020204030204"/>
                          <a:cs typeface="+mn-cs"/>
                        </a:rPr>
                        <a:t>.?.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F0502020204030204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F0502020204030204"/>
                          <a:cs typeface="+mn-cs"/>
                        </a:rPr>
                        <a:t>.?.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F0502020204030204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F0502020204030204"/>
                          <a:cs typeface="+mn-cs"/>
                        </a:rPr>
                        <a:t>.?.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F0502020204030204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F0502020204030204"/>
                          <a:cs typeface="+mn-cs"/>
                        </a:rPr>
                        <a:t>.?.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F0502020204030204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212740"/>
                  </a:ext>
                </a:extLst>
              </a:tr>
              <a:tr h="1140720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sách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truyện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F0502020204030204"/>
                          <a:cs typeface="+mn-cs"/>
                        </a:rPr>
                        <a:t>.?.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F0502020204030204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F0502020204030204"/>
                          <a:cs typeface="+mn-cs"/>
                        </a:rPr>
                        <a:t>.?.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F0502020204030204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F0502020204030204"/>
                          <a:cs typeface="+mn-cs"/>
                        </a:rPr>
                        <a:t>.?.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F0502020204030204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F0502020204030204"/>
                          <a:cs typeface="+mn-cs"/>
                        </a:rPr>
                        <a:t>.?.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F0502020204030204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F0502020204030204"/>
                          <a:cs typeface="+mn-cs"/>
                        </a:rPr>
                        <a:t>.?.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F0502020204030204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F0502020204030204"/>
                          <a:cs typeface="+mn-cs"/>
                        </a:rPr>
                        <a:t>.?.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F0502020204030204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F0502020204030204"/>
                          <a:cs typeface="+mn-cs"/>
                        </a:rPr>
                        <a:t>.?.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F0502020204030204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F0502020204030204"/>
                          <a:cs typeface="+mn-cs"/>
                        </a:rPr>
                        <a:t>.?.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501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97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779 0.87593 L 0.84779 0.87616 L 0.72631 0.87361 C 0.725 0.87361 0.72396 0.87222 0.72279 0.87153 C 0.71758 0.86921 0.71237 0.86736 0.7073 0.86528 C 0.70105 0.85787 0.70456 0.86134 0.69415 0.85463 C 0.69297 0.85394 0.69167 0.85347 0.69063 0.85255 C 0.68646 0.84861 0.68269 0.84398 0.67865 0.83982 C 0.67474 0.8294 0.67553 0.82986 0.6668 0.82083 C 0.66537 0.81921 0.66368 0.81944 0.66198 0.81875 C 0.64844 0.79444 0.65495 0.80833 0.64297 0.77639 L 0.63581 0.75718 C 0.63542 0.7544 0.63516 0.75162 0.63464 0.74884 C 0.63243 0.7375 0.62943 0.72639 0.62748 0.71505 C 0.62357 0.69144 0.62618 0.7 0.62149 0.6875 C 0.62032 0.68032 0.61941 0.67315 0.61797 0.6662 C 0.61654 0.65903 0.61459 0.65232 0.61316 0.64514 C 0.61055 0.63102 0.60886 0.61667 0.60612 0.60278 L 0.59779 0.56042 C 0.5974 0.55278 0.59714 0.54491 0.59649 0.53704 C 0.59636 0.53495 0.59558 0.5331 0.59532 0.53079 C 0.5948 0.52523 0.59454 0.51944 0.59415 0.51389 C 0.59454 0.48495 0.59441 0.45602 0.59532 0.42708 C 0.59558 0.41852 0.59714 0.41019 0.59779 0.40162 C 0.59831 0.39398 0.59844 0.38611 0.59896 0.37847 C 0.59961 0.36574 0.60027 0.35301 0.60131 0.34028 C 0.60391 0.30857 0.60196 0.32014 0.60482 0.3044 C 0.60534 0.29583 0.60547 0.28727 0.60612 0.27894 C 0.60795 0.25208 0.61576 0.28843 0.60612 0.22176 C 0.60534 0.2169 0.6017 0.21435 0.59896 0.21319 C 0.59701 0.2125 0.59493 0.21227 0.59297 0.21111 C 0.57852 0.20394 0.58568 0.20532 0.57032 0.19838 C 0.56446 0.19583 0.56433 0.19583 0.5573 0.19213 C 0.55612 0.19144 0.55495 0.19051 0.55365 0.19005 C 0.55092 0.18912 0.54818 0.18866 0.54532 0.18796 L 0.52631 0.18357 C 0.50014 0.17847 0.53282 0.18472 0.50248 0.1794 C 0.48998 0.17708 0.49154 0.17685 0.47748 0.17523 C 0.46954 0.17431 0.46159 0.17384 0.45365 0.17315 C 0.44219 0.17384 0.43073 0.17407 0.41915 0.17523 C 0.41719 0.17546 0.41524 0.17662 0.41329 0.17732 C 0.41159 0.17801 0.41003 0.17847 0.40847 0.1794 C 0.40443 0.18194 0.40066 0.18611 0.39662 0.18796 L 0.3918 0.19005 C 0.38099 0.2044 0.39441 0.18727 0.37748 0.20486 L 0.36329 0.21968 C 0.3573 0.22593 0.35599 0.22824 0.34896 0.23241 C 0.34701 0.23357 0.34493 0.23333 0.34297 0.23449 C 0.33972 0.23634 0.33672 0.23912 0.33347 0.24074 C 0.32982 0.24282 0.31264 0.24884 0.30964 0.24931 C 0.30261 0.25069 0.29545 0.25069 0.28829 0.25139 C 0.28711 0.25139 0.24493 0.24977 0.23464 0.24722 C 0.23021 0.24607 0.22357 0.24074 0.21915 0.23866 C 0.21563 0.23704 0.21198 0.23634 0.20847 0.23449 C 0.20157 0.23056 0.19935 0.22662 0.19297 0.22176 C 0.18698 0.21713 0.18099 0.21458 0.17514 0.20903 C 0.1711 0.20532 0.16745 0.19954 0.16329 0.1963 C 0.14948 0.18588 0.16003 0.19491 0.14779 0.18148 C 0.14506 0.17847 0.14206 0.17639 0.13946 0.17315 C 0.13399 0.16597 0.12396 0.14977 0.12396 0.15 C 0.12357 0.1463 0.12318 0.14282 0.12279 0.13912 C 0.1224 0.13634 0.12175 0.13357 0.12162 0.13079 C 0.12149 0.12847 0.12058 0.09977 0.11915 0.09259 C 0.11836 0.08819 0.11693 0.08403 0.11563 0.07986 C 0.10938 0.05949 0.11211 0.06921 0.10378 0.04815 C 0.10209 0.04398 0.10079 0.03935 0.09896 0.03542 C 0.09701 0.03148 0.08907 0.01644 0.08464 0.01227 C 0.08282 0.01042 0.08073 0.00949 0.07878 0.0081 C 0.07514 0.00949 0.07162 0.01088 0.06797 0.01227 C 0.06563 0.01296 0.06329 0.01343 0.06081 0.01435 C 0.05495 0.01667 0.05912 0.01644 0.05612 0.01644 L 0.03594 0.0419 " pathEditMode="relative" rAng="0" ptsTypes="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99" y="-4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8.33333E-7 4.44444E-6 L -0.0694 -0.005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" y="-2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 descr="图片包含 事情&#10;&#10;已生成高可信度的说明">
            <a:extLst>
              <a:ext uri="{FF2B5EF4-FFF2-40B4-BE49-F238E27FC236}">
                <a16:creationId xmlns:a16="http://schemas.microsoft.com/office/drawing/2014/main" id="{9C253A7F-6D57-40D6-A7E6-CC50458295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07" y="0"/>
            <a:ext cx="10195074" cy="6858000"/>
          </a:xfrm>
          <a:prstGeom prst="rect">
            <a:avLst/>
          </a:prstGeom>
        </p:spPr>
      </p:pic>
      <p:sp>
        <p:nvSpPr>
          <p:cNvPr id="5" name="PA_文本框 5">
            <a:extLst>
              <a:ext uri="{FF2B5EF4-FFF2-40B4-BE49-F238E27FC236}">
                <a16:creationId xmlns:a16="http://schemas.microsoft.com/office/drawing/2014/main" id="{A08B908F-9323-460C-BAA6-7A671EB1A0C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100550" y="2828835"/>
            <a:ext cx="3468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/>
                </a:solidFill>
                <a:cs typeface="+mn-ea"/>
                <a:sym typeface="+mn-lt"/>
              </a:rPr>
              <a:t>TRÌNH BÀY TRƯỚC LỚP</a:t>
            </a:r>
            <a:endParaRPr lang="zh-CN" altLang="en-US" sz="36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7" name="PA_图片 4">
            <a:extLst>
              <a:ext uri="{FF2B5EF4-FFF2-40B4-BE49-F238E27FC236}">
                <a16:creationId xmlns:a16="http://schemas.microsoft.com/office/drawing/2014/main" id="{C222FBF7-B403-415C-A64B-E98F05EB32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444" y="-101824"/>
            <a:ext cx="2465476" cy="269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2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96666 0.94815 L -0.96666 0.94838 C -0.94987 0.94653 -0.93333 0.94699 -0.91666 0.94375 C -0.91093 0.94259 -0.9 0.93542 -0.9 0.93565 C -0.89843 0.93333 -0.897 0.93079 -0.89531 0.92894 C -0.89427 0.92778 -0.89283 0.92801 -0.89166 0.92685 C -0.87721 0.91042 -0.88763 0.91783 -0.87382 0.90579 C -0.872 0.90394 -0.86979 0.90324 -0.86796 0.90139 C -0.86406 0.89792 -0.85833 0.89051 -0.85481 0.88658 C -0.84856 0.87963 -0.84856 0.88102 -0.84296 0.87176 C -0.83372 0.85695 -0.83424 0.85625 -0.8263 0.83796 C -0.82474 0.83449 -0.82291 0.83125 -0.82148 0.82732 C -0.81992 0.82315 -0.81849 0.81875 -0.81666 0.81482 C -0.81666 0.81458 -0.80481 0.7882 -0.80247 0.78287 C -0.80078 0.7794 -0.79895 0.77616 -0.79765 0.77246 C -0.79648 0.76875 -0.79505 0.76551 -0.79414 0.76181 C -0.78632 0.73125 -0.79726 0.76574 -0.78815 0.73843 C -0.78619 0.72477 -0.78802 0.73449 -0.78333 0.71945 C -0.78255 0.71667 -0.78164 0.71389 -0.78099 0.71111 C -0.78046 0.70903 -0.78046 0.70648 -0.77981 0.70463 C -0.77877 0.70162 -0.77734 0.69908 -0.7763 0.6963 C -0.77461 0.6919 -0.77148 0.68357 -0.77148 0.6838 C -0.77109 0.68056 -0.77096 0.67755 -0.77031 0.675 C -0.7694 0.67176 -0.76783 0.66945 -0.76666 0.66667 C -0.76484 0.66204 -0.76211 0.65417 -0.7608 0.64954 C -0.75989 0.64676 -0.75911 0.64398 -0.75833 0.64121 C -0.75755 0.63773 -0.75703 0.6338 -0.75599 0.63056 C -0.75507 0.62755 -0.75364 0.625 -0.75247 0.62222 C -0.75208 0.61991 -0.75169 0.61783 -0.7513 0.61574 C -0.75013 0.61088 -0.74856 0.60602 -0.74765 0.60093 C -0.747 0.59676 -0.747 0.59236 -0.74648 0.5882 C -0.7444 0.57338 -0.74401 0.57708 -0.74049 0.56296 C -0.7388 0.55579 -0.73828 0.54769 -0.7358 0.54167 C -0.73463 0.53889 -0.73333 0.53611 -0.73216 0.53333 C -0.73059 0.52894 -0.72981 0.52338 -0.72747 0.5206 L -0.72031 0.51204 C -0.70677 0.51273 -0.69322 0.5125 -0.67981 0.51412 C -0.67656 0.51458 -0.67356 0.51759 -0.67031 0.51852 C -0.66393 0.51991 -0.65755 0.51991 -0.65117 0.5206 L -0.64414 0.52269 C -0.64127 0.52338 -0.63854 0.52384 -0.6358 0.52477 C -0.61536 0.53195 -0.6375 0.52685 -0.61549 0.53102 C -0.6082 0.53542 -0.60026 0.54028 -0.59283 0.54375 C -0.58932 0.54537 -0.58567 0.54583 -0.58216 0.54815 C -0.57643 0.55162 -0.57122 0.55741 -0.56549 0.56065 C -0.55833 0.56505 -0.55729 0.56528 -0.55 0.5713 C -0.54518 0.57546 -0.54075 0.58079 -0.5358 0.58403 C -0.53255 0.58611 -0.52929 0.58796 -0.52617 0.59028 C -0.52382 0.59213 -0.52148 0.59491 -0.51914 0.59676 C -0.51276 0.60139 -0.50664 0.60648 -0.5 0.60949 C -0.49687 0.61088 -0.49362 0.61204 -0.49049 0.61366 C -0.46184 0.62755 -0.48242 0.61829 -0.4694 0.62431 C -0.45599 0.62292 -0.44322 0.62246 -0.42981 0.61991 C -0.42799 0.61968 -0.42669 0.61713 -0.425 0.61574 C -0.41471 0.60764 -0.42317 0.61644 -0.41197 0.60301 L -0.41197 0.60324 C -0.41028 0.60162 -0.40859 0.60046 -0.40716 0.59884 C -0.4039 0.59491 -0.40104 0.58982 -0.39765 0.58611 C -0.39362 0.58171 -0.3845 0.57269 -0.38216 0.56713 C -0.37539 0.55116 -0.38216 0.56551 -0.37382 0.55232 C -0.3651 0.53843 -0.37057 0.5456 -0.36315 0.53102 C -0.35794 0.52083 -0.35599 0.52014 -0.35234 0.50996 C -0.35143 0.50718 -0.35104 0.50394 -0.35 0.50139 C -0.34908 0.49908 -0.34739 0.49746 -0.34648 0.49514 C -0.34544 0.49259 -0.34505 0.48935 -0.34401 0.48658 C -0.34296 0.48357 -0.34166 0.48102 -0.34049 0.47824 C -0.33711 0.46991 -0.33541 0.46296 -0.33099 0.45486 C -0.32825 0.45 -0.32565 0.44445 -0.32265 0.44005 C -0.31822 0.4338 -0.31302 0.42894 -0.3095 0.42107 C -0.30794 0.41759 -0.30664 0.41343 -0.30481 0.41042 C -0.3026 0.40718 -0.30013 0.40463 -0.29765 0.40208 C -0.29088 0.39468 -0.28476 0.38519 -0.27734 0.38079 C -0.27617 0.38009 -0.275 0.37963 -0.27382 0.37871 C -0.27252 0.37755 -0.27161 0.37546 -0.27031 0.37454 C -0.26836 0.37315 -0.26627 0.37315 -0.26432 0.37246 C -0.26302 0.37176 -0.26197 0.37083 -0.26067 0.37037 C -0.25872 0.36945 -0.25677 0.36898 -0.25481 0.36806 C -0.25312 0.36759 -0.25156 0.36667 -0.25 0.36597 C -0.2444 0.36412 -0.23776 0.36273 -0.23216 0.36181 C -0.22161 0.36019 -0.20533 0.35857 -0.19518 0.35764 C -0.18164 0.35162 -0.20247 0.36042 -0.17148 0.35116 L -0.16432 0.34908 C -0.16237 0.34769 -0.16028 0.34607 -0.15833 0.34491 C -0.15481 0.34259 -0.14765 0.33843 -0.14765 0.33866 C -0.14648 0.33704 -0.14531 0.33542 -0.14401 0.33426 C -0.14114 0.33171 -0.13763 0.32986 -0.1345 0.32801 C -0.1319 0.32315 -0.13072 0.32037 -0.12734 0.31736 C -0.1263 0.31644 -0.125 0.31597 -0.12382 0.31528 C -0.12265 0.31389 -0.12135 0.3125 -0.12018 0.31111 C -0.11666 0.30625 -0.11328 0.3007 -0.1095 0.2963 C -0.10586 0.2919 -0.10481 0.29074 -0.10117 0.28565 C -0.09882 0.28218 -0.09661 0.27824 -0.09401 0.275 C -0.0914 0.27176 -0.08828 0.26991 -0.08567 0.26667 C -0.08385 0.26412 -0.08268 0.26042 -0.08099 0.2581 C -0.06692 0.23935 -0.08606 0.27014 -0.07148 0.24746 C -0.06471 0.23704 -0.06849 0.24259 -0.06432 0.23264 C -0.06119 0.22546 -0.05833 0.21783 -0.05481 0.21158 C -0.05312 0.2088 -0.05143 0.20602 -0.05 0.20301 C -0.04375 0.19051 -0.04934 0.19815 -0.04283 0.19028 C -0.03958 0.16713 -0.04531 0.20347 -0.0345 0.16505 C -0.03333 0.16065 -0.03229 0.15625 -0.03099 0.15232 C -0.02994 0.14931 -0.02851 0.14676 -0.02734 0.14375 C -0.02656 0.14167 -0.02578 0.13958 -0.025 0.1375 C -0.02461 0.13472 -0.02434 0.13171 -0.02382 0.12894 C -0.02252 0.12292 -0.02096 0.11945 -0.01901 0.11412 C -0.01862 0.11204 -0.01836 0.10996 -0.01783 0.10787 C -0.01549 0.09792 -0.01445 0.09861 -0.01315 0.08658 C -0.01289 0.08472 -0.01132 0.07014 -0.01067 0.06759 C -0.01015 0.06528 -0.00898 0.06343 -0.00833 0.06134 C -0.00612 0.05347 -0.00429 0.0419 -0.00351 0.0338 C -0.00325 0.03079 -0.00182 0.01042 -4.16667E-6 0.00833 L 0.00365 0.00417 L -4.16667E-6 -1.48148E-6 " pathEditMode="relative" rAng="0" ptsTypes="AAAAAAAAAAAAAA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16" y="-4740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 descr="图片包含 事情&#10;&#10;已生成高可信度的说明">
            <a:extLst>
              <a:ext uri="{FF2B5EF4-FFF2-40B4-BE49-F238E27FC236}">
                <a16:creationId xmlns:a16="http://schemas.microsoft.com/office/drawing/2014/main" id="{9C253A7F-6D57-40D6-A7E6-CC50458295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07" y="0"/>
            <a:ext cx="10195074" cy="6858000"/>
          </a:xfrm>
          <a:prstGeom prst="rect">
            <a:avLst/>
          </a:prstGeom>
        </p:spPr>
      </p:pic>
      <p:sp>
        <p:nvSpPr>
          <p:cNvPr id="5" name="PA_文本框 5">
            <a:extLst>
              <a:ext uri="{FF2B5EF4-FFF2-40B4-BE49-F238E27FC236}">
                <a16:creationId xmlns:a16="http://schemas.microsoft.com/office/drawing/2014/main" id="{A08B908F-9323-460C-BAA6-7A671EB1A0C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046276" y="3105834"/>
            <a:ext cx="346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/>
                </a:solidFill>
                <a:cs typeface="+mn-ea"/>
                <a:sym typeface="+mn-lt"/>
              </a:rPr>
              <a:t>NHẬN XÉT</a:t>
            </a:r>
            <a:endParaRPr lang="zh-CN" altLang="en-US" sz="36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7" name="PA_图片 4">
            <a:extLst>
              <a:ext uri="{FF2B5EF4-FFF2-40B4-BE49-F238E27FC236}">
                <a16:creationId xmlns:a16="http://schemas.microsoft.com/office/drawing/2014/main" id="{C222FBF7-B403-415C-A64B-E98F05EB32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444" y="-101824"/>
            <a:ext cx="2465476" cy="269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6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96666 0.94815 L -0.96666 0.94838 C -0.94987 0.94653 -0.93333 0.94699 -0.91666 0.94375 C -0.91093 0.94259 -0.9 0.93542 -0.9 0.93565 C -0.89843 0.93333 -0.897 0.93079 -0.89531 0.92894 C -0.89427 0.92778 -0.89283 0.92801 -0.89166 0.92685 C -0.87721 0.91042 -0.88763 0.91783 -0.87382 0.90579 C -0.872 0.90394 -0.86979 0.90324 -0.86796 0.90139 C -0.86406 0.89792 -0.85833 0.89051 -0.85481 0.88658 C -0.84856 0.87963 -0.84856 0.88102 -0.84296 0.87176 C -0.83372 0.85695 -0.83424 0.85625 -0.8263 0.83796 C -0.82474 0.83449 -0.82291 0.83125 -0.82148 0.82732 C -0.81992 0.82315 -0.81849 0.81875 -0.81666 0.81482 C -0.81666 0.81458 -0.80481 0.7882 -0.80247 0.78287 C -0.80078 0.7794 -0.79895 0.77616 -0.79765 0.77246 C -0.79648 0.76875 -0.79505 0.76551 -0.79414 0.76181 C -0.78632 0.73125 -0.79726 0.76574 -0.78815 0.73843 C -0.78619 0.72477 -0.78802 0.73449 -0.78333 0.71945 C -0.78255 0.71667 -0.78164 0.71389 -0.78099 0.71111 C -0.78046 0.70903 -0.78046 0.70648 -0.77981 0.70463 C -0.77877 0.70162 -0.77734 0.69908 -0.7763 0.6963 C -0.77461 0.6919 -0.77148 0.68357 -0.77148 0.6838 C -0.77109 0.68056 -0.77096 0.67755 -0.77031 0.675 C -0.7694 0.67176 -0.76783 0.66945 -0.76666 0.66667 C -0.76484 0.66204 -0.76211 0.65417 -0.7608 0.64954 C -0.75989 0.64676 -0.75911 0.64398 -0.75833 0.64121 C -0.75755 0.63773 -0.75703 0.6338 -0.75599 0.63056 C -0.75507 0.62755 -0.75364 0.625 -0.75247 0.62222 C -0.75208 0.61991 -0.75169 0.61783 -0.7513 0.61574 C -0.75013 0.61088 -0.74856 0.60602 -0.74765 0.60093 C -0.747 0.59676 -0.747 0.59236 -0.74648 0.5882 C -0.7444 0.57338 -0.74401 0.57708 -0.74049 0.56296 C -0.7388 0.55579 -0.73828 0.54769 -0.7358 0.54167 C -0.73463 0.53889 -0.73333 0.53611 -0.73216 0.53333 C -0.73059 0.52894 -0.72981 0.52338 -0.72747 0.5206 L -0.72031 0.51204 C -0.70677 0.51273 -0.69322 0.5125 -0.67981 0.51412 C -0.67656 0.51458 -0.67356 0.51759 -0.67031 0.51852 C -0.66393 0.51991 -0.65755 0.51991 -0.65117 0.5206 L -0.64414 0.52269 C -0.64127 0.52338 -0.63854 0.52384 -0.6358 0.52477 C -0.61536 0.53195 -0.6375 0.52685 -0.61549 0.53102 C -0.6082 0.53542 -0.60026 0.54028 -0.59283 0.54375 C -0.58932 0.54537 -0.58567 0.54583 -0.58216 0.54815 C -0.57643 0.55162 -0.57122 0.55741 -0.56549 0.56065 C -0.55833 0.56505 -0.55729 0.56528 -0.55 0.5713 C -0.54518 0.57546 -0.54075 0.58079 -0.5358 0.58403 C -0.53255 0.58611 -0.52929 0.58796 -0.52617 0.59028 C -0.52382 0.59213 -0.52148 0.59491 -0.51914 0.59676 C -0.51276 0.60139 -0.50664 0.60648 -0.5 0.60949 C -0.49687 0.61088 -0.49362 0.61204 -0.49049 0.61366 C -0.46184 0.62755 -0.48242 0.61829 -0.4694 0.62431 C -0.45599 0.62292 -0.44322 0.62246 -0.42981 0.61991 C -0.42799 0.61968 -0.42669 0.61713 -0.425 0.61574 C -0.41471 0.60764 -0.42317 0.61644 -0.41197 0.60301 L -0.41197 0.60324 C -0.41028 0.60162 -0.40859 0.60046 -0.40716 0.59884 C -0.4039 0.59491 -0.40104 0.58982 -0.39765 0.58611 C -0.39362 0.58171 -0.3845 0.57269 -0.38216 0.56713 C -0.37539 0.55116 -0.38216 0.56551 -0.37382 0.55232 C -0.3651 0.53843 -0.37057 0.5456 -0.36315 0.53102 C -0.35794 0.52083 -0.35599 0.52014 -0.35234 0.50996 C -0.35143 0.50718 -0.35104 0.50394 -0.35 0.50139 C -0.34908 0.49908 -0.34739 0.49746 -0.34648 0.49514 C -0.34544 0.49259 -0.34505 0.48935 -0.34401 0.48658 C -0.34296 0.48357 -0.34166 0.48102 -0.34049 0.47824 C -0.33711 0.46991 -0.33541 0.46296 -0.33099 0.45486 C -0.32825 0.45 -0.32565 0.44445 -0.32265 0.44005 C -0.31822 0.4338 -0.31302 0.42894 -0.3095 0.42107 C -0.30794 0.41759 -0.30664 0.41343 -0.30481 0.41042 C -0.3026 0.40718 -0.30013 0.40463 -0.29765 0.40208 C -0.29088 0.39468 -0.28476 0.38519 -0.27734 0.38079 C -0.27617 0.38009 -0.275 0.37963 -0.27382 0.37871 C -0.27252 0.37755 -0.27161 0.37546 -0.27031 0.37454 C -0.26836 0.37315 -0.26627 0.37315 -0.26432 0.37246 C -0.26302 0.37176 -0.26197 0.37083 -0.26067 0.37037 C -0.25872 0.36945 -0.25677 0.36898 -0.25481 0.36806 C -0.25312 0.36759 -0.25156 0.36667 -0.25 0.36597 C -0.2444 0.36412 -0.23776 0.36273 -0.23216 0.36181 C -0.22161 0.36019 -0.20533 0.35857 -0.19518 0.35764 C -0.18164 0.35162 -0.20247 0.36042 -0.17148 0.35116 L -0.16432 0.34908 C -0.16237 0.34769 -0.16028 0.34607 -0.15833 0.34491 C -0.15481 0.34259 -0.14765 0.33843 -0.14765 0.33866 C -0.14648 0.33704 -0.14531 0.33542 -0.14401 0.33426 C -0.14114 0.33171 -0.13763 0.32986 -0.1345 0.32801 C -0.1319 0.32315 -0.13072 0.32037 -0.12734 0.31736 C -0.1263 0.31644 -0.125 0.31597 -0.12382 0.31528 C -0.12265 0.31389 -0.12135 0.3125 -0.12018 0.31111 C -0.11666 0.30625 -0.11328 0.3007 -0.1095 0.2963 C -0.10586 0.2919 -0.10481 0.29074 -0.10117 0.28565 C -0.09882 0.28218 -0.09661 0.27824 -0.09401 0.275 C -0.0914 0.27176 -0.08828 0.26991 -0.08567 0.26667 C -0.08385 0.26412 -0.08268 0.26042 -0.08099 0.2581 C -0.06692 0.23935 -0.08606 0.27014 -0.07148 0.24746 C -0.06471 0.23704 -0.06849 0.24259 -0.06432 0.23264 C -0.06119 0.22546 -0.05833 0.21783 -0.05481 0.21158 C -0.05312 0.2088 -0.05143 0.20602 -0.05 0.20301 C -0.04375 0.19051 -0.04934 0.19815 -0.04283 0.19028 C -0.03958 0.16713 -0.04531 0.20347 -0.0345 0.16505 C -0.03333 0.16065 -0.03229 0.15625 -0.03099 0.15232 C -0.02994 0.14931 -0.02851 0.14676 -0.02734 0.14375 C -0.02656 0.14167 -0.02578 0.13958 -0.025 0.1375 C -0.02461 0.13472 -0.02434 0.13171 -0.02382 0.12894 C -0.02252 0.12292 -0.02096 0.11945 -0.01901 0.11412 C -0.01862 0.11204 -0.01836 0.10996 -0.01783 0.10787 C -0.01549 0.09792 -0.01445 0.09861 -0.01315 0.08658 C -0.01289 0.08472 -0.01132 0.07014 -0.01067 0.06759 C -0.01015 0.06528 -0.00898 0.06343 -0.00833 0.06134 C -0.00612 0.05347 -0.00429 0.0419 -0.00351 0.0338 C -0.00325 0.03079 -0.00182 0.01042 -4.16667E-6 0.00833 L 0.00365 0.00417 L -4.16667E-6 -1.48148E-6 " pathEditMode="relative" rAng="0" ptsTypes="AAAAAAAAAAAAAA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16" y="-4740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8" y="1542196"/>
            <a:ext cx="10978123" cy="3684897"/>
          </a:xfrm>
          <a:prstGeom prst="rect">
            <a:avLst/>
          </a:prstGeom>
        </p:spPr>
      </p:pic>
      <p:pic>
        <p:nvPicPr>
          <p:cNvPr id="24" name="PA_图片 10">
            <a:extLst>
              <a:ext uri="{FF2B5EF4-FFF2-40B4-BE49-F238E27FC236}">
                <a16:creationId xmlns:a16="http://schemas.microsoft.com/office/drawing/2014/main" id="{986918A3-48DD-3E78-564D-E1442FB0248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905" y="-268607"/>
            <a:ext cx="3304630" cy="3304630"/>
          </a:xfrm>
          <a:prstGeom prst="rect">
            <a:avLst/>
          </a:prstGeom>
        </p:spPr>
      </p:pic>
      <p:pic>
        <p:nvPicPr>
          <p:cNvPr id="25" name="PA_图片 5">
            <a:extLst>
              <a:ext uri="{FF2B5EF4-FFF2-40B4-BE49-F238E27FC236}">
                <a16:creationId xmlns:a16="http://schemas.microsoft.com/office/drawing/2014/main" id="{9751A53F-5193-D5B9-4536-F9E5223CCD3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465" y="4272606"/>
            <a:ext cx="3532992" cy="3532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50B882-4BA4-39CA-13B9-80D1CF87EAFB}"/>
              </a:ext>
            </a:extLst>
          </p:cNvPr>
          <p:cNvSpPr txBox="1"/>
          <p:nvPr/>
        </p:nvSpPr>
        <p:spPr>
          <a:xfrm>
            <a:off x="1762835" y="2746562"/>
            <a:ext cx="86663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effectLst/>
                <a:ea typeface="Calibri" panose="020F0502020204030204" pitchFamily="34" charset="0"/>
              </a:rPr>
              <a:t>     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Sách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truyện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là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kho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tàng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trí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thức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vì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vậy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các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em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nên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đọc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nhiều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loại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sách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truyện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.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Tuy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nhiên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cũng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cần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lựa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chon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sách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truyện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cho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phù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hợp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790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9000">
        <p:blinds dir="vert"/>
      </p:transition>
    </mc:Choice>
    <mc:Fallback xmlns="">
      <p:transition spd="slow" advClick="0" advTm="9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779 0.87593 L 0.84779 0.87616 L 0.72631 0.87361 C 0.725 0.87361 0.72396 0.87222 0.72279 0.87153 C 0.71758 0.86921 0.71237 0.86736 0.7073 0.86528 C 0.70105 0.85787 0.70456 0.86134 0.69415 0.85463 C 0.69297 0.85394 0.69167 0.85347 0.69063 0.85255 C 0.68646 0.84861 0.68269 0.84398 0.67865 0.83982 C 0.67474 0.8294 0.67553 0.82986 0.6668 0.82083 C 0.66537 0.81921 0.66368 0.81944 0.66198 0.81875 C 0.64844 0.79444 0.65495 0.80833 0.64297 0.77639 L 0.63581 0.75718 C 0.63542 0.7544 0.63516 0.75162 0.63464 0.74884 C 0.63243 0.7375 0.62943 0.72639 0.62748 0.71505 C 0.62357 0.69144 0.62618 0.7 0.62149 0.6875 C 0.62032 0.68032 0.61941 0.67315 0.61797 0.6662 C 0.61654 0.65903 0.61459 0.65232 0.61316 0.64514 C 0.61055 0.63102 0.60886 0.61667 0.60612 0.60278 L 0.59779 0.56042 C 0.5974 0.55278 0.59714 0.54491 0.59649 0.53704 C 0.59636 0.53495 0.59558 0.5331 0.59532 0.53079 C 0.5948 0.52523 0.59454 0.51944 0.59415 0.51389 C 0.59454 0.48495 0.59441 0.45602 0.59532 0.42708 C 0.59558 0.41852 0.59714 0.41019 0.59779 0.40162 C 0.59831 0.39398 0.59844 0.38611 0.59896 0.37847 C 0.59961 0.36574 0.60027 0.35301 0.60131 0.34028 C 0.60391 0.30857 0.60196 0.32014 0.60482 0.3044 C 0.60534 0.29583 0.60547 0.28727 0.60612 0.27894 C 0.60795 0.25208 0.61576 0.28843 0.60612 0.22176 C 0.60534 0.2169 0.6017 0.21435 0.59896 0.21319 C 0.59701 0.2125 0.59493 0.21227 0.59297 0.21111 C 0.57852 0.20394 0.58568 0.20532 0.57032 0.19838 C 0.56446 0.19583 0.56433 0.19583 0.5573 0.19213 C 0.55612 0.19144 0.55495 0.19051 0.55365 0.19005 C 0.55092 0.18912 0.54818 0.18866 0.54532 0.18796 L 0.52631 0.18357 C 0.50014 0.17847 0.53282 0.18472 0.50248 0.1794 C 0.48998 0.17708 0.49154 0.17685 0.47748 0.17523 C 0.46954 0.17431 0.46159 0.17384 0.45365 0.17315 C 0.44219 0.17384 0.43073 0.17407 0.41915 0.17523 C 0.41719 0.17546 0.41524 0.17662 0.41329 0.17732 C 0.41159 0.17801 0.41003 0.17847 0.40847 0.1794 C 0.40443 0.18194 0.40066 0.18611 0.39662 0.18796 L 0.3918 0.19005 C 0.38099 0.2044 0.39441 0.18727 0.37748 0.20486 L 0.36329 0.21968 C 0.3573 0.22593 0.35599 0.22824 0.34896 0.23241 C 0.34701 0.23357 0.34493 0.23333 0.34297 0.23449 C 0.33972 0.23634 0.33672 0.23912 0.33347 0.24074 C 0.32982 0.24282 0.31264 0.24884 0.30964 0.24931 C 0.30261 0.25069 0.29545 0.25069 0.28829 0.25139 C 0.28711 0.25139 0.24493 0.24977 0.23464 0.24722 C 0.23021 0.24607 0.22357 0.24074 0.21915 0.23866 C 0.21563 0.23704 0.21198 0.23634 0.20847 0.23449 C 0.20157 0.23056 0.19935 0.22662 0.19297 0.22176 C 0.18698 0.21713 0.18099 0.21458 0.17514 0.20903 C 0.1711 0.20532 0.16745 0.19954 0.16329 0.1963 C 0.14948 0.18588 0.16003 0.19491 0.14779 0.18148 C 0.14506 0.17847 0.14206 0.17639 0.13946 0.17315 C 0.13399 0.16597 0.12396 0.14977 0.12396 0.15 C 0.12357 0.1463 0.12318 0.14282 0.12279 0.13912 C 0.1224 0.13634 0.12175 0.13357 0.12162 0.13079 C 0.12149 0.12847 0.12058 0.09977 0.11915 0.09259 C 0.11836 0.08819 0.11693 0.08403 0.11563 0.07986 C 0.10938 0.05949 0.11211 0.06921 0.10378 0.04815 C 0.10209 0.04398 0.10079 0.03935 0.09896 0.03542 C 0.09701 0.03148 0.08907 0.01644 0.08464 0.01227 C 0.08282 0.01042 0.08073 0.00949 0.07878 0.0081 C 0.07514 0.00949 0.07162 0.01088 0.06797 0.01227 C 0.06563 0.01296 0.06329 0.01343 0.06081 0.01435 C 0.05495 0.01667 0.05912 0.01644 0.05612 0.01644 L 0.03594 0.0419 " pathEditMode="relative" rAng="0" ptsTypes="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99" y="-4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8.33333E-7 4.44444E-6 L -0.0694 -0.005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 dirty="0">
              <a:latin typeface="印品黑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844" y="119879"/>
            <a:ext cx="6845822" cy="604114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2643159" y="3270352"/>
            <a:ext cx="690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cs typeface="+mn-ea"/>
                <a:sym typeface="+mn-lt"/>
              </a:rPr>
              <a:t>CỦNG CỐ</a:t>
            </a:r>
            <a:endParaRPr lang="zh-CN" altLang="en-US" sz="54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42" y="969264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16" y="1750019"/>
            <a:ext cx="1170434" cy="1170434"/>
          </a:xfrm>
          <a:prstGeom prst="rect">
            <a:avLst/>
          </a:prstGeom>
        </p:spPr>
      </p:pic>
      <p:pic>
        <p:nvPicPr>
          <p:cNvPr id="2" name="清新欢乐节奏流行进取电音乐">
            <a:hlinkClick r:id="" action="ppaction://media"/>
            <a:extLst>
              <a:ext uri="{FF2B5EF4-FFF2-40B4-BE49-F238E27FC236}">
                <a16:creationId xmlns:a16="http://schemas.microsoft.com/office/drawing/2014/main" id="{FF5C6640-2B45-4A41-94BA-6E64FB1EF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98580" y="6187257"/>
            <a:ext cx="609600" cy="609600"/>
          </a:xfrm>
          <a:prstGeom prst="rect">
            <a:avLst/>
          </a:prstGeom>
        </p:spPr>
      </p:pic>
      <p:pic>
        <p:nvPicPr>
          <p:cNvPr id="11" name="PA_图片 3">
            <a:extLst>
              <a:ext uri="{FF2B5EF4-FFF2-40B4-BE49-F238E27FC236}">
                <a16:creationId xmlns:a16="http://schemas.microsoft.com/office/drawing/2014/main" id="{3531A0B8-487A-D1FD-EE64-8FA41A466DB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273" y="4167671"/>
            <a:ext cx="3026531" cy="2754143"/>
          </a:xfrm>
          <a:prstGeom prst="rect">
            <a:avLst/>
          </a:prstGeom>
        </p:spPr>
      </p:pic>
      <p:pic>
        <p:nvPicPr>
          <p:cNvPr id="12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739519C4-B330-DB2F-DA19-A1CF9D806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075" y="348487"/>
            <a:ext cx="34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6CF721-6994-4ABB-AFE0-125148674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8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252B56A6-F8A5-41AB-882B-0D76DBF04F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19" y="0"/>
            <a:ext cx="10304464" cy="6858000"/>
          </a:xfrm>
          <a:prstGeom prst="rect">
            <a:avLst/>
          </a:prstGeom>
        </p:spPr>
      </p:pic>
      <p:pic>
        <p:nvPicPr>
          <p:cNvPr id="11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85" y="3229630"/>
            <a:ext cx="3999197" cy="3999197"/>
          </a:xfrm>
          <a:prstGeom prst="rect">
            <a:avLst/>
          </a:prstGeom>
        </p:spPr>
      </p:pic>
      <p:pic>
        <p:nvPicPr>
          <p:cNvPr id="13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9630"/>
            <a:ext cx="3026531" cy="27541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2906A2-E253-0243-06F8-DB61A6F1B89B}"/>
              </a:ext>
            </a:extLst>
          </p:cNvPr>
          <p:cNvSpPr txBox="1"/>
          <p:nvPr/>
        </p:nvSpPr>
        <p:spPr>
          <a:xfrm>
            <a:off x="3564456" y="3852951"/>
            <a:ext cx="7105988" cy="561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815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 descr="图片包含 事情&#10;&#10;已生成高可信度的说明">
            <a:extLst>
              <a:ext uri="{FF2B5EF4-FFF2-40B4-BE49-F238E27FC236}">
                <a16:creationId xmlns:a16="http://schemas.microsoft.com/office/drawing/2014/main" id="{9C253A7F-6D57-40D6-A7E6-CC50458295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07" y="0"/>
            <a:ext cx="10195074" cy="6858000"/>
          </a:xfrm>
          <a:prstGeom prst="rect">
            <a:avLst/>
          </a:prstGeom>
        </p:spPr>
      </p:pic>
      <p:sp>
        <p:nvSpPr>
          <p:cNvPr id="5" name="PA_文本框 5">
            <a:extLst>
              <a:ext uri="{FF2B5EF4-FFF2-40B4-BE49-F238E27FC236}">
                <a16:creationId xmlns:a16="http://schemas.microsoft.com/office/drawing/2014/main" id="{A08B908F-9323-460C-BAA6-7A671EB1A0C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75057" y="3210972"/>
            <a:ext cx="4719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/>
                </a:solidFill>
                <a:cs typeface="+mn-ea"/>
                <a:sym typeface="+mn-lt"/>
              </a:rPr>
              <a:t>TRÌNH BÀY 1 PHÚT</a:t>
            </a:r>
            <a:endParaRPr lang="zh-CN" altLang="en-US" sz="36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7" name="PA_图片 4">
            <a:extLst>
              <a:ext uri="{FF2B5EF4-FFF2-40B4-BE49-F238E27FC236}">
                <a16:creationId xmlns:a16="http://schemas.microsoft.com/office/drawing/2014/main" id="{C222FBF7-B403-415C-A64B-E98F05EB32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444" y="-101824"/>
            <a:ext cx="2465476" cy="269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7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96666 0.94815 L -0.96666 0.94838 C -0.94987 0.94653 -0.93333 0.94699 -0.91666 0.94375 C -0.91093 0.94259 -0.9 0.93542 -0.9 0.93565 C -0.89843 0.93333 -0.897 0.93079 -0.89531 0.92894 C -0.89427 0.92778 -0.89283 0.92801 -0.89166 0.92685 C -0.87721 0.91042 -0.88763 0.91783 -0.87382 0.90579 C -0.872 0.90394 -0.86979 0.90324 -0.86796 0.90139 C -0.86406 0.89792 -0.85833 0.89051 -0.85481 0.88658 C -0.84856 0.87963 -0.84856 0.88102 -0.84296 0.87176 C -0.83372 0.85695 -0.83424 0.85625 -0.8263 0.83796 C -0.82474 0.83449 -0.82291 0.83125 -0.82148 0.82732 C -0.81992 0.82315 -0.81849 0.81875 -0.81666 0.81482 C -0.81666 0.81458 -0.80481 0.7882 -0.80247 0.78287 C -0.80078 0.7794 -0.79895 0.77616 -0.79765 0.77246 C -0.79648 0.76875 -0.79505 0.76551 -0.79414 0.76181 C -0.78632 0.73125 -0.79726 0.76574 -0.78815 0.73843 C -0.78619 0.72477 -0.78802 0.73449 -0.78333 0.71945 C -0.78255 0.71667 -0.78164 0.71389 -0.78099 0.71111 C -0.78046 0.70903 -0.78046 0.70648 -0.77981 0.70463 C -0.77877 0.70162 -0.77734 0.69908 -0.7763 0.6963 C -0.77461 0.6919 -0.77148 0.68357 -0.77148 0.6838 C -0.77109 0.68056 -0.77096 0.67755 -0.77031 0.675 C -0.7694 0.67176 -0.76783 0.66945 -0.76666 0.66667 C -0.76484 0.66204 -0.76211 0.65417 -0.7608 0.64954 C -0.75989 0.64676 -0.75911 0.64398 -0.75833 0.64121 C -0.75755 0.63773 -0.75703 0.6338 -0.75599 0.63056 C -0.75507 0.62755 -0.75364 0.625 -0.75247 0.62222 C -0.75208 0.61991 -0.75169 0.61783 -0.7513 0.61574 C -0.75013 0.61088 -0.74856 0.60602 -0.74765 0.60093 C -0.747 0.59676 -0.747 0.59236 -0.74648 0.5882 C -0.7444 0.57338 -0.74401 0.57708 -0.74049 0.56296 C -0.7388 0.55579 -0.73828 0.54769 -0.7358 0.54167 C -0.73463 0.53889 -0.73333 0.53611 -0.73216 0.53333 C -0.73059 0.52894 -0.72981 0.52338 -0.72747 0.5206 L -0.72031 0.51204 C -0.70677 0.51273 -0.69322 0.5125 -0.67981 0.51412 C -0.67656 0.51458 -0.67356 0.51759 -0.67031 0.51852 C -0.66393 0.51991 -0.65755 0.51991 -0.65117 0.5206 L -0.64414 0.52269 C -0.64127 0.52338 -0.63854 0.52384 -0.6358 0.52477 C -0.61536 0.53195 -0.6375 0.52685 -0.61549 0.53102 C -0.6082 0.53542 -0.60026 0.54028 -0.59283 0.54375 C -0.58932 0.54537 -0.58567 0.54583 -0.58216 0.54815 C -0.57643 0.55162 -0.57122 0.55741 -0.56549 0.56065 C -0.55833 0.56505 -0.55729 0.56528 -0.55 0.5713 C -0.54518 0.57546 -0.54075 0.58079 -0.5358 0.58403 C -0.53255 0.58611 -0.52929 0.58796 -0.52617 0.59028 C -0.52382 0.59213 -0.52148 0.59491 -0.51914 0.59676 C -0.51276 0.60139 -0.50664 0.60648 -0.5 0.60949 C -0.49687 0.61088 -0.49362 0.61204 -0.49049 0.61366 C -0.46184 0.62755 -0.48242 0.61829 -0.4694 0.62431 C -0.45599 0.62292 -0.44322 0.62246 -0.42981 0.61991 C -0.42799 0.61968 -0.42669 0.61713 -0.425 0.61574 C -0.41471 0.60764 -0.42317 0.61644 -0.41197 0.60301 L -0.41197 0.60324 C -0.41028 0.60162 -0.40859 0.60046 -0.40716 0.59884 C -0.4039 0.59491 -0.40104 0.58982 -0.39765 0.58611 C -0.39362 0.58171 -0.3845 0.57269 -0.38216 0.56713 C -0.37539 0.55116 -0.38216 0.56551 -0.37382 0.55232 C -0.3651 0.53843 -0.37057 0.5456 -0.36315 0.53102 C -0.35794 0.52083 -0.35599 0.52014 -0.35234 0.50996 C -0.35143 0.50718 -0.35104 0.50394 -0.35 0.50139 C -0.34908 0.49908 -0.34739 0.49746 -0.34648 0.49514 C -0.34544 0.49259 -0.34505 0.48935 -0.34401 0.48658 C -0.34296 0.48357 -0.34166 0.48102 -0.34049 0.47824 C -0.33711 0.46991 -0.33541 0.46296 -0.33099 0.45486 C -0.32825 0.45 -0.32565 0.44445 -0.32265 0.44005 C -0.31822 0.4338 -0.31302 0.42894 -0.3095 0.42107 C -0.30794 0.41759 -0.30664 0.41343 -0.30481 0.41042 C -0.3026 0.40718 -0.30013 0.40463 -0.29765 0.40208 C -0.29088 0.39468 -0.28476 0.38519 -0.27734 0.38079 C -0.27617 0.38009 -0.275 0.37963 -0.27382 0.37871 C -0.27252 0.37755 -0.27161 0.37546 -0.27031 0.37454 C -0.26836 0.37315 -0.26627 0.37315 -0.26432 0.37246 C -0.26302 0.37176 -0.26197 0.37083 -0.26067 0.37037 C -0.25872 0.36945 -0.25677 0.36898 -0.25481 0.36806 C -0.25312 0.36759 -0.25156 0.36667 -0.25 0.36597 C -0.2444 0.36412 -0.23776 0.36273 -0.23216 0.36181 C -0.22161 0.36019 -0.20533 0.35857 -0.19518 0.35764 C -0.18164 0.35162 -0.20247 0.36042 -0.17148 0.35116 L -0.16432 0.34908 C -0.16237 0.34769 -0.16028 0.34607 -0.15833 0.34491 C -0.15481 0.34259 -0.14765 0.33843 -0.14765 0.33866 C -0.14648 0.33704 -0.14531 0.33542 -0.14401 0.33426 C -0.14114 0.33171 -0.13763 0.32986 -0.1345 0.32801 C -0.1319 0.32315 -0.13072 0.32037 -0.12734 0.31736 C -0.1263 0.31644 -0.125 0.31597 -0.12382 0.31528 C -0.12265 0.31389 -0.12135 0.3125 -0.12018 0.31111 C -0.11666 0.30625 -0.11328 0.3007 -0.1095 0.2963 C -0.10586 0.2919 -0.10481 0.29074 -0.10117 0.28565 C -0.09882 0.28218 -0.09661 0.27824 -0.09401 0.275 C -0.0914 0.27176 -0.08828 0.26991 -0.08567 0.26667 C -0.08385 0.26412 -0.08268 0.26042 -0.08099 0.2581 C -0.06692 0.23935 -0.08606 0.27014 -0.07148 0.24746 C -0.06471 0.23704 -0.06849 0.24259 -0.06432 0.23264 C -0.06119 0.22546 -0.05833 0.21783 -0.05481 0.21158 C -0.05312 0.2088 -0.05143 0.20602 -0.05 0.20301 C -0.04375 0.19051 -0.04934 0.19815 -0.04283 0.19028 C -0.03958 0.16713 -0.04531 0.20347 -0.0345 0.16505 C -0.03333 0.16065 -0.03229 0.15625 -0.03099 0.15232 C -0.02994 0.14931 -0.02851 0.14676 -0.02734 0.14375 C -0.02656 0.14167 -0.02578 0.13958 -0.025 0.1375 C -0.02461 0.13472 -0.02434 0.13171 -0.02382 0.12894 C -0.02252 0.12292 -0.02096 0.11945 -0.01901 0.11412 C -0.01862 0.11204 -0.01836 0.10996 -0.01783 0.10787 C -0.01549 0.09792 -0.01445 0.09861 -0.01315 0.08658 C -0.01289 0.08472 -0.01132 0.07014 -0.01067 0.06759 C -0.01015 0.06528 -0.00898 0.06343 -0.00833 0.06134 C -0.00612 0.05347 -0.00429 0.0419 -0.00351 0.0338 C -0.00325 0.03079 -0.00182 0.01042 -4.16667E-6 0.00833 L 0.00365 0.00417 L -4.16667E-6 -1.48148E-6 " pathEditMode="relative" rAng="0" ptsTypes="AAAAAAAAAAAAAA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16" y="-4740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 dirty="0">
              <a:latin typeface="印品黑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844" y="119879"/>
            <a:ext cx="6845822" cy="604114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2643159" y="3270352"/>
            <a:ext cx="690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cs typeface="+mn-ea"/>
                <a:sym typeface="+mn-lt"/>
              </a:rPr>
              <a:t>KHỞI ĐỘNG</a:t>
            </a:r>
            <a:endParaRPr lang="zh-CN" altLang="en-US" sz="54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42" y="969264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616" y="1750019"/>
            <a:ext cx="1170434" cy="1170434"/>
          </a:xfrm>
          <a:prstGeom prst="rect">
            <a:avLst/>
          </a:prstGeom>
        </p:spPr>
      </p:pic>
      <p:pic>
        <p:nvPicPr>
          <p:cNvPr id="2" name="清新欢乐节奏流行进取电音乐">
            <a:hlinkClick r:id="" action="ppaction://media"/>
            <a:extLst>
              <a:ext uri="{FF2B5EF4-FFF2-40B4-BE49-F238E27FC236}">
                <a16:creationId xmlns:a16="http://schemas.microsoft.com/office/drawing/2014/main" id="{FF5C6640-2B45-4A41-94BA-6E64FB1EF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98580" y="6187257"/>
            <a:ext cx="609600" cy="609600"/>
          </a:xfrm>
          <a:prstGeom prst="rect">
            <a:avLst/>
          </a:prstGeom>
        </p:spPr>
      </p:pic>
      <p:pic>
        <p:nvPicPr>
          <p:cNvPr id="11" name="PA_图片 3">
            <a:extLst>
              <a:ext uri="{FF2B5EF4-FFF2-40B4-BE49-F238E27FC236}">
                <a16:creationId xmlns:a16="http://schemas.microsoft.com/office/drawing/2014/main" id="{3531A0B8-487A-D1FD-EE64-8FA41A466DB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273" y="4167671"/>
            <a:ext cx="3026531" cy="2754143"/>
          </a:xfrm>
          <a:prstGeom prst="rect">
            <a:avLst/>
          </a:prstGeom>
        </p:spPr>
      </p:pic>
      <p:pic>
        <p:nvPicPr>
          <p:cNvPr id="12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739519C4-B330-DB2F-DA19-A1CF9D806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075" y="348487"/>
            <a:ext cx="34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 descr="图片包含 事情&#10;&#10;已生成高可信度的说明">
            <a:extLst>
              <a:ext uri="{FF2B5EF4-FFF2-40B4-BE49-F238E27FC236}">
                <a16:creationId xmlns:a16="http://schemas.microsoft.com/office/drawing/2014/main" id="{9C253A7F-6D57-40D6-A7E6-CC50458295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07" y="0"/>
            <a:ext cx="10195074" cy="6858000"/>
          </a:xfrm>
          <a:prstGeom prst="rect">
            <a:avLst/>
          </a:prstGeom>
        </p:spPr>
      </p:pic>
      <p:sp>
        <p:nvSpPr>
          <p:cNvPr id="5" name="PA_文本框 5">
            <a:extLst>
              <a:ext uri="{FF2B5EF4-FFF2-40B4-BE49-F238E27FC236}">
                <a16:creationId xmlns:a16="http://schemas.microsoft.com/office/drawing/2014/main" id="{A08B908F-9323-460C-BAA6-7A671EB1A0C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046276" y="3105834"/>
            <a:ext cx="346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2"/>
                </a:solidFill>
                <a:cs typeface="+mn-ea"/>
                <a:sym typeface="+mn-lt"/>
              </a:rPr>
              <a:t>NHẬN XÉT</a:t>
            </a:r>
            <a:endParaRPr lang="zh-CN" altLang="en-US" sz="36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7" name="PA_图片 4">
            <a:extLst>
              <a:ext uri="{FF2B5EF4-FFF2-40B4-BE49-F238E27FC236}">
                <a16:creationId xmlns:a16="http://schemas.microsoft.com/office/drawing/2014/main" id="{C222FBF7-B403-415C-A64B-E98F05EB324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444" y="-101824"/>
            <a:ext cx="2465476" cy="269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96666 0.94815 L -0.96666 0.94838 C -0.94987 0.94653 -0.93333 0.94699 -0.91666 0.94375 C -0.91093 0.94259 -0.9 0.93542 -0.9 0.93565 C -0.89843 0.93333 -0.897 0.93079 -0.89531 0.92894 C -0.89427 0.92778 -0.89283 0.92801 -0.89166 0.92685 C -0.87721 0.91042 -0.88763 0.91783 -0.87382 0.90579 C -0.872 0.90394 -0.86979 0.90324 -0.86796 0.90139 C -0.86406 0.89792 -0.85833 0.89051 -0.85481 0.88658 C -0.84856 0.87963 -0.84856 0.88102 -0.84296 0.87176 C -0.83372 0.85695 -0.83424 0.85625 -0.8263 0.83796 C -0.82474 0.83449 -0.82291 0.83125 -0.82148 0.82732 C -0.81992 0.82315 -0.81849 0.81875 -0.81666 0.81482 C -0.81666 0.81458 -0.80481 0.7882 -0.80247 0.78287 C -0.80078 0.7794 -0.79895 0.77616 -0.79765 0.77246 C -0.79648 0.76875 -0.79505 0.76551 -0.79414 0.76181 C -0.78632 0.73125 -0.79726 0.76574 -0.78815 0.73843 C -0.78619 0.72477 -0.78802 0.73449 -0.78333 0.71945 C -0.78255 0.71667 -0.78164 0.71389 -0.78099 0.71111 C -0.78046 0.70903 -0.78046 0.70648 -0.77981 0.70463 C -0.77877 0.70162 -0.77734 0.69908 -0.7763 0.6963 C -0.77461 0.6919 -0.77148 0.68357 -0.77148 0.6838 C -0.77109 0.68056 -0.77096 0.67755 -0.77031 0.675 C -0.7694 0.67176 -0.76783 0.66945 -0.76666 0.66667 C -0.76484 0.66204 -0.76211 0.65417 -0.7608 0.64954 C -0.75989 0.64676 -0.75911 0.64398 -0.75833 0.64121 C -0.75755 0.63773 -0.75703 0.6338 -0.75599 0.63056 C -0.75507 0.62755 -0.75364 0.625 -0.75247 0.62222 C -0.75208 0.61991 -0.75169 0.61783 -0.7513 0.61574 C -0.75013 0.61088 -0.74856 0.60602 -0.74765 0.60093 C -0.747 0.59676 -0.747 0.59236 -0.74648 0.5882 C -0.7444 0.57338 -0.74401 0.57708 -0.74049 0.56296 C -0.7388 0.55579 -0.73828 0.54769 -0.7358 0.54167 C -0.73463 0.53889 -0.73333 0.53611 -0.73216 0.53333 C -0.73059 0.52894 -0.72981 0.52338 -0.72747 0.5206 L -0.72031 0.51204 C -0.70677 0.51273 -0.69322 0.5125 -0.67981 0.51412 C -0.67656 0.51458 -0.67356 0.51759 -0.67031 0.51852 C -0.66393 0.51991 -0.65755 0.51991 -0.65117 0.5206 L -0.64414 0.52269 C -0.64127 0.52338 -0.63854 0.52384 -0.6358 0.52477 C -0.61536 0.53195 -0.6375 0.52685 -0.61549 0.53102 C -0.6082 0.53542 -0.60026 0.54028 -0.59283 0.54375 C -0.58932 0.54537 -0.58567 0.54583 -0.58216 0.54815 C -0.57643 0.55162 -0.57122 0.55741 -0.56549 0.56065 C -0.55833 0.56505 -0.55729 0.56528 -0.55 0.5713 C -0.54518 0.57546 -0.54075 0.58079 -0.5358 0.58403 C -0.53255 0.58611 -0.52929 0.58796 -0.52617 0.59028 C -0.52382 0.59213 -0.52148 0.59491 -0.51914 0.59676 C -0.51276 0.60139 -0.50664 0.60648 -0.5 0.60949 C -0.49687 0.61088 -0.49362 0.61204 -0.49049 0.61366 C -0.46184 0.62755 -0.48242 0.61829 -0.4694 0.62431 C -0.45599 0.62292 -0.44322 0.62246 -0.42981 0.61991 C -0.42799 0.61968 -0.42669 0.61713 -0.425 0.61574 C -0.41471 0.60764 -0.42317 0.61644 -0.41197 0.60301 L -0.41197 0.60324 C -0.41028 0.60162 -0.40859 0.60046 -0.40716 0.59884 C -0.4039 0.59491 -0.40104 0.58982 -0.39765 0.58611 C -0.39362 0.58171 -0.3845 0.57269 -0.38216 0.56713 C -0.37539 0.55116 -0.38216 0.56551 -0.37382 0.55232 C -0.3651 0.53843 -0.37057 0.5456 -0.36315 0.53102 C -0.35794 0.52083 -0.35599 0.52014 -0.35234 0.50996 C -0.35143 0.50718 -0.35104 0.50394 -0.35 0.50139 C -0.34908 0.49908 -0.34739 0.49746 -0.34648 0.49514 C -0.34544 0.49259 -0.34505 0.48935 -0.34401 0.48658 C -0.34296 0.48357 -0.34166 0.48102 -0.34049 0.47824 C -0.33711 0.46991 -0.33541 0.46296 -0.33099 0.45486 C -0.32825 0.45 -0.32565 0.44445 -0.32265 0.44005 C -0.31822 0.4338 -0.31302 0.42894 -0.3095 0.42107 C -0.30794 0.41759 -0.30664 0.41343 -0.30481 0.41042 C -0.3026 0.40718 -0.30013 0.40463 -0.29765 0.40208 C -0.29088 0.39468 -0.28476 0.38519 -0.27734 0.38079 C -0.27617 0.38009 -0.275 0.37963 -0.27382 0.37871 C -0.27252 0.37755 -0.27161 0.37546 -0.27031 0.37454 C -0.26836 0.37315 -0.26627 0.37315 -0.26432 0.37246 C -0.26302 0.37176 -0.26197 0.37083 -0.26067 0.37037 C -0.25872 0.36945 -0.25677 0.36898 -0.25481 0.36806 C -0.25312 0.36759 -0.25156 0.36667 -0.25 0.36597 C -0.2444 0.36412 -0.23776 0.36273 -0.23216 0.36181 C -0.22161 0.36019 -0.20533 0.35857 -0.19518 0.35764 C -0.18164 0.35162 -0.20247 0.36042 -0.17148 0.35116 L -0.16432 0.34908 C -0.16237 0.34769 -0.16028 0.34607 -0.15833 0.34491 C -0.15481 0.34259 -0.14765 0.33843 -0.14765 0.33866 C -0.14648 0.33704 -0.14531 0.33542 -0.14401 0.33426 C -0.14114 0.33171 -0.13763 0.32986 -0.1345 0.32801 C -0.1319 0.32315 -0.13072 0.32037 -0.12734 0.31736 C -0.1263 0.31644 -0.125 0.31597 -0.12382 0.31528 C -0.12265 0.31389 -0.12135 0.3125 -0.12018 0.31111 C -0.11666 0.30625 -0.11328 0.3007 -0.1095 0.2963 C -0.10586 0.2919 -0.10481 0.29074 -0.10117 0.28565 C -0.09882 0.28218 -0.09661 0.27824 -0.09401 0.275 C -0.0914 0.27176 -0.08828 0.26991 -0.08567 0.26667 C -0.08385 0.26412 -0.08268 0.26042 -0.08099 0.2581 C -0.06692 0.23935 -0.08606 0.27014 -0.07148 0.24746 C -0.06471 0.23704 -0.06849 0.24259 -0.06432 0.23264 C -0.06119 0.22546 -0.05833 0.21783 -0.05481 0.21158 C -0.05312 0.2088 -0.05143 0.20602 -0.05 0.20301 C -0.04375 0.19051 -0.04934 0.19815 -0.04283 0.19028 C -0.03958 0.16713 -0.04531 0.20347 -0.0345 0.16505 C -0.03333 0.16065 -0.03229 0.15625 -0.03099 0.15232 C -0.02994 0.14931 -0.02851 0.14676 -0.02734 0.14375 C -0.02656 0.14167 -0.02578 0.13958 -0.025 0.1375 C -0.02461 0.13472 -0.02434 0.13171 -0.02382 0.12894 C -0.02252 0.12292 -0.02096 0.11945 -0.01901 0.11412 C -0.01862 0.11204 -0.01836 0.10996 -0.01783 0.10787 C -0.01549 0.09792 -0.01445 0.09861 -0.01315 0.08658 C -0.01289 0.08472 -0.01132 0.07014 -0.01067 0.06759 C -0.01015 0.06528 -0.00898 0.06343 -0.00833 0.06134 C -0.00612 0.05347 -0.00429 0.0419 -0.00351 0.0338 C -0.00325 0.03079 -0.00182 0.01042 -4.16667E-6 0.00833 L 0.00365 0.00417 L -4.16667E-6 -1.48148E-6 " pathEditMode="relative" rAng="0" ptsTypes="AAAAAAAAAAAAAA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16" y="-4740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4" y="191070"/>
            <a:ext cx="10343407" cy="605960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6" t="4355" r="3042" b="50581"/>
          <a:stretch/>
        </p:blipFill>
        <p:spPr>
          <a:xfrm>
            <a:off x="3577320" y="4323104"/>
            <a:ext cx="1046527" cy="10201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A4037AB-B3DC-4C39-AD7C-04B328E6D0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1" t="3192" r="34347" b="51744"/>
          <a:stretch/>
        </p:blipFill>
        <p:spPr>
          <a:xfrm>
            <a:off x="10932633" y="3495783"/>
            <a:ext cx="748992" cy="730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3920E32-4EED-4E13-92DE-AE6B44D7DD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50582" r="62197" b="4354"/>
          <a:stretch/>
        </p:blipFill>
        <p:spPr>
          <a:xfrm>
            <a:off x="9762169" y="1261897"/>
            <a:ext cx="928577" cy="9052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5227" r="66872" b="47674"/>
          <a:stretch/>
        </p:blipFill>
        <p:spPr>
          <a:xfrm>
            <a:off x="3558610" y="1006689"/>
            <a:ext cx="824976" cy="10201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60BA51B-F3AD-DD6E-151F-34E322C75D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0232" y="2188717"/>
            <a:ext cx="5205449" cy="19002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PA_图片 10">
            <a:extLst>
              <a:ext uri="{FF2B5EF4-FFF2-40B4-BE49-F238E27FC236}">
                <a16:creationId xmlns:a16="http://schemas.microsoft.com/office/drawing/2014/main" id="{5D012132-4BD3-F0F6-CAB1-E09064B2BE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010" y="1009525"/>
            <a:ext cx="3244699" cy="4422696"/>
          </a:xfrm>
          <a:prstGeom prst="rect">
            <a:avLst/>
          </a:prstGeom>
        </p:spPr>
      </p:pic>
      <p:pic>
        <p:nvPicPr>
          <p:cNvPr id="29" name="PA_图片 5">
            <a:extLst>
              <a:ext uri="{FF2B5EF4-FFF2-40B4-BE49-F238E27FC236}">
                <a16:creationId xmlns:a16="http://schemas.microsoft.com/office/drawing/2014/main" id="{003A7652-D47C-AF47-63F4-8833DE137C4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878" y="3899728"/>
            <a:ext cx="3970644" cy="3970644"/>
          </a:xfrm>
          <a:prstGeom prst="rect">
            <a:avLst/>
          </a:prstGeom>
        </p:spPr>
      </p:pic>
      <p:pic>
        <p:nvPicPr>
          <p:cNvPr id="30" name="PA_图片 6">
            <a:extLst>
              <a:ext uri="{FF2B5EF4-FFF2-40B4-BE49-F238E27FC236}">
                <a16:creationId xmlns:a16="http://schemas.microsoft.com/office/drawing/2014/main" id="{5E17AA23-595B-C85E-3CAD-D93A2AE380E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65" y="52417"/>
            <a:ext cx="2067730" cy="1498489"/>
          </a:xfrm>
          <a:prstGeom prst="rect">
            <a:avLst/>
          </a:prstGeom>
        </p:spPr>
      </p:pic>
      <p:pic>
        <p:nvPicPr>
          <p:cNvPr id="31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E5F2A853-9E3F-E4C6-3EE5-B913F93D9EE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512" y="5295743"/>
            <a:ext cx="2244003" cy="175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1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blinds dir="vert"/>
      </p:transition>
    </mc:Choice>
    <mc:Fallback xmlns="">
      <p:transition spd="slow" advClick="0" advTm="7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779 0.87592 L 0.84779 0.87615 L 0.7263 0.87361 C 0.725 0.87361 0.72396 0.87222 0.72279 0.87152 C 0.71758 0.86921 0.71237 0.86736 0.70729 0.86527 C 0.70104 0.85787 0.70456 0.86134 0.69414 0.85463 C 0.69297 0.85393 0.69167 0.85347 0.69063 0.85254 C 0.68646 0.84861 0.68268 0.84398 0.67865 0.83981 C 0.67474 0.82939 0.67552 0.82986 0.6668 0.82083 C 0.66537 0.81921 0.66367 0.81944 0.66198 0.81875 C 0.64844 0.79444 0.65495 0.80833 0.64297 0.77638 L 0.63581 0.75717 C 0.63542 0.75439 0.63516 0.75162 0.63464 0.74884 C 0.63242 0.7375 0.62943 0.72638 0.62748 0.71504 C 0.62357 0.69143 0.62617 0.7 0.62149 0.6875 C 0.62031 0.68032 0.6194 0.67314 0.61797 0.6662 C 0.61654 0.65902 0.61459 0.65231 0.61315 0.64513 C 0.61055 0.63101 0.60886 0.61666 0.60612 0.60277 L 0.59779 0.56041 C 0.5974 0.55277 0.59714 0.5449 0.59649 0.53703 C 0.59636 0.53495 0.59558 0.5331 0.59531 0.53078 C 0.59479 0.52523 0.59453 0.51944 0.59414 0.51388 C 0.59453 0.48495 0.5944 0.45601 0.59531 0.42708 C 0.59558 0.41851 0.59714 0.41018 0.59779 0.40162 C 0.59831 0.39398 0.59844 0.38611 0.59896 0.37847 C 0.59961 0.36574 0.60026 0.35301 0.6013 0.34027 C 0.60391 0.30856 0.60196 0.32013 0.60482 0.30439 C 0.60534 0.29583 0.60547 0.28726 0.60612 0.27893 C 0.60795 0.25208 0.61576 0.28842 0.60612 0.22176 C 0.60534 0.21689 0.6017 0.21435 0.59896 0.21319 C 0.59701 0.2125 0.59492 0.21226 0.59297 0.21111 C 0.57852 0.20393 0.58568 0.20532 0.57031 0.19838 C 0.56446 0.19583 0.56433 0.19583 0.55729 0.19213 C 0.55612 0.19143 0.55495 0.19051 0.55365 0.19004 C 0.55091 0.18912 0.54818 0.18865 0.54531 0.18796 L 0.5263 0.18356 C 0.50013 0.17847 0.53281 0.18472 0.50248 0.17939 C 0.48985 0.17708 0.49154 0.17685 0.47735 0.17523 C 0.46953 0.1743 0.46159 0.17384 0.45365 0.17314 C 0.44219 0.17384 0.43073 0.17407 0.41914 0.17523 C 0.41719 0.17546 0.41524 0.17662 0.41328 0.17731 C 0.41159 0.17801 0.41003 0.17847 0.40847 0.17939 C 0.40443 0.18194 0.40065 0.18611 0.39662 0.18796 L 0.3918 0.19004 C 0.38099 0.20439 0.3944 0.18726 0.37748 0.20486 L 0.36328 0.21967 C 0.35729 0.22592 0.35599 0.22824 0.34896 0.2324 C 0.34701 0.23356 0.34492 0.23333 0.34297 0.23449 C 0.33972 0.23634 0.33672 0.23912 0.33347 0.24074 C 0.32982 0.24282 0.31263 0.24884 0.30964 0.2493 C 0.30261 0.25069 0.29545 0.25069 0.28828 0.25138 C 0.28711 0.25138 0.24492 0.24976 0.23464 0.24722 C 0.23021 0.24606 0.22357 0.24074 0.21914 0.23865 C 0.21563 0.23703 0.21198 0.23634 0.20847 0.23449 C 0.20156 0.23055 0.19935 0.22662 0.19297 0.22176 C 0.18698 0.21713 0.18099 0.21458 0.17513 0.20902 C 0.1711 0.20532 0.16745 0.19953 0.16328 0.19629 C 0.14948 0.18588 0.16003 0.1949 0.14779 0.18148 C 0.14505 0.17847 0.14206 0.17638 0.13946 0.17314 C 0.13399 0.16597 0.12396 0.14976 0.12396 0.15 C 0.12357 0.14629 0.12318 0.14282 0.12279 0.13912 C 0.1224 0.13634 0.12175 0.13356 0.12162 0.13078 C 0.12149 0.12847 0.12058 0.09976 0.11914 0.09259 C 0.11836 0.08819 0.11693 0.08402 0.11563 0.07986 C 0.10938 0.05949 0.11211 0.06921 0.10378 0.04814 C 0.10209 0.04398 0.10078 0.03935 0.09896 0.03541 C 0.09701 0.03148 0.08906 0.01643 0.08464 0.01226 C 0.08281 0.01041 0.08073 0.00949 0.07878 0.0081 C 0.07513 0.00949 0.07162 0.01088 0.06797 0.01226 C 0.06563 0.01296 0.06328 0.01342 0.06081 0.01435 C 0.05495 0.01666 0.05912 0.01643 0.05612 0.01643 L 0.03594 0.04189 " pathEditMode="relative" rAng="0" ptsTypes="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99" y="-4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2000" accel="50000" decel="5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4.79167E-6 -1.85185E-6 L -0.06941 -0.0053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" y="-2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06 0.85926 L 0.86406 0.85949 C 0.86133 0.86296 0.85872 0.86713 0.8556 0.86991 C 0.8543 0.87129 0.85247 0.87153 0.85104 0.87199 C 0.84518 0.87407 0.84023 0.875 0.83437 0.87639 L 0.79232 0.87407 C 0.7888 0.87384 0.78529 0.87361 0.78177 0.87199 C 0.78034 0.87153 0.77969 0.86852 0.77826 0.86782 C 0.77461 0.86574 0.77122 0.86504 0.76758 0.86366 C 0.75859 0.85972 0.76706 0.8625 0.7543 0.85926 C 0.74648 0.85486 0.75482 0.85926 0.74128 0.85301 C 0.73568 0.85023 0.7293 0.84653 0.72357 0.84444 C 0.72044 0.84352 0.71719 0.84329 0.71406 0.84236 C 0.71133 0.8419 0.70937 0.84097 0.70703 0.84028 C 0.70195 0.8375 0.69753 0.83403 0.69245 0.83171 C 0.68724 0.8294 0.68086 0.82708 0.67578 0.82338 C 0.67044 0.81921 0.6694 0.81782 0.66497 0.81273 C 0.66055 0.78102 0.66302 0.80208 0.66497 0.73032 C 0.66536 0.72592 0.66615 0.72176 0.66628 0.71759 C 0.66797 0.6956 0.66758 0.68379 0.66875 0.66041 C 0.67109 0.61018 0.66875 0.66111 0.67122 0.62662 C 0.67174 0.61875 0.67201 0.61088 0.6724 0.60324 C 0.67266 0.58356 0.67331 0.56366 0.67331 0.54398 C 0.67331 0.5412 0.67552 0.48657 0.67122 0.46342 C 0.67057 0.45995 0.66992 0.45625 0.66875 0.45301 C 0.66797 0.44977 0.66628 0.44722 0.66497 0.44444 C 0.66432 0.44028 0.66419 0.43565 0.66289 0.43171 C 0.66094 0.42569 0.65794 0.4206 0.65547 0.41481 C 0.65482 0.41273 0.65417 0.41041 0.65326 0.40856 C 0.65195 0.40555 0.65026 0.40231 0.64844 0.4 C 0.64714 0.39815 0.64518 0.39745 0.64388 0.39583 C 0.64206 0.39398 0.64076 0.39097 0.6388 0.38935 C 0.63685 0.3875 0.63437 0.3868 0.63177 0.38518 C 0.62995 0.38379 0.62799 0.38217 0.62604 0.38102 C 0.61966 0.37685 0.61966 0.37708 0.61393 0.37454 C 0.60234 0.36412 0.61706 0.37708 0.60312 0.3662 C 0.60182 0.36481 0.60039 0.36273 0.59857 0.36204 C 0.59518 0.36041 0.59154 0.36018 0.58776 0.35972 C 0.55143 0.35486 0.58112 0.36041 0.5569 0.35555 C 0.54896 0.35602 0.51706 0.35671 0.50339 0.35972 C 0.50208 0.36018 0.50104 0.36134 0.49974 0.36204 C 0.4974 0.36296 0.49505 0.36342 0.49271 0.36412 C 0.48242 0.3669 0.4849 0.36597 0.47357 0.36829 L 0.46406 0.37037 C 0.45182 0.36898 0.43945 0.36898 0.42721 0.3662 C 0.42422 0.36551 0.42161 0.3618 0.41888 0.35972 C 0.41654 0.3581 0.41393 0.35694 0.41159 0.35555 L 0.40456 0.34282 C 0.40339 0.34074 0.40234 0.33842 0.40104 0.33657 C 0.39753 0.33241 0.39479 0.32778 0.39128 0.32384 C 0.39023 0.32245 0.38893 0.32106 0.38776 0.31967 C 0.38607 0.31759 0.38477 0.31504 0.38294 0.31319 C 0.38164 0.31157 0.37982 0.31065 0.37839 0.30903 C 0.37695 0.30764 0.37591 0.30602 0.37461 0.30486 C 0.3737 0.3037 0.3724 0.30347 0.37109 0.30254 C 0.36706 0.3 0.36341 0.29606 0.35937 0.29421 C 0.35612 0.29282 0.35273 0.2919 0.34974 0.29004 C 0.32096 0.27153 0.3418 0.28102 0.32839 0.27523 C 0.32682 0.27291 0.32487 0.27153 0.32357 0.26875 C 0.32266 0.26713 0.32305 0.26435 0.3224 0.2625 C 0.32135 0.25995 0.32005 0.2581 0.31888 0.25602 L 0.31628 0.24329 C 0.31602 0.2412 0.31562 0.23912 0.31523 0.23704 L 0.31393 0.22847 C 0.31367 0.22153 0.3138 0.21412 0.31276 0.20741 C 0.31237 0.20393 0.31029 0.20208 0.30924 0.19884 C 0.30195 0.17639 0.31732 0.21481 0.30456 0.18403 C 0.30221 0.17199 0.30508 0.18287 0.29844 0.17153 C 0.29427 0.16412 0.29388 0.15833 0.28893 0.15231 C 0.28789 0.15116 0.28659 0.15116 0.28542 0.15023 C 0.28346 0.14838 0.28151 0.1456 0.27956 0.14398 C 0.27721 0.14213 0.27474 0.14143 0.2724 0.13958 C 0.27057 0.13842 0.26536 0.13449 0.26289 0.13333 C 0.26094 0.13241 0.25885 0.13194 0.2569 0.13125 C 0.24661 0.13194 0.2362 0.13171 0.22591 0.13333 C 0.22266 0.13379 0.21966 0.13704 0.21641 0.1375 L 0.20456 0.13958 C 0.2013 0.14028 0.19818 0.1412 0.19505 0.1419 C 0.19023 0.14259 0.18555 0.14329 0.18073 0.14398 C 0.17917 0.14467 0.17747 0.14514 0.17591 0.14606 C 0.17474 0.14653 0.17357 0.14768 0.1724 0.14815 C 0.17044 0.14907 0.16836 0.14954 0.16641 0.15023 C 0.15833 0.15741 0.15755 0.15879 0.14505 0.16296 C 0.13997 0.16458 0.13464 0.16435 0.12956 0.16504 C 0.10104 0.16944 0.1375 0.16597 0.08542 0.16921 C 0.08385 0.16991 0.08229 0.17106 0.08073 0.17153 C 0.05964 0.17569 0.07005 0.16991 0.06042 0.17569 C 0.05052 0.175 0.04049 0.17616 0.03073 0.17361 C 0.0293 0.17315 0.02943 0.16875 0.02839 0.16713 C 0.02734 0.16574 0.02591 0.16574 0.02474 0.16504 C 0.02253 0.15347 0.02487 0.16389 0.02122 0.15231 C 0.01888 0.14514 0.01888 0.14467 0.01758 0.1375 C 0.01719 0.11713 0.01693 0.09653 0.01641 0.07616 C 0.01615 0.0669 0.01589 0.05787 0.01523 0.04861 C 0.0151 0.04653 0.01471 0.04421 0.01406 0.04236 C 0.01341 0.04051 0.0125 0.03958 0.01172 0.03819 L 0.01523 0.03819 " pathEditMode="relative" rAng="0" ptsTypes="AAAAAAAAAAAAAAAAAAAAAAAAAAAAAAAAA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17" y="-402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D4D924-2847-1288-2DB9-115E3DF50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mấy loại vật nuôi?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4129089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0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46504" y="1803446"/>
            <a:ext cx="1593994" cy="89662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03A3868-7C3C-7E5D-54D0-B372C9C657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668613-4497-4808-BB55-A8C0C9C94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58" y="211971"/>
            <a:ext cx="10019484" cy="129311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3.7037E-7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69B56412-CB0F-6FD6-E8CF-A91E82DEB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628DC1F-264E-9A2C-510F-CAECB60E8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4030663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>
                <a:solidFill>
                  <a:srgbClr val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 có bao nhiêu con?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50"/>
            <a:ext cx="320675" cy="575945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78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5028362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120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25394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1142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17139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15088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498260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0286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14294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AutoShape 51">
            <a:extLst>
              <a:ext uri="{FF2B5EF4-FFF2-40B4-BE49-F238E27FC236}">
                <a16:creationId xmlns:a16="http://schemas.microsoft.com/office/drawing/2014/main" id="{1B3AB5B2-5ACB-1BB2-9C04-72F96555F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9" y="5857228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7" descr="Blue_chapterlist">
            <a:extLst>
              <a:ext uri="{FF2B5EF4-FFF2-40B4-BE49-F238E27FC236}">
                <a16:creationId xmlns:a16="http://schemas.microsoft.com/office/drawing/2014/main" id="{2B980E92-9FC4-A5E5-0047-7D50F13CF5B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1" y="6082183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" name="Picture 39" descr="Classicmode">
            <a:extLst>
              <a:ext uri="{FF2B5EF4-FFF2-40B4-BE49-F238E27FC236}">
                <a16:creationId xmlns:a16="http://schemas.microsoft.com/office/drawing/2014/main" id="{5A9A50AB-6B70-2765-1238-4C75AB27F4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587" y="5845646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Oval 59">
            <a:hlinkHover r:id="" action="ppaction://noaction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E04BEC59-C516-3428-0C81-9D634B5477E2}"/>
              </a:ext>
            </a:extLst>
          </p:cNvPr>
          <p:cNvSpPr/>
          <p:nvPr/>
        </p:nvSpPr>
        <p:spPr>
          <a:xfrm>
            <a:off x="2214563" y="594248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5" name="WordArt 226">
            <a:extLst>
              <a:ext uri="{FF2B5EF4-FFF2-40B4-BE49-F238E27FC236}">
                <a16:creationId xmlns:a16="http://schemas.microsoft.com/office/drawing/2014/main" id="{5F9C92BA-A1B0-6E61-AE4A-085E60187AA9}"/>
              </a:ext>
            </a:extLst>
          </p:cNvPr>
          <p:cNvSpPr>
            <a:spLocks noTextEdit="1"/>
          </p:cNvSpPr>
          <p:nvPr/>
        </p:nvSpPr>
        <p:spPr>
          <a:xfrm>
            <a:off x="2443163" y="599963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</a:t>
            </a:r>
          </a:p>
        </p:txBody>
      </p:sp>
      <p:pic>
        <p:nvPicPr>
          <p:cNvPr id="61" name="10s">
            <a:hlinkClick r:id="" action="ppaction://media"/>
            <a:extLst>
              <a:ext uri="{FF2B5EF4-FFF2-40B4-BE49-F238E27FC236}">
                <a16:creationId xmlns:a16="http://schemas.microsoft.com/office/drawing/2014/main" id="{1A11B0A6-0317-905D-DD5E-2A7327536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24912" y="1735241"/>
            <a:ext cx="1789161" cy="10064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E7ACE5-3867-4923-9FC1-1D0098E9DD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58" y="211971"/>
            <a:ext cx="10019484" cy="12931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0654592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344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67583B03-1E01-75E3-28C0-17A9C992B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C9A2E44-A50E-7410-F5A5-771BC2A6B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3252787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Nhiều hơn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ít hơn hay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nhiều hơn bò?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95756" y="5251087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Ít hơn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7756" y="558677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5742" y="535023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79718" y="544707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408318" y="550422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81749" y="1588148"/>
            <a:ext cx="1956051" cy="11002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C5DC053-6952-4987-89F9-4B98C42590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58" y="211971"/>
            <a:ext cx="10019484" cy="12931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7213095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2.59259E-6 L -1.25E-6 -0.07222 " pathEditMode="relative" rAng="0" ptsTypes="AA">
                                      <p:cBhvr>
                                        <p:cTn id="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31" grpId="0" animBg="1"/>
      <p:bldP spid="40" grpId="0" animBg="1"/>
      <p:bldP spid="45" grpId="0" animBg="1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F250060B-AD60-C6A7-AFF2-4CF27460E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AC3CB36-AF63-CF64-4A78-B2823CA5FB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4030663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Con lợn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951164" y="1406525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lượng con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vật nào nhiều nhất?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50"/>
            <a:ext cx="320675" cy="575945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Con bò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5028362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Con gà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25394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1142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17139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15088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498260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0286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14294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AutoShape 51">
            <a:extLst>
              <a:ext uri="{FF2B5EF4-FFF2-40B4-BE49-F238E27FC236}">
                <a16:creationId xmlns:a16="http://schemas.microsoft.com/office/drawing/2014/main" id="{1B3AB5B2-5ACB-1BB2-9C04-72F96555F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9" y="5857228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Con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dê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7" descr="Blue_chapterlist">
            <a:extLst>
              <a:ext uri="{FF2B5EF4-FFF2-40B4-BE49-F238E27FC236}">
                <a16:creationId xmlns:a16="http://schemas.microsoft.com/office/drawing/2014/main" id="{2B980E92-9FC4-A5E5-0047-7D50F13CF5B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1" y="6082183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" name="Picture 39" descr="Classicmode">
            <a:extLst>
              <a:ext uri="{FF2B5EF4-FFF2-40B4-BE49-F238E27FC236}">
                <a16:creationId xmlns:a16="http://schemas.microsoft.com/office/drawing/2014/main" id="{5A9A50AB-6B70-2765-1238-4C75AB27F4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587" y="5845646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Oval 59">
            <a:hlinkHover r:id="" action="ppaction://noaction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E04BEC59-C516-3428-0C81-9D634B5477E2}"/>
              </a:ext>
            </a:extLst>
          </p:cNvPr>
          <p:cNvSpPr/>
          <p:nvPr/>
        </p:nvSpPr>
        <p:spPr>
          <a:xfrm>
            <a:off x="2214563" y="594248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5" name="WordArt 226">
            <a:extLst>
              <a:ext uri="{FF2B5EF4-FFF2-40B4-BE49-F238E27FC236}">
                <a16:creationId xmlns:a16="http://schemas.microsoft.com/office/drawing/2014/main" id="{5F9C92BA-A1B0-6E61-AE4A-085E60187AA9}"/>
              </a:ext>
            </a:extLst>
          </p:cNvPr>
          <p:cNvSpPr>
            <a:spLocks noTextEdit="1"/>
          </p:cNvSpPr>
          <p:nvPr/>
        </p:nvSpPr>
        <p:spPr>
          <a:xfrm>
            <a:off x="2443163" y="599963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</a:t>
            </a:r>
          </a:p>
        </p:txBody>
      </p:sp>
      <p:pic>
        <p:nvPicPr>
          <p:cNvPr id="61" name="10s">
            <a:hlinkClick r:id="" action="ppaction://media"/>
            <a:extLst>
              <a:ext uri="{FF2B5EF4-FFF2-40B4-BE49-F238E27FC236}">
                <a16:creationId xmlns:a16="http://schemas.microsoft.com/office/drawing/2014/main" id="{1A11B0A6-0317-905D-DD5E-2A7327536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0675" y="920047"/>
            <a:ext cx="2510206" cy="14119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0B88E07-ADCF-4AC3-AF63-AB64DC1114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58" y="211971"/>
            <a:ext cx="10019484" cy="12931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4903950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344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6">
            <a:extLst>
              <a:ext uri="{FF2B5EF4-FFF2-40B4-BE49-F238E27FC236}">
                <a16:creationId xmlns:a16="http://schemas.microsoft.com/office/drawing/2014/main" id="{438DC0D5-BF0E-444C-9C18-BE52B7EBCA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1" y="-1241946"/>
            <a:ext cx="10536072" cy="8099946"/>
          </a:xfrm>
          <a:prstGeom prst="rect">
            <a:avLst/>
          </a:prstGeom>
        </p:spPr>
      </p:pic>
      <p:pic>
        <p:nvPicPr>
          <p:cNvPr id="15" name="图片 14" descr="图片包含 文字&#10;&#10;已生成高可信度的说明">
            <a:extLst>
              <a:ext uri="{FF2B5EF4-FFF2-40B4-BE49-F238E27FC236}">
                <a16:creationId xmlns:a16="http://schemas.microsoft.com/office/drawing/2014/main" id="{4461CEF8-CBA9-4CB1-9718-679C8B466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689" y="1660997"/>
            <a:ext cx="3990715" cy="4655533"/>
          </a:xfrm>
          <a:prstGeom prst="rect">
            <a:avLst/>
          </a:prstGeom>
        </p:spPr>
      </p:pic>
      <p:pic>
        <p:nvPicPr>
          <p:cNvPr id="16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A068BBFF-795B-45AB-A9B7-CC069AA2F8D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5464"/>
            <a:ext cx="3865071" cy="38650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18AD00-44FB-8C38-1CF0-87F39C077510}"/>
              </a:ext>
            </a:extLst>
          </p:cNvPr>
          <p:cNvGrpSpPr/>
          <p:nvPr/>
        </p:nvGrpSpPr>
        <p:grpSpPr>
          <a:xfrm>
            <a:off x="3614808" y="1359789"/>
            <a:ext cx="7068455" cy="3266279"/>
            <a:chOff x="2429868" y="1912291"/>
            <a:chExt cx="7068455" cy="3266279"/>
          </a:xfrm>
        </p:grpSpPr>
        <p:sp>
          <p:nvSpPr>
            <p:cNvPr id="8" name="Google Shape;304;p20">
              <a:extLst>
                <a:ext uri="{FF2B5EF4-FFF2-40B4-BE49-F238E27FC236}">
                  <a16:creationId xmlns:a16="http://schemas.microsoft.com/office/drawing/2014/main" id="{1E36A9CA-92E0-E13F-4213-7424C17D3334}"/>
                </a:ext>
              </a:extLst>
            </p:cNvPr>
            <p:cNvSpPr txBox="1">
              <a:spLocks/>
            </p:cNvSpPr>
            <p:nvPr/>
          </p:nvSpPr>
          <p:spPr>
            <a:xfrm>
              <a:off x="2807995" y="1912291"/>
              <a:ext cx="6329325" cy="640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defTabSz="914377">
                <a:defRPr/>
              </a:pPr>
              <a:r>
                <a:rPr lang="en-US" sz="32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200" kern="0" dirty="0">
                  <a:latin typeface="Arial" panose="020B0604020202020204" pitchFamily="34" charset="0"/>
                  <a:cs typeface="Arial" panose="020B0604020202020204" pitchFamily="34" charset="0"/>
                </a:rPr>
                <a:t> … </a:t>
              </a:r>
              <a:r>
                <a:rPr lang="en-US" sz="32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200" kern="0" dirty="0">
                  <a:latin typeface="Arial" panose="020B0604020202020204" pitchFamily="34" charset="0"/>
                  <a:cs typeface="Arial" panose="020B0604020202020204" pitchFamily="34" charset="0"/>
                </a:rPr>
                <a:t> … </a:t>
              </a:r>
              <a:r>
                <a:rPr lang="en-US" sz="32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3200" kern="0" dirty="0">
                  <a:latin typeface="Arial" panose="020B0604020202020204" pitchFamily="34" charset="0"/>
                  <a:cs typeface="Arial" panose="020B0604020202020204" pitchFamily="34" charset="0"/>
                </a:rPr>
                <a:t> … </a:t>
              </a:r>
              <a:r>
                <a:rPr lang="en-US" sz="32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năm</a:t>
              </a:r>
              <a:endParaRPr lang="en-US" sz="32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CC0231F-2F3B-0AF4-D399-0C0ADDA714FA}"/>
                </a:ext>
              </a:extLst>
            </p:cNvPr>
            <p:cNvGrpSpPr/>
            <p:nvPr/>
          </p:nvGrpSpPr>
          <p:grpSpPr>
            <a:xfrm>
              <a:off x="4736682" y="2737390"/>
              <a:ext cx="2622650" cy="762849"/>
              <a:chOff x="5798772" y="-376646"/>
              <a:chExt cx="2446326" cy="1276590"/>
            </a:xfrm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E152641D-255E-264A-596C-61AF616AE784}"/>
                  </a:ext>
                </a:extLst>
              </p:cNvPr>
              <p:cNvSpPr/>
              <p:nvPr/>
            </p:nvSpPr>
            <p:spPr bwMode="auto">
              <a:xfrm>
                <a:off x="5798772" y="-376646"/>
                <a:ext cx="2446326" cy="1276590"/>
              </a:xfrm>
              <a:custGeom>
                <a:avLst/>
                <a:gdLst>
                  <a:gd name="T0" fmla="*/ 360 w 2379"/>
                  <a:gd name="T1" fmla="*/ 78 h 1260"/>
                  <a:gd name="T2" fmla="*/ 141 w 2379"/>
                  <a:gd name="T3" fmla="*/ 488 h 1260"/>
                  <a:gd name="T4" fmla="*/ 189 w 2379"/>
                  <a:gd name="T5" fmla="*/ 818 h 1260"/>
                  <a:gd name="T6" fmla="*/ 454 w 2379"/>
                  <a:gd name="T7" fmla="*/ 1194 h 1260"/>
                  <a:gd name="T8" fmla="*/ 1705 w 2379"/>
                  <a:gd name="T9" fmla="*/ 1177 h 1260"/>
                  <a:gd name="T10" fmla="*/ 2349 w 2379"/>
                  <a:gd name="T11" fmla="*/ 1068 h 1260"/>
                  <a:gd name="T12" fmla="*/ 2300 w 2379"/>
                  <a:gd name="T13" fmla="*/ 517 h 1260"/>
                  <a:gd name="T14" fmla="*/ 1942 w 2379"/>
                  <a:gd name="T15" fmla="*/ 60 h 1260"/>
                  <a:gd name="T16" fmla="*/ 1215 w 2379"/>
                  <a:gd name="T17" fmla="*/ 152 h 1260"/>
                  <a:gd name="T18" fmla="*/ 360 w 2379"/>
                  <a:gd name="T19" fmla="*/ 78 h 1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79" h="1260">
                    <a:moveTo>
                      <a:pt x="360" y="78"/>
                    </a:moveTo>
                    <a:cubicBezTo>
                      <a:pt x="189" y="79"/>
                      <a:pt x="0" y="144"/>
                      <a:pt x="141" y="488"/>
                    </a:cubicBezTo>
                    <a:cubicBezTo>
                      <a:pt x="198" y="627"/>
                      <a:pt x="190" y="731"/>
                      <a:pt x="189" y="818"/>
                    </a:cubicBezTo>
                    <a:cubicBezTo>
                      <a:pt x="186" y="972"/>
                      <a:pt x="95" y="1211"/>
                      <a:pt x="454" y="1194"/>
                    </a:cubicBezTo>
                    <a:cubicBezTo>
                      <a:pt x="791" y="1178"/>
                      <a:pt x="1367" y="1146"/>
                      <a:pt x="1705" y="1177"/>
                    </a:cubicBezTo>
                    <a:cubicBezTo>
                      <a:pt x="2167" y="1219"/>
                      <a:pt x="2326" y="1260"/>
                      <a:pt x="2349" y="1068"/>
                    </a:cubicBezTo>
                    <a:cubicBezTo>
                      <a:pt x="2372" y="876"/>
                      <a:pt x="2199" y="882"/>
                      <a:pt x="2300" y="517"/>
                    </a:cubicBezTo>
                    <a:cubicBezTo>
                      <a:pt x="2379" y="234"/>
                      <a:pt x="2197" y="0"/>
                      <a:pt x="1942" y="60"/>
                    </a:cubicBezTo>
                    <a:cubicBezTo>
                      <a:pt x="1637" y="132"/>
                      <a:pt x="1487" y="122"/>
                      <a:pt x="1215" y="152"/>
                    </a:cubicBezTo>
                    <a:cubicBezTo>
                      <a:pt x="970" y="179"/>
                      <a:pt x="753" y="74"/>
                      <a:pt x="360" y="78"/>
                    </a:cubicBezTo>
                    <a:close/>
                  </a:path>
                </a:pathLst>
              </a:custGeom>
              <a:solidFill>
                <a:srgbClr val="FF97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2A3846D-F758-2D8F-2AF5-9C757EE56F82}"/>
                  </a:ext>
                </a:extLst>
              </p:cNvPr>
              <p:cNvSpPr/>
              <p:nvPr/>
            </p:nvSpPr>
            <p:spPr>
              <a:xfrm>
                <a:off x="6311361" y="-286233"/>
                <a:ext cx="1010001" cy="722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>
                  <a:defRPr/>
                </a:pPr>
                <a:r>
                  <a:rPr lang="en-US" sz="3600" dirty="0" err="1"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/>
                  </a:rPr>
                  <a:t>Toán</a:t>
                </a:r>
                <a:endParaRPr lang="en-U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endParaRPr>
              </a:p>
            </p:txBody>
          </p:sp>
        </p:grpSp>
        <p:sp>
          <p:nvSpPr>
            <p:cNvPr id="10" name="文本框 6">
              <a:extLst>
                <a:ext uri="{FF2B5EF4-FFF2-40B4-BE49-F238E27FC236}">
                  <a16:creationId xmlns:a16="http://schemas.microsoft.com/office/drawing/2014/main" id="{A42A2202-C2EC-520A-F402-FF36BC4416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9868" y="2961488"/>
              <a:ext cx="7068455" cy="221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en-US" altLang="zh-CN" sz="3200" b="1" dirty="0">
                <a:solidFill>
                  <a:srgbClr val="FF66CC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3200" b="1">
                  <a:solidFill>
                    <a:srgbClr val="FF0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BẢNG </a:t>
              </a:r>
              <a:r>
                <a:rPr lang="en-US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THỐNG KÊ SỐ LIỆU 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TIẾT 4</a:t>
              </a:r>
              <a:endPara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57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8 L 0.21927 -0.09051 C 0.26224 0.00324 0.32709 0.05394 0.39506 0.05394 C 0.4724 0.05394 0.53438 0.00324 0.57735 -0.09051 L 0.78477 -0.50648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764BEB1-25FC-4859-9098-A416C601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3C67B0-9418-BAA5-9633-0E5592C6923C}"/>
              </a:ext>
            </a:extLst>
          </p:cNvPr>
          <p:cNvSpPr/>
          <p:nvPr/>
        </p:nvSpPr>
        <p:spPr>
          <a:xfrm>
            <a:off x="296883" y="273132"/>
            <a:ext cx="11566566" cy="623454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C56E04A-679E-E6B7-25E7-ABAFC82E3F2E}"/>
              </a:ext>
            </a:extLst>
          </p:cNvPr>
          <p:cNvSpPr/>
          <p:nvPr/>
        </p:nvSpPr>
        <p:spPr>
          <a:xfrm>
            <a:off x="281296" y="273132"/>
            <a:ext cx="603663" cy="5628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6F33F-6AEF-BBAF-A9A3-840F1F8D5CF3}"/>
              </a:ext>
            </a:extLst>
          </p:cNvPr>
          <p:cNvSpPr txBox="1"/>
          <p:nvPr/>
        </p:nvSpPr>
        <p:spPr>
          <a:xfrm>
            <a:off x="900546" y="395083"/>
            <a:ext cx="1050241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Mừng ngày 20 tháng 11, các bạn khối lớp 3 đã tham dự các cuộc thi và đạt được các giải sau đây: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         Văn nghệ: 3 giải nhất và 2 giải ba.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         Kể chuyện: 2 giải nhất, 1 giải nhì và 4 giải ba.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         Cờ vua: 1 giải nhất và 2 giải nhì.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Hãy thay dấu .?. bởi các số liệu trên để có bảng thống kê các giải của khối lớp 3 đạt được.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3BD766F-898E-2E2E-9C49-21AA4CB0767F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3072739"/>
          <a:ext cx="10058400" cy="3317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273529574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362063715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1254659773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81164393"/>
                    </a:ext>
                  </a:extLst>
                </a:gridCol>
              </a:tblGrid>
              <a:tr h="84857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             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Môn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Giải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nghệ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Kể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chuyện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Cờ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vua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262892"/>
                  </a:ext>
                </a:extLst>
              </a:tr>
              <a:tr h="3479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Nhất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.?.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rPr>
                        <a:t>.?.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859957"/>
                  </a:ext>
                </a:extLst>
              </a:tr>
              <a:tr h="3479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Nhì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rPr>
                        <a:t>.?.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rPr>
                        <a:t>.?.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微软雅黑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611602"/>
                  </a:ext>
                </a:extLst>
              </a:tr>
              <a:tr h="3479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rPr>
                        <a:t>.?.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软雅黑"/>
                          <a:cs typeface="+mn-cs"/>
                        </a:rPr>
                        <a:t>.?.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49364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CA8D65-5AB3-560E-D94B-7674B3602D17}"/>
              </a:ext>
            </a:extLst>
          </p:cNvPr>
          <p:cNvCxnSpPr>
            <a:cxnSpLocks/>
          </p:cNvCxnSpPr>
          <p:nvPr/>
        </p:nvCxnSpPr>
        <p:spPr>
          <a:xfrm>
            <a:off x="1066800" y="3087824"/>
            <a:ext cx="2479964" cy="807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8B6D9416-F65D-B82C-050B-A1DB8F97C031}"/>
              </a:ext>
            </a:extLst>
          </p:cNvPr>
          <p:cNvSpPr txBox="1"/>
          <p:nvPr/>
        </p:nvSpPr>
        <p:spPr>
          <a:xfrm>
            <a:off x="6988799" y="4033251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54BE982F-38D9-A05B-A323-D72E61D0234F}"/>
              </a:ext>
            </a:extLst>
          </p:cNvPr>
          <p:cNvSpPr txBox="1"/>
          <p:nvPr/>
        </p:nvSpPr>
        <p:spPr>
          <a:xfrm>
            <a:off x="6988799" y="4805894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6" name="文本框 13">
            <a:extLst>
              <a:ext uri="{FF2B5EF4-FFF2-40B4-BE49-F238E27FC236}">
                <a16:creationId xmlns:a16="http://schemas.microsoft.com/office/drawing/2014/main" id="{D4927FF6-40F0-A99B-534D-86BCA0CD4C0F}"/>
              </a:ext>
            </a:extLst>
          </p:cNvPr>
          <p:cNvSpPr txBox="1"/>
          <p:nvPr/>
        </p:nvSpPr>
        <p:spPr>
          <a:xfrm>
            <a:off x="6988799" y="5606621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7" name="文本框 13">
            <a:extLst>
              <a:ext uri="{FF2B5EF4-FFF2-40B4-BE49-F238E27FC236}">
                <a16:creationId xmlns:a16="http://schemas.microsoft.com/office/drawing/2014/main" id="{09603E94-2A39-67D6-FA88-D31826366166}"/>
              </a:ext>
            </a:extLst>
          </p:cNvPr>
          <p:cNvSpPr txBox="1"/>
          <p:nvPr/>
        </p:nvSpPr>
        <p:spPr>
          <a:xfrm>
            <a:off x="9648872" y="4033250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8" name="文本框 13">
            <a:extLst>
              <a:ext uri="{FF2B5EF4-FFF2-40B4-BE49-F238E27FC236}">
                <a16:creationId xmlns:a16="http://schemas.microsoft.com/office/drawing/2014/main" id="{FAC9E226-4FAD-BE5E-4D7E-B5445755F906}"/>
              </a:ext>
            </a:extLst>
          </p:cNvPr>
          <p:cNvSpPr txBox="1"/>
          <p:nvPr/>
        </p:nvSpPr>
        <p:spPr>
          <a:xfrm>
            <a:off x="9648872" y="4805893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9" name="文本框 13">
            <a:extLst>
              <a:ext uri="{FF2B5EF4-FFF2-40B4-BE49-F238E27FC236}">
                <a16:creationId xmlns:a16="http://schemas.microsoft.com/office/drawing/2014/main" id="{2DCB0E7E-29C6-A103-5F92-F49534695FE1}"/>
              </a:ext>
            </a:extLst>
          </p:cNvPr>
          <p:cNvSpPr txBox="1"/>
          <p:nvPr/>
        </p:nvSpPr>
        <p:spPr>
          <a:xfrm>
            <a:off x="9648872" y="5661261"/>
            <a:ext cx="8805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360336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.黑体-韩语"/>
        <a:cs typeface=""/>
      </a:majorFont>
      <a:minorFont>
        <a:latin typeface="Arial" panose="020F0502020204030204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234</TotalTime>
  <Words>502</Words>
  <PresentationFormat>Widescreen</PresentationFormat>
  <Paragraphs>179</Paragraphs>
  <Slides>21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.VnTimeH</vt:lpstr>
      <vt:lpstr>Arial</vt:lpstr>
      <vt:lpstr>Calibri</vt:lpstr>
      <vt:lpstr>Calibri Light</vt:lpstr>
      <vt:lpstr>Odibee Sans</vt:lpstr>
      <vt:lpstr>Tahoma</vt:lpstr>
      <vt:lpstr>Times New Roman</vt:lpstr>
      <vt:lpstr>Wingdings</vt:lpstr>
      <vt:lpstr>印品黑体</vt:lpstr>
      <vt:lpstr>字魂55号-龙吟手书</vt:lpstr>
      <vt:lpstr>方正卡通简体</vt:lpstr>
      <vt:lpstr>Office 主题​​</vt:lpstr>
      <vt:lpstr>-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2017-05-08T08:38:07Z</dcterms:created>
  <dcterms:modified xsi:type="dcterms:W3CDTF">2023-02-09T14:12:06Z</dcterms:modified>
</cp:coreProperties>
</file>