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3"/>
  </p:notesMasterIdLst>
  <p:sldIdLst>
    <p:sldId id="292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5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27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2B96E-D93B-4083-9BC5-4C2E00374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4167" r="-2592" b="45000"/>
          <a:stretch/>
        </p:blipFill>
        <p:spPr>
          <a:xfrm>
            <a:off x="1619250" y="105340"/>
            <a:ext cx="8572500" cy="6647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BE0A4-FBE8-4C5C-90FB-924B5BD6C3C3}"/>
              </a:ext>
            </a:extLst>
          </p:cNvPr>
          <p:cNvSpPr txBox="1"/>
          <p:nvPr/>
        </p:nvSpPr>
        <p:spPr>
          <a:xfrm>
            <a:off x="8115300" y="2555178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1000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36B4C-53EC-4C8E-9911-B47B032C3388}"/>
              </a:ext>
            </a:extLst>
          </p:cNvPr>
          <p:cNvSpPr txBox="1"/>
          <p:nvPr/>
        </p:nvSpPr>
        <p:spPr>
          <a:xfrm>
            <a:off x="6943725" y="4678688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404E9-1562-4C25-8CB5-2292E5F16FF7}"/>
              </a:ext>
            </a:extLst>
          </p:cNvPr>
          <p:cNvSpPr txBox="1"/>
          <p:nvPr/>
        </p:nvSpPr>
        <p:spPr>
          <a:xfrm>
            <a:off x="6943725" y="5266626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99CDC-56F1-4935-AE6C-A2C3E5AE42A9}"/>
              </a:ext>
            </a:extLst>
          </p:cNvPr>
          <p:cNvSpPr txBox="1"/>
          <p:nvPr/>
        </p:nvSpPr>
        <p:spPr>
          <a:xfrm>
            <a:off x="6943725" y="5854564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2B96E-D93B-4083-9BC5-4C2E00374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54036" r="2800" b="4523"/>
          <a:stretch/>
        </p:blipFill>
        <p:spPr>
          <a:xfrm>
            <a:off x="1095374" y="0"/>
            <a:ext cx="9667875" cy="6440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A412DB-DA64-4634-8312-09C1A9AFEBE0}"/>
              </a:ext>
            </a:extLst>
          </p:cNvPr>
          <p:cNvSpPr txBox="1"/>
          <p:nvPr/>
        </p:nvSpPr>
        <p:spPr>
          <a:xfrm>
            <a:off x="1752600" y="3836617"/>
            <a:ext cx="803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/>
              </a:rPr>
              <a:t>Số ki-lô-mét quãng đường từ nhà bạn Ngân đến thành phố Cần Thơ dài là:</a:t>
            </a:r>
          </a:p>
          <a:p>
            <a:pPr lvl="0"/>
            <a:endParaRPr lang="vi-VN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2B99E-8E0B-4978-BBA0-25F9BCDFE87E}"/>
              </a:ext>
            </a:extLst>
          </p:cNvPr>
          <p:cNvSpPr txBox="1"/>
          <p:nvPr/>
        </p:nvSpPr>
        <p:spPr>
          <a:xfrm>
            <a:off x="4067175" y="4862662"/>
            <a:ext cx="442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48 + 100 = 148 (km)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FDC41-2656-42C6-8BBF-2659A3836046}"/>
              </a:ext>
            </a:extLst>
          </p:cNvPr>
          <p:cNvSpPr txBox="1"/>
          <p:nvPr/>
        </p:nvSpPr>
        <p:spPr>
          <a:xfrm>
            <a:off x="5333998" y="5557672"/>
            <a:ext cx="3676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148 km</a:t>
            </a:r>
          </a:p>
          <a:p>
            <a:pPr lvl="0"/>
            <a:endParaRPr lang="en-US" sz="3200" b="1" dirty="0">
              <a:solidFill>
                <a:srgbClr val="FF0000"/>
              </a:solidFill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4AFEAC-6D32-4B76-C98B-83A2E7EA389A}"/>
              </a:ext>
            </a:extLst>
          </p:cNvPr>
          <p:cNvSpPr/>
          <p:nvPr/>
        </p:nvSpPr>
        <p:spPr>
          <a:xfrm>
            <a:off x="8006863" y="2309446"/>
            <a:ext cx="1441938" cy="621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5294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49A93-B93C-481B-B09A-BAC99A9E2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5662" r="3893" b="65662"/>
          <a:stretch/>
        </p:blipFill>
        <p:spPr>
          <a:xfrm>
            <a:off x="576198" y="551146"/>
            <a:ext cx="10834610" cy="4860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846DF-79D6-46F8-B0EF-9B7BA94C358B}"/>
              </a:ext>
            </a:extLst>
          </p:cNvPr>
          <p:cNvSpPr txBox="1"/>
          <p:nvPr/>
        </p:nvSpPr>
        <p:spPr>
          <a:xfrm>
            <a:off x="2830883" y="3341317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9CF0C-A97D-42B0-9A46-D11E12E60374}"/>
              </a:ext>
            </a:extLst>
          </p:cNvPr>
          <p:cNvSpPr txBox="1"/>
          <p:nvPr/>
        </p:nvSpPr>
        <p:spPr>
          <a:xfrm>
            <a:off x="5993503" y="3341316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96D9B-2ACF-4681-833B-F76FD59C08F0}"/>
              </a:ext>
            </a:extLst>
          </p:cNvPr>
          <p:cNvSpPr txBox="1"/>
          <p:nvPr/>
        </p:nvSpPr>
        <p:spPr>
          <a:xfrm>
            <a:off x="9156123" y="3341316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837A4-AEEF-4B92-B91C-7EB30B76DCEC}"/>
              </a:ext>
            </a:extLst>
          </p:cNvPr>
          <p:cNvSpPr txBox="1"/>
          <p:nvPr/>
        </p:nvSpPr>
        <p:spPr>
          <a:xfrm>
            <a:off x="1828397" y="4376281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FCCCD-2775-42BC-B61B-615559025C4C}"/>
              </a:ext>
            </a:extLst>
          </p:cNvPr>
          <p:cNvSpPr txBox="1"/>
          <p:nvPr/>
        </p:nvSpPr>
        <p:spPr>
          <a:xfrm>
            <a:off x="5122742" y="4376281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996E5-9681-4E0B-9F0D-76F575A13CF0}"/>
              </a:ext>
            </a:extLst>
          </p:cNvPr>
          <p:cNvSpPr txBox="1"/>
          <p:nvPr/>
        </p:nvSpPr>
        <p:spPr>
          <a:xfrm>
            <a:off x="8116060" y="4376281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47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49A93-B93C-481B-B09A-BAC99A9E2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34485" r="3317" b="6635"/>
          <a:stretch/>
        </p:blipFill>
        <p:spPr>
          <a:xfrm>
            <a:off x="576198" y="0"/>
            <a:ext cx="1083461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846DF-79D6-46F8-B0EF-9B7BA94C358B}"/>
              </a:ext>
            </a:extLst>
          </p:cNvPr>
          <p:cNvSpPr txBox="1"/>
          <p:nvPr/>
        </p:nvSpPr>
        <p:spPr>
          <a:xfrm>
            <a:off x="2907083" y="1283917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3E55A-685B-4E5F-B555-F6CEC793C3D4}"/>
              </a:ext>
            </a:extLst>
          </p:cNvPr>
          <p:cNvSpPr txBox="1"/>
          <p:nvPr/>
        </p:nvSpPr>
        <p:spPr>
          <a:xfrm>
            <a:off x="4866161" y="1283916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21D35-D450-45C4-AFDE-4A4E2EACA289}"/>
              </a:ext>
            </a:extLst>
          </p:cNvPr>
          <p:cNvSpPr txBox="1"/>
          <p:nvPr/>
        </p:nvSpPr>
        <p:spPr>
          <a:xfrm>
            <a:off x="2907083" y="1609556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B85F0-C8FE-43AB-8DD9-B626516DE047}"/>
              </a:ext>
            </a:extLst>
          </p:cNvPr>
          <p:cNvSpPr txBox="1"/>
          <p:nvPr/>
        </p:nvSpPr>
        <p:spPr>
          <a:xfrm>
            <a:off x="4866161" y="1609556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8F3D9-B2B1-4D02-8A2D-D879642EE01E}"/>
              </a:ext>
            </a:extLst>
          </p:cNvPr>
          <p:cNvSpPr txBox="1"/>
          <p:nvPr/>
        </p:nvSpPr>
        <p:spPr>
          <a:xfrm>
            <a:off x="2907083" y="1935195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200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6C60E-B9C7-46A0-9031-FAA1DA586858}"/>
              </a:ext>
            </a:extLst>
          </p:cNvPr>
          <p:cNvSpPr txBox="1"/>
          <p:nvPr/>
        </p:nvSpPr>
        <p:spPr>
          <a:xfrm>
            <a:off x="4866161" y="1935195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D7AE8-4265-491C-9912-DE2C88048A85}"/>
              </a:ext>
            </a:extLst>
          </p:cNvPr>
          <p:cNvSpPr txBox="1"/>
          <p:nvPr/>
        </p:nvSpPr>
        <p:spPr>
          <a:xfrm>
            <a:off x="6825239" y="1935195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A2404-CCD2-4D02-A422-EB7D7357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5278" r="177" b="62222"/>
          <a:stretch/>
        </p:blipFill>
        <p:spPr>
          <a:xfrm>
            <a:off x="361950" y="247650"/>
            <a:ext cx="11468100" cy="573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500BE-264E-4765-8443-3348294DD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2362200"/>
            <a:ext cx="923925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B96AF-737D-4CB0-AF41-A985A8D50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3743325"/>
            <a:ext cx="9239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A2404-CCD2-4D02-A422-EB7D7357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t="36881" r="4634" b="45087"/>
          <a:stretch/>
        </p:blipFill>
        <p:spPr>
          <a:xfrm>
            <a:off x="190500" y="771524"/>
            <a:ext cx="11678962" cy="347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24EC9-7D2D-4896-A158-603B164391E1}"/>
              </a:ext>
            </a:extLst>
          </p:cNvPr>
          <p:cNvSpPr txBox="1"/>
          <p:nvPr/>
        </p:nvSpPr>
        <p:spPr>
          <a:xfrm>
            <a:off x="4902639" y="1741117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F12D1-C769-4625-87DF-EDF116BE892F}"/>
              </a:ext>
            </a:extLst>
          </p:cNvPr>
          <p:cNvSpPr txBox="1"/>
          <p:nvPr/>
        </p:nvSpPr>
        <p:spPr>
          <a:xfrm>
            <a:off x="4338968" y="2409858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E19EF-AB6B-457E-B00E-154D0A3B8858}"/>
              </a:ext>
            </a:extLst>
          </p:cNvPr>
          <p:cNvSpPr txBox="1"/>
          <p:nvPr/>
        </p:nvSpPr>
        <p:spPr>
          <a:xfrm>
            <a:off x="4902639" y="2985141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F4D29-4F79-45BA-9B47-5E9C1F682218}"/>
              </a:ext>
            </a:extLst>
          </p:cNvPr>
          <p:cNvSpPr txBox="1"/>
          <p:nvPr/>
        </p:nvSpPr>
        <p:spPr>
          <a:xfrm>
            <a:off x="6902889" y="3529891"/>
            <a:ext cx="112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A2404-CCD2-4D02-A422-EB7D7357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56347" r="5397" b="6654"/>
          <a:stretch/>
        </p:blipFill>
        <p:spPr>
          <a:xfrm>
            <a:off x="256519" y="175066"/>
            <a:ext cx="11678962" cy="6536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24EC9-7D2D-4896-A158-603B164391E1}"/>
              </a:ext>
            </a:extLst>
          </p:cNvPr>
          <p:cNvSpPr txBox="1"/>
          <p:nvPr/>
        </p:nvSpPr>
        <p:spPr>
          <a:xfrm>
            <a:off x="7105650" y="1512517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 </a:t>
            </a:r>
            <a:r>
              <a:rPr lang="en-US" sz="3200" b="1" noProof="0" dirty="0" err="1">
                <a:solidFill>
                  <a:srgbClr val="FF0000"/>
                </a:solidFill>
              </a:rPr>
              <a:t>c</a:t>
            </a:r>
            <a:r>
              <a:rPr lang="en-US" sz="3200" b="1" dirty="0" err="1">
                <a:solidFill>
                  <a:srgbClr val="FF0000"/>
                </a:solidFill>
              </a:rPr>
              <a:t>ây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dừa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5CA6F-15DC-45ED-8BFF-FD4B1FA23336}"/>
              </a:ext>
            </a:extLst>
          </p:cNvPr>
          <p:cNvSpPr txBox="1"/>
          <p:nvPr/>
        </p:nvSpPr>
        <p:spPr>
          <a:xfrm>
            <a:off x="7943850" y="2118134"/>
            <a:ext cx="340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+ 5 = 22 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5D2B7-8B3F-4EF3-BCAF-1F5044B80621}"/>
              </a:ext>
            </a:extLst>
          </p:cNvPr>
          <p:cNvSpPr txBox="1"/>
          <p:nvPr/>
        </p:nvSpPr>
        <p:spPr>
          <a:xfrm>
            <a:off x="8591549" y="2830950"/>
            <a:ext cx="315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: 22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E4D63-2B06-4E46-957B-22A17BEC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5555" r="3736" b="66111"/>
          <a:stretch/>
        </p:blipFill>
        <p:spPr>
          <a:xfrm>
            <a:off x="266700" y="540966"/>
            <a:ext cx="11898377" cy="5231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24EC9-7D2D-4896-A158-603B164391E1}"/>
              </a:ext>
            </a:extLst>
          </p:cNvPr>
          <p:cNvSpPr txBox="1"/>
          <p:nvPr/>
        </p:nvSpPr>
        <p:spPr>
          <a:xfrm>
            <a:off x="3562350" y="3646117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4CEBB-D109-414F-A020-C556592592B8}"/>
              </a:ext>
            </a:extLst>
          </p:cNvPr>
          <p:cNvSpPr txBox="1"/>
          <p:nvPr/>
        </p:nvSpPr>
        <p:spPr>
          <a:xfrm>
            <a:off x="6477000" y="3646117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B948C-B6B9-4E04-84C3-B74F718E9E05}"/>
              </a:ext>
            </a:extLst>
          </p:cNvPr>
          <p:cNvSpPr txBox="1"/>
          <p:nvPr/>
        </p:nvSpPr>
        <p:spPr>
          <a:xfrm>
            <a:off x="9715500" y="3653684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6D613-8FDE-4D21-813A-FE23697D3036}"/>
              </a:ext>
            </a:extLst>
          </p:cNvPr>
          <p:cNvSpPr txBox="1"/>
          <p:nvPr/>
        </p:nvSpPr>
        <p:spPr>
          <a:xfrm>
            <a:off x="2495550" y="4766283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75B83E-C0B3-4EC8-A124-5D44E931D64D}"/>
              </a:ext>
            </a:extLst>
          </p:cNvPr>
          <p:cNvSpPr txBox="1"/>
          <p:nvPr/>
        </p:nvSpPr>
        <p:spPr>
          <a:xfrm>
            <a:off x="5295901" y="4811950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12B47-409D-4207-B025-68C0331A7C48}"/>
              </a:ext>
            </a:extLst>
          </p:cNvPr>
          <p:cNvSpPr txBox="1"/>
          <p:nvPr/>
        </p:nvSpPr>
        <p:spPr>
          <a:xfrm>
            <a:off x="8639174" y="4838567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836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E4D63-2B06-4E46-957B-22A17BEC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33140" r="2852" b="51217"/>
          <a:stretch/>
        </p:blipFill>
        <p:spPr>
          <a:xfrm>
            <a:off x="285750" y="540966"/>
            <a:ext cx="11620500" cy="2888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24EC9-7D2D-4896-A158-603B164391E1}"/>
              </a:ext>
            </a:extLst>
          </p:cNvPr>
          <p:cNvSpPr txBox="1"/>
          <p:nvPr/>
        </p:nvSpPr>
        <p:spPr>
          <a:xfrm>
            <a:off x="7086600" y="1283917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ED81E-FAF0-49E4-B60B-B0C0E6C9E2B1}"/>
              </a:ext>
            </a:extLst>
          </p:cNvPr>
          <p:cNvSpPr txBox="1"/>
          <p:nvPr/>
        </p:nvSpPr>
        <p:spPr>
          <a:xfrm>
            <a:off x="4876800" y="2288478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E3B1A-955F-4BE4-B2B7-567B52272ADF}"/>
              </a:ext>
            </a:extLst>
          </p:cNvPr>
          <p:cNvSpPr txBox="1"/>
          <p:nvPr/>
        </p:nvSpPr>
        <p:spPr>
          <a:xfrm>
            <a:off x="5410200" y="2952821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873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E4D63-2B06-4E46-957B-22A17BEC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48619" r="2203" b="5814"/>
          <a:stretch/>
        </p:blipFill>
        <p:spPr>
          <a:xfrm>
            <a:off x="285750" y="0"/>
            <a:ext cx="116205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AED81E-FAF0-49E4-B60B-B0C0E6C9E2B1}"/>
              </a:ext>
            </a:extLst>
          </p:cNvPr>
          <p:cNvSpPr txBox="1"/>
          <p:nvPr/>
        </p:nvSpPr>
        <p:spPr>
          <a:xfrm>
            <a:off x="8801100" y="4955478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km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06EAB-ECD9-4DC3-ABA8-408F1EA4F921}"/>
              </a:ext>
            </a:extLst>
          </p:cNvPr>
          <p:cNvSpPr txBox="1"/>
          <p:nvPr/>
        </p:nvSpPr>
        <p:spPr>
          <a:xfrm>
            <a:off x="8143875" y="5478698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+ 8 = 14 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EAAD0-0513-4B85-8A55-6E0FB53A5641}"/>
              </a:ext>
            </a:extLst>
          </p:cNvPr>
          <p:cNvSpPr txBox="1"/>
          <p:nvPr/>
        </p:nvSpPr>
        <p:spPr>
          <a:xfrm>
            <a:off x="6096000" y="6327078"/>
            <a:ext cx="441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– 12 = 2 km</a:t>
            </a:r>
          </a:p>
        </p:txBody>
      </p:sp>
    </p:spTree>
    <p:extLst>
      <p:ext uri="{BB962C8B-B14F-4D97-AF65-F5344CB8AC3E}">
        <p14:creationId xmlns:p14="http://schemas.microsoft.com/office/powerpoint/2010/main" val="14602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102</Words>
  <Application>Microsoft Macintosh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518</cp:revision>
  <dcterms:created xsi:type="dcterms:W3CDTF">2021-01-08T03:00:40Z</dcterms:created>
  <dcterms:modified xsi:type="dcterms:W3CDTF">2023-06-14T08:27:36Z</dcterms:modified>
</cp:coreProperties>
</file>