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81" r:id="rId3"/>
    <p:sldId id="286" r:id="rId4"/>
    <p:sldId id="262" r:id="rId5"/>
    <p:sldId id="256" r:id="rId6"/>
    <p:sldId id="324" r:id="rId7"/>
    <p:sldId id="325" r:id="rId8"/>
    <p:sldId id="326" r:id="rId9"/>
    <p:sldId id="327" r:id="rId10"/>
    <p:sldId id="328" r:id="rId11"/>
    <p:sldId id="258" r:id="rId12"/>
    <p:sldId id="257" r:id="rId13"/>
    <p:sldId id="259" r:id="rId14"/>
    <p:sldId id="320" r:id="rId15"/>
    <p:sldId id="321" r:id="rId16"/>
    <p:sldId id="291" r:id="rId17"/>
    <p:sldId id="319" r:id="rId18"/>
    <p:sldId id="322" r:id="rId19"/>
    <p:sldId id="292" r:id="rId20"/>
    <p:sldId id="329" r:id="rId21"/>
    <p:sldId id="310" r:id="rId22"/>
    <p:sldId id="28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CCFF"/>
    <a:srgbClr val="FF9999"/>
    <a:srgbClr val="CCFF99"/>
    <a:srgbClr val="FF99FF"/>
    <a:srgbClr val="FF00FF"/>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873" autoAdjust="0"/>
  </p:normalViewPr>
  <p:slideViewPr>
    <p:cSldViewPr snapToGrid="0">
      <p:cViewPr>
        <p:scale>
          <a:sx n="66" d="100"/>
          <a:sy n="66" d="100"/>
        </p:scale>
        <p:origin x="642" y="4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723B3-1DFC-4918-93E0-B83C42B150F3}"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C25A04-87AE-4869-B3F1-E6D636DFF972}" type="slidenum">
              <a:rPr lang="en-US" smtClean="0"/>
              <a:t>‹#›</a:t>
            </a:fld>
            <a:endParaRPr lang="en-US"/>
          </a:p>
        </p:txBody>
      </p:sp>
    </p:spTree>
    <p:extLst>
      <p:ext uri="{BB962C8B-B14F-4D97-AF65-F5344CB8AC3E}">
        <p14:creationId xmlns:p14="http://schemas.microsoft.com/office/powerpoint/2010/main" val="39793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D8BAA-4A69-4D8B-881C-51A56FEDB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227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D8BAA-4A69-4D8B-881C-51A56FEDB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82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D8BAA-4A69-4D8B-881C-51A56FEDB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1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D8BAA-4A69-4D8B-881C-51A56FEDB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662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D8BAA-4A69-4D8B-881C-51A56FEDB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05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D8BAA-4A69-4D8B-881C-51A56FEDB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85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D8BAA-4A69-4D8B-881C-51A56FEDB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39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B78D59-2DD6-4EDF-B8E9-DE1D2683E0C2}"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1158267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B78D59-2DD6-4EDF-B8E9-DE1D2683E0C2}"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2572594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B78D59-2DD6-4EDF-B8E9-DE1D2683E0C2}"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3211215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B78D59-2DD6-4EDF-B8E9-DE1D2683E0C2}"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3256911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B78D59-2DD6-4EDF-B8E9-DE1D2683E0C2}" type="datetimeFigureOut">
              <a:rPr lang="en-US" smtClean="0"/>
              <a:t>3/2/2022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2304192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B78D59-2DD6-4EDF-B8E9-DE1D2683E0C2}" type="datetimeFigureOut">
              <a:rPr lang="en-US" smtClean="0"/>
              <a:t>3/2/2022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3042832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B78D59-2DD6-4EDF-B8E9-DE1D2683E0C2}" type="datetimeFigureOut">
              <a:rPr lang="en-US" smtClean="0"/>
              <a:t>3/2/2022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218158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B78D59-2DD6-4EDF-B8E9-DE1D2683E0C2}"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562738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B78D59-2DD6-4EDF-B8E9-DE1D2683E0C2}" type="datetimeFigureOut">
              <a:rPr lang="en-US" smtClean="0"/>
              <a:t>3/2/2022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908317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B78D59-2DD6-4EDF-B8E9-DE1D2683E0C2}"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598493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B78D59-2DD6-4EDF-B8E9-DE1D2683E0C2}"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719DB-6B6E-4CC0-9604-1760E599E3E7}" type="slidenum">
              <a:rPr lang="en-US" smtClean="0"/>
              <a:t>‹#›</a:t>
            </a:fld>
            <a:endParaRPr lang="en-US"/>
          </a:p>
        </p:txBody>
      </p:sp>
    </p:spTree>
    <p:extLst>
      <p:ext uri="{BB962C8B-B14F-4D97-AF65-F5344CB8AC3E}">
        <p14:creationId xmlns:p14="http://schemas.microsoft.com/office/powerpoint/2010/main" val="3039890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54DAC38-882E-43E6-ACD0-9D663D1D0EF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B558F94-19FF-4C0E-8251-B14BAD6156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78D59-2DD6-4EDF-B8E9-DE1D2683E0C2}" type="datetimeFigureOut">
              <a:rPr lang="en-US" smtClean="0"/>
              <a:t>3/2/2022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719DB-6B6E-4CC0-9604-1760E599E3E7}" type="slidenum">
              <a:rPr lang="en-US" smtClean="0"/>
              <a:t>‹#›</a:t>
            </a:fld>
            <a:endParaRPr lang="en-US"/>
          </a:p>
        </p:txBody>
      </p:sp>
    </p:spTree>
    <p:extLst>
      <p:ext uri="{BB962C8B-B14F-4D97-AF65-F5344CB8AC3E}">
        <p14:creationId xmlns:p14="http://schemas.microsoft.com/office/powerpoint/2010/main" val="2674488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5.png"/><Relationship Id="rId5" Type="http://schemas.microsoft.com/office/2007/relationships/hdphoto" Target="../media/hdphoto6.wdp"/><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microsoft.com/office/2007/relationships/hdphoto" Target="../media/hdphoto8.wdp"/><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5.png"/><Relationship Id="rId18"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slide" Target="slide4.xml"/><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notesSlide" Target="../notesSlides/notesSlide1.xml"/><Relationship Id="rId11" Type="http://schemas.microsoft.com/office/2007/relationships/hdphoto" Target="../media/hdphoto3.wdp"/><Relationship Id="rId5" Type="http://schemas.openxmlformats.org/officeDocument/2006/relationships/slideLayout" Target="../slideLayouts/slideLayout18.xml"/><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8.xml"/><Relationship Id="rId18" Type="http://schemas.openxmlformats.org/officeDocument/2006/relationships/image" Target="../media/image21.png"/><Relationship Id="rId26" Type="http://schemas.openxmlformats.org/officeDocument/2006/relationships/image" Target="../media/image28.png"/><Relationship Id="rId39" Type="http://schemas.openxmlformats.org/officeDocument/2006/relationships/slide" Target="slide8.xml"/><Relationship Id="rId3" Type="http://schemas.microsoft.com/office/2007/relationships/media" Target="../media/media2.mp3"/><Relationship Id="rId21" Type="http://schemas.openxmlformats.org/officeDocument/2006/relationships/image" Target="../media/image24.png"/><Relationship Id="rId34" Type="http://schemas.openxmlformats.org/officeDocument/2006/relationships/image" Target="../media/image33.gif"/><Relationship Id="rId42" Type="http://schemas.openxmlformats.org/officeDocument/2006/relationships/image" Target="../media/image36.png"/><Relationship Id="rId7" Type="http://schemas.microsoft.com/office/2007/relationships/media" Target="../media/media4.mp3"/><Relationship Id="rId12" Type="http://schemas.openxmlformats.org/officeDocument/2006/relationships/audio" Target="../media/media6.mp3"/><Relationship Id="rId17" Type="http://schemas.microsoft.com/office/2007/relationships/hdphoto" Target="../media/hdphoto4.wdp"/><Relationship Id="rId25" Type="http://schemas.openxmlformats.org/officeDocument/2006/relationships/image" Target="../media/image27.png"/><Relationship Id="rId33" Type="http://schemas.openxmlformats.org/officeDocument/2006/relationships/image" Target="../media/image32.gif"/><Relationship Id="rId38"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image" Target="../media/image23.png"/><Relationship Id="rId29" Type="http://schemas.microsoft.com/office/2007/relationships/hdphoto" Target="../media/hdphoto3.wdp"/><Relationship Id="rId41" Type="http://schemas.openxmlformats.org/officeDocument/2006/relationships/image" Target="../media/image35.png"/><Relationship Id="rId1" Type="http://schemas.microsoft.com/office/2007/relationships/media" Target="../media/media1.mp3"/><Relationship Id="rId6" Type="http://schemas.microsoft.com/office/2007/relationships/media" Target="../media/media3.mp3"/><Relationship Id="rId11" Type="http://schemas.microsoft.com/office/2007/relationships/media" Target="../media/media6.mp3"/><Relationship Id="rId24" Type="http://schemas.openxmlformats.org/officeDocument/2006/relationships/image" Target="../media/image11.gif"/><Relationship Id="rId32" Type="http://schemas.openxmlformats.org/officeDocument/2006/relationships/image" Target="../media/image31.gif"/><Relationship Id="rId37" Type="http://schemas.openxmlformats.org/officeDocument/2006/relationships/slide" Target="slide6.xml"/><Relationship Id="rId40" Type="http://schemas.openxmlformats.org/officeDocument/2006/relationships/slide" Target="slide9.xml"/><Relationship Id="rId45" Type="http://schemas.openxmlformats.org/officeDocument/2006/relationships/slide" Target="slide10.xml"/><Relationship Id="rId5" Type="http://schemas.openxmlformats.org/officeDocument/2006/relationships/audio" Target="NULL" TargetMode="External"/><Relationship Id="rId15" Type="http://schemas.openxmlformats.org/officeDocument/2006/relationships/image" Target="../media/image10.png"/><Relationship Id="rId23" Type="http://schemas.openxmlformats.org/officeDocument/2006/relationships/image" Target="../media/image26.png"/><Relationship Id="rId28" Type="http://schemas.openxmlformats.org/officeDocument/2006/relationships/image" Target="../media/image13.png"/><Relationship Id="rId36" Type="http://schemas.openxmlformats.org/officeDocument/2006/relationships/slide" Target="slide5.xml"/><Relationship Id="rId10" Type="http://schemas.openxmlformats.org/officeDocument/2006/relationships/audio" Target="../media/media5.mp3"/><Relationship Id="rId19" Type="http://schemas.openxmlformats.org/officeDocument/2006/relationships/image" Target="../media/image22.png"/><Relationship Id="rId31" Type="http://schemas.microsoft.com/office/2007/relationships/hdphoto" Target="../media/hdphoto5.wdp"/><Relationship Id="rId44" Type="http://schemas.openxmlformats.org/officeDocument/2006/relationships/image" Target="../media/image19.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2.xml"/><Relationship Id="rId22" Type="http://schemas.openxmlformats.org/officeDocument/2006/relationships/image" Target="../media/image25.png"/><Relationship Id="rId27" Type="http://schemas.openxmlformats.org/officeDocument/2006/relationships/image" Target="../media/image29.png"/><Relationship Id="rId30" Type="http://schemas.openxmlformats.org/officeDocument/2006/relationships/image" Target="../media/image30.png"/><Relationship Id="rId35" Type="http://schemas.openxmlformats.org/officeDocument/2006/relationships/image" Target="../media/image34.gif"/><Relationship Id="rId43"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1.gif"/><Relationship Id="rId5" Type="http://schemas.openxmlformats.org/officeDocument/2006/relationships/image" Target="../media/image37.jpeg"/><Relationship Id="rId4" Type="http://schemas.openxmlformats.org/officeDocument/2006/relationships/audio" Target="../media/audio2.wav"/><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gif"/><Relationship Id="rId5" Type="http://schemas.openxmlformats.org/officeDocument/2006/relationships/image" Target="../media/image37.jpeg"/><Relationship Id="rId4" Type="http://schemas.openxmlformats.org/officeDocument/2006/relationships/audio" Target="../media/audio2.wav"/><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gif"/><Relationship Id="rId5" Type="http://schemas.openxmlformats.org/officeDocument/2006/relationships/image" Target="../media/image37.jpeg"/><Relationship Id="rId4" Type="http://schemas.openxmlformats.org/officeDocument/2006/relationships/audio" Target="../media/audio2.wav"/><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gif"/><Relationship Id="rId5" Type="http://schemas.openxmlformats.org/officeDocument/2006/relationships/image" Target="../media/image37.jpeg"/><Relationship Id="rId4" Type="http://schemas.openxmlformats.org/officeDocument/2006/relationships/audio" Target="../media/audio2.wav"/><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1.gif"/><Relationship Id="rId5" Type="http://schemas.openxmlformats.org/officeDocument/2006/relationships/image" Target="../media/image37.jpeg"/><Relationship Id="rId4" Type="http://schemas.openxmlformats.org/officeDocument/2006/relationships/audio" Target="../media/audio2.wav"/><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77873" y="0"/>
            <a:ext cx="12192000" cy="6858000"/>
          </a:xfrm>
          <a:prstGeom prst="rect">
            <a:avLst/>
          </a:prstGeom>
        </p:spPr>
      </p:pic>
      <p:pic>
        <p:nvPicPr>
          <p:cNvPr id="8" name="Picture 7">
            <a:extLst>
              <a:ext uri="{FF2B5EF4-FFF2-40B4-BE49-F238E27FC236}">
                <a16:creationId xmlns:a16="http://schemas.microsoft.com/office/drawing/2014/main" id="{8866610C-D3CF-4B1C-BA1A-06F3D35ADED7}"/>
              </a:ext>
            </a:extLst>
          </p:cNvPr>
          <p:cNvPicPr>
            <a:picLocks noChangeAspect="1"/>
          </p:cNvPicPr>
          <p:nvPr/>
        </p:nvPicPr>
        <p:blipFill>
          <a:blip r:embed="rId3"/>
          <a:stretch>
            <a:fillRect/>
          </a:stretch>
        </p:blipFill>
        <p:spPr>
          <a:xfrm>
            <a:off x="-5388368" y="1231742"/>
            <a:ext cx="3633531" cy="615749"/>
          </a:xfrm>
          <a:prstGeom prst="rect">
            <a:avLst/>
          </a:prstGeom>
        </p:spPr>
      </p:pic>
      <p:sp>
        <p:nvSpPr>
          <p:cNvPr id="2" name="TextBox 1">
            <a:extLst>
              <a:ext uri="{FF2B5EF4-FFF2-40B4-BE49-F238E27FC236}">
                <a16:creationId xmlns:a16="http://schemas.microsoft.com/office/drawing/2014/main" id="{0B7A79ED-674A-4490-AD3F-55D64C6A6892}"/>
              </a:ext>
            </a:extLst>
          </p:cNvPr>
          <p:cNvSpPr txBox="1"/>
          <p:nvPr/>
        </p:nvSpPr>
        <p:spPr>
          <a:xfrm>
            <a:off x="4104239" y="2687519"/>
            <a:ext cx="3515761" cy="1015663"/>
          </a:xfrm>
          <a:prstGeom prst="rect">
            <a:avLst/>
          </a:prstGeom>
          <a:noFill/>
        </p:spPr>
        <p:txBody>
          <a:bodyPr wrap="square" rtlCol="0">
            <a:prstTxWarp prst="textArchUp">
              <a:avLst/>
            </a:prstTxWarp>
            <a:spAutoFit/>
          </a:bodyPr>
          <a:lstStyle/>
          <a:p>
            <a:pPr algn="ctr"/>
            <a:r>
              <a:rPr lang="en-US" sz="60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rPr>
              <a:t>Chủ</a:t>
            </a: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rPr>
              <a:t> </a:t>
            </a:r>
            <a:r>
              <a:rPr lang="en-US" sz="60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rPr>
              <a:t>đề</a:t>
            </a:r>
            <a:endPar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j-lt"/>
            </a:endParaRPr>
          </a:p>
        </p:txBody>
      </p:sp>
      <p:sp>
        <p:nvSpPr>
          <p:cNvPr id="10" name="Rectangle 9">
            <a:extLst>
              <a:ext uri="{FF2B5EF4-FFF2-40B4-BE49-F238E27FC236}">
                <a16:creationId xmlns:a16="http://schemas.microsoft.com/office/drawing/2014/main" id="{F8DF5791-3CB3-4821-BBE1-8F0121E28936}"/>
              </a:ext>
            </a:extLst>
          </p:cNvPr>
          <p:cNvSpPr/>
          <p:nvPr/>
        </p:nvSpPr>
        <p:spPr>
          <a:xfrm>
            <a:off x="3045306" y="3120039"/>
            <a:ext cx="6711004" cy="923330"/>
          </a:xfrm>
          <a:prstGeom prst="rect">
            <a:avLst/>
          </a:prstGeom>
          <a:noFill/>
        </p:spPr>
        <p:txBody>
          <a:bodyPr wrap="none" lIns="91440" tIns="45720" rIns="91440" bIns="45720">
            <a:spAutoFit/>
            <a:scene3d>
              <a:camera prst="perspectiveRight"/>
              <a:lightRig rig="soft" dir="t">
                <a:rot lat="0" lon="0" rev="15600000"/>
              </a:lightRig>
            </a:scene3d>
            <a:sp3d extrusionH="57150" prstMaterial="softEdge">
              <a:bevelT w="25400" h="38100"/>
            </a:sp3d>
          </a:bodyPr>
          <a:lstStyle/>
          <a:p>
            <a:pPr algn="ctr"/>
            <a:r>
              <a:rPr lang="en-US" sz="5400" b="1" cap="none" spc="0">
                <a:ln/>
                <a:solidFill>
                  <a:schemeClr val="accent4"/>
                </a:solidFill>
                <a:effectLst>
                  <a:reflection blurRad="6350" stA="60000" endA="900" endPos="60000" dist="29997" dir="5400000" sy="-100000" algn="bl" rotWithShape="0"/>
                </a:effectLst>
              </a:rPr>
              <a:t>TRÁI ĐẤT VÀ BẦU TRỜI</a:t>
            </a:r>
            <a:endParaRPr lang="en-US" sz="5400" b="1" cap="none" spc="0" dirty="0">
              <a:ln/>
              <a:solidFill>
                <a:schemeClr val="accent4"/>
              </a:solidFill>
              <a:effectLst>
                <a:reflection blurRad="6350" stA="60000" endA="900" endPos="60000" dist="29997" dir="5400000" sy="-100000" algn="bl" rotWithShape="0"/>
              </a:effectLst>
            </a:endParaRPr>
          </a:p>
        </p:txBody>
      </p:sp>
      <p:pic>
        <p:nvPicPr>
          <p:cNvPr id="12" name="Picture 11" descr="A group of balloons&#10;&#10;Description automatically generated with medium confidence">
            <a:extLst>
              <a:ext uri="{FF2B5EF4-FFF2-40B4-BE49-F238E27FC236}">
                <a16:creationId xmlns:a16="http://schemas.microsoft.com/office/drawing/2014/main" id="{8A14D220-4500-4CCE-A1AB-04A8BE1FE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166" y="858763"/>
            <a:ext cx="1862473" cy="2844419"/>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257326B6-D229-446C-A7D4-B4E7E1F398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1370" y="1539617"/>
            <a:ext cx="1773248" cy="1773248"/>
          </a:xfrm>
          <a:prstGeom prst="rect">
            <a:avLst/>
          </a:prstGeom>
        </p:spPr>
      </p:pic>
    </p:spTree>
    <p:extLst>
      <p:ext uri="{BB962C8B-B14F-4D97-AF65-F5344CB8AC3E}">
        <p14:creationId xmlns:p14="http://schemas.microsoft.com/office/powerpoint/2010/main" val="34580217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75E-6 2.96296E-6 L 0.76432 2.96296E-6 " pathEditMode="relative" rAng="0" ptsTypes="AA">
                                      <p:cBhvr>
                                        <p:cTn id="6" dur="2000" fill="hold"/>
                                        <p:tgtEl>
                                          <p:spTgt spid="8"/>
                                        </p:tgtEl>
                                        <p:attrNameLst>
                                          <p:attrName>ppt_x</p:attrName>
                                          <p:attrName>ppt_y</p:attrName>
                                        </p:attrNameLst>
                                      </p:cBhvr>
                                      <p:rCtr x="38138" y="0"/>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2" name="TextBox 1">
            <a:extLst>
              <a:ext uri="{FF2B5EF4-FFF2-40B4-BE49-F238E27FC236}">
                <a16:creationId xmlns:a16="http://schemas.microsoft.com/office/drawing/2014/main" id="{741D39D2-3F99-48F5-9919-EACD8A80A175}"/>
              </a:ext>
            </a:extLst>
          </p:cNvPr>
          <p:cNvSpPr txBox="1"/>
          <p:nvPr/>
        </p:nvSpPr>
        <p:spPr>
          <a:xfrm>
            <a:off x="3938336" y="1299410"/>
            <a:ext cx="3850105" cy="1200329"/>
          </a:xfrm>
          <a:prstGeom prst="rect">
            <a:avLst/>
          </a:prstGeom>
          <a:noFill/>
        </p:spPr>
        <p:txBody>
          <a:bodyPr wrap="square" rtlCol="0">
            <a:spAutoFit/>
          </a:bodyPr>
          <a:lstStyle/>
          <a:p>
            <a:pPr algn="ctr"/>
            <a:r>
              <a:rPr lang="en-US" sz="7200">
                <a:ln w="0"/>
                <a:solidFill>
                  <a:schemeClr val="accent6"/>
                </a:solidFill>
                <a:effectLst>
                  <a:reflection blurRad="6350" stA="53000" endA="300" endPos="35500" dir="5400000" sy="-90000" algn="bl" rotWithShape="0"/>
                </a:effectLst>
              </a:rPr>
              <a:t>Bài 29</a:t>
            </a:r>
          </a:p>
        </p:txBody>
      </p:sp>
      <p:sp>
        <p:nvSpPr>
          <p:cNvPr id="9" name="TextBox 8">
            <a:extLst>
              <a:ext uri="{FF2B5EF4-FFF2-40B4-BE49-F238E27FC236}">
                <a16:creationId xmlns:a16="http://schemas.microsoft.com/office/drawing/2014/main" id="{0D797923-C35D-4AC1-BA2F-83849554F339}"/>
              </a:ext>
            </a:extLst>
          </p:cNvPr>
          <p:cNvSpPr txBox="1"/>
          <p:nvPr/>
        </p:nvSpPr>
        <p:spPr>
          <a:xfrm>
            <a:off x="2743199" y="2455728"/>
            <a:ext cx="6833937" cy="2585323"/>
          </a:xfrm>
          <a:prstGeom prst="rect">
            <a:avLst/>
          </a:prstGeom>
          <a:noFill/>
        </p:spPr>
        <p:txBody>
          <a:bodyPr wrap="square" rtlCol="0">
            <a:spAutoFit/>
            <a:scene3d>
              <a:camera prst="obliqueTopRight"/>
              <a:lightRig rig="soft" dir="t">
                <a:rot lat="0" lon="0" rev="15600000"/>
              </a:lightRig>
            </a:scene3d>
            <a:sp3d extrusionH="57150" prstMaterial="softEdge">
              <a:bevelT w="25400" h="38100"/>
            </a:sp3d>
          </a:bodyPr>
          <a:lstStyle/>
          <a:p>
            <a:pPr algn="ctr"/>
            <a:r>
              <a:rPr lang="en-US" sz="5400" b="1">
                <a:ln/>
                <a:solidFill>
                  <a:schemeClr val="accent4"/>
                </a:solidFill>
              </a:rPr>
              <a:t>ÔN TẬP CHỦ ĐỀ TRÁI ĐẤT VÀ BẦU TRỜI</a:t>
            </a:r>
          </a:p>
          <a:p>
            <a:pPr algn="ctr"/>
            <a:r>
              <a:rPr lang="en-US" sz="5400" b="1">
                <a:ln/>
                <a:solidFill>
                  <a:sysClr val="windowText" lastClr="000000"/>
                </a:solidFill>
              </a:rPr>
              <a:t>TIẾT 2</a:t>
            </a:r>
          </a:p>
        </p:txBody>
      </p:sp>
      <p:pic>
        <p:nvPicPr>
          <p:cNvPr id="4098" name="Picture 2">
            <a:extLst>
              <a:ext uri="{FF2B5EF4-FFF2-40B4-BE49-F238E27FC236}">
                <a16:creationId xmlns:a16="http://schemas.microsoft.com/office/drawing/2014/main" id="{CD44D285-B66C-4990-B71B-CE0A70C5F3F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544" y1="30378" x2="44938" y2="31199"/>
                        <a14:foregroundMark x1="33215" y1="38424" x2="38544" y2="40887"/>
                      </a14:backgroundRemoval>
                    </a14:imgEffect>
                  </a14:imgLayer>
                </a14:imgProps>
              </a:ext>
              <a:ext uri="{28A0092B-C50C-407E-A947-70E740481C1C}">
                <a14:useLocalDpi xmlns:a14="http://schemas.microsoft.com/office/drawing/2010/main" val="0"/>
              </a:ext>
            </a:extLst>
          </a:blip>
          <a:srcRect/>
          <a:stretch>
            <a:fillRect/>
          </a:stretch>
        </p:blipFill>
        <p:spPr bwMode="auto">
          <a:xfrm>
            <a:off x="7391372" y="3738198"/>
            <a:ext cx="1822217" cy="19711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con chim bồ câu miễn phí">
            <a:extLst>
              <a:ext uri="{FF2B5EF4-FFF2-40B4-BE49-F238E27FC236}">
                <a16:creationId xmlns:a16="http://schemas.microsoft.com/office/drawing/2014/main" id="{AECBB72C-C430-4D38-98A9-B4FC87ADFD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7825" y="1210327"/>
            <a:ext cx="704954" cy="70495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con con ong miễn phí">
            <a:extLst>
              <a:ext uri="{FF2B5EF4-FFF2-40B4-BE49-F238E27FC236}">
                <a16:creationId xmlns:a16="http://schemas.microsoft.com/office/drawing/2014/main" id="{32DBF412-1BF0-4770-ACEC-48ACF7C11E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7953" y="1921405"/>
            <a:ext cx="745959" cy="7459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51386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 calcmode="lin" valueType="num">
                                      <p:cBhvr additive="base">
                                        <p:cTn id="10" dur="500" fill="hold"/>
                                        <p:tgtEl>
                                          <p:spTgt spid="4102"/>
                                        </p:tgtEl>
                                        <p:attrNameLst>
                                          <p:attrName>ppt_x</p:attrName>
                                        </p:attrNameLst>
                                      </p:cBhvr>
                                      <p:tavLst>
                                        <p:tav tm="0">
                                          <p:val>
                                            <p:strVal val="1+#ppt_w/2"/>
                                          </p:val>
                                        </p:tav>
                                        <p:tav tm="100000">
                                          <p:val>
                                            <p:strVal val="#ppt_x"/>
                                          </p:val>
                                        </p:tav>
                                      </p:tavLst>
                                    </p:anim>
                                    <p:anim calcmode="lin" valueType="num">
                                      <p:cBhvr additive="base">
                                        <p:cTn id="11" dur="500" fill="hold"/>
                                        <p:tgtEl>
                                          <p:spTgt spid="4102"/>
                                        </p:tgtEl>
                                        <p:attrNameLst>
                                          <p:attrName>ppt_y</p:attrName>
                                        </p:attrNameLst>
                                      </p:cBhvr>
                                      <p:tavLst>
                                        <p:tav tm="0">
                                          <p:val>
                                            <p:strVal val="#ppt_y"/>
                                          </p:val>
                                        </p:tav>
                                        <p:tav tm="100000">
                                          <p:val>
                                            <p:strVal val="#ppt_y"/>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26" presetClass="entr" presetSubtype="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wipe(down)">
                                      <p:cBhvr>
                                        <p:cTn id="17" dur="580">
                                          <p:stCondLst>
                                            <p:cond delay="0"/>
                                          </p:stCondLst>
                                        </p:cTn>
                                        <p:tgtEl>
                                          <p:spTgt spid="4104"/>
                                        </p:tgtEl>
                                      </p:cBhvr>
                                    </p:animEffect>
                                    <p:anim calcmode="lin" valueType="num">
                                      <p:cBhvr>
                                        <p:cTn id="18" dur="1822" tmFilter="0,0; 0.14,0.36; 0.43,0.73; 0.71,0.91; 1.0,1.0">
                                          <p:stCondLst>
                                            <p:cond delay="0"/>
                                          </p:stCondLst>
                                        </p:cTn>
                                        <p:tgtEl>
                                          <p:spTgt spid="410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10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10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10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104"/>
                                        </p:tgtEl>
                                        <p:attrNameLst>
                                          <p:attrName>ppt_y</p:attrName>
                                        </p:attrNameLst>
                                      </p:cBhvr>
                                      <p:tavLst>
                                        <p:tav tm="0" fmla="#ppt_y-sin(pi*$)/81">
                                          <p:val>
                                            <p:fltVal val="0"/>
                                          </p:val>
                                        </p:tav>
                                        <p:tav tm="100000">
                                          <p:val>
                                            <p:fltVal val="1"/>
                                          </p:val>
                                        </p:tav>
                                      </p:tavLst>
                                    </p:anim>
                                    <p:animScale>
                                      <p:cBhvr>
                                        <p:cTn id="23" dur="26">
                                          <p:stCondLst>
                                            <p:cond delay="650"/>
                                          </p:stCondLst>
                                        </p:cTn>
                                        <p:tgtEl>
                                          <p:spTgt spid="4104"/>
                                        </p:tgtEl>
                                      </p:cBhvr>
                                      <p:to x="100000" y="60000"/>
                                    </p:animScale>
                                    <p:animScale>
                                      <p:cBhvr>
                                        <p:cTn id="24" dur="166" decel="50000">
                                          <p:stCondLst>
                                            <p:cond delay="676"/>
                                          </p:stCondLst>
                                        </p:cTn>
                                        <p:tgtEl>
                                          <p:spTgt spid="4104"/>
                                        </p:tgtEl>
                                      </p:cBhvr>
                                      <p:to x="100000" y="100000"/>
                                    </p:animScale>
                                    <p:animScale>
                                      <p:cBhvr>
                                        <p:cTn id="25" dur="26">
                                          <p:stCondLst>
                                            <p:cond delay="1312"/>
                                          </p:stCondLst>
                                        </p:cTn>
                                        <p:tgtEl>
                                          <p:spTgt spid="4104"/>
                                        </p:tgtEl>
                                      </p:cBhvr>
                                      <p:to x="100000" y="80000"/>
                                    </p:animScale>
                                    <p:animScale>
                                      <p:cBhvr>
                                        <p:cTn id="26" dur="166" decel="50000">
                                          <p:stCondLst>
                                            <p:cond delay="1338"/>
                                          </p:stCondLst>
                                        </p:cTn>
                                        <p:tgtEl>
                                          <p:spTgt spid="4104"/>
                                        </p:tgtEl>
                                      </p:cBhvr>
                                      <p:to x="100000" y="100000"/>
                                    </p:animScale>
                                    <p:animScale>
                                      <p:cBhvr>
                                        <p:cTn id="27" dur="26">
                                          <p:stCondLst>
                                            <p:cond delay="1642"/>
                                          </p:stCondLst>
                                        </p:cTn>
                                        <p:tgtEl>
                                          <p:spTgt spid="4104"/>
                                        </p:tgtEl>
                                      </p:cBhvr>
                                      <p:to x="100000" y="90000"/>
                                    </p:animScale>
                                    <p:animScale>
                                      <p:cBhvr>
                                        <p:cTn id="28" dur="166" decel="50000">
                                          <p:stCondLst>
                                            <p:cond delay="1668"/>
                                          </p:stCondLst>
                                        </p:cTn>
                                        <p:tgtEl>
                                          <p:spTgt spid="4104"/>
                                        </p:tgtEl>
                                      </p:cBhvr>
                                      <p:to x="100000" y="100000"/>
                                    </p:animScale>
                                    <p:animScale>
                                      <p:cBhvr>
                                        <p:cTn id="29" dur="26">
                                          <p:stCondLst>
                                            <p:cond delay="1808"/>
                                          </p:stCondLst>
                                        </p:cTn>
                                        <p:tgtEl>
                                          <p:spTgt spid="4104"/>
                                        </p:tgtEl>
                                      </p:cBhvr>
                                      <p:to x="100000" y="95000"/>
                                    </p:animScale>
                                    <p:animScale>
                                      <p:cBhvr>
                                        <p:cTn id="30" dur="166" decel="50000">
                                          <p:stCondLst>
                                            <p:cond delay="1834"/>
                                          </p:stCondLst>
                                        </p:cTn>
                                        <p:tgtEl>
                                          <p:spTgt spid="410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sp>
        <p:nvSpPr>
          <p:cNvPr id="28" name="文本框 27">
            <a:extLst>
              <a:ext uri="{FF2B5EF4-FFF2-40B4-BE49-F238E27FC236}">
                <a16:creationId xmlns:a16="http://schemas.microsoft.com/office/drawing/2014/main" id="{A58631C1-73AB-43C7-B4A3-5D3FDF6C8DE4}"/>
              </a:ext>
            </a:extLst>
          </p:cNvPr>
          <p:cNvSpPr txBox="1"/>
          <p:nvPr/>
        </p:nvSpPr>
        <p:spPr>
          <a:xfrm>
            <a:off x="5063493" y="878911"/>
            <a:ext cx="2412128" cy="1569660"/>
          </a:xfrm>
          <a:prstGeom prst="rect">
            <a:avLst/>
          </a:prstGeom>
          <a:noFill/>
        </p:spPr>
        <p:txBody>
          <a:bodyPr wrap="square" rtlCol="0">
            <a:spAutoFit/>
          </a:bodyPr>
          <a:lstStyle/>
          <a:p>
            <a:r>
              <a:rPr lang="en-US" altLang="zh-CN" sz="9600" dirty="0">
                <a:ln>
                  <a:solidFill>
                    <a:srgbClr val="FFC000"/>
                  </a:solidFill>
                </a:ln>
                <a:solidFill>
                  <a:srgbClr val="FFC000"/>
                </a:solidFill>
                <a:latin typeface="字魂46号-喵喵体" panose="00000500000000000000" pitchFamily="2" charset="-122"/>
                <a:ea typeface="字魂46号-喵喵体" panose="00000500000000000000" pitchFamily="2" charset="-122"/>
              </a:rPr>
              <a:t>01.</a:t>
            </a:r>
            <a:endParaRPr lang="zh-CN" altLang="en-US" sz="9600" dirty="0">
              <a:ln>
                <a:solidFill>
                  <a:srgbClr val="FFC000"/>
                </a:solidFill>
              </a:ln>
              <a:solidFill>
                <a:srgbClr val="FFC000"/>
              </a:solidFill>
              <a:latin typeface="字魂46号-喵喵体" panose="00000500000000000000" pitchFamily="2" charset="-122"/>
              <a:ea typeface="字魂46号-喵喵体" panose="00000500000000000000" pitchFamily="2" charset="-122"/>
            </a:endParaRPr>
          </a:p>
        </p:txBody>
      </p:sp>
      <p:sp>
        <p:nvSpPr>
          <p:cNvPr id="2" name="TextBox 1">
            <a:extLst>
              <a:ext uri="{FF2B5EF4-FFF2-40B4-BE49-F238E27FC236}">
                <a16:creationId xmlns:a16="http://schemas.microsoft.com/office/drawing/2014/main" id="{071D4AA5-F347-42CA-84B0-5B350F246669}"/>
              </a:ext>
            </a:extLst>
          </p:cNvPr>
          <p:cNvSpPr txBox="1"/>
          <p:nvPr/>
        </p:nvSpPr>
        <p:spPr>
          <a:xfrm>
            <a:off x="2630905" y="2594544"/>
            <a:ext cx="6930189" cy="1938992"/>
          </a:xfrm>
          <a:prstGeom prst="rect">
            <a:avLst/>
          </a:prstGeom>
          <a:noFill/>
        </p:spPr>
        <p:txBody>
          <a:bodyPr wrap="square" rtlCol="0">
            <a:spAutoFit/>
            <a:scene3d>
              <a:camera prst="perspectiveFront"/>
              <a:lightRig rig="soft" dir="t">
                <a:rot lat="0" lon="0" rev="15600000"/>
              </a:lightRig>
            </a:scene3d>
            <a:sp3d extrusionH="57150" prstMaterial="softEdge">
              <a:bevelT w="25400" h="38100"/>
            </a:sp3d>
          </a:bodyPr>
          <a:lstStyle/>
          <a:p>
            <a:pPr algn="ctr"/>
            <a:r>
              <a:rPr lang="vi-VN" sz="6000" b="1">
                <a:ln/>
                <a:solidFill>
                  <a:schemeClr val="accent4"/>
                </a:solidFill>
              </a:rPr>
              <a:t>Ảnh hưởng của thiên tai </a:t>
            </a:r>
            <a:endParaRPr lang="en-US" sz="6000" b="1">
              <a:ln/>
              <a:solidFill>
                <a:schemeClr val="accent4"/>
              </a:solidFill>
            </a:endParaRPr>
          </a:p>
        </p:txBody>
      </p:sp>
      <p:pic>
        <p:nvPicPr>
          <p:cNvPr id="5122" name="Picture 2" descr="Con ong">
            <a:extLst>
              <a:ext uri="{FF2B5EF4-FFF2-40B4-BE49-F238E27FC236}">
                <a16:creationId xmlns:a16="http://schemas.microsoft.com/office/drawing/2014/main" id="{D886C49F-AD27-4FF3-9DA5-B63759D773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9807" y="1895479"/>
            <a:ext cx="805489" cy="8054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69645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500" fill="hold"/>
                                        <p:tgtEl>
                                          <p:spTgt spid="5122"/>
                                        </p:tgtEl>
                                        <p:attrNameLst>
                                          <p:attrName>ppt_w</p:attrName>
                                        </p:attrNameLst>
                                      </p:cBhvr>
                                      <p:tavLst>
                                        <p:tav tm="0">
                                          <p:val>
                                            <p:fltVal val="0"/>
                                          </p:val>
                                        </p:tav>
                                        <p:tav tm="100000">
                                          <p:val>
                                            <p:strVal val="#ppt_w"/>
                                          </p:val>
                                        </p:tav>
                                      </p:tavLst>
                                    </p:anim>
                                    <p:anim calcmode="lin" valueType="num">
                                      <p:cBhvr>
                                        <p:cTn id="18" dur="500" fill="hold"/>
                                        <p:tgtEl>
                                          <p:spTgt spid="5122"/>
                                        </p:tgtEl>
                                        <p:attrNameLst>
                                          <p:attrName>ppt_h</p:attrName>
                                        </p:attrNameLst>
                                      </p:cBhvr>
                                      <p:tavLst>
                                        <p:tav tm="0">
                                          <p:val>
                                            <p:fltVal val="0"/>
                                          </p:val>
                                        </p:tav>
                                        <p:tav tm="100000">
                                          <p:val>
                                            <p:strVal val="#ppt_h"/>
                                          </p:val>
                                        </p:tav>
                                      </p:tavLst>
                                    </p:anim>
                                    <p:animEffect transition="in" filter="fade">
                                      <p:cBhvr>
                                        <p:cTn id="1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F12F2FD-B9D2-4834-A0AD-E101DAADB722}"/>
              </a:ext>
            </a:extLst>
          </p:cNvPr>
          <p:cNvSpPr txBox="1"/>
          <p:nvPr/>
        </p:nvSpPr>
        <p:spPr>
          <a:xfrm>
            <a:off x="1890933" y="585812"/>
            <a:ext cx="11201400" cy="523220"/>
          </a:xfrm>
          <a:prstGeom prst="rect">
            <a:avLst/>
          </a:prstGeom>
          <a:noFill/>
        </p:spPr>
        <p:txBody>
          <a:bodyPr wrap="square">
            <a:spAutoFit/>
          </a:bodyPr>
          <a:lstStyle/>
          <a:p>
            <a:r>
              <a:rPr lang="en-US" sz="2800" b="1">
                <a:latin typeface="VNI-Avo" pitchFamily="2" charset="0"/>
              </a:rPr>
              <a:t>Choïn hình phuø hôïp vôùi moãi hieän töôïng thieân tai.</a:t>
            </a:r>
          </a:p>
        </p:txBody>
      </p:sp>
      <p:pic>
        <p:nvPicPr>
          <p:cNvPr id="3" name="Picture 2">
            <a:extLst>
              <a:ext uri="{FF2B5EF4-FFF2-40B4-BE49-F238E27FC236}">
                <a16:creationId xmlns:a16="http://schemas.microsoft.com/office/drawing/2014/main" id="{C6FA6C8B-089E-426B-AC30-CAA89B5256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338" y="1401406"/>
            <a:ext cx="3538715" cy="2300357"/>
          </a:xfrm>
          <a:prstGeom prst="rect">
            <a:avLst/>
          </a:prstGeom>
        </p:spPr>
      </p:pic>
      <p:pic>
        <p:nvPicPr>
          <p:cNvPr id="6" name="Picture 5">
            <a:extLst>
              <a:ext uri="{FF2B5EF4-FFF2-40B4-BE49-F238E27FC236}">
                <a16:creationId xmlns:a16="http://schemas.microsoft.com/office/drawing/2014/main" id="{A843565B-6D5C-4B19-81AF-90257B218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315" y="4033746"/>
            <a:ext cx="3536738" cy="2238442"/>
          </a:xfrm>
          <a:prstGeom prst="rect">
            <a:avLst/>
          </a:prstGeom>
        </p:spPr>
      </p:pic>
      <p:pic>
        <p:nvPicPr>
          <p:cNvPr id="8" name="Picture 7">
            <a:extLst>
              <a:ext uri="{FF2B5EF4-FFF2-40B4-BE49-F238E27FC236}">
                <a16:creationId xmlns:a16="http://schemas.microsoft.com/office/drawing/2014/main" id="{40C83FAD-D311-49D1-9EE8-47955BADAA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8258" y="1595883"/>
            <a:ext cx="2335237" cy="1654241"/>
          </a:xfrm>
          <a:prstGeom prst="rect">
            <a:avLst/>
          </a:prstGeom>
        </p:spPr>
      </p:pic>
      <p:pic>
        <p:nvPicPr>
          <p:cNvPr id="10" name="Picture 9">
            <a:extLst>
              <a:ext uri="{FF2B5EF4-FFF2-40B4-BE49-F238E27FC236}">
                <a16:creationId xmlns:a16="http://schemas.microsoft.com/office/drawing/2014/main" id="{5C0E2808-C664-4E9D-8594-161013CB16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1081" y="3054639"/>
            <a:ext cx="2335237" cy="1654241"/>
          </a:xfrm>
          <a:prstGeom prst="rect">
            <a:avLst/>
          </a:prstGeom>
        </p:spPr>
      </p:pic>
      <p:pic>
        <p:nvPicPr>
          <p:cNvPr id="12" name="Picture 11">
            <a:extLst>
              <a:ext uri="{FF2B5EF4-FFF2-40B4-BE49-F238E27FC236}">
                <a16:creationId xmlns:a16="http://schemas.microsoft.com/office/drawing/2014/main" id="{1B543D61-6D91-4424-BA34-2829D09075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0461" y="4578338"/>
            <a:ext cx="2335237" cy="1654241"/>
          </a:xfrm>
          <a:prstGeom prst="rect">
            <a:avLst/>
          </a:prstGeom>
        </p:spPr>
      </p:pic>
    </p:spTree>
    <p:custDataLst>
      <p:tags r:id="rId1"/>
    </p:custDataLst>
    <p:extLst>
      <p:ext uri="{BB962C8B-B14F-4D97-AF65-F5344CB8AC3E}">
        <p14:creationId xmlns:p14="http://schemas.microsoft.com/office/powerpoint/2010/main" val="39815259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6"/>
                                        </p:tgtEl>
                                        <p:attrNameLst>
                                          <p:attrName>style.color</p:attrName>
                                        </p:attrNameLst>
                                      </p:cBhvr>
                                      <p:to>
                                        <p:clrVal>
                                          <a:srgbClr val="FF0000"/>
                                        </p:clrVal>
                                      </p:to>
                                    </p:set>
                                    <p:set>
                                      <p:cBhvr>
                                        <p:cTn id="7" dur="500" fill="hold"/>
                                        <p:tgtEl>
                                          <p:spTgt spid="16"/>
                                        </p:tgtEl>
                                        <p:attrNameLst>
                                          <p:attrName>fillcolor</p:attrName>
                                        </p:attrNameLst>
                                      </p:cBhvr>
                                      <p:to>
                                        <p:clrVal>
                                          <a:srgbClr val="FF0000"/>
                                        </p:clrVal>
                                      </p:to>
                                    </p:set>
                                    <p:set>
                                      <p:cBhvr>
                                        <p:cTn id="8"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F9C0C9F-D954-4B7E-AEDE-40838D13709B}"/>
              </a:ext>
            </a:extLst>
          </p:cNvPr>
          <p:cNvPicPr>
            <a:picLocks noChangeAspect="1"/>
          </p:cNvPicPr>
          <p:nvPr/>
        </p:nvPicPr>
        <p:blipFill rotWithShape="1">
          <a:blip r:embed="rId2">
            <a:extLst>
              <a:ext uri="{28A0092B-C50C-407E-A947-70E740481C1C}">
                <a14:useLocalDpi xmlns:a14="http://schemas.microsoft.com/office/drawing/2010/main" val="0"/>
              </a:ext>
            </a:extLst>
          </a:blip>
          <a:srcRect l="3552" t="7515" r="3151" b="7515"/>
          <a:stretch/>
        </p:blipFill>
        <p:spPr>
          <a:xfrm>
            <a:off x="2151680" y="-760994"/>
            <a:ext cx="7922528" cy="418999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8F91338-9A1B-4403-95E2-C86EE7C10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965" y="1936846"/>
            <a:ext cx="6222222" cy="6222222"/>
          </a:xfrm>
          <a:prstGeom prst="rect">
            <a:avLst/>
          </a:prstGeom>
        </p:spPr>
      </p:pic>
      <p:pic>
        <p:nvPicPr>
          <p:cNvPr id="3074" name="Picture 2" descr="Những con bí ẩn">
            <a:extLst>
              <a:ext uri="{FF2B5EF4-FFF2-40B4-BE49-F238E27FC236}">
                <a16:creationId xmlns:a16="http://schemas.microsoft.com/office/drawing/2014/main" id="{ECAABDCD-F6C9-44EA-9D9A-458CB14404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119" y="4495800"/>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ướm biểu tượng miễn phí">
            <a:extLst>
              <a:ext uri="{FF2B5EF4-FFF2-40B4-BE49-F238E27FC236}">
                <a16:creationId xmlns:a16="http://schemas.microsoft.com/office/drawing/2014/main" id="{691C48AC-202C-4CAF-A247-3691E88634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1263" y="639250"/>
            <a:ext cx="991606" cy="9916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69230A-E71F-4F20-A79F-2FC2E0B1591A}"/>
              </a:ext>
            </a:extLst>
          </p:cNvPr>
          <p:cNvSpPr txBox="1"/>
          <p:nvPr/>
        </p:nvSpPr>
        <p:spPr>
          <a:xfrm>
            <a:off x="2879813" y="1802439"/>
            <a:ext cx="638688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Black" panose="020B0A04020102020204" pitchFamily="34" charset="0"/>
                <a:cs typeface="Calibri" panose="020F0502020204030204" pitchFamily="34" charset="0"/>
                <a:sym typeface="Arial"/>
              </a:rPr>
              <a:t>THẢO LUẬN NHÓM</a:t>
            </a:r>
          </a:p>
        </p:txBody>
      </p:sp>
    </p:spTree>
    <p:extLst>
      <p:ext uri="{BB962C8B-B14F-4D97-AF65-F5344CB8AC3E}">
        <p14:creationId xmlns:p14="http://schemas.microsoft.com/office/powerpoint/2010/main" val="2869293326"/>
      </p:ext>
    </p:extLst>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F12F2FD-B9D2-4834-A0AD-E101DAADB722}"/>
              </a:ext>
            </a:extLst>
          </p:cNvPr>
          <p:cNvSpPr txBox="1"/>
          <p:nvPr/>
        </p:nvSpPr>
        <p:spPr>
          <a:xfrm>
            <a:off x="1890933" y="585812"/>
            <a:ext cx="11201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VNI-Avo" pitchFamily="2" charset="0"/>
                <a:ea typeface="+mn-ea"/>
                <a:cs typeface="+mn-cs"/>
              </a:rPr>
              <a:t>Choïn hình phuø hôïp vôùi moãi hieän töôïng thieân tai.</a:t>
            </a:r>
          </a:p>
        </p:txBody>
      </p:sp>
      <p:pic>
        <p:nvPicPr>
          <p:cNvPr id="3" name="Picture 2">
            <a:extLst>
              <a:ext uri="{FF2B5EF4-FFF2-40B4-BE49-F238E27FC236}">
                <a16:creationId xmlns:a16="http://schemas.microsoft.com/office/drawing/2014/main" id="{C6FA6C8B-089E-426B-AC30-CAA89B5256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3995" y="1287067"/>
            <a:ext cx="3538715" cy="2300357"/>
          </a:xfrm>
          <a:prstGeom prst="rect">
            <a:avLst/>
          </a:prstGeom>
        </p:spPr>
      </p:pic>
      <p:pic>
        <p:nvPicPr>
          <p:cNvPr id="6" name="Picture 5">
            <a:extLst>
              <a:ext uri="{FF2B5EF4-FFF2-40B4-BE49-F238E27FC236}">
                <a16:creationId xmlns:a16="http://schemas.microsoft.com/office/drawing/2014/main" id="{A843565B-6D5C-4B19-81AF-90257B218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5876" y="1318025"/>
            <a:ext cx="3536738" cy="2238442"/>
          </a:xfrm>
          <a:prstGeom prst="rect">
            <a:avLst/>
          </a:prstGeom>
        </p:spPr>
      </p:pic>
      <p:pic>
        <p:nvPicPr>
          <p:cNvPr id="8" name="Picture 7">
            <a:extLst>
              <a:ext uri="{FF2B5EF4-FFF2-40B4-BE49-F238E27FC236}">
                <a16:creationId xmlns:a16="http://schemas.microsoft.com/office/drawing/2014/main" id="{40C83FAD-D311-49D1-9EE8-47955BADAA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1121" y="4617946"/>
            <a:ext cx="2335237" cy="1654241"/>
          </a:xfrm>
          <a:prstGeom prst="rect">
            <a:avLst/>
          </a:prstGeom>
        </p:spPr>
      </p:pic>
      <p:pic>
        <p:nvPicPr>
          <p:cNvPr id="10" name="Picture 9">
            <a:extLst>
              <a:ext uri="{FF2B5EF4-FFF2-40B4-BE49-F238E27FC236}">
                <a16:creationId xmlns:a16="http://schemas.microsoft.com/office/drawing/2014/main" id="{5C0E2808-C664-4E9D-8594-161013CB16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2710" y="4617946"/>
            <a:ext cx="2335237" cy="1654241"/>
          </a:xfrm>
          <a:prstGeom prst="rect">
            <a:avLst/>
          </a:prstGeom>
        </p:spPr>
      </p:pic>
      <p:pic>
        <p:nvPicPr>
          <p:cNvPr id="12" name="Picture 11">
            <a:extLst>
              <a:ext uri="{FF2B5EF4-FFF2-40B4-BE49-F238E27FC236}">
                <a16:creationId xmlns:a16="http://schemas.microsoft.com/office/drawing/2014/main" id="{1B543D61-6D91-4424-BA34-2829D09075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4299" y="4617947"/>
            <a:ext cx="2335237" cy="1654241"/>
          </a:xfrm>
          <a:prstGeom prst="rect">
            <a:avLst/>
          </a:prstGeom>
        </p:spPr>
      </p:pic>
      <p:sp>
        <p:nvSpPr>
          <p:cNvPr id="2" name="Rectangle: Rounded Corners 1">
            <a:extLst>
              <a:ext uri="{FF2B5EF4-FFF2-40B4-BE49-F238E27FC236}">
                <a16:creationId xmlns:a16="http://schemas.microsoft.com/office/drawing/2014/main" id="{6F72CA16-76DA-407D-94F9-466D1AEE4B3B}"/>
              </a:ext>
            </a:extLst>
          </p:cNvPr>
          <p:cNvSpPr/>
          <p:nvPr/>
        </p:nvSpPr>
        <p:spPr>
          <a:xfrm>
            <a:off x="2168009" y="3758108"/>
            <a:ext cx="2141460" cy="68915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Hạn hán</a:t>
            </a:r>
          </a:p>
        </p:txBody>
      </p:sp>
      <p:sp>
        <p:nvSpPr>
          <p:cNvPr id="9" name="Rectangle: Rounded Corners 8">
            <a:extLst>
              <a:ext uri="{FF2B5EF4-FFF2-40B4-BE49-F238E27FC236}">
                <a16:creationId xmlns:a16="http://schemas.microsoft.com/office/drawing/2014/main" id="{E6F72CDA-2DC1-46E4-B347-E018844CCCF2}"/>
              </a:ext>
            </a:extLst>
          </p:cNvPr>
          <p:cNvSpPr/>
          <p:nvPr/>
        </p:nvSpPr>
        <p:spPr>
          <a:xfrm>
            <a:off x="8134299" y="3665339"/>
            <a:ext cx="2141460" cy="68915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Lũ lụt</a:t>
            </a:r>
          </a:p>
        </p:txBody>
      </p:sp>
    </p:spTree>
    <p:custDataLst>
      <p:tags r:id="rId1"/>
    </p:custDataLst>
    <p:extLst>
      <p:ext uri="{BB962C8B-B14F-4D97-AF65-F5344CB8AC3E}">
        <p14:creationId xmlns:p14="http://schemas.microsoft.com/office/powerpoint/2010/main" val="28305033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16"/>
                                        </p:tgtEl>
                                        <p:attrNameLst>
                                          <p:attrName>style.color</p:attrName>
                                        </p:attrNameLst>
                                      </p:cBhvr>
                                      <p:to>
                                        <p:clrVal>
                                          <a:srgbClr val="FF0000"/>
                                        </p:clrVal>
                                      </p:to>
                                    </p:set>
                                    <p:set>
                                      <p:cBhvr>
                                        <p:cTn id="7" dur="500" fill="hold"/>
                                        <p:tgtEl>
                                          <p:spTgt spid="16"/>
                                        </p:tgtEl>
                                        <p:attrNameLst>
                                          <p:attrName>fillcolor</p:attrName>
                                        </p:attrNameLst>
                                      </p:cBhvr>
                                      <p:to>
                                        <p:clrVal>
                                          <a:srgbClr val="FF0000"/>
                                        </p:clrVal>
                                      </p:to>
                                    </p:set>
                                    <p:set>
                                      <p:cBhvr>
                                        <p:cTn id="8" dur="500" fill="hold"/>
                                        <p:tgtEl>
                                          <p:spTgt spid="1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5E-6 0.00625 L 0.35626 0.01111 " pathEditMode="relative" rAng="0" ptsTypes="AA">
                                      <p:cBhvr>
                                        <p:cTn id="26" dur="2000" fill="hold"/>
                                        <p:tgtEl>
                                          <p:spTgt spid="8"/>
                                        </p:tgtEl>
                                        <p:attrNameLst>
                                          <p:attrName>ppt_x</p:attrName>
                                          <p:attrName>ppt_y</p:attrName>
                                        </p:attrNameLst>
                                      </p:cBhvr>
                                      <p:rCtr x="17812" y="231"/>
                                    </p:animMotion>
                                  </p:childTnLst>
                                </p:cTn>
                              </p:par>
                              <p:par>
                                <p:cTn id="27" presetID="42" presetClass="path" presetSubtype="0" accel="50000" decel="50000" fill="hold" nodeType="withEffect">
                                  <p:stCondLst>
                                    <p:cond delay="0"/>
                                  </p:stCondLst>
                                  <p:childTnLst>
                                    <p:animMotion origin="layout" path="M -2.70833E-6 0.00625 L -0.24857 0.00625 " pathEditMode="relative" rAng="0" ptsTypes="AA">
                                      <p:cBhvr>
                                        <p:cTn id="28" dur="2000" fill="hold"/>
                                        <p:tgtEl>
                                          <p:spTgt spid="10"/>
                                        </p:tgtEl>
                                        <p:attrNameLst>
                                          <p:attrName>ppt_x</p:attrName>
                                          <p:attrName>ppt_y</p:attrName>
                                        </p:attrNameLst>
                                      </p:cBhvr>
                                      <p:rCtr x="-12331" y="-69"/>
                                    </p:animMotion>
                                  </p:childTnLst>
                                </p:cTn>
                              </p:par>
                              <p:par>
                                <p:cTn id="29" presetID="42" presetClass="path" presetSubtype="0" accel="50000" decel="50000" fill="hold" nodeType="withEffect">
                                  <p:stCondLst>
                                    <p:cond delay="0"/>
                                  </p:stCondLst>
                                  <p:childTnLst>
                                    <p:animMotion origin="layout" path="M -6.25E-7 0.00625 L 0.07995 0.00208 " pathEditMode="relative" rAng="0" ptsTypes="AA">
                                      <p:cBhvr>
                                        <p:cTn id="30" dur="2000" fill="hold"/>
                                        <p:tgtEl>
                                          <p:spTgt spid="12"/>
                                        </p:tgtEl>
                                        <p:attrNameLst>
                                          <p:attrName>ppt_x</p:attrName>
                                          <p:attrName>ppt_y</p:attrName>
                                        </p:attrNameLst>
                                      </p:cBhvr>
                                      <p:rCtr x="3997"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C20316-3229-4A03-9539-0F6909A1762C}"/>
              </a:ext>
            </a:extLst>
          </p:cNvPr>
          <p:cNvGrpSpPr/>
          <p:nvPr/>
        </p:nvGrpSpPr>
        <p:grpSpPr>
          <a:xfrm>
            <a:off x="539688" y="505419"/>
            <a:ext cx="10639578" cy="1603604"/>
            <a:chOff x="539688" y="505419"/>
            <a:chExt cx="10639578" cy="1603604"/>
          </a:xfrm>
        </p:grpSpPr>
        <p:grpSp>
          <p:nvGrpSpPr>
            <p:cNvPr id="3" name="Group 2">
              <a:extLst>
                <a:ext uri="{FF2B5EF4-FFF2-40B4-BE49-F238E27FC236}">
                  <a16:creationId xmlns:a16="http://schemas.microsoft.com/office/drawing/2014/main" id="{F5B52218-3664-4136-97EB-6D0BD8B87B44}"/>
                </a:ext>
              </a:extLst>
            </p:cNvPr>
            <p:cNvGrpSpPr/>
            <p:nvPr/>
          </p:nvGrpSpPr>
          <p:grpSpPr>
            <a:xfrm>
              <a:off x="752488" y="505419"/>
              <a:ext cx="10426778" cy="1088120"/>
              <a:chOff x="1484599" y="294376"/>
              <a:chExt cx="6107738" cy="673817"/>
            </a:xfrm>
          </p:grpSpPr>
          <p:sp>
            <p:nvSpPr>
              <p:cNvPr id="5" name="Rounded Rectangle 218">
                <a:extLst>
                  <a:ext uri="{FF2B5EF4-FFF2-40B4-BE49-F238E27FC236}">
                    <a16:creationId xmlns:a16="http://schemas.microsoft.com/office/drawing/2014/main" id="{4869C11D-A788-4AB1-94AF-8C822B1BF561}"/>
                  </a:ext>
                </a:extLst>
              </p:cNvPr>
              <p:cNvSpPr/>
              <p:nvPr/>
            </p:nvSpPr>
            <p:spPr>
              <a:xfrm>
                <a:off x="1484599" y="294376"/>
                <a:ext cx="6107738" cy="673817"/>
              </a:xfrm>
              <a:prstGeom prst="roundRect">
                <a:avLst/>
              </a:prstGeom>
              <a:solidFill>
                <a:srgbClr val="FFD962"/>
              </a:solidFill>
              <a:ln w="38100" cap="flat" cmpd="sng" algn="ctr">
                <a:solidFill>
                  <a:srgbClr val="FFF3EB"/>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3EB"/>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1B147A2A-3A58-4501-BE59-4A0619B84AD1}"/>
                  </a:ext>
                </a:extLst>
              </p:cNvPr>
              <p:cNvSpPr txBox="1"/>
              <p:nvPr/>
            </p:nvSpPr>
            <p:spPr>
              <a:xfrm>
                <a:off x="1571874" y="431164"/>
                <a:ext cx="5926744" cy="400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000000"/>
                    </a:solidFill>
                    <a:effectLst/>
                    <a:uLnTx/>
                    <a:uFillTx/>
                    <a:latin typeface="Calibri"/>
                    <a:ea typeface="+mn-ea"/>
                    <a:cs typeface="Calibri" panose="020F0502020204030204" pitchFamily="34" charset="0"/>
                    <a:sym typeface="Arial"/>
                  </a:rPr>
                  <a:t>KẾT LUẬN</a:t>
                </a:r>
                <a:endParaRPr kumimoji="0" lang="en-US" sz="3600" b="1" i="0" u="none" strike="noStrike" kern="0" cap="none" spc="0" normalizeH="0" baseline="0" noProof="0" dirty="0">
                  <a:ln>
                    <a:noFill/>
                  </a:ln>
                  <a:solidFill>
                    <a:srgbClr val="000000"/>
                  </a:solidFill>
                  <a:effectLst/>
                  <a:uLnTx/>
                  <a:uFillTx/>
                  <a:latin typeface="Calibri"/>
                  <a:ea typeface="+mn-ea"/>
                  <a:cs typeface="Calibri" panose="020F0502020204030204" pitchFamily="34" charset="0"/>
                  <a:sym typeface="Arial"/>
                </a:endParaRPr>
              </a:p>
            </p:txBody>
          </p:sp>
        </p:grpSp>
        <p:pic>
          <p:nvPicPr>
            <p:cNvPr id="4" name="Picture 6" descr="Sinh viên biểu tượng miễn phí">
              <a:extLst>
                <a:ext uri="{FF2B5EF4-FFF2-40B4-BE49-F238E27FC236}">
                  <a16:creationId xmlns:a16="http://schemas.microsoft.com/office/drawing/2014/main" id="{E1C45795-B1ED-441D-A5CD-8EDF0C3A78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688" y="1020904"/>
              <a:ext cx="1088119" cy="1088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C213CD2-869F-4005-B7AF-6C175F130523}"/>
              </a:ext>
            </a:extLst>
          </p:cNvPr>
          <p:cNvGrpSpPr/>
          <p:nvPr/>
        </p:nvGrpSpPr>
        <p:grpSpPr>
          <a:xfrm>
            <a:off x="1444927" y="707192"/>
            <a:ext cx="11492670" cy="5424496"/>
            <a:chOff x="1627807" y="561539"/>
            <a:chExt cx="11492670" cy="5424496"/>
          </a:xfrm>
        </p:grpSpPr>
        <p:sp>
          <p:nvSpPr>
            <p:cNvPr id="8" name="Rectangle: Diagonal Corners Rounded 7">
              <a:extLst>
                <a:ext uri="{FF2B5EF4-FFF2-40B4-BE49-F238E27FC236}">
                  <a16:creationId xmlns:a16="http://schemas.microsoft.com/office/drawing/2014/main" id="{DA285BC0-EE2C-4213-AED3-C9D3154BB5E8}"/>
                </a:ext>
              </a:extLst>
            </p:cNvPr>
            <p:cNvSpPr/>
            <p:nvPr/>
          </p:nvSpPr>
          <p:spPr>
            <a:xfrm>
              <a:off x="1627807" y="3050798"/>
              <a:ext cx="9067800" cy="2862322"/>
            </a:xfrm>
            <a:custGeom>
              <a:avLst/>
              <a:gdLst>
                <a:gd name="connsiteX0" fmla="*/ 477063 w 9067800"/>
                <a:gd name="connsiteY0" fmla="*/ 0 h 2862322"/>
                <a:gd name="connsiteX1" fmla="*/ 1135686 w 9067800"/>
                <a:gd name="connsiteY1" fmla="*/ 0 h 2862322"/>
                <a:gd name="connsiteX2" fmla="*/ 1880217 w 9067800"/>
                <a:gd name="connsiteY2" fmla="*/ 0 h 2862322"/>
                <a:gd name="connsiteX3" fmla="*/ 2281118 w 9067800"/>
                <a:gd name="connsiteY3" fmla="*/ 0 h 2862322"/>
                <a:gd name="connsiteX4" fmla="*/ 2596111 w 9067800"/>
                <a:gd name="connsiteY4" fmla="*/ 0 h 2862322"/>
                <a:gd name="connsiteX5" fmla="*/ 3082920 w 9067800"/>
                <a:gd name="connsiteY5" fmla="*/ 0 h 2862322"/>
                <a:gd name="connsiteX6" fmla="*/ 3827450 w 9067800"/>
                <a:gd name="connsiteY6" fmla="*/ 0 h 2862322"/>
                <a:gd name="connsiteX7" fmla="*/ 4486074 w 9067800"/>
                <a:gd name="connsiteY7" fmla="*/ 0 h 2862322"/>
                <a:gd name="connsiteX8" fmla="*/ 5058789 w 9067800"/>
                <a:gd name="connsiteY8" fmla="*/ 0 h 2862322"/>
                <a:gd name="connsiteX9" fmla="*/ 5459690 w 9067800"/>
                <a:gd name="connsiteY9" fmla="*/ 0 h 2862322"/>
                <a:gd name="connsiteX10" fmla="*/ 5774684 w 9067800"/>
                <a:gd name="connsiteY10" fmla="*/ 0 h 2862322"/>
                <a:gd name="connsiteX11" fmla="*/ 6347400 w 9067800"/>
                <a:gd name="connsiteY11" fmla="*/ 0 h 2862322"/>
                <a:gd name="connsiteX12" fmla="*/ 6920116 w 9067800"/>
                <a:gd name="connsiteY12" fmla="*/ 0 h 2862322"/>
                <a:gd name="connsiteX13" fmla="*/ 7664646 w 9067800"/>
                <a:gd name="connsiteY13" fmla="*/ 0 h 2862322"/>
                <a:gd name="connsiteX14" fmla="*/ 8409177 w 9067800"/>
                <a:gd name="connsiteY14" fmla="*/ 0 h 2862322"/>
                <a:gd name="connsiteX15" fmla="*/ 9067800 w 9067800"/>
                <a:gd name="connsiteY15" fmla="*/ 0 h 2862322"/>
                <a:gd name="connsiteX16" fmla="*/ 9067800 w 9067800"/>
                <a:gd name="connsiteY16" fmla="*/ 0 h 2862322"/>
                <a:gd name="connsiteX17" fmla="*/ 9067800 w 9067800"/>
                <a:gd name="connsiteY17" fmla="*/ 572462 h 2862322"/>
                <a:gd name="connsiteX18" fmla="*/ 9067800 w 9067800"/>
                <a:gd name="connsiteY18" fmla="*/ 1121072 h 2862322"/>
                <a:gd name="connsiteX19" fmla="*/ 9067800 w 9067800"/>
                <a:gd name="connsiteY19" fmla="*/ 1765092 h 2862322"/>
                <a:gd name="connsiteX20" fmla="*/ 9067800 w 9067800"/>
                <a:gd name="connsiteY20" fmla="*/ 2385259 h 2862322"/>
                <a:gd name="connsiteX21" fmla="*/ 8590737 w 9067800"/>
                <a:gd name="connsiteY21" fmla="*/ 2862322 h 2862322"/>
                <a:gd name="connsiteX22" fmla="*/ 7932114 w 9067800"/>
                <a:gd name="connsiteY22" fmla="*/ 2862322 h 2862322"/>
                <a:gd name="connsiteX23" fmla="*/ 7273491 w 9067800"/>
                <a:gd name="connsiteY23" fmla="*/ 2862322 h 2862322"/>
                <a:gd name="connsiteX24" fmla="*/ 6700775 w 9067800"/>
                <a:gd name="connsiteY24" fmla="*/ 2862322 h 2862322"/>
                <a:gd name="connsiteX25" fmla="*/ 6042152 w 9067800"/>
                <a:gd name="connsiteY25" fmla="*/ 2862322 h 2862322"/>
                <a:gd name="connsiteX26" fmla="*/ 5727158 w 9067800"/>
                <a:gd name="connsiteY26" fmla="*/ 2862322 h 2862322"/>
                <a:gd name="connsiteX27" fmla="*/ 5326257 w 9067800"/>
                <a:gd name="connsiteY27" fmla="*/ 2862322 h 2862322"/>
                <a:gd name="connsiteX28" fmla="*/ 4753541 w 9067800"/>
                <a:gd name="connsiteY28" fmla="*/ 2862322 h 2862322"/>
                <a:gd name="connsiteX29" fmla="*/ 4180825 w 9067800"/>
                <a:gd name="connsiteY29" fmla="*/ 2862322 h 2862322"/>
                <a:gd name="connsiteX30" fmla="*/ 3608110 w 9067800"/>
                <a:gd name="connsiteY30" fmla="*/ 2862322 h 2862322"/>
                <a:gd name="connsiteX31" fmla="*/ 3035394 w 9067800"/>
                <a:gd name="connsiteY31" fmla="*/ 2862322 h 2862322"/>
                <a:gd name="connsiteX32" fmla="*/ 2290863 w 9067800"/>
                <a:gd name="connsiteY32" fmla="*/ 2862322 h 2862322"/>
                <a:gd name="connsiteX33" fmla="*/ 1632240 w 9067800"/>
                <a:gd name="connsiteY33" fmla="*/ 2862322 h 2862322"/>
                <a:gd name="connsiteX34" fmla="*/ 973617 w 9067800"/>
                <a:gd name="connsiteY34" fmla="*/ 2862322 h 2862322"/>
                <a:gd name="connsiteX35" fmla="*/ 0 w 9067800"/>
                <a:gd name="connsiteY35" fmla="*/ 2862322 h 2862322"/>
                <a:gd name="connsiteX36" fmla="*/ 0 w 9067800"/>
                <a:gd name="connsiteY36" fmla="*/ 2862322 h 2862322"/>
                <a:gd name="connsiteX37" fmla="*/ 0 w 9067800"/>
                <a:gd name="connsiteY37" fmla="*/ 2266007 h 2862322"/>
                <a:gd name="connsiteX38" fmla="*/ 0 w 9067800"/>
                <a:gd name="connsiteY38" fmla="*/ 1621987 h 2862322"/>
                <a:gd name="connsiteX39" fmla="*/ 0 w 9067800"/>
                <a:gd name="connsiteY39" fmla="*/ 1097230 h 2862322"/>
                <a:gd name="connsiteX40" fmla="*/ 0 w 9067800"/>
                <a:gd name="connsiteY40" fmla="*/ 477063 h 2862322"/>
                <a:gd name="connsiteX41" fmla="*/ 477063 w 9067800"/>
                <a:gd name="connsiteY4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67800" h="2862322" extrusionOk="0">
                  <a:moveTo>
                    <a:pt x="477063" y="0"/>
                  </a:moveTo>
                  <a:cubicBezTo>
                    <a:pt x="629294" y="-35115"/>
                    <a:pt x="932610" y="63172"/>
                    <a:pt x="1135686" y="0"/>
                  </a:cubicBezTo>
                  <a:cubicBezTo>
                    <a:pt x="1338762" y="-63172"/>
                    <a:pt x="1679041" y="18532"/>
                    <a:pt x="1880217" y="0"/>
                  </a:cubicBezTo>
                  <a:cubicBezTo>
                    <a:pt x="2081393" y="-18532"/>
                    <a:pt x="2147692" y="42169"/>
                    <a:pt x="2281118" y="0"/>
                  </a:cubicBezTo>
                  <a:cubicBezTo>
                    <a:pt x="2414544" y="-42169"/>
                    <a:pt x="2529456" y="21311"/>
                    <a:pt x="2596111" y="0"/>
                  </a:cubicBezTo>
                  <a:cubicBezTo>
                    <a:pt x="2662766" y="-21311"/>
                    <a:pt x="2960092" y="14709"/>
                    <a:pt x="3082920" y="0"/>
                  </a:cubicBezTo>
                  <a:cubicBezTo>
                    <a:pt x="3205748" y="-14709"/>
                    <a:pt x="3564389" y="63916"/>
                    <a:pt x="3827450" y="0"/>
                  </a:cubicBezTo>
                  <a:cubicBezTo>
                    <a:pt x="4090511" y="-63916"/>
                    <a:pt x="4168858" y="40212"/>
                    <a:pt x="4486074" y="0"/>
                  </a:cubicBezTo>
                  <a:cubicBezTo>
                    <a:pt x="4803290" y="-40212"/>
                    <a:pt x="4941421" y="7624"/>
                    <a:pt x="5058789" y="0"/>
                  </a:cubicBezTo>
                  <a:cubicBezTo>
                    <a:pt x="5176158" y="-7624"/>
                    <a:pt x="5371649" y="3317"/>
                    <a:pt x="5459690" y="0"/>
                  </a:cubicBezTo>
                  <a:cubicBezTo>
                    <a:pt x="5547731" y="-3317"/>
                    <a:pt x="5682890" y="6729"/>
                    <a:pt x="5774684" y="0"/>
                  </a:cubicBezTo>
                  <a:cubicBezTo>
                    <a:pt x="5866478" y="-6729"/>
                    <a:pt x="6085511" y="67774"/>
                    <a:pt x="6347400" y="0"/>
                  </a:cubicBezTo>
                  <a:cubicBezTo>
                    <a:pt x="6609289" y="-67774"/>
                    <a:pt x="6692735" y="36872"/>
                    <a:pt x="6920116" y="0"/>
                  </a:cubicBezTo>
                  <a:cubicBezTo>
                    <a:pt x="7147497" y="-36872"/>
                    <a:pt x="7455500" y="22805"/>
                    <a:pt x="7664646" y="0"/>
                  </a:cubicBezTo>
                  <a:cubicBezTo>
                    <a:pt x="7873792" y="-22805"/>
                    <a:pt x="8037867" y="78186"/>
                    <a:pt x="8409177" y="0"/>
                  </a:cubicBezTo>
                  <a:cubicBezTo>
                    <a:pt x="8780487" y="-78186"/>
                    <a:pt x="8846115" y="73008"/>
                    <a:pt x="9067800" y="0"/>
                  </a:cubicBezTo>
                  <a:lnTo>
                    <a:pt x="9067800" y="0"/>
                  </a:lnTo>
                  <a:cubicBezTo>
                    <a:pt x="9091679" y="165760"/>
                    <a:pt x="9065591" y="404300"/>
                    <a:pt x="9067800" y="572462"/>
                  </a:cubicBezTo>
                  <a:cubicBezTo>
                    <a:pt x="9070009" y="740624"/>
                    <a:pt x="9061737" y="978685"/>
                    <a:pt x="9067800" y="1121072"/>
                  </a:cubicBezTo>
                  <a:cubicBezTo>
                    <a:pt x="9073863" y="1263459"/>
                    <a:pt x="9014308" y="1484802"/>
                    <a:pt x="9067800" y="1765092"/>
                  </a:cubicBezTo>
                  <a:cubicBezTo>
                    <a:pt x="9121292" y="2045382"/>
                    <a:pt x="9064700" y="2233071"/>
                    <a:pt x="9067800" y="2385259"/>
                  </a:cubicBezTo>
                  <a:cubicBezTo>
                    <a:pt x="9119953" y="2670220"/>
                    <a:pt x="8801093" y="2821146"/>
                    <a:pt x="8590737" y="2862322"/>
                  </a:cubicBezTo>
                  <a:cubicBezTo>
                    <a:pt x="8406770" y="2904881"/>
                    <a:pt x="8182562" y="2818344"/>
                    <a:pt x="7932114" y="2862322"/>
                  </a:cubicBezTo>
                  <a:cubicBezTo>
                    <a:pt x="7681666" y="2906300"/>
                    <a:pt x="7474538" y="2852877"/>
                    <a:pt x="7273491" y="2862322"/>
                  </a:cubicBezTo>
                  <a:cubicBezTo>
                    <a:pt x="7072444" y="2871767"/>
                    <a:pt x="6969874" y="2840151"/>
                    <a:pt x="6700775" y="2862322"/>
                  </a:cubicBezTo>
                  <a:cubicBezTo>
                    <a:pt x="6431676" y="2884493"/>
                    <a:pt x="6182244" y="2846228"/>
                    <a:pt x="6042152" y="2862322"/>
                  </a:cubicBezTo>
                  <a:cubicBezTo>
                    <a:pt x="5902060" y="2878416"/>
                    <a:pt x="5864774" y="2839451"/>
                    <a:pt x="5727158" y="2862322"/>
                  </a:cubicBezTo>
                  <a:cubicBezTo>
                    <a:pt x="5589542" y="2885193"/>
                    <a:pt x="5461745" y="2842529"/>
                    <a:pt x="5326257" y="2862322"/>
                  </a:cubicBezTo>
                  <a:cubicBezTo>
                    <a:pt x="5190769" y="2882115"/>
                    <a:pt x="4986627" y="2839901"/>
                    <a:pt x="4753541" y="2862322"/>
                  </a:cubicBezTo>
                  <a:cubicBezTo>
                    <a:pt x="4520455" y="2884743"/>
                    <a:pt x="4419766" y="2803103"/>
                    <a:pt x="4180825" y="2862322"/>
                  </a:cubicBezTo>
                  <a:cubicBezTo>
                    <a:pt x="3941884" y="2921541"/>
                    <a:pt x="3791225" y="2816115"/>
                    <a:pt x="3608110" y="2862322"/>
                  </a:cubicBezTo>
                  <a:cubicBezTo>
                    <a:pt x="3424995" y="2908529"/>
                    <a:pt x="3279222" y="2814416"/>
                    <a:pt x="3035394" y="2862322"/>
                  </a:cubicBezTo>
                  <a:cubicBezTo>
                    <a:pt x="2791566" y="2910228"/>
                    <a:pt x="2480100" y="2855179"/>
                    <a:pt x="2290863" y="2862322"/>
                  </a:cubicBezTo>
                  <a:cubicBezTo>
                    <a:pt x="2101626" y="2869465"/>
                    <a:pt x="1927661" y="2784637"/>
                    <a:pt x="1632240" y="2862322"/>
                  </a:cubicBezTo>
                  <a:cubicBezTo>
                    <a:pt x="1336819" y="2940007"/>
                    <a:pt x="1114641" y="2785879"/>
                    <a:pt x="973617" y="2862322"/>
                  </a:cubicBezTo>
                  <a:cubicBezTo>
                    <a:pt x="832593" y="2938765"/>
                    <a:pt x="227067" y="2816217"/>
                    <a:pt x="0" y="2862322"/>
                  </a:cubicBezTo>
                  <a:lnTo>
                    <a:pt x="0" y="2862322"/>
                  </a:lnTo>
                  <a:cubicBezTo>
                    <a:pt x="-61901" y="2650430"/>
                    <a:pt x="35754" y="2551389"/>
                    <a:pt x="0" y="2266007"/>
                  </a:cubicBezTo>
                  <a:cubicBezTo>
                    <a:pt x="-35754" y="1980625"/>
                    <a:pt x="47501" y="1839399"/>
                    <a:pt x="0" y="1621987"/>
                  </a:cubicBezTo>
                  <a:cubicBezTo>
                    <a:pt x="-47501" y="1404575"/>
                    <a:pt x="26485" y="1333742"/>
                    <a:pt x="0" y="1097230"/>
                  </a:cubicBezTo>
                  <a:cubicBezTo>
                    <a:pt x="-26485" y="860718"/>
                    <a:pt x="10613" y="686448"/>
                    <a:pt x="0" y="477063"/>
                  </a:cubicBezTo>
                  <a:cubicBezTo>
                    <a:pt x="1399" y="230857"/>
                    <a:pt x="193951" y="-48306"/>
                    <a:pt x="477063" y="0"/>
                  </a:cubicBezTo>
                  <a:close/>
                </a:path>
              </a:pathLst>
            </a:custGeom>
            <a:noFill/>
            <a:ln w="57150">
              <a:extLst>
                <a:ext uri="{C807C97D-BFC1-408E-A445-0C87EB9F89A2}">
                  <ask:lineSketchStyleProps xmlns:ask="http://schemas.microsoft.com/office/drawing/2018/sketchyshapes" sd="3692697763">
                    <a:prstGeom prst="round2DiagRect">
                      <a:avLst>
                        <a:gd name="adj1" fmla="val 16667"/>
                        <a:gd name="adj2" fmla="val 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024E71E-26ED-42A0-ABB3-FFBF8895B036}"/>
                </a:ext>
              </a:extLst>
            </p:cNvPr>
            <p:cNvSpPr txBox="1"/>
            <p:nvPr/>
          </p:nvSpPr>
          <p:spPr>
            <a:xfrm>
              <a:off x="1846882" y="3123713"/>
              <a:ext cx="884872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Các hiện tượng thiên tai như hạn hán, bão, lũ, lụt có thể gây ra nhiều rủi ro và thiệt hại. Chúng ta cần tích cực giảm nhẹ các rủi ro, thiệt hại đó bằng cách trồng cây gây rừng và bảo vệ rừng để giảm các thiên tai. </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descr="A picture containing vector graphics&#10;&#10;Description automatically generated">
              <a:extLst>
                <a:ext uri="{FF2B5EF4-FFF2-40B4-BE49-F238E27FC236}">
                  <a16:creationId xmlns:a16="http://schemas.microsoft.com/office/drawing/2014/main" id="{45D790F5-2818-41F4-AFFA-C3B96B0F3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857" y="561539"/>
              <a:ext cx="3761620" cy="3761620"/>
            </a:xfrm>
            <a:prstGeom prst="rect">
              <a:avLst/>
            </a:prstGeom>
          </p:spPr>
        </p:pic>
      </p:grpSp>
      <p:pic>
        <p:nvPicPr>
          <p:cNvPr id="15" name="Picture 14" descr="A picture containing text, vector graphics&#10;&#10;Description automatically generated">
            <a:extLst>
              <a:ext uri="{FF2B5EF4-FFF2-40B4-BE49-F238E27FC236}">
                <a16:creationId xmlns:a16="http://schemas.microsoft.com/office/drawing/2014/main" id="{E35387EB-6E6C-44F5-89D6-6D8395F88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712" y="1175495"/>
            <a:ext cx="2345395" cy="2525810"/>
          </a:xfrm>
          <a:prstGeom prst="rect">
            <a:avLst/>
          </a:prstGeom>
        </p:spPr>
      </p:pic>
    </p:spTree>
    <p:extLst>
      <p:ext uri="{BB962C8B-B14F-4D97-AF65-F5344CB8AC3E}">
        <p14:creationId xmlns:p14="http://schemas.microsoft.com/office/powerpoint/2010/main" val="139655282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sp>
        <p:nvSpPr>
          <p:cNvPr id="28" name="文本框 27">
            <a:extLst>
              <a:ext uri="{FF2B5EF4-FFF2-40B4-BE49-F238E27FC236}">
                <a16:creationId xmlns:a16="http://schemas.microsoft.com/office/drawing/2014/main" id="{A58631C1-73AB-43C7-B4A3-5D3FDF6C8DE4}"/>
              </a:ext>
            </a:extLst>
          </p:cNvPr>
          <p:cNvSpPr txBox="1"/>
          <p:nvPr/>
        </p:nvSpPr>
        <p:spPr>
          <a:xfrm>
            <a:off x="5063493" y="878911"/>
            <a:ext cx="241212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a:solidFill>
                    <a:srgbClr val="FFC000"/>
                  </a:solidFill>
                </a:ln>
                <a:solidFill>
                  <a:srgbClr val="FFC000"/>
                </a:solidFill>
                <a:effectLst/>
                <a:uLnTx/>
                <a:uFillTx/>
                <a:latin typeface="字魂46号-喵喵体" panose="00000500000000000000" pitchFamily="2" charset="-122"/>
                <a:ea typeface="字魂46号-喵喵体" panose="00000500000000000000" pitchFamily="2" charset="-122"/>
                <a:cs typeface="+mn-cs"/>
              </a:rPr>
              <a:t>02.</a:t>
            </a:r>
            <a:endParaRPr kumimoji="0" lang="zh-CN" altLang="en-US" sz="9600" b="0" i="0" u="none" strike="noStrike" kern="1200" cap="none" spc="0" normalizeH="0" baseline="0" noProof="0" dirty="0">
              <a:ln>
                <a:solidFill>
                  <a:srgbClr val="FFC000"/>
                </a:solidFill>
              </a:ln>
              <a:solidFill>
                <a:srgbClr val="FFC000"/>
              </a:solidFill>
              <a:effectLst/>
              <a:uLnTx/>
              <a:uFillTx/>
              <a:latin typeface="字魂46号-喵喵体" panose="00000500000000000000" pitchFamily="2" charset="-122"/>
              <a:ea typeface="字魂46号-喵喵体" panose="00000500000000000000" pitchFamily="2" charset="-122"/>
              <a:cs typeface="+mn-cs"/>
            </a:endParaRPr>
          </a:p>
        </p:txBody>
      </p:sp>
      <p:sp>
        <p:nvSpPr>
          <p:cNvPr id="2" name="TextBox 1">
            <a:extLst>
              <a:ext uri="{FF2B5EF4-FFF2-40B4-BE49-F238E27FC236}">
                <a16:creationId xmlns:a16="http://schemas.microsoft.com/office/drawing/2014/main" id="{071D4AA5-F347-42CA-84B0-5B350F246669}"/>
              </a:ext>
            </a:extLst>
          </p:cNvPr>
          <p:cNvSpPr txBox="1"/>
          <p:nvPr/>
        </p:nvSpPr>
        <p:spPr>
          <a:xfrm>
            <a:off x="2630905" y="2594544"/>
            <a:ext cx="6930189" cy="1015663"/>
          </a:xfrm>
          <a:prstGeom prst="rect">
            <a:avLst/>
          </a:prstGeom>
          <a:noFill/>
        </p:spPr>
        <p:txBody>
          <a:bodyPr wrap="square" rtlCol="0">
            <a:spAutoFit/>
            <a:scene3d>
              <a:camera prst="perspectiveFront"/>
              <a:lightRig rig="soft" dir="t">
                <a:rot lat="0" lon="0" rev="15600000"/>
              </a:lightRig>
            </a:scene3d>
            <a:sp3d extrusionH="57150" prstMaterial="softEdge">
              <a:bevelT w="25400" h="38100"/>
            </a:sp3d>
          </a:bodyPr>
          <a:lstStyle/>
          <a:p>
            <a:pPr lvl="0" algn="ctr"/>
            <a:r>
              <a:rPr lang="en-US" sz="6000" b="1">
                <a:ln/>
                <a:solidFill>
                  <a:srgbClr val="FFC000"/>
                </a:solidFill>
              </a:rPr>
              <a:t>Đóng vai</a:t>
            </a:r>
            <a:endParaRPr kumimoji="0" lang="en-US" sz="6000" b="1" i="0" u="none" strike="noStrike" kern="1200" cap="none" spc="0" normalizeH="0" baseline="0" noProof="0">
              <a:ln/>
              <a:solidFill>
                <a:srgbClr val="FFC000"/>
              </a:solidFill>
              <a:effectLst/>
              <a:uLnTx/>
              <a:uFillTx/>
              <a:latin typeface="Calibri"/>
              <a:ea typeface="+mn-ea"/>
              <a:cs typeface="+mn-cs"/>
            </a:endParaRPr>
          </a:p>
        </p:txBody>
      </p:sp>
      <p:pic>
        <p:nvPicPr>
          <p:cNvPr id="5122" name="Picture 2" descr="Con ong">
            <a:extLst>
              <a:ext uri="{FF2B5EF4-FFF2-40B4-BE49-F238E27FC236}">
                <a16:creationId xmlns:a16="http://schemas.microsoft.com/office/drawing/2014/main" id="{D886C49F-AD27-4FF3-9DA5-B63759D773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9807" y="1895479"/>
            <a:ext cx="805489" cy="8054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58612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500" fill="hold"/>
                                        <p:tgtEl>
                                          <p:spTgt spid="5122"/>
                                        </p:tgtEl>
                                        <p:attrNameLst>
                                          <p:attrName>ppt_w</p:attrName>
                                        </p:attrNameLst>
                                      </p:cBhvr>
                                      <p:tavLst>
                                        <p:tav tm="0">
                                          <p:val>
                                            <p:fltVal val="0"/>
                                          </p:val>
                                        </p:tav>
                                        <p:tav tm="100000">
                                          <p:val>
                                            <p:strVal val="#ppt_w"/>
                                          </p:val>
                                        </p:tav>
                                      </p:tavLst>
                                    </p:anim>
                                    <p:anim calcmode="lin" valueType="num">
                                      <p:cBhvr>
                                        <p:cTn id="18" dur="500" fill="hold"/>
                                        <p:tgtEl>
                                          <p:spTgt spid="5122"/>
                                        </p:tgtEl>
                                        <p:attrNameLst>
                                          <p:attrName>ppt_h</p:attrName>
                                        </p:attrNameLst>
                                      </p:cBhvr>
                                      <p:tavLst>
                                        <p:tav tm="0">
                                          <p:val>
                                            <p:fltVal val="0"/>
                                          </p:val>
                                        </p:tav>
                                        <p:tav tm="100000">
                                          <p:val>
                                            <p:strVal val="#ppt_h"/>
                                          </p:val>
                                        </p:tav>
                                      </p:tavLst>
                                    </p:anim>
                                    <p:animEffect transition="in" filter="fade">
                                      <p:cBhvr>
                                        <p:cTn id="1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F12F2FD-B9D2-4834-A0AD-E101DAADB722}"/>
              </a:ext>
            </a:extLst>
          </p:cNvPr>
          <p:cNvSpPr txBox="1"/>
          <p:nvPr/>
        </p:nvSpPr>
        <p:spPr>
          <a:xfrm>
            <a:off x="2369235" y="726263"/>
            <a:ext cx="11201400" cy="523220"/>
          </a:xfrm>
          <a:prstGeom prst="rect">
            <a:avLst/>
          </a:prstGeom>
          <a:noFill/>
        </p:spPr>
        <p:txBody>
          <a:bodyPr wrap="square">
            <a:spAutoFit/>
          </a:bodyPr>
          <a:lstStyle/>
          <a:p>
            <a:pPr lvl="0"/>
            <a:r>
              <a:rPr lang="en-US" sz="2800" b="1">
                <a:solidFill>
                  <a:prstClr val="black"/>
                </a:solidFill>
                <a:latin typeface="VNI-Avo" pitchFamily="2" charset="0"/>
              </a:rPr>
              <a:t>Em neân laøm gì trong tình huoáng sau?</a:t>
            </a:r>
            <a:endParaRPr kumimoji="0" lang="en-US" sz="2800" b="1" i="0" u="none" strike="noStrike" kern="1200" cap="none" spc="0" normalizeH="0" baseline="0" noProof="0">
              <a:ln>
                <a:noFill/>
              </a:ln>
              <a:solidFill>
                <a:prstClr val="black"/>
              </a:solidFill>
              <a:effectLst/>
              <a:uLnTx/>
              <a:uFillTx/>
              <a:latin typeface="VNI-Avo" pitchFamily="2" charset="0"/>
              <a:ea typeface="+mn-ea"/>
              <a:cs typeface="+mn-cs"/>
            </a:endParaRPr>
          </a:p>
        </p:txBody>
      </p:sp>
      <p:pic>
        <p:nvPicPr>
          <p:cNvPr id="4" name="Picture 3">
            <a:extLst>
              <a:ext uri="{FF2B5EF4-FFF2-40B4-BE49-F238E27FC236}">
                <a16:creationId xmlns:a16="http://schemas.microsoft.com/office/drawing/2014/main" id="{7AB049BA-A2BF-4640-829C-E7F5136C4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053" y="1627837"/>
            <a:ext cx="9106710" cy="4730759"/>
          </a:xfrm>
          <a:prstGeom prst="rect">
            <a:avLst/>
          </a:prstGeom>
        </p:spPr>
      </p:pic>
    </p:spTree>
    <p:custDataLst>
      <p:tags r:id="rId1"/>
    </p:custDataLst>
    <p:extLst>
      <p:ext uri="{BB962C8B-B14F-4D97-AF65-F5344CB8AC3E}">
        <p14:creationId xmlns:p14="http://schemas.microsoft.com/office/powerpoint/2010/main" val="25217942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6"/>
                                        </p:tgtEl>
                                        <p:attrNameLst>
                                          <p:attrName>style.color</p:attrName>
                                        </p:attrNameLst>
                                      </p:cBhvr>
                                      <p:to>
                                        <p:clrVal>
                                          <a:srgbClr val="FF0000"/>
                                        </p:clrVal>
                                      </p:to>
                                    </p:set>
                                    <p:set>
                                      <p:cBhvr>
                                        <p:cTn id="7" dur="500" fill="hold"/>
                                        <p:tgtEl>
                                          <p:spTgt spid="16"/>
                                        </p:tgtEl>
                                        <p:attrNameLst>
                                          <p:attrName>fillcolor</p:attrName>
                                        </p:attrNameLst>
                                      </p:cBhvr>
                                      <p:to>
                                        <p:clrVal>
                                          <a:srgbClr val="FF0000"/>
                                        </p:clrVal>
                                      </p:to>
                                    </p:set>
                                    <p:set>
                                      <p:cBhvr>
                                        <p:cTn id="8"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F9C0C9F-D954-4B7E-AEDE-40838D13709B}"/>
              </a:ext>
            </a:extLst>
          </p:cNvPr>
          <p:cNvPicPr>
            <a:picLocks noChangeAspect="1"/>
          </p:cNvPicPr>
          <p:nvPr/>
        </p:nvPicPr>
        <p:blipFill rotWithShape="1">
          <a:blip r:embed="rId2">
            <a:extLst>
              <a:ext uri="{28A0092B-C50C-407E-A947-70E740481C1C}">
                <a14:useLocalDpi xmlns:a14="http://schemas.microsoft.com/office/drawing/2010/main" val="0"/>
              </a:ext>
            </a:extLst>
          </a:blip>
          <a:srcRect l="3552" t="7515" r="3151" b="7515"/>
          <a:stretch/>
        </p:blipFill>
        <p:spPr>
          <a:xfrm>
            <a:off x="2151680" y="-760994"/>
            <a:ext cx="7922528" cy="418999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8F91338-9A1B-4403-95E2-C86EE7C10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965" y="1936846"/>
            <a:ext cx="6222222" cy="6222222"/>
          </a:xfrm>
          <a:prstGeom prst="rect">
            <a:avLst/>
          </a:prstGeom>
        </p:spPr>
      </p:pic>
      <p:pic>
        <p:nvPicPr>
          <p:cNvPr id="3074" name="Picture 2" descr="Những con bí ẩn">
            <a:extLst>
              <a:ext uri="{FF2B5EF4-FFF2-40B4-BE49-F238E27FC236}">
                <a16:creationId xmlns:a16="http://schemas.microsoft.com/office/drawing/2014/main" id="{ECAABDCD-F6C9-44EA-9D9A-458CB14404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119" y="4495800"/>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ướm biểu tượng miễn phí">
            <a:extLst>
              <a:ext uri="{FF2B5EF4-FFF2-40B4-BE49-F238E27FC236}">
                <a16:creationId xmlns:a16="http://schemas.microsoft.com/office/drawing/2014/main" id="{691C48AC-202C-4CAF-A247-3691E88634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1263" y="639250"/>
            <a:ext cx="991606" cy="9916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69230A-E71F-4F20-A79F-2FC2E0B1591A}"/>
              </a:ext>
            </a:extLst>
          </p:cNvPr>
          <p:cNvSpPr txBox="1"/>
          <p:nvPr/>
        </p:nvSpPr>
        <p:spPr>
          <a:xfrm>
            <a:off x="3007632" y="1334003"/>
            <a:ext cx="6386887" cy="1569660"/>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
                <a:srgbClr val="000000"/>
              </a:buClr>
              <a:buSzTx/>
              <a:tabLst/>
              <a:defRPr/>
            </a:pPr>
            <a:r>
              <a:rPr kumimoji="0" lang="vi-VN" sz="3200" b="1" i="0" u="none" strike="noStrike" kern="0" cap="none" spc="0" normalizeH="0" baseline="0" noProof="0">
                <a:ln>
                  <a:noFill/>
                </a:ln>
                <a:solidFill>
                  <a:srgbClr val="000000"/>
                </a:solidFill>
                <a:effectLst/>
                <a:uLnTx/>
                <a:uFillTx/>
                <a:cs typeface="Calibri" panose="020F0502020204030204" pitchFamily="34" charset="0"/>
                <a:sym typeface="Arial"/>
              </a:rPr>
              <a:t>+ Tranh vẽ cảnh gì?</a:t>
            </a:r>
          </a:p>
          <a:p>
            <a:pPr marR="0" lvl="0" defTabSz="914400" rtl="0" eaLnBrk="1" fontAlgn="auto" latinLnBrk="0" hangingPunct="1">
              <a:lnSpc>
                <a:spcPct val="100000"/>
              </a:lnSpc>
              <a:spcBef>
                <a:spcPts val="0"/>
              </a:spcBef>
              <a:spcAft>
                <a:spcPts val="0"/>
              </a:spcAft>
              <a:buClr>
                <a:srgbClr val="000000"/>
              </a:buClr>
              <a:buSzTx/>
              <a:tabLst/>
              <a:defRPr/>
            </a:pPr>
            <a:r>
              <a:rPr kumimoji="0" lang="vi-VN" sz="3200" b="1" i="0" u="none" strike="noStrike" kern="0" cap="none" spc="0" normalizeH="0" baseline="0" noProof="0">
                <a:ln>
                  <a:noFill/>
                </a:ln>
                <a:solidFill>
                  <a:srgbClr val="000000"/>
                </a:solidFill>
                <a:effectLst/>
                <a:uLnTx/>
                <a:uFillTx/>
                <a:cs typeface="Calibri" panose="020F0502020204030204" pitchFamily="34" charset="0"/>
                <a:sym typeface="Arial"/>
              </a:rPr>
              <a:t>+ Nếu em là bạn nam trong tình huống thì em sẽ làm gì?</a:t>
            </a:r>
          </a:p>
        </p:txBody>
      </p:sp>
    </p:spTree>
    <p:extLst>
      <p:ext uri="{BB962C8B-B14F-4D97-AF65-F5344CB8AC3E}">
        <p14:creationId xmlns:p14="http://schemas.microsoft.com/office/powerpoint/2010/main" val="2726226531"/>
      </p:ext>
    </p:extLst>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F12F2FD-B9D2-4834-A0AD-E101DAADB722}"/>
              </a:ext>
            </a:extLst>
          </p:cNvPr>
          <p:cNvSpPr txBox="1"/>
          <p:nvPr/>
        </p:nvSpPr>
        <p:spPr>
          <a:xfrm>
            <a:off x="4377760" y="740778"/>
            <a:ext cx="343647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prstClr val="black"/>
                </a:solidFill>
                <a:latin typeface="ChunkFive Roman" panose="00000500000000000000" pitchFamily="50" charset="0"/>
              </a:rPr>
              <a:t>ĐÓNG VAI</a:t>
            </a:r>
            <a:endParaRPr kumimoji="0" lang="en-US" sz="4400" b="1" i="0" u="none" strike="noStrike" kern="1200" cap="none" spc="0" normalizeH="0" baseline="0" noProof="0">
              <a:ln>
                <a:noFill/>
              </a:ln>
              <a:solidFill>
                <a:prstClr val="black"/>
              </a:solidFill>
              <a:effectLst/>
              <a:uLnTx/>
              <a:uFillTx/>
              <a:latin typeface="ChunkFive Roman" panose="00000500000000000000" pitchFamily="50" charset="0"/>
            </a:endParaRPr>
          </a:p>
        </p:txBody>
      </p:sp>
      <p:pic>
        <p:nvPicPr>
          <p:cNvPr id="4" name="Picture 3">
            <a:extLst>
              <a:ext uri="{FF2B5EF4-FFF2-40B4-BE49-F238E27FC236}">
                <a16:creationId xmlns:a16="http://schemas.microsoft.com/office/drawing/2014/main" id="{7AB049BA-A2BF-4640-829C-E7F5136C4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567" y="1510219"/>
            <a:ext cx="9106710" cy="4730759"/>
          </a:xfrm>
          <a:prstGeom prst="rect">
            <a:avLst/>
          </a:prstGeom>
        </p:spPr>
      </p:pic>
    </p:spTree>
    <p:custDataLst>
      <p:tags r:id="rId1"/>
    </p:custDataLst>
    <p:extLst>
      <p:ext uri="{BB962C8B-B14F-4D97-AF65-F5344CB8AC3E}">
        <p14:creationId xmlns:p14="http://schemas.microsoft.com/office/powerpoint/2010/main" val="40486823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6"/>
                                        </p:tgtEl>
                                        <p:attrNameLst>
                                          <p:attrName>style.color</p:attrName>
                                        </p:attrNameLst>
                                      </p:cBhvr>
                                      <p:to>
                                        <p:clrVal>
                                          <a:srgbClr val="FF0000"/>
                                        </p:clrVal>
                                      </p:to>
                                    </p:set>
                                    <p:set>
                                      <p:cBhvr>
                                        <p:cTn id="7" dur="500" fill="hold"/>
                                        <p:tgtEl>
                                          <p:spTgt spid="16"/>
                                        </p:tgtEl>
                                        <p:attrNameLst>
                                          <p:attrName>fillcolor</p:attrName>
                                        </p:attrNameLst>
                                      </p:cBhvr>
                                      <p:to>
                                        <p:clrVal>
                                          <a:srgbClr val="FF0000"/>
                                        </p:clrVal>
                                      </p:to>
                                    </p:set>
                                    <p:set>
                                      <p:cBhvr>
                                        <p:cTn id="8"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E16025-ACFB-40D1-AAAB-288636B1FF32}"/>
              </a:ext>
            </a:extLst>
          </p:cNvPr>
          <p:cNvSpPr txBox="1"/>
          <p:nvPr/>
        </p:nvSpPr>
        <p:spPr>
          <a:xfrm>
            <a:off x="1411853" y="2310062"/>
            <a:ext cx="3481886" cy="923330"/>
          </a:xfrm>
          <a:prstGeom prst="rect">
            <a:avLst/>
          </a:prstGeom>
          <a:noFill/>
        </p:spPr>
        <p:txBody>
          <a:bodyPr wrap="square" rtlCol="0">
            <a:spAutoFit/>
          </a:bodyPr>
          <a:lstStyle/>
          <a:p>
            <a:r>
              <a:rPr lang="en-US" sz="5400" b="1">
                <a:solidFill>
                  <a:schemeClr val="bg1"/>
                </a:solidFill>
              </a:rPr>
              <a:t>Khởi động</a:t>
            </a:r>
          </a:p>
        </p:txBody>
      </p:sp>
      <p:pic>
        <p:nvPicPr>
          <p:cNvPr id="6" name="Picture 5" descr="A picture containing vector graphics&#10;&#10;Description automatically generated">
            <a:extLst>
              <a:ext uri="{FF2B5EF4-FFF2-40B4-BE49-F238E27FC236}">
                <a16:creationId xmlns:a16="http://schemas.microsoft.com/office/drawing/2014/main" id="{27DB9912-0E40-45FB-AFEE-11D9B17DC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001" y="744129"/>
            <a:ext cx="4228146" cy="5816181"/>
          </a:xfrm>
          <a:prstGeom prst="rect">
            <a:avLst/>
          </a:prstGeom>
        </p:spPr>
      </p:pic>
      <p:grpSp>
        <p:nvGrpSpPr>
          <p:cNvPr id="9" name="Google Shape;1215;p41">
            <a:extLst>
              <a:ext uri="{FF2B5EF4-FFF2-40B4-BE49-F238E27FC236}">
                <a16:creationId xmlns:a16="http://schemas.microsoft.com/office/drawing/2014/main" id="{EAD734BB-7886-40B5-ABB8-EA6997FCB49D}"/>
              </a:ext>
            </a:extLst>
          </p:cNvPr>
          <p:cNvGrpSpPr/>
          <p:nvPr/>
        </p:nvGrpSpPr>
        <p:grpSpPr>
          <a:xfrm>
            <a:off x="679729" y="1189584"/>
            <a:ext cx="4214010" cy="4825719"/>
            <a:chOff x="666750" y="527350"/>
            <a:chExt cx="3981600" cy="4825719"/>
          </a:xfrm>
        </p:grpSpPr>
        <p:sp>
          <p:nvSpPr>
            <p:cNvPr id="10" name="Google Shape;1216;p41">
              <a:extLst>
                <a:ext uri="{FF2B5EF4-FFF2-40B4-BE49-F238E27FC236}">
                  <a16:creationId xmlns:a16="http://schemas.microsoft.com/office/drawing/2014/main" id="{D539EEEB-7C60-41C4-B571-F3EB4A330814}"/>
                </a:ext>
              </a:extLst>
            </p:cNvPr>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1217;p41">
              <a:extLst>
                <a:ext uri="{FF2B5EF4-FFF2-40B4-BE49-F238E27FC236}">
                  <a16:creationId xmlns:a16="http://schemas.microsoft.com/office/drawing/2014/main" id="{06534AE0-3EE3-4289-8AAD-B158B7DE13B7}"/>
                </a:ext>
              </a:extLst>
            </p:cNvPr>
            <p:cNvSpPr/>
            <p:nvPr/>
          </p:nvSpPr>
          <p:spPr>
            <a:xfrm>
              <a:off x="666750" y="527350"/>
              <a:ext cx="3981600" cy="3551700"/>
            </a:xfrm>
            <a:prstGeom prst="roundRect">
              <a:avLst>
                <a:gd name="adj" fmla="val 6436"/>
              </a:avLst>
            </a:prstGeom>
            <a:solidFill>
              <a:srgbClr val="FBE58A"/>
            </a:solidFill>
            <a:ln w="38100">
              <a:solidFill>
                <a:srgbClr val="F0B01B"/>
              </a:solid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2" name="Google Shape;1218;p41">
              <a:extLst>
                <a:ext uri="{FF2B5EF4-FFF2-40B4-BE49-F238E27FC236}">
                  <a16:creationId xmlns:a16="http://schemas.microsoft.com/office/drawing/2014/main" id="{5FEC6992-1299-41AA-B365-91CF8A206CC9}"/>
                </a:ext>
              </a:extLst>
            </p:cNvPr>
            <p:cNvSpPr/>
            <p:nvPr/>
          </p:nvSpPr>
          <p:spPr>
            <a:xfrm>
              <a:off x="885150" y="722050"/>
              <a:ext cx="3544800" cy="3162300"/>
            </a:xfrm>
            <a:prstGeom prst="roundRect">
              <a:avLst>
                <a:gd name="adj" fmla="val 4539"/>
              </a:avLst>
            </a:prstGeom>
            <a:noFill/>
            <a:ln w="38100" cap="flat" cmpd="sng">
              <a:solidFill>
                <a:srgbClr val="F0B01B"/>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pic>
        <p:nvPicPr>
          <p:cNvPr id="13" name="Picture 12">
            <a:extLst>
              <a:ext uri="{FF2B5EF4-FFF2-40B4-BE49-F238E27FC236}">
                <a16:creationId xmlns:a16="http://schemas.microsoft.com/office/drawing/2014/main" id="{A747C6E8-752F-4102-842B-B6A997DFFA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68095" y="2472679"/>
            <a:ext cx="3694496" cy="1109568"/>
          </a:xfrm>
          <a:prstGeom prst="rect">
            <a:avLst/>
          </a:prstGeom>
        </p:spPr>
      </p:pic>
      <p:pic>
        <p:nvPicPr>
          <p:cNvPr id="2054" name="Picture 6">
            <a:extLst>
              <a:ext uri="{FF2B5EF4-FFF2-40B4-BE49-F238E27FC236}">
                <a16:creationId xmlns:a16="http://schemas.microsoft.com/office/drawing/2014/main" id="{EE16EC00-E5BB-444E-93D0-4A0837911D2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222" b="89914" l="2305" r="95922">
                        <a14:foregroundMark x1="6383" y1="56772" x2="6383" y2="56772"/>
                        <a14:foregroundMark x1="2482" y1="47550" x2="2482" y2="47550"/>
                        <a14:foregroundMark x1="91844" y1="64265" x2="91844" y2="64265"/>
                        <a14:foregroundMark x1="95922" y1="69164" x2="95922" y2="69164"/>
                        <a14:foregroundMark x1="95922" y1="62248" x2="95922" y2="62248"/>
                      </a14:backgroundRemoval>
                    </a14:imgEffect>
                  </a14:imgLayer>
                </a14:imgProps>
              </a:ext>
              <a:ext uri="{28A0092B-C50C-407E-A947-70E740481C1C}">
                <a14:useLocalDpi xmlns:a14="http://schemas.microsoft.com/office/drawing/2010/main" val="0"/>
              </a:ext>
            </a:extLst>
          </a:blip>
          <a:srcRect/>
          <a:stretch>
            <a:fillRect/>
          </a:stretch>
        </p:blipFill>
        <p:spPr bwMode="auto">
          <a:xfrm>
            <a:off x="171648" y="3971494"/>
            <a:ext cx="537210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007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ACC5820-2CE2-4FB6-9A92-A8755ACF344C}"/>
              </a:ext>
            </a:extLst>
          </p:cNvPr>
          <p:cNvGrpSpPr/>
          <p:nvPr/>
        </p:nvGrpSpPr>
        <p:grpSpPr>
          <a:xfrm>
            <a:off x="1434106" y="3329437"/>
            <a:ext cx="8710539" cy="2575229"/>
            <a:chOff x="1818639" y="1599235"/>
            <a:chExt cx="10210419" cy="3871608"/>
          </a:xfrm>
          <a:solidFill>
            <a:srgbClr val="92D050"/>
          </a:solidFill>
        </p:grpSpPr>
        <p:grpSp>
          <p:nvGrpSpPr>
            <p:cNvPr id="4" name="组合 1">
              <a:extLst>
                <a:ext uri="{FF2B5EF4-FFF2-40B4-BE49-F238E27FC236}">
                  <a16:creationId xmlns:a16="http://schemas.microsoft.com/office/drawing/2014/main" id="{7583ADC4-AF58-42F5-9967-E99501E3FB21}"/>
                </a:ext>
              </a:extLst>
            </p:cNvPr>
            <p:cNvGrpSpPr/>
            <p:nvPr/>
          </p:nvGrpSpPr>
          <p:grpSpPr>
            <a:xfrm>
              <a:off x="1818639" y="1599235"/>
              <a:ext cx="10210419" cy="3871608"/>
              <a:chOff x="4084320" y="1026124"/>
              <a:chExt cx="6624320" cy="3338310"/>
            </a:xfrm>
            <a:grpFill/>
          </p:grpSpPr>
          <p:sp>
            <p:nvSpPr>
              <p:cNvPr id="6" name="矩形: 圆角 17">
                <a:extLst>
                  <a:ext uri="{FF2B5EF4-FFF2-40B4-BE49-F238E27FC236}">
                    <a16:creationId xmlns:a16="http://schemas.microsoft.com/office/drawing/2014/main" id="{87C40598-BFAD-435C-8EDF-ECEDB33C458C}"/>
                  </a:ext>
                </a:extLst>
              </p:cNvPr>
              <p:cNvSpPr/>
              <p:nvPr/>
            </p:nvSpPr>
            <p:spPr>
              <a:xfrm>
                <a:off x="4084320" y="1026124"/>
                <a:ext cx="6624320" cy="3338310"/>
              </a:xfrm>
              <a:prstGeom prst="roundRect">
                <a:avLst/>
              </a:prstGeom>
              <a:grpFill/>
              <a:ln w="635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7" name="矩形: 圆角 18">
                <a:extLst>
                  <a:ext uri="{FF2B5EF4-FFF2-40B4-BE49-F238E27FC236}">
                    <a16:creationId xmlns:a16="http://schemas.microsoft.com/office/drawing/2014/main" id="{8AFEEB91-E2B0-44A6-B9A8-6EAF2C4CF273}"/>
                  </a:ext>
                </a:extLst>
              </p:cNvPr>
              <p:cNvSpPr/>
              <p:nvPr/>
            </p:nvSpPr>
            <p:spPr>
              <a:xfrm>
                <a:off x="4328160" y="1249680"/>
                <a:ext cx="6156960" cy="2872320"/>
              </a:xfrm>
              <a:prstGeom prst="roundRect">
                <a:avLst/>
              </a:prstGeom>
              <a:grpFill/>
              <a:ln w="28575" cap="flat" cmpd="sng" algn="ctr">
                <a:solidFill>
                  <a:sysClr val="window" lastClr="FFFFFF"/>
                </a:solidFill>
                <a:prstDash val="dash"/>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FC955995-8F04-486C-B4DC-8D9A9981778F}"/>
                </a:ext>
              </a:extLst>
            </p:cNvPr>
            <p:cNvSpPr/>
            <p:nvPr/>
          </p:nvSpPr>
          <p:spPr>
            <a:xfrm>
              <a:off x="2537484" y="2281980"/>
              <a:ext cx="8941517" cy="2533350"/>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450" b="1" kern="0">
                  <a:solidFill>
                    <a:prstClr val="black"/>
                  </a:solidFill>
                  <a:latin typeface="Calibri"/>
                </a:rPr>
                <a:t>Em không nên ra gần vùng có nước lũ vì có thể bị té ngã xuống nước, gây nguy hiểm cho tính mạng</a:t>
              </a:r>
              <a:endParaRPr kumimoji="0" lang="en-US" sz="3450" b="1" i="0" u="none" strike="noStrike" kern="0" cap="none" spc="0" normalizeH="0" baseline="0" noProof="0" dirty="0">
                <a:ln>
                  <a:noFill/>
                </a:ln>
                <a:solidFill>
                  <a:prstClr val="black"/>
                </a:solidFill>
                <a:effectLst/>
                <a:uLnTx/>
                <a:uFillTx/>
                <a:latin typeface="Calibri"/>
                <a:ea typeface="+mn-ea"/>
                <a:cs typeface="+mn-cs"/>
              </a:endParaRPr>
            </a:p>
          </p:txBody>
        </p:sp>
      </p:grpSp>
      <p:pic>
        <p:nvPicPr>
          <p:cNvPr id="12300" name="Picture 12" descr="Colorful festive balloons design vectors Free Vector">
            <a:extLst>
              <a:ext uri="{FF2B5EF4-FFF2-40B4-BE49-F238E27FC236}">
                <a16:creationId xmlns:a16="http://schemas.microsoft.com/office/drawing/2014/main" id="{6349F499-761F-4B34-A60E-98070562DAD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473" b="94728" l="9744" r="89776">
                        <a14:foregroundMark x1="49681" y1="4473" x2="48722" y2="4473"/>
                        <a14:foregroundMark x1="44888" y1="67093" x2="44888" y2="67093"/>
                        <a14:foregroundMark x1="53834" y1="84505" x2="53834" y2="84505"/>
                        <a14:foregroundMark x1="48243" y1="75559" x2="48243" y2="75559"/>
                        <a14:foregroundMark x1="46486" y1="72204" x2="46486" y2="72204"/>
                        <a14:foregroundMark x1="44888" y1="69968" x2="44888" y2="69968"/>
                        <a14:foregroundMark x1="52875" y1="68371" x2="52875" y2="68371"/>
                        <a14:foregroundMark x1="52875" y1="72684" x2="52875" y2="72684"/>
                        <a14:foregroundMark x1="46645" y1="73482" x2="46645" y2="73482"/>
                        <a14:foregroundMark x1="53355" y1="79712" x2="53355" y2="79712"/>
                        <a14:foregroundMark x1="48403" y1="77157" x2="48403" y2="77157"/>
                        <a14:foregroundMark x1="56390" y1="80671" x2="56390" y2="80671"/>
                        <a14:foregroundMark x1="58147" y1="75559" x2="58147" y2="75559"/>
                        <a14:foregroundMark x1="58147" y1="94728" x2="58147" y2="94728"/>
                        <a14:backgroundMark x1="30511" y1="17252" x2="30511" y2="17252"/>
                        <a14:backgroundMark x1="34665" y1="76518" x2="34665" y2="76518"/>
                        <a14:backgroundMark x1="38818" y1="77316" x2="26038" y2="71406"/>
                        <a14:backgroundMark x1="26038" y1="71406" x2="25399" y2="70927"/>
                        <a14:backgroundMark x1="68850" y1="80671" x2="77157" y2="79712"/>
                        <a14:backgroundMark x1="50319" y1="68850" x2="50319" y2="68850"/>
                        <a14:backgroundMark x1="50799" y1="74601" x2="49681" y2="68371"/>
                        <a14:backgroundMark x1="55591" y1="76837" x2="55112" y2="71725"/>
                        <a14:backgroundMark x1="53035" y1="36741" x2="51278" y2="32428"/>
                        <a14:backgroundMark x1="34665" y1="19808" x2="34185" y2="13738"/>
                        <a14:backgroundMark x1="31150" y1="19010" x2="25240" y2="18051"/>
                        <a14:backgroundMark x1="27796" y1="15815" x2="25240" y2="14696"/>
                        <a14:backgroundMark x1="49521" y1="58626" x2="49521" y2="58626"/>
                        <a14:backgroundMark x1="53834" y1="43131" x2="53834" y2="43131"/>
                        <a14:backgroundMark x1="55911" y1="89617" x2="55911" y2="89617"/>
                      </a14:backgroundRemoval>
                    </a14:imgEffect>
                  </a14:imgLayer>
                </a14:imgProps>
              </a:ext>
              <a:ext uri="{28A0092B-C50C-407E-A947-70E740481C1C}">
                <a14:useLocalDpi xmlns:a14="http://schemas.microsoft.com/office/drawing/2010/main" val="0"/>
              </a:ext>
            </a:extLst>
          </a:blip>
          <a:srcRect/>
          <a:stretch>
            <a:fillRect/>
          </a:stretch>
        </p:blipFill>
        <p:spPr bwMode="auto">
          <a:xfrm>
            <a:off x="9372600" y="416350"/>
            <a:ext cx="2730600" cy="27306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10A05D11-77EE-47F5-B6BE-4B11D4DF30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77" b="89877" l="2842" r="91829">
                        <a14:foregroundMark x1="11368" y1="22963" x2="27709" y2="69136"/>
                        <a14:foregroundMark x1="6039" y1="32099" x2="6039" y2="32099"/>
                        <a14:foregroundMark x1="2842" y1="32593" x2="2842" y2="32593"/>
                        <a14:foregroundMark x1="15453" y1="52099" x2="15453" y2="52099"/>
                        <a14:foregroundMark x1="14032" y1="38025" x2="14032" y2="38025"/>
                        <a14:foregroundMark x1="13499" y1="50617" x2="13499" y2="50617"/>
                        <a14:foregroundMark x1="22558" y1="74321" x2="22558" y2="74321"/>
                        <a14:foregroundMark x1="48668" y1="37037" x2="48668" y2="37037"/>
                        <a14:foregroundMark x1="52753" y1="25185" x2="46892" y2="63210"/>
                        <a14:foregroundMark x1="46892" y1="63210" x2="50266" y2="83951"/>
                        <a14:foregroundMark x1="42274" y1="57778" x2="42274" y2="57778"/>
                        <a14:foregroundMark x1="52931" y1="45432" x2="55595" y2="48889"/>
                        <a14:foregroundMark x1="63055" y1="57037" x2="63055" y2="57037"/>
                        <a14:foregroundMark x1="59858" y1="56543" x2="59858" y2="56543"/>
                        <a14:foregroundMark x1="59325" y1="58025" x2="59325" y2="58025"/>
                        <a14:foregroundMark x1="81172" y1="15556" x2="68917" y2="80247"/>
                        <a14:foregroundMark x1="91829" y1="44444" x2="91829"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692467" y="381963"/>
            <a:ext cx="3262313" cy="23467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B0CACC-F75C-4792-B540-2E1BF0F72ECF}"/>
              </a:ext>
            </a:extLst>
          </p:cNvPr>
          <p:cNvSpPr txBox="1"/>
          <p:nvPr/>
        </p:nvSpPr>
        <p:spPr>
          <a:xfrm>
            <a:off x="4587381" y="863318"/>
            <a:ext cx="34585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Kết</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luận</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12525EB-1061-4A24-9175-DD13F4457E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1601" y="-776972"/>
            <a:ext cx="4887653" cy="4213878"/>
          </a:xfrm>
          <a:prstGeom prst="rect">
            <a:avLst/>
          </a:prstGeom>
        </p:spPr>
      </p:pic>
    </p:spTree>
    <p:extLst>
      <p:ext uri="{BB962C8B-B14F-4D97-AF65-F5344CB8AC3E}">
        <p14:creationId xmlns:p14="http://schemas.microsoft.com/office/powerpoint/2010/main" val="315910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sp>
        <p:nvSpPr>
          <p:cNvPr id="8" name="文本框 7">
            <a:extLst>
              <a:ext uri="{FF2B5EF4-FFF2-40B4-BE49-F238E27FC236}">
                <a16:creationId xmlns:a16="http://schemas.microsoft.com/office/drawing/2014/main" id="{D8CDAEEA-5C7B-43D7-8F13-73A268DBD03D}"/>
              </a:ext>
            </a:extLst>
          </p:cNvPr>
          <p:cNvSpPr txBox="1"/>
          <p:nvPr/>
        </p:nvSpPr>
        <p:spPr>
          <a:xfrm>
            <a:off x="2330449" y="1334010"/>
            <a:ext cx="7531102" cy="363176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11500" b="1" dirty="0" err="1">
                <a:ln/>
                <a:solidFill>
                  <a:schemeClr val="accent4"/>
                </a:solidFill>
                <a:latin typeface="+mj-lt"/>
                <a:ea typeface="字魂110号-武林江湖体" panose="00000500000000000000" pitchFamily="2" charset="-122"/>
              </a:rPr>
              <a:t>Tạm</a:t>
            </a:r>
            <a:r>
              <a:rPr lang="en-US" altLang="zh-CN" sz="11500" b="1" dirty="0">
                <a:ln/>
                <a:solidFill>
                  <a:schemeClr val="accent4"/>
                </a:solidFill>
                <a:latin typeface="+mj-lt"/>
                <a:ea typeface="字魂110号-武林江湖体" panose="00000500000000000000" pitchFamily="2" charset="-122"/>
              </a:rPr>
              <a:t> </a:t>
            </a:r>
            <a:r>
              <a:rPr lang="en-US" altLang="zh-CN" sz="11500" b="1" dirty="0" err="1">
                <a:ln/>
                <a:solidFill>
                  <a:schemeClr val="accent4"/>
                </a:solidFill>
                <a:latin typeface="+mj-lt"/>
                <a:ea typeface="字魂110号-武林江湖体" panose="00000500000000000000" pitchFamily="2" charset="-122"/>
              </a:rPr>
              <a:t>biệt</a:t>
            </a:r>
            <a:r>
              <a:rPr lang="en-US" altLang="zh-CN" sz="11500" b="1" dirty="0">
                <a:ln/>
                <a:solidFill>
                  <a:schemeClr val="accent4"/>
                </a:solidFill>
                <a:latin typeface="+mj-lt"/>
                <a:ea typeface="字魂110号-武林江湖体" panose="00000500000000000000" pitchFamily="2" charset="-122"/>
              </a:rPr>
              <a:t> và </a:t>
            </a:r>
            <a:r>
              <a:rPr lang="en-US" altLang="zh-CN" sz="11500" b="1" dirty="0" err="1">
                <a:ln/>
                <a:solidFill>
                  <a:schemeClr val="accent4"/>
                </a:solidFill>
                <a:latin typeface="+mj-lt"/>
                <a:ea typeface="字魂110号-武林江湖体" panose="00000500000000000000" pitchFamily="2" charset="-122"/>
              </a:rPr>
              <a:t>hẹn</a:t>
            </a:r>
            <a:r>
              <a:rPr lang="en-US" altLang="zh-CN" sz="11500" b="1" dirty="0">
                <a:ln/>
                <a:solidFill>
                  <a:schemeClr val="accent4"/>
                </a:solidFill>
                <a:latin typeface="+mj-lt"/>
                <a:ea typeface="字魂110号-武林江湖体" panose="00000500000000000000" pitchFamily="2" charset="-122"/>
              </a:rPr>
              <a:t> </a:t>
            </a:r>
            <a:r>
              <a:rPr lang="en-US" altLang="zh-CN" sz="11500" b="1" dirty="0" err="1">
                <a:ln/>
                <a:solidFill>
                  <a:schemeClr val="accent4"/>
                </a:solidFill>
                <a:latin typeface="+mj-lt"/>
                <a:ea typeface="字魂110号-武林江湖体" panose="00000500000000000000" pitchFamily="2" charset="-122"/>
              </a:rPr>
              <a:t>gặp</a:t>
            </a:r>
            <a:r>
              <a:rPr lang="en-US" altLang="zh-CN" sz="11500" b="1" dirty="0">
                <a:ln/>
                <a:solidFill>
                  <a:schemeClr val="accent4"/>
                </a:solidFill>
                <a:latin typeface="+mj-lt"/>
                <a:ea typeface="字魂110号-武林江湖体" panose="00000500000000000000" pitchFamily="2" charset="-122"/>
              </a:rPr>
              <a:t> </a:t>
            </a:r>
            <a:r>
              <a:rPr lang="en-US" altLang="zh-CN" sz="11500" b="1" dirty="0" err="1">
                <a:ln/>
                <a:solidFill>
                  <a:schemeClr val="accent4"/>
                </a:solidFill>
                <a:latin typeface="+mj-lt"/>
                <a:ea typeface="字魂110号-武林江湖体" panose="00000500000000000000" pitchFamily="2" charset="-122"/>
              </a:rPr>
              <a:t>lại</a:t>
            </a:r>
            <a:r>
              <a:rPr lang="en-US" altLang="zh-CN" sz="11500" b="1" dirty="0">
                <a:ln/>
                <a:solidFill>
                  <a:schemeClr val="accent4"/>
                </a:solidFill>
                <a:latin typeface="+mj-lt"/>
                <a:ea typeface="字魂110号-武林江湖体" panose="00000500000000000000" pitchFamily="2" charset="-122"/>
              </a:rPr>
              <a:t>!</a:t>
            </a:r>
            <a:endParaRPr lang="zh-CN" altLang="en-US" sz="11500" b="1" dirty="0">
              <a:ln/>
              <a:solidFill>
                <a:schemeClr val="accent4"/>
              </a:solidFill>
              <a:latin typeface="+mj-lt"/>
              <a:ea typeface="字魂110号-武林江湖体" panose="00000500000000000000" pitchFamily="2" charset="-122"/>
            </a:endParaRPr>
          </a:p>
        </p:txBody>
      </p:sp>
    </p:spTree>
    <p:extLst>
      <p:ext uri="{BB962C8B-B14F-4D97-AF65-F5344CB8AC3E}">
        <p14:creationId xmlns:p14="http://schemas.microsoft.com/office/powerpoint/2010/main" val="184569808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5000" r="-5000"/>
          </a:stretch>
        </a:blipFill>
        <a:effectLst/>
      </p:bgPr>
    </p:bg>
    <p:spTree>
      <p:nvGrpSpPr>
        <p:cNvPr id="1" name=""/>
        <p:cNvGrpSpPr/>
        <p:nvPr/>
      </p:nvGrpSpPr>
      <p:grpSpPr>
        <a:xfrm>
          <a:off x="0" y="0"/>
          <a:ext cx="0" cy="0"/>
          <a:chOff x="0" y="0"/>
          <a:chExt cx="0" cy="0"/>
        </a:xfrm>
      </p:grpSpPr>
      <p:pic>
        <p:nvPicPr>
          <p:cNvPr id="6"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212911"/>
            <a:ext cx="1250425" cy="16450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764889" y="5054866"/>
            <a:ext cx="1250425" cy="1645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764889" y="5133888"/>
            <a:ext cx="1250425" cy="1645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3637" y="2399904"/>
            <a:ext cx="5011252" cy="5011252"/>
          </a:xfrm>
          <a:prstGeom prst="rect">
            <a:avLst/>
          </a:prstGeom>
        </p:spPr>
      </p:pic>
      <p:pic>
        <p:nvPicPr>
          <p:cNvPr id="11"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46711" y="5212911"/>
            <a:ext cx="1250425" cy="16450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6523" y="4515026"/>
            <a:ext cx="2390775" cy="1914525"/>
          </a:xfrm>
          <a:prstGeom prst="rect">
            <a:avLst/>
          </a:prstGeom>
        </p:spPr>
      </p:pic>
      <p:pic>
        <p:nvPicPr>
          <p:cNvPr id="13" name="Picture 8" descr="D:\GIAO AN\MAU POWER POINT DEP\ANH DONG PP\6-mau_slide_powerpoint_dep_ctu.vn_(4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13155" y="5317066"/>
            <a:ext cx="683131" cy="8987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35500" y="5282308"/>
            <a:ext cx="1853960" cy="185241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94497" y="5276508"/>
            <a:ext cx="932007" cy="9320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51316" y="5487861"/>
            <a:ext cx="1399899" cy="1455895"/>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14776" y="5724401"/>
            <a:ext cx="1172457" cy="1219355"/>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78399" y="5770614"/>
            <a:ext cx="1173142" cy="1173142"/>
          </a:xfrm>
          <a:prstGeom prst="rect">
            <a:avLst/>
          </a:prstGeom>
        </p:spPr>
      </p:pic>
      <p:sp>
        <p:nvSpPr>
          <p:cNvPr id="22" name="Rounded Rectangle 21">
            <a:hlinkClick r:id="rId17" action="ppaction://hlinksldjump"/>
          </p:cNvPr>
          <p:cNvSpPr/>
          <p:nvPr/>
        </p:nvSpPr>
        <p:spPr>
          <a:xfrm>
            <a:off x="4826811" y="336382"/>
            <a:ext cx="2867378" cy="767644"/>
          </a:xfrm>
          <a:prstGeom prst="roundRect">
            <a:avLst/>
          </a:prstGeom>
          <a:ln w="571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PLAY</a:t>
            </a:r>
          </a:p>
        </p:txBody>
      </p:sp>
      <p:pic>
        <p:nvPicPr>
          <p:cNvPr id="24" name="Tieng-lua-chay-www_nhacchuongvui_com">
            <a:hlinkClick r:id="" action="ppaction://media"/>
          </p:cNvPr>
          <p:cNvPicPr>
            <a:picLocks noChangeAspect="1"/>
          </p:cNvPicPr>
          <p:nvPr>
            <a:audioFile r:link="rId1"/>
            <p:extLst>
              <p:ext uri="{DAA4B4D4-6D71-4841-9C94-3DE7FCFB9230}">
                <p14:media xmlns:p14="http://schemas.microsoft.com/office/powerpoint/2010/main" r:embed="rId2">
                  <p14:trim end="0.8"/>
                </p14:media>
              </p:ext>
            </p:extLst>
          </p:nvPr>
        </p:nvPicPr>
        <p:blipFill>
          <a:blip r:embed="rId18"/>
          <a:stretch>
            <a:fillRect/>
          </a:stretch>
        </p:blipFill>
        <p:spPr>
          <a:xfrm>
            <a:off x="9264922" y="-684745"/>
            <a:ext cx="609600" cy="609600"/>
          </a:xfrm>
          <a:prstGeom prst="rect">
            <a:avLst/>
          </a:prstGeom>
        </p:spPr>
      </p:pic>
      <p:pic>
        <p:nvPicPr>
          <p:cNvPr id="32"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489244" y="-684745"/>
            <a:ext cx="609600" cy="609600"/>
          </a:xfrm>
          <a:prstGeom prst="rect">
            <a:avLst/>
          </a:prstGeom>
        </p:spPr>
      </p:pic>
    </p:spTree>
    <p:extLst>
      <p:ext uri="{BB962C8B-B14F-4D97-AF65-F5344CB8AC3E}">
        <p14:creationId xmlns:p14="http://schemas.microsoft.com/office/powerpoint/2010/main" val="2245157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3" fill="hold"/>
                                        <p:tgtEl>
                                          <p:spTgt spid="24"/>
                                        </p:tgtEl>
                                      </p:cBhvr>
                                    </p:cmd>
                                  </p:childTnLst>
                                </p:cTn>
                              </p:par>
                              <p:par>
                                <p:cTn id="7" presetID="1" presetClass="mediacall" presetSubtype="0" fill="hold" nodeType="withEffect">
                                  <p:stCondLst>
                                    <p:cond delay="0"/>
                                  </p:stCondLst>
                                  <p:childTnLst>
                                    <p:cmd type="call" cmd="playFrom(0.0)">
                                      <p:cBhvr>
                                        <p:cTn id="8" dur="12094" fill="hold"/>
                                        <p:tgtEl>
                                          <p:spTgt spid="32"/>
                                        </p:tgtEl>
                                      </p:cBhvr>
                                    </p:cmd>
                                  </p:childTnLst>
                                </p:cTn>
                              </p:par>
                              <p:par>
                                <p:cTn id="9" presetID="35" presetClass="path" presetSubtype="0" accel="50000" decel="50000" fill="hold" nodeType="withEffect">
                                  <p:stCondLst>
                                    <p:cond delay="0"/>
                                  </p:stCondLst>
                                  <p:childTnLst>
                                    <p:animMotion origin="layout" path="M -4.16667E-6 -2.59259E-6 L -0.7 0.00116 " pathEditMode="relative" rAng="0" ptsTypes="AA">
                                      <p:cBhvr>
                                        <p:cTn id="10" dur="250" fill="hold"/>
                                        <p:tgtEl>
                                          <p:spTgt spid="14"/>
                                        </p:tgtEl>
                                        <p:attrNameLst>
                                          <p:attrName>ppt_x</p:attrName>
                                          <p:attrName>ppt_y</p:attrName>
                                        </p:attrNameLst>
                                      </p:cBhvr>
                                      <p:rCtr x="-35000" y="46"/>
                                    </p:animMotion>
                                  </p:childTnLst>
                                </p:cTn>
                              </p:par>
                              <p:par>
                                <p:cTn id="11" presetID="53" presetClass="entr" presetSubtype="16"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 presetClass="emph" presetSubtype="0" fill="hold" grpId="0" nodeType="withEffect">
                                  <p:stCondLst>
                                    <p:cond delay="0"/>
                                  </p:stCondLst>
                                  <p:childTnLst>
                                    <p:animScale>
                                      <p:cBhvr>
                                        <p:cTn id="29"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indefinite" fill="hold" display="0">
                  <p:stCondLst>
                    <p:cond delay="indefinite"/>
                  </p:stCondLst>
                  <p:endCondLst>
                    <p:cond evt="onStopAudio" delay="0">
                      <p:tgtEl>
                        <p:sldTgt/>
                      </p:tgtEl>
                    </p:cond>
                  </p:endCondLst>
                </p:cTn>
                <p:tgtEl>
                  <p:spTgt spid="24"/>
                </p:tgtEl>
              </p:cMediaNode>
            </p:audio>
            <p:audio>
              <p:cMediaNode vol="80000">
                <p:cTn id="31" repeatCount="indefinite" fill="hold" display="0">
                  <p:stCondLst>
                    <p:cond delay="indefinite"/>
                  </p:stCondLst>
                  <p:endCondLst>
                    <p:cond evt="onStopAudio" delay="0">
                      <p:tgtEl>
                        <p:sldTgt/>
                      </p:tgtEl>
                    </p:cond>
                  </p:endCondLst>
                </p:cTn>
                <p:tgtEl>
                  <p:spTgt spid="32"/>
                </p:tgtEl>
              </p:cMediaNode>
            </p:audio>
          </p:childTnLst>
        </p:cTn>
      </p:par>
    </p:tnLst>
    <p:bldLst>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6988"/>
            <a:ext cx="12192000" cy="6884988"/>
          </a:xfrm>
          <a:prstGeom prst="rect">
            <a:avLst/>
          </a:prstGeom>
        </p:spPr>
      </p:pic>
      <p:pic>
        <p:nvPicPr>
          <p:cNvPr id="41" name="Picture 40"/>
          <p:cNvPicPr>
            <a:picLocks noChangeAspect="1"/>
          </p:cNvPicPr>
          <p:nvPr/>
        </p:nvPicPr>
        <p:blipFill>
          <a:blip r:embed="rId16" cstate="print">
            <a:extLst>
              <a:ext uri="{BEBA8EAE-BF5A-486C-A8C5-ECC9F3942E4B}">
                <a14:imgProps xmlns:a14="http://schemas.microsoft.com/office/drawing/2010/main">
                  <a14:imgLayer r:embed="rId17">
                    <a14:imgEffect>
                      <a14:backgroundRemoval t="1163" b="98837" l="10000" r="90000"/>
                    </a14:imgEffect>
                  </a14:imgLayer>
                </a14:imgProps>
              </a:ext>
              <a:ext uri="{28A0092B-C50C-407E-A947-70E740481C1C}">
                <a14:useLocalDpi xmlns:a14="http://schemas.microsoft.com/office/drawing/2010/main" val="0"/>
              </a:ext>
            </a:extLst>
          </a:blip>
          <a:stretch>
            <a:fillRect/>
          </a:stretch>
        </p:blipFill>
        <p:spPr>
          <a:xfrm>
            <a:off x="3412924" y="5280239"/>
            <a:ext cx="790512" cy="790512"/>
          </a:xfrm>
          <a:prstGeom prst="rect">
            <a:avLst/>
          </a:prstGeom>
        </p:spPr>
      </p:pic>
      <p:pic>
        <p:nvPicPr>
          <p:cNvPr id="5" name="Picture 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50267" y="4741333"/>
            <a:ext cx="1778006" cy="1778006"/>
          </a:xfrm>
          <a:prstGeom prst="rect">
            <a:avLst/>
          </a:prstGeom>
        </p:spPr>
      </p:pic>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52529" y="3428996"/>
            <a:ext cx="3657607" cy="3657607"/>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570211" y="3199177"/>
            <a:ext cx="3256652" cy="3253938"/>
          </a:xfrm>
          <a:prstGeom prst="rect">
            <a:avLst/>
          </a:prstGeom>
        </p:spPr>
      </p:pic>
      <p:pic>
        <p:nvPicPr>
          <p:cNvPr id="10" name="Picture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3663" y="5675495"/>
            <a:ext cx="1261858" cy="1312332"/>
          </a:xfrm>
          <a:prstGeom prst="rect">
            <a:avLst/>
          </a:prstGeom>
        </p:spPr>
      </p:pic>
      <p:pic>
        <p:nvPicPr>
          <p:cNvPr id="11" name="Picture 1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96503" y="5445478"/>
            <a:ext cx="852099" cy="886183"/>
          </a:xfrm>
          <a:prstGeom prst="rect">
            <a:avLst/>
          </a:prstGeom>
        </p:spPr>
      </p:pic>
      <p:pic>
        <p:nvPicPr>
          <p:cNvPr id="12" name="Picture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147964" y="5845704"/>
            <a:ext cx="1058334" cy="1058334"/>
          </a:xfrm>
          <a:prstGeom prst="rect">
            <a:avLst/>
          </a:prstGeom>
        </p:spPr>
      </p:pic>
      <p:pic>
        <p:nvPicPr>
          <p:cNvPr id="14" name="Picture 8" descr="D:\GIAO AN\MAU POWER POINT DEP\ANH DONG PP\6-mau_slide_powerpoint_dep_ctu.vn_(46).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583470" y="5212911"/>
            <a:ext cx="1250425" cy="16450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GIAO AN\MAU POWER POINT DEP\ANH DONG PP\6-mau_slide_powerpoint_dep_ctu.vn_(46).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812119" y="5416126"/>
            <a:ext cx="751074" cy="9881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GIAO AN\MAU POWER POINT DEP\ANH DONG PP\6-mau_slide_powerpoint_dep_ctu.vn_(46).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72868" y="5369553"/>
            <a:ext cx="1159676" cy="152569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243592" y="28217"/>
            <a:ext cx="821266" cy="812800"/>
            <a:chOff x="177226" y="0"/>
            <a:chExt cx="1020463" cy="1009944"/>
          </a:xfrm>
        </p:grpSpPr>
        <p:pic>
          <p:nvPicPr>
            <p:cNvPr id="17" name="Picture 1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88515" y="32456"/>
              <a:ext cx="1009174" cy="880033"/>
            </a:xfrm>
            <a:prstGeom prst="rect">
              <a:avLst/>
            </a:prstGeom>
          </p:spPr>
        </p:pic>
        <p:sp>
          <p:nvSpPr>
            <p:cNvPr id="18" name="Oval 17"/>
            <p:cNvSpPr/>
            <p:nvPr/>
          </p:nvSpPr>
          <p:spPr>
            <a:xfrm>
              <a:off x="177226" y="0"/>
              <a:ext cx="1009944" cy="10099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p:cNvGrpSpPr/>
          <p:nvPr/>
        </p:nvGrpSpPr>
        <p:grpSpPr>
          <a:xfrm>
            <a:off x="4549219" y="28217"/>
            <a:ext cx="812800" cy="812800"/>
            <a:chOff x="1718503" y="128059"/>
            <a:chExt cx="812800" cy="812800"/>
          </a:xfrm>
        </p:grpSpPr>
        <p:sp>
          <p:nvSpPr>
            <p:cNvPr id="22" name="Oval 21"/>
            <p:cNvSpPr/>
            <p:nvPr/>
          </p:nvSpPr>
          <p:spPr>
            <a:xfrm>
              <a:off x="1718503" y="128059"/>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1723495" y="178698"/>
              <a:ext cx="806585" cy="708248"/>
            </a:xfrm>
            <a:prstGeom prst="rect">
              <a:avLst/>
            </a:prstGeom>
          </p:spPr>
        </p:pic>
      </p:grpSp>
      <p:grpSp>
        <p:nvGrpSpPr>
          <p:cNvPr id="29" name="Group 28"/>
          <p:cNvGrpSpPr/>
          <p:nvPr/>
        </p:nvGrpSpPr>
        <p:grpSpPr>
          <a:xfrm>
            <a:off x="5848690" y="26580"/>
            <a:ext cx="812800" cy="812800"/>
            <a:chOff x="2895509" y="121885"/>
            <a:chExt cx="812800" cy="812800"/>
          </a:xfrm>
        </p:grpSpPr>
        <p:sp>
          <p:nvSpPr>
            <p:cNvPr id="24" name="Oval 23"/>
            <p:cNvSpPr/>
            <p:nvPr/>
          </p:nvSpPr>
          <p:spPr>
            <a:xfrm>
              <a:off x="2895509" y="121885"/>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68064" y="190715"/>
              <a:ext cx="467690" cy="646441"/>
            </a:xfrm>
            <a:prstGeom prst="rect">
              <a:avLst/>
            </a:prstGeom>
          </p:spPr>
        </p:pic>
      </p:grpSp>
      <p:grpSp>
        <p:nvGrpSpPr>
          <p:cNvPr id="34" name="Group 33"/>
          <p:cNvGrpSpPr/>
          <p:nvPr/>
        </p:nvGrpSpPr>
        <p:grpSpPr>
          <a:xfrm>
            <a:off x="7148161" y="-11497"/>
            <a:ext cx="863071" cy="812800"/>
            <a:chOff x="3967052" y="141288"/>
            <a:chExt cx="863071" cy="812800"/>
          </a:xfrm>
        </p:grpSpPr>
        <p:pic>
          <p:nvPicPr>
            <p:cNvPr id="35" name="Picture 34"/>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67052" y="211323"/>
              <a:ext cx="863071" cy="691145"/>
            </a:xfrm>
            <a:prstGeom prst="rect">
              <a:avLst/>
            </a:prstGeom>
          </p:spPr>
        </p:pic>
        <p:sp>
          <p:nvSpPr>
            <p:cNvPr id="36" name="Oval 35"/>
            <p:cNvSpPr/>
            <p:nvPr/>
          </p:nvSpPr>
          <p:spPr>
            <a:xfrm>
              <a:off x="3992188" y="141288"/>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8" name="Picture 37"/>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80006" y="91956"/>
            <a:ext cx="628193" cy="628193"/>
          </a:xfrm>
          <a:prstGeom prst="rect">
            <a:avLst/>
          </a:prstGeom>
        </p:spPr>
      </p:pic>
      <p:sp>
        <p:nvSpPr>
          <p:cNvPr id="39" name="Oval 38"/>
          <p:cNvSpPr/>
          <p:nvPr/>
        </p:nvSpPr>
        <p:spPr>
          <a:xfrm>
            <a:off x="8472768" y="8360"/>
            <a:ext cx="812800" cy="812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1893863">
            <a:off x="11356004" y="5223314"/>
            <a:ext cx="820346" cy="749848"/>
          </a:xfrm>
          <a:prstGeom prst="rect">
            <a:avLst/>
          </a:prstGeom>
        </p:spPr>
      </p:pic>
      <p:pic>
        <p:nvPicPr>
          <p:cNvPr id="44" name="Picture 4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405813" y="5630336"/>
            <a:ext cx="1365464" cy="825450"/>
          </a:xfrm>
          <a:prstGeom prst="rect">
            <a:avLst/>
          </a:prstGeom>
        </p:spPr>
      </p:pic>
      <p:pic>
        <p:nvPicPr>
          <p:cNvPr id="47" name="Picture 46"/>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478063" y="5804340"/>
            <a:ext cx="1022856" cy="1199974"/>
          </a:xfrm>
          <a:prstGeom prst="rect">
            <a:avLst/>
          </a:prstGeom>
        </p:spPr>
      </p:pic>
      <p:pic>
        <p:nvPicPr>
          <p:cNvPr id="48" name="Picture 47"/>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flipH="1">
            <a:off x="1282216" y="5651091"/>
            <a:ext cx="1213213" cy="1244160"/>
          </a:xfrm>
          <a:prstGeom prst="rect">
            <a:avLst/>
          </a:prstGeom>
        </p:spPr>
      </p:pic>
      <p:sp>
        <p:nvSpPr>
          <p:cNvPr id="49" name="Rounded Rectangle 48">
            <a:hlinkClick r:id="rId36" action="ppaction://hlinksldjump"/>
          </p:cNvPr>
          <p:cNvSpPr/>
          <p:nvPr/>
        </p:nvSpPr>
        <p:spPr>
          <a:xfrm>
            <a:off x="3367340" y="895234"/>
            <a:ext cx="565304" cy="282983"/>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50" name="Rounded Rectangle 49">
            <a:hlinkClick r:id="rId37" action="ppaction://hlinksldjump"/>
          </p:cNvPr>
          <p:cNvSpPr/>
          <p:nvPr/>
        </p:nvSpPr>
        <p:spPr>
          <a:xfrm>
            <a:off x="4701802" y="895233"/>
            <a:ext cx="565304" cy="282983"/>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1" name="Rounded Rectangle 50">
            <a:hlinkClick r:id="rId38" action="ppaction://hlinksldjump"/>
          </p:cNvPr>
          <p:cNvSpPr/>
          <p:nvPr/>
        </p:nvSpPr>
        <p:spPr>
          <a:xfrm>
            <a:off x="6021245" y="886829"/>
            <a:ext cx="565304" cy="282983"/>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52" name="Rounded Rectangle 51">
            <a:hlinkClick r:id="rId39" action="ppaction://hlinksldjump"/>
          </p:cNvPr>
          <p:cNvSpPr/>
          <p:nvPr/>
        </p:nvSpPr>
        <p:spPr>
          <a:xfrm>
            <a:off x="7295532" y="871338"/>
            <a:ext cx="565304" cy="282983"/>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53" name="Rounded Rectangle 52">
            <a:hlinkClick r:id="rId40" action="ppaction://hlinksldjump"/>
          </p:cNvPr>
          <p:cNvSpPr/>
          <p:nvPr/>
        </p:nvSpPr>
        <p:spPr>
          <a:xfrm>
            <a:off x="8611450" y="895036"/>
            <a:ext cx="565304" cy="282983"/>
          </a:xfrm>
          <a:prstGeom prst="roundRect">
            <a:avLst/>
          </a:prstGeom>
          <a:solidFill>
            <a:schemeClr val="accent4">
              <a:lumMod val="75000"/>
            </a:schemeClr>
          </a:solidFill>
          <a:ln w="19050">
            <a:solidFill>
              <a:schemeClr val="tx2">
                <a:lumMod val="20000"/>
                <a:lumOff val="80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pic>
        <p:nvPicPr>
          <p:cNvPr id="54" name="Picture 5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rot="1683189">
            <a:off x="161057" y="5670777"/>
            <a:ext cx="2396112" cy="1797084"/>
          </a:xfrm>
          <a:prstGeom prst="rect">
            <a:avLst/>
          </a:prstGeom>
        </p:spPr>
      </p:pic>
      <p:pic>
        <p:nvPicPr>
          <p:cNvPr id="55" name="Picture 5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rot="1683189">
            <a:off x="4136165" y="5472314"/>
            <a:ext cx="1652361" cy="1239271"/>
          </a:xfrm>
          <a:prstGeom prst="rect">
            <a:avLst/>
          </a:prstGeom>
        </p:spPr>
      </p:pic>
      <p:pic>
        <p:nvPicPr>
          <p:cNvPr id="56" name="Picture 55"/>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rot="10092007">
            <a:off x="6462326" y="5476327"/>
            <a:ext cx="2396112" cy="1797084"/>
          </a:xfrm>
          <a:prstGeom prst="rect">
            <a:avLst/>
          </a:prstGeom>
        </p:spPr>
      </p:pic>
      <p:pic>
        <p:nvPicPr>
          <p:cNvPr id="57" name="Picture 5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495036" y="5149883"/>
            <a:ext cx="2390775" cy="1914525"/>
          </a:xfrm>
          <a:prstGeom prst="rect">
            <a:avLst/>
          </a:prstGeom>
        </p:spPr>
      </p:pic>
      <p:pic>
        <p:nvPicPr>
          <p:cNvPr id="58" name="Picture 57"/>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282112" y="4865511"/>
            <a:ext cx="1349780" cy="1349780"/>
          </a:xfrm>
          <a:prstGeom prst="rect">
            <a:avLst/>
          </a:prstGeom>
        </p:spPr>
      </p:pic>
      <p:pic>
        <p:nvPicPr>
          <p:cNvPr id="59" name="Picture 58"/>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647775" y="5381703"/>
            <a:ext cx="1682705" cy="1682705"/>
          </a:xfrm>
          <a:prstGeom prst="rect">
            <a:avLst/>
          </a:prstGeom>
        </p:spPr>
      </p:pic>
      <p:pic>
        <p:nvPicPr>
          <p:cNvPr id="64" name="Tieng-lua-chay-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4"/>
          <a:stretch>
            <a:fillRect/>
          </a:stretch>
        </p:blipFill>
        <p:spPr>
          <a:xfrm>
            <a:off x="9264922" y="-684745"/>
            <a:ext cx="609600" cy="609600"/>
          </a:xfrm>
          <a:prstGeom prst="rect">
            <a:avLst/>
          </a:prstGeom>
        </p:spPr>
      </p:pic>
      <p:pic>
        <p:nvPicPr>
          <p:cNvPr id="65" name="Tiếng còi xe cứu hỏ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44"/>
          <a:stretch>
            <a:fillRect/>
          </a:stretch>
        </p:blipFill>
        <p:spPr>
          <a:xfrm>
            <a:off x="8623356" y="-668871"/>
            <a:ext cx="609600" cy="609600"/>
          </a:xfrm>
          <a:prstGeom prst="rect">
            <a:avLst/>
          </a:prstGeom>
        </p:spPr>
      </p:pic>
      <p:pic>
        <p:nvPicPr>
          <p:cNvPr id="66" name="Tieng-nuoc-chay-www_yeualo_com">
            <a:hlinkClick r:id="" action="ppaction://media"/>
          </p:cNvPr>
          <p:cNvPicPr>
            <a:picLocks noChangeAspect="1"/>
          </p:cNvPicPr>
          <p:nvPr>
            <a:audioFile r:link="rId5"/>
            <p:extLst>
              <p:ext uri="{DAA4B4D4-6D71-4841-9C94-3DE7FCFB9230}">
                <p14:media xmlns:p14="http://schemas.microsoft.com/office/powerpoint/2010/main" r:embed="rId6">
                  <p14:trim end="28422.9375"/>
                </p14:media>
              </p:ext>
            </p:extLst>
          </p:nvPr>
        </p:nvPicPr>
        <p:blipFill>
          <a:blip r:embed="rId44"/>
          <a:stretch>
            <a:fillRect/>
          </a:stretch>
        </p:blipFill>
        <p:spPr>
          <a:xfrm>
            <a:off x="7996461" y="-668871"/>
            <a:ext cx="609600" cy="609600"/>
          </a:xfrm>
          <a:prstGeom prst="rect">
            <a:avLst/>
          </a:prstGeom>
        </p:spPr>
      </p:pic>
      <p:pic>
        <p:nvPicPr>
          <p:cNvPr id="67" name="Am-thanh-trong-rung-chim-keu-www_yeualo_c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44"/>
          <a:stretch>
            <a:fillRect/>
          </a:stretch>
        </p:blipFill>
        <p:spPr>
          <a:xfrm>
            <a:off x="7251236" y="-648923"/>
            <a:ext cx="609600" cy="609600"/>
          </a:xfrm>
          <a:prstGeom prst="rect">
            <a:avLst/>
          </a:prstGeom>
        </p:spPr>
      </p:pic>
      <p:pic>
        <p:nvPicPr>
          <p:cNvPr id="68" name="Tieng-Ngua-hi-www_nhacchuongvui_com">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44"/>
          <a:stretch>
            <a:fillRect/>
          </a:stretch>
        </p:blipFill>
        <p:spPr>
          <a:xfrm>
            <a:off x="6587799" y="-668871"/>
            <a:ext cx="609600" cy="609600"/>
          </a:xfrm>
          <a:prstGeom prst="rect">
            <a:avLst/>
          </a:prstGeom>
        </p:spPr>
      </p:pic>
      <p:pic>
        <p:nvPicPr>
          <p:cNvPr id="69" name="Tieng-Ngua-chay-www_nhacchuongvui_com">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44"/>
          <a:stretch>
            <a:fillRect/>
          </a:stretch>
        </p:blipFill>
        <p:spPr>
          <a:xfrm>
            <a:off x="5982869" y="-631463"/>
            <a:ext cx="609600" cy="609600"/>
          </a:xfrm>
          <a:prstGeom prst="rect">
            <a:avLst/>
          </a:prstGeom>
        </p:spPr>
      </p:pic>
      <p:sp>
        <p:nvSpPr>
          <p:cNvPr id="2" name="Arrow: Right 1">
            <a:hlinkClick r:id="rId45" action="ppaction://hlinksldjump"/>
            <a:extLst>
              <a:ext uri="{FF2B5EF4-FFF2-40B4-BE49-F238E27FC236}">
                <a16:creationId xmlns:a16="http://schemas.microsoft.com/office/drawing/2014/main" id="{BC6AA334-B1A2-4B28-996A-83ACA990857A}"/>
              </a:ext>
            </a:extLst>
          </p:cNvPr>
          <p:cNvSpPr/>
          <p:nvPr/>
        </p:nvSpPr>
        <p:spPr>
          <a:xfrm>
            <a:off x="11220431" y="54337"/>
            <a:ext cx="666769" cy="381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11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3"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9"/>
                    </p:tgtEl>
                  </p:cond>
                </p:stCondLst>
                <p:endSync evt="end" delay="0">
                  <p:rtn val="all"/>
                </p:endSync>
                <p:childTnLst>
                  <p:par>
                    <p:cTn id="20" fill="hold">
                      <p:stCondLst>
                        <p:cond delay="0"/>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right)">
                                      <p:cBhvr>
                                        <p:cTn id="24" dur="500"/>
                                        <p:tgtEl>
                                          <p:spTgt spid="54"/>
                                        </p:tgtEl>
                                      </p:cBhvr>
                                    </p:animEffect>
                                  </p:childTnLst>
                                </p:cTn>
                              </p:par>
                              <p:par>
                                <p:cTn id="25" presetID="22" presetClass="entr" presetSubtype="2"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right)">
                                      <p:cBhvr>
                                        <p:cTn id="30" dur="500"/>
                                        <p:tgtEl>
                                          <p:spTgt spid="56"/>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right)">
                                      <p:cBhvr>
                                        <p:cTn id="34" dur="500"/>
                                        <p:tgtEl>
                                          <p:spTgt spid="54"/>
                                        </p:tgtEl>
                                      </p:cBhvr>
                                    </p:animEffect>
                                  </p:childTnLst>
                                </p:cTn>
                              </p:par>
                              <p:par>
                                <p:cTn id="35" presetID="22" presetClass="entr" presetSubtype="2"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par>
                                <p:cTn id="38" presetID="22" presetClass="entr" presetSubtype="2"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right)">
                                      <p:cBhvr>
                                        <p:cTn id="40" dur="500"/>
                                        <p:tgtEl>
                                          <p:spTgt spid="56"/>
                                        </p:tgtEl>
                                      </p:cBhvr>
                                    </p:animEffect>
                                  </p:childTnLst>
                                </p:cTn>
                              </p:par>
                              <p:par>
                                <p:cTn id="41" presetID="1" presetClass="mediacall" presetSubtype="0" fill="hold" nodeType="withEffect">
                                  <p:stCondLst>
                                    <p:cond delay="0"/>
                                  </p:stCondLst>
                                  <p:childTnLst>
                                    <p:cmd type="call" cmd="playFrom(0.0)">
                                      <p:cBhvr>
                                        <p:cTn id="42" dur="2088" fill="hold"/>
                                        <p:tgtEl>
                                          <p:spTgt spid="66"/>
                                        </p:tgtEl>
                                      </p:cBhvr>
                                    </p:cmd>
                                  </p:childTnLst>
                                </p:cTn>
                              </p:par>
                            </p:childTnLst>
                          </p:cTn>
                        </p:par>
                        <p:par>
                          <p:cTn id="43" fill="hold">
                            <p:stCondLst>
                              <p:cond delay="2588"/>
                            </p:stCondLst>
                            <p:childTnLst>
                              <p:par>
                                <p:cTn id="44" presetID="10" presetClass="exit" presetSubtype="0" fill="hold" nodeType="afterEffect">
                                  <p:stCondLst>
                                    <p:cond delay="0"/>
                                  </p:stCondLst>
                                  <p:childTnLst>
                                    <p:animEffect transition="out" filter="fade">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par>
                                <p:cTn id="47" presetID="2" presetClass="exit" presetSubtype="1" fill="hold" nodeType="withEffect">
                                  <p:stCondLst>
                                    <p:cond delay="0"/>
                                  </p:stCondLst>
                                  <p:childTnLst>
                                    <p:anim calcmode="lin" valueType="num">
                                      <p:cBhvr additive="base">
                                        <p:cTn id="48" dur="500"/>
                                        <p:tgtEl>
                                          <p:spTgt spid="64"/>
                                        </p:tgtEl>
                                        <p:attrNameLst>
                                          <p:attrName>ppt_x</p:attrName>
                                        </p:attrNameLst>
                                      </p:cBhvr>
                                      <p:tavLst>
                                        <p:tav tm="0">
                                          <p:val>
                                            <p:strVal val="ppt_x"/>
                                          </p:val>
                                        </p:tav>
                                        <p:tav tm="100000">
                                          <p:val>
                                            <p:strVal val="ppt_x"/>
                                          </p:val>
                                        </p:tav>
                                      </p:tavLst>
                                    </p:anim>
                                    <p:anim calcmode="lin" valueType="num">
                                      <p:cBhvr additive="base">
                                        <p:cTn id="49" dur="500"/>
                                        <p:tgtEl>
                                          <p:spTgt spid="64"/>
                                        </p:tgtEl>
                                        <p:attrNameLst>
                                          <p:attrName>ppt_y</p:attrName>
                                        </p:attrNameLst>
                                      </p:cBhvr>
                                      <p:tavLst>
                                        <p:tav tm="0">
                                          <p:val>
                                            <p:strVal val="ppt_y"/>
                                          </p:val>
                                        </p:tav>
                                        <p:tav tm="100000">
                                          <p:val>
                                            <p:strVal val="0-ppt_h/2"/>
                                          </p:val>
                                        </p:tav>
                                      </p:tavLst>
                                    </p:anim>
                                    <p:set>
                                      <p:cBhvr>
                                        <p:cTn id="50" dur="1" fill="hold">
                                          <p:stCondLst>
                                            <p:cond delay="499"/>
                                          </p:stCondLst>
                                        </p:cTn>
                                        <p:tgtEl>
                                          <p:spTgt spid="64"/>
                                        </p:tgtEl>
                                        <p:attrNameLst>
                                          <p:attrName>style.visibility</p:attrName>
                                        </p:attrNameLst>
                                      </p:cBhvr>
                                      <p:to>
                                        <p:strVal val="hidden"/>
                                      </p:to>
                                    </p:set>
                                    <p:cmd type="call" cmd="stop">
                                      <p:cBhvr>
                                        <p:cTn id="51" dur="1">
                                          <p:stCondLst>
                                            <p:cond delay="499"/>
                                          </p:stCondLst>
                                        </p:cTn>
                                        <p:tgtEl>
                                          <p:spTgt spid="64"/>
                                        </p:tgtEl>
                                      </p:cBhvr>
                                    </p:cmd>
                                  </p:childTnLst>
                                </p:cTn>
                              </p:par>
                              <p:par>
                                <p:cTn id="52" presetID="10" presetClass="exit" presetSubtype="0" fill="hold" nodeType="with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1+ppt_h/2"/>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4"/>
                                        </p:tgtEl>
                                        <p:attrNameLst>
                                          <p:attrName>ppt_x</p:attrName>
                                        </p:attrNameLst>
                                      </p:cBhvr>
                                      <p:tavLst>
                                        <p:tav tm="0">
                                          <p:val>
                                            <p:strVal val="ppt_x"/>
                                          </p:val>
                                        </p:tav>
                                        <p:tav tm="100000">
                                          <p:val>
                                            <p:strVal val="ppt_x"/>
                                          </p:val>
                                        </p:tav>
                                      </p:tavLst>
                                    </p:anim>
                                    <p:anim calcmode="lin" valueType="num">
                                      <p:cBhvr additive="base">
                                        <p:cTn id="68" dur="500"/>
                                        <p:tgtEl>
                                          <p:spTgt spid="14"/>
                                        </p:tgtEl>
                                        <p:attrNameLst>
                                          <p:attrName>ppt_y</p:attrName>
                                        </p:attrNameLst>
                                      </p:cBhvr>
                                      <p:tavLst>
                                        <p:tav tm="0">
                                          <p:val>
                                            <p:strVal val="ppt_y"/>
                                          </p:val>
                                        </p:tav>
                                        <p:tav tm="100000">
                                          <p:val>
                                            <p:strVal val="1+ppt_h/2"/>
                                          </p:val>
                                        </p:tav>
                                      </p:tavLst>
                                    </p:anim>
                                    <p:set>
                                      <p:cBhvr>
                                        <p:cTn id="69" dur="1" fill="hold">
                                          <p:stCondLst>
                                            <p:cond delay="499"/>
                                          </p:stCondLst>
                                        </p:cTn>
                                        <p:tgtEl>
                                          <p:spTgt spid="14"/>
                                        </p:tgtEl>
                                        <p:attrNameLst>
                                          <p:attrName>style.visibility</p:attrName>
                                        </p:attrNameLst>
                                      </p:cBhvr>
                                      <p:to>
                                        <p:strVal val="hidden"/>
                                      </p:to>
                                    </p:set>
                                  </p:childTnLst>
                                </p:cTn>
                              </p:par>
                              <p:par>
                                <p:cTn id="70" presetID="45" presetClass="exit" presetSubtype="0" fill="hold" nodeType="withEffect">
                                  <p:stCondLst>
                                    <p:cond delay="0"/>
                                  </p:stCondLst>
                                  <p:childTnLst>
                                    <p:animEffect transition="out" filter="fade">
                                      <p:cBhvr>
                                        <p:cTn id="71" dur="2000"/>
                                        <p:tgtEl>
                                          <p:spTgt spid="10"/>
                                        </p:tgtEl>
                                      </p:cBhvr>
                                    </p:animEffect>
                                    <p:anim calcmode="lin" valueType="num">
                                      <p:cBhvr>
                                        <p:cTn id="7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2000"/>
                                        <p:tgtEl>
                                          <p:spTgt spid="10"/>
                                        </p:tgtEl>
                                        <p:attrNameLst>
                                          <p:attrName>ppt_h</p:attrName>
                                        </p:attrNameLst>
                                      </p:cBhvr>
                                      <p:tavLst>
                                        <p:tav tm="0">
                                          <p:val>
                                            <p:strVal val="ppt_h"/>
                                          </p:val>
                                        </p:tav>
                                        <p:tav tm="100000">
                                          <p:val>
                                            <p:strVal val="ppt_h"/>
                                          </p:val>
                                        </p:tav>
                                      </p:tavLst>
                                    </p:anim>
                                    <p:set>
                                      <p:cBhvr>
                                        <p:cTn id="74" dur="1" fill="hold">
                                          <p:stCondLst>
                                            <p:cond delay="1999"/>
                                          </p:stCondLst>
                                        </p:cTn>
                                        <p:tgtEl>
                                          <p:spTgt spid="10"/>
                                        </p:tgtEl>
                                        <p:attrNameLst>
                                          <p:attrName>style.visibility</p:attrName>
                                        </p:attrNameLst>
                                      </p:cBhvr>
                                      <p:to>
                                        <p:strVal val="hidden"/>
                                      </p:to>
                                    </p:set>
                                  </p:childTnLst>
                                </p:cTn>
                              </p:par>
                              <p:par>
                                <p:cTn id="75" presetID="45" presetClass="exit" presetSubtype="0" fill="hold" nodeType="withEffect">
                                  <p:stCondLst>
                                    <p:cond delay="0"/>
                                  </p:stCondLst>
                                  <p:childTnLst>
                                    <p:animEffect transition="out" filter="fade">
                                      <p:cBhvr>
                                        <p:cTn id="76" dur="2000"/>
                                        <p:tgtEl>
                                          <p:spTgt spid="11"/>
                                        </p:tgtEl>
                                      </p:cBhvr>
                                    </p:animEffect>
                                    <p:anim calcmode="lin" valueType="num">
                                      <p:cBhvr>
                                        <p:cTn id="7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8" dur="2000"/>
                                        <p:tgtEl>
                                          <p:spTgt spid="11"/>
                                        </p:tgtEl>
                                        <p:attrNameLst>
                                          <p:attrName>ppt_h</p:attrName>
                                        </p:attrNameLst>
                                      </p:cBhvr>
                                      <p:tavLst>
                                        <p:tav tm="0">
                                          <p:val>
                                            <p:strVal val="ppt_h"/>
                                          </p:val>
                                        </p:tav>
                                        <p:tav tm="100000">
                                          <p:val>
                                            <p:strVal val="ppt_h"/>
                                          </p:val>
                                        </p:tav>
                                      </p:tavLst>
                                    </p:anim>
                                    <p:set>
                                      <p:cBhvr>
                                        <p:cTn id="79" dur="1" fill="hold">
                                          <p:stCondLst>
                                            <p:cond delay="1999"/>
                                          </p:stCondLst>
                                        </p:cTn>
                                        <p:tgtEl>
                                          <p:spTgt spid="11"/>
                                        </p:tgtEl>
                                        <p:attrNameLst>
                                          <p:attrName>style.visibility</p:attrName>
                                        </p:attrNameLst>
                                      </p:cBhvr>
                                      <p:to>
                                        <p:strVal val="hidden"/>
                                      </p:to>
                                    </p:set>
                                  </p:childTnLst>
                                </p:cTn>
                              </p:par>
                              <p:par>
                                <p:cTn id="80" presetID="45" presetClass="exit" presetSubtype="0" fill="hold" nodeType="withEffect">
                                  <p:stCondLst>
                                    <p:cond delay="0"/>
                                  </p:stCondLst>
                                  <p:childTnLst>
                                    <p:animEffect transition="out" filter="fade">
                                      <p:cBhvr>
                                        <p:cTn id="81" dur="2000"/>
                                        <p:tgtEl>
                                          <p:spTgt spid="12"/>
                                        </p:tgtEl>
                                      </p:cBhvr>
                                    </p:animEffect>
                                    <p:anim calcmode="lin" valueType="num">
                                      <p:cBhvr>
                                        <p:cTn id="82" dur="2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3" dur="2000"/>
                                        <p:tgtEl>
                                          <p:spTgt spid="12"/>
                                        </p:tgtEl>
                                        <p:attrNameLst>
                                          <p:attrName>ppt_h</p:attrName>
                                        </p:attrNameLst>
                                      </p:cBhvr>
                                      <p:tavLst>
                                        <p:tav tm="0">
                                          <p:val>
                                            <p:strVal val="ppt_h"/>
                                          </p:val>
                                        </p:tav>
                                        <p:tav tm="100000">
                                          <p:val>
                                            <p:strVal val="ppt_h"/>
                                          </p:val>
                                        </p:tav>
                                      </p:tavLst>
                                    </p:anim>
                                    <p:set>
                                      <p:cBhvr>
                                        <p:cTn id="84" dur="1" fill="hold">
                                          <p:stCondLst>
                                            <p:cond delay="1999"/>
                                          </p:stCondLst>
                                        </p:cTn>
                                        <p:tgtEl>
                                          <p:spTgt spid="12"/>
                                        </p:tgtEl>
                                        <p:attrNameLst>
                                          <p:attrName>style.visibility</p:attrName>
                                        </p:attrNameLst>
                                      </p:cBhvr>
                                      <p:to>
                                        <p:strVal val="hidden"/>
                                      </p:to>
                                    </p:set>
                                  </p:childTnLst>
                                </p:cTn>
                              </p:par>
                            </p:childTnLst>
                          </p:cTn>
                        </p:par>
                        <p:par>
                          <p:cTn id="85" fill="hold">
                            <p:stCondLst>
                              <p:cond delay="4588"/>
                            </p:stCondLst>
                            <p:childTnLst>
                              <p:par>
                                <p:cTn id="86" presetID="35" presetClass="path" presetSubtype="0" accel="50000" decel="50000" fill="hold" nodeType="afterEffect">
                                  <p:stCondLst>
                                    <p:cond delay="0"/>
                                  </p:stCondLst>
                                  <p:childTnLst>
                                    <p:animMotion origin="layout" path="M -0.29882 0.12361 L -1.28593 0.12732 " pathEditMode="relative" rAng="0" ptsTypes="AA">
                                      <p:cBhvr>
                                        <p:cTn id="87" dur="2000" fill="hold"/>
                                        <p:tgtEl>
                                          <p:spTgt spid="9"/>
                                        </p:tgtEl>
                                        <p:attrNameLst>
                                          <p:attrName>ppt_x</p:attrName>
                                          <p:attrName>ppt_y</p:attrName>
                                        </p:attrNameLst>
                                      </p:cBhvr>
                                      <p:rCtr x="-49362" y="185"/>
                                    </p:animMotion>
                                  </p:childTnLst>
                                </p:cTn>
                              </p:par>
                            </p:childTnLst>
                          </p:cTn>
                        </p:par>
                      </p:childTnLst>
                    </p:cTn>
                  </p:par>
                </p:childTnLst>
              </p:cTn>
              <p:nextCondLst>
                <p:cond evt="onClick" delay="0">
                  <p:tgtEl>
                    <p:spTgt spid="29"/>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35" presetClass="path" presetSubtype="0" accel="50000" decel="50000" fill="hold" nodeType="clickEffect">
                                  <p:stCondLst>
                                    <p:cond delay="0"/>
                                  </p:stCondLst>
                                  <p:childTnLst>
                                    <p:animMotion origin="layout" path="M 0.02956 0.12385 L -0.29882 0.12361 " pathEditMode="relative" rAng="0" ptsTypes="AA">
                                      <p:cBhvr>
                                        <p:cTn id="92" dur="2000" fill="hold"/>
                                        <p:tgtEl>
                                          <p:spTgt spid="9"/>
                                        </p:tgtEl>
                                        <p:attrNameLst>
                                          <p:attrName>ppt_x</p:attrName>
                                          <p:attrName>ppt_y</p:attrName>
                                        </p:attrNameLst>
                                      </p:cBhvr>
                                      <p:rCtr x="-16419" y="-23"/>
                                    </p:animMotion>
                                  </p:childTnLst>
                                </p:cTn>
                              </p:par>
                              <p:par>
                                <p:cTn id="93" presetID="1" presetClass="mediacall" presetSubtype="0" fill="hold" nodeType="withEffect">
                                  <p:stCondLst>
                                    <p:cond delay="0"/>
                                  </p:stCondLst>
                                  <p:childTnLst>
                                    <p:cmd type="call" cmd="playFrom(0.0)">
                                      <p:cBhvr>
                                        <p:cTn id="94" dur="12094" fill="hold"/>
                                        <p:tgtEl>
                                          <p:spTgt spid="65"/>
                                        </p:tgtEl>
                                      </p:cBhvr>
                                    </p:cmd>
                                  </p:childTnLst>
                                </p:cTn>
                              </p:par>
                            </p:childTnLst>
                          </p:cTn>
                        </p:par>
                      </p:childTnLst>
                    </p:cTn>
                  </p:par>
                </p:childTnLst>
              </p:cTn>
              <p:nextCondLst>
                <p:cond evt="onClick" delay="0">
                  <p:tgtEl>
                    <p:spTgt spid="19"/>
                  </p:tgtEl>
                </p:cond>
              </p:nextCondLst>
            </p:seq>
            <p:seq concurrent="1" nextAc="seek">
              <p:cTn id="95" restart="whenNotActive" fill="hold" evtFilter="cancelBubble" nodeType="interactiveSeq">
                <p:stCondLst>
                  <p:cond evt="onClick" delay="0">
                    <p:tgtEl>
                      <p:spTgt spid="34"/>
                    </p:tgtEl>
                  </p:cond>
                </p:stCondLst>
                <p:endSync evt="end" delay="0">
                  <p:rtn val="all"/>
                </p:endSync>
                <p:childTnLst>
                  <p:par>
                    <p:cTn id="96" fill="hold">
                      <p:stCondLst>
                        <p:cond delay="0"/>
                      </p:stCondLst>
                      <p:childTnLst>
                        <p:par>
                          <p:cTn id="97" fill="hold">
                            <p:stCondLst>
                              <p:cond delay="0"/>
                            </p:stCondLst>
                            <p:childTnLst>
                              <p:par>
                                <p:cTn id="98" presetID="6" presetClass="entr" presetSubtype="32" fill="hold" nodeType="click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circle(out)">
                                      <p:cBhvr>
                                        <p:cTn id="100" dur="2000"/>
                                        <p:tgtEl>
                                          <p:spTgt spid="59"/>
                                        </p:tgtEl>
                                      </p:cBhvr>
                                    </p:animEffect>
                                  </p:childTnLst>
                                </p:cTn>
                              </p:par>
                              <p:par>
                                <p:cTn id="101" presetID="6" presetClass="entr" presetSubtype="32" fill="hold" nodeType="with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circle(out)">
                                      <p:cBhvr>
                                        <p:cTn id="103" dur="2000"/>
                                        <p:tgtEl>
                                          <p:spTgt spid="57"/>
                                        </p:tgtEl>
                                      </p:cBhvr>
                                    </p:animEffect>
                                  </p:childTnLst>
                                </p:cTn>
                              </p:par>
                              <p:par>
                                <p:cTn id="104" presetID="6" presetClass="entr" presetSubtype="32"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circle(out)">
                                      <p:cBhvr>
                                        <p:cTn id="106" dur="2000"/>
                                        <p:tgtEl>
                                          <p:spTgt spid="58"/>
                                        </p:tgtEl>
                                      </p:cBhvr>
                                    </p:animEffect>
                                  </p:childTnLst>
                                </p:cTn>
                              </p:par>
                            </p:childTnLst>
                          </p:cTn>
                        </p:par>
                      </p:childTnLst>
                    </p:cTn>
                  </p:par>
                </p:childTnLst>
              </p:cTn>
              <p:nextCondLst>
                <p:cond evt="onClick" delay="0">
                  <p:tgtEl>
                    <p:spTgt spid="34"/>
                  </p:tgtEl>
                </p:cond>
              </p:nextCondLst>
            </p:seq>
            <p:seq concurrent="1" nextAc="seek">
              <p:cTn id="107" restart="whenNotActive" fill="hold" evtFilter="cancelBubble" nodeType="interactiveSeq">
                <p:stCondLst>
                  <p:cond evt="onClick" delay="0">
                    <p:tgtEl>
                      <p:spTgt spid="38"/>
                    </p:tgtEl>
                  </p:cond>
                </p:stCondLst>
                <p:endSync evt="end" delay="0">
                  <p:rtn val="all"/>
                </p:endSync>
                <p:childTnLst>
                  <p:par>
                    <p:cTn id="108" fill="hold">
                      <p:stCondLst>
                        <p:cond delay="0"/>
                      </p:stCondLst>
                      <p:childTnLst>
                        <p:par>
                          <p:cTn id="109" fill="hold">
                            <p:stCondLst>
                              <p:cond delay="0"/>
                            </p:stCondLst>
                            <p:childTnLst>
                              <p:par>
                                <p:cTn id="110" presetID="6" presetClass="entr" presetSubtype="16"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circle(in)">
                                      <p:cBhvr>
                                        <p:cTn id="112" dur="2000"/>
                                        <p:tgtEl>
                                          <p:spTgt spid="48"/>
                                        </p:tgtEl>
                                      </p:cBhvr>
                                    </p:animEffect>
                                  </p:childTnLst>
                                </p:cTn>
                              </p:par>
                              <p:par>
                                <p:cTn id="113" presetID="10" presetClass="entr" presetSubtype="0" fill="hold" nodeType="with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fade">
                                      <p:cBhvr>
                                        <p:cTn id="115" dur="500"/>
                                        <p:tgtEl>
                                          <p:spTgt spid="44"/>
                                        </p:tgtEl>
                                      </p:cBhvr>
                                    </p:animEffect>
                                  </p:childTnLst>
                                </p:cTn>
                              </p:par>
                              <p:par>
                                <p:cTn id="116" presetID="10" presetClass="entr" presetSubtype="0" fill="hold"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500"/>
                                        <p:tgtEl>
                                          <p:spTgt spid="41"/>
                                        </p:tgtEl>
                                      </p:cBhvr>
                                    </p:animEffect>
                                  </p:childTnLst>
                                </p:cTn>
                              </p:par>
                              <p:par>
                                <p:cTn id="122" presetID="10" presetClass="entr" presetSubtype="0" fill="hold" nodeType="with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500"/>
                                        <p:tgtEl>
                                          <p:spTgt spid="47"/>
                                        </p:tgtEl>
                                      </p:cBhvr>
                                    </p:animEffect>
                                  </p:childTnLst>
                                </p:cTn>
                              </p:par>
                              <p:par>
                                <p:cTn id="125" presetID="1" presetClass="mediacall" presetSubtype="0" fill="hold" nodeType="withEffect">
                                  <p:stCondLst>
                                    <p:cond delay="0"/>
                                  </p:stCondLst>
                                  <p:childTnLst>
                                    <p:cmd type="call" cmd="playFrom(0.0)">
                                      <p:cBhvr>
                                        <p:cTn id="126" dur="30312" fill="hold"/>
                                        <p:tgtEl>
                                          <p:spTgt spid="67"/>
                                        </p:tgtEl>
                                      </p:cBhvr>
                                    </p:cmd>
                                  </p:childTnLst>
                                </p:cTn>
                              </p:par>
                              <p:par>
                                <p:cTn id="127" presetID="1" presetClass="mediacall" presetSubtype="0" fill="hold" nodeType="withEffect">
                                  <p:stCondLst>
                                    <p:cond delay="0"/>
                                  </p:stCondLst>
                                  <p:childTnLst>
                                    <p:cmd type="call" cmd="playFrom(0.0)">
                                      <p:cBhvr>
                                        <p:cTn id="128" dur="8306" fill="hold"/>
                                        <p:tgtEl>
                                          <p:spTgt spid="69"/>
                                        </p:tgtEl>
                                      </p:cBhvr>
                                    </p:cmd>
                                  </p:childTnLst>
                                </p:cTn>
                              </p:par>
                              <p:par>
                                <p:cTn id="129" presetID="1" presetClass="mediacall" presetSubtype="0" fill="hold" nodeType="withEffect">
                                  <p:stCondLst>
                                    <p:cond delay="0"/>
                                  </p:stCondLst>
                                  <p:childTnLst>
                                    <p:cmd type="call" cmd="playFrom(0.0)">
                                      <p:cBhvr>
                                        <p:cTn id="130" dur="3600" fill="hold"/>
                                        <p:tgtEl>
                                          <p:spTgt spid="68"/>
                                        </p:tgtEl>
                                      </p:cBhvr>
                                    </p:cmd>
                                  </p:childTnLst>
                                </p:cTn>
                              </p:par>
                            </p:childTnLst>
                          </p:cTn>
                        </p:par>
                      </p:childTnLst>
                    </p:cTn>
                  </p:par>
                </p:childTnLst>
              </p:cTn>
              <p:nextCondLst>
                <p:cond evt="onClick" delay="0">
                  <p:tgtEl>
                    <p:spTgt spid="38"/>
                  </p:tgtEl>
                </p:cond>
              </p:nextCondLst>
            </p:seq>
            <p:audio>
              <p:cMediaNode vol="80000">
                <p:cTn id="131" fill="hold" display="0">
                  <p:stCondLst>
                    <p:cond delay="indefinite"/>
                  </p:stCondLst>
                  <p:endCondLst>
                    <p:cond evt="onStopAudio" delay="0">
                      <p:tgtEl>
                        <p:sldTgt/>
                      </p:tgtEl>
                    </p:cond>
                  </p:endCondLst>
                </p:cTn>
                <p:tgtEl>
                  <p:spTgt spid="64"/>
                </p:tgtEl>
              </p:cMediaNode>
            </p:audio>
            <p:audio>
              <p:cMediaNode vol="80000">
                <p:cTn id="132" fill="hold" display="0">
                  <p:stCondLst>
                    <p:cond delay="indefinite"/>
                  </p:stCondLst>
                  <p:endCondLst>
                    <p:cond evt="onStopAudio" delay="0">
                      <p:tgtEl>
                        <p:sldTgt/>
                      </p:tgtEl>
                    </p:cond>
                  </p:endCondLst>
                </p:cTn>
                <p:tgtEl>
                  <p:spTgt spid="65"/>
                </p:tgtEl>
              </p:cMediaNode>
            </p:audio>
            <p:audio>
              <p:cMediaNode vol="80000">
                <p:cTn id="133" fill="hold" display="0">
                  <p:stCondLst>
                    <p:cond delay="indefinite"/>
                  </p:stCondLst>
                  <p:endCondLst>
                    <p:cond evt="onStopAudio" delay="0">
                      <p:tgtEl>
                        <p:sldTgt/>
                      </p:tgtEl>
                    </p:cond>
                  </p:endCondLst>
                </p:cTn>
                <p:tgtEl>
                  <p:spTgt spid="66"/>
                </p:tgtEl>
              </p:cMediaNode>
            </p:audio>
            <p:seq concurrent="1" nextAc="seek">
              <p:cTn id="134" restart="whenNotActive" fill="hold" evtFilter="cancelBubble" nodeType="interactiveSeq">
                <p:stCondLst>
                  <p:cond evt="onClick" delay="0">
                    <p:tgtEl>
                      <p:spTgt spid="49"/>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49"/>
                                        </p:tgtEl>
                                      </p:cBhvr>
                                    </p:animEffect>
                                    <p:set>
                                      <p:cBhvr>
                                        <p:cTn id="13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40" restart="whenNotActive" fill="hold" evtFilter="cancelBubble" nodeType="interactiveSeq">
                <p:stCondLst>
                  <p:cond evt="onClick" delay="0">
                    <p:tgtEl>
                      <p:spTgt spid="50"/>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50"/>
                                        </p:tgtEl>
                                      </p:cBhvr>
                                    </p:animEffect>
                                    <p:set>
                                      <p:cBhvr>
                                        <p:cTn id="14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46" restart="whenNotActive" fill="hold" evtFilter="cancelBubble" nodeType="interactiveSeq">
                <p:stCondLst>
                  <p:cond evt="onClick" delay="0">
                    <p:tgtEl>
                      <p:spTgt spid="51"/>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1"/>
                                        </p:tgtEl>
                                      </p:cBhvr>
                                    </p:animEffect>
                                    <p:set>
                                      <p:cBhvr>
                                        <p:cTn id="15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2" restart="whenNotActive" fill="hold" evtFilter="cancelBubble" nodeType="interactiveSeq">
                <p:stCondLst>
                  <p:cond evt="onClick" delay="0">
                    <p:tgtEl>
                      <p:spTgt spid="52"/>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2"/>
                                        </p:tgtEl>
                                      </p:cBhvr>
                                    </p:animEffect>
                                    <p:set>
                                      <p:cBhvr>
                                        <p:cTn id="15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58" restart="whenNotActive" fill="hold" evtFilter="cancelBubble" nodeType="interactiveSeq">
                <p:stCondLst>
                  <p:cond evt="onClick" delay="0">
                    <p:tgtEl>
                      <p:spTgt spid="53"/>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3"/>
                                        </p:tgtEl>
                                      </p:cBhvr>
                                    </p:animEffect>
                                    <p:set>
                                      <p:cBhvr>
                                        <p:cTn id="163"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vol="80000">
                <p:cTn id="164" fill="hold" display="0">
                  <p:stCondLst>
                    <p:cond delay="indefinite"/>
                  </p:stCondLst>
                  <p:endCondLst>
                    <p:cond evt="onStopAudio" delay="0">
                      <p:tgtEl>
                        <p:sldTgt/>
                      </p:tgtEl>
                    </p:cond>
                  </p:endCondLst>
                </p:cTn>
                <p:tgtEl>
                  <p:spTgt spid="67"/>
                </p:tgtEl>
              </p:cMediaNode>
            </p:audio>
            <p:audio>
              <p:cMediaNode vol="80000">
                <p:cTn id="165" fill="hold" display="0">
                  <p:stCondLst>
                    <p:cond delay="indefinite"/>
                  </p:stCondLst>
                  <p:endCondLst>
                    <p:cond evt="onStopAudio" delay="0">
                      <p:tgtEl>
                        <p:sldTgt/>
                      </p:tgtEl>
                    </p:cond>
                  </p:endCondLst>
                </p:cTn>
                <p:tgtEl>
                  <p:spTgt spid="68"/>
                </p:tgtEl>
              </p:cMediaNode>
            </p:audio>
            <p:audio>
              <p:cMediaNode vol="80000">
                <p:cTn id="166" fill="hold" display="0">
                  <p:stCondLst>
                    <p:cond delay="indefinite"/>
                  </p:stCondLst>
                  <p:endCondLst>
                    <p:cond evt="onStopAudio" delay="0">
                      <p:tgtEl>
                        <p:sldTgt/>
                      </p:tgtEl>
                    </p:cond>
                  </p:endCondLst>
                </p:cTn>
                <p:tgtEl>
                  <p:spTgt spid="69"/>
                </p:tgtEl>
              </p:cMediaNode>
            </p:audio>
          </p:childTnLst>
        </p:cTn>
      </p:par>
    </p:tnLst>
    <p:bldLst>
      <p:bldP spid="49" grpId="0" animBg="1"/>
      <p:bldP spid="50" grpId="0" animBg="1"/>
      <p:bldP spid="51" grpId="0" animBg="1"/>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5067" y="4625889"/>
            <a:ext cx="1250425" cy="164508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 Diagonal Corner Rectangle 12"/>
          <p:cNvSpPr/>
          <p:nvPr/>
        </p:nvSpPr>
        <p:spPr>
          <a:xfrm>
            <a:off x="1995492" y="483173"/>
            <a:ext cx="8109655" cy="2755294"/>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Đây là hiện tượng</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 thiên tai gì?</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4" name="Snip Single Corner Rectangle 13"/>
          <p:cNvSpPr/>
          <p:nvPr/>
        </p:nvSpPr>
        <p:spPr>
          <a:xfrm>
            <a:off x="2298698" y="4488833"/>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prstClr val="black"/>
                </a:solidFill>
                <a:latin typeface="Times New Roman" panose="02020603050405020304" pitchFamily="18" charset="0"/>
                <a:cs typeface="Times New Roman" panose="02020603050405020304" pitchFamily="18" charset="0"/>
              </a:rPr>
              <a:t>C. Giông sét</a:t>
            </a:r>
            <a:endParaRPr lang="en-US" sz="2800" b="1" dirty="0" err="1">
              <a:solidFill>
                <a:prstClr val="black"/>
              </a:solidFill>
              <a:latin typeface="Times New Roman" panose="02020603050405020304" pitchFamily="18" charset="0"/>
              <a:cs typeface="Times New Roman" panose="02020603050405020304" pitchFamily="18" charset="0"/>
            </a:endParaRPr>
          </a:p>
        </p:txBody>
      </p:sp>
      <p:sp>
        <p:nvSpPr>
          <p:cNvPr id="15" name="Snip Single Corner Rectangle 14"/>
          <p:cNvSpPr/>
          <p:nvPr/>
        </p:nvSpPr>
        <p:spPr>
          <a:xfrm>
            <a:off x="2298699" y="3575844"/>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Bão</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nip Single Corner Rectangle 15"/>
          <p:cNvSpPr/>
          <p:nvPr/>
        </p:nvSpPr>
        <p:spPr>
          <a:xfrm>
            <a:off x="7130344" y="3575844"/>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Lũ</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nip Single Corner Rectangle 16"/>
          <p:cNvSpPr/>
          <p:nvPr/>
        </p:nvSpPr>
        <p:spPr>
          <a:xfrm>
            <a:off x="7130344" y="4488833"/>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 Hạn</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1000" y="5448433"/>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326271">
            <a:off x="3425773" y="5214188"/>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076011" y="5682677"/>
            <a:ext cx="1267592" cy="1126748"/>
          </a:xfrm>
          <a:prstGeom prst="rect">
            <a:avLst/>
          </a:prstGeom>
        </p:spPr>
      </p:pic>
      <p:pic>
        <p:nvPicPr>
          <p:cNvPr id="24" name="Picture 23">
            <a:extLst>
              <a:ext uri="{FF2B5EF4-FFF2-40B4-BE49-F238E27FC236}">
                <a16:creationId xmlns:a16="http://schemas.microsoft.com/office/drawing/2014/main" id="{D0B368EB-56F5-4AB3-B71E-B09FF84F36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1016" y="682732"/>
            <a:ext cx="3663853" cy="2356176"/>
          </a:xfrm>
          <a:prstGeom prst="rect">
            <a:avLst/>
          </a:prstGeom>
        </p:spPr>
      </p:pic>
    </p:spTree>
    <p:extLst>
      <p:ext uri="{BB962C8B-B14F-4D97-AF65-F5344CB8AC3E}">
        <p14:creationId xmlns:p14="http://schemas.microsoft.com/office/powerpoint/2010/main" val="269934899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4"/>
                                        </p:tgtEl>
                                        <p:attrNameLst>
                                          <p:attrName>style.color</p:attrName>
                                        </p:attrNameLst>
                                      </p:cBhvr>
                                      <p:to>
                                        <a:srgbClr val="FF0000"/>
                                      </p:to>
                                    </p:animClr>
                                  </p:childTnLst>
                                  <p:subTnLst>
                                    <p:audio>
                                      <p:cMediaNode>
                                        <p:cTn display="0" masterRel="sameClick">
                                          <p:stCondLst>
                                            <p:cond evt="begin" delay="0">
                                              <p:tn val="5"/>
                                            </p:cond>
                                          </p:stCondLst>
                                          <p:endCondLst>
                                            <p:cond evt="onStopAudio" delay="0">
                                              <p:tgtEl>
                                                <p:sldTgt/>
                                              </p:tgtEl>
                                            </p:cond>
                                          </p:endCondLst>
                                        </p:cTn>
                                        <p:tgtEl>
                                          <p:sndTgt r:embed="rId3" name="Am thanh tra loi dung.wav"/>
                                        </p:tgtEl>
                                      </p:cMediaNode>
                                    </p:audio>
                                  </p:subTnLst>
                                </p:cTn>
                              </p:par>
                              <p:par>
                                <p:cTn id="7" presetID="2" presetClass="exit" presetSubtype="4" fill="hold" grpId="3" nodeType="withEffect">
                                  <p:stCondLst>
                                    <p:cond delay="0"/>
                                  </p:stCondLst>
                                  <p:childTnLst>
                                    <p:anim calcmode="lin" valueType="num">
                                      <p:cBhvr additive="base">
                                        <p:cTn id="8" dur="500"/>
                                        <p:tgtEl>
                                          <p:spTgt spid="15"/>
                                        </p:tgtEl>
                                        <p:attrNameLst>
                                          <p:attrName>ppt_x</p:attrName>
                                        </p:attrNameLst>
                                      </p:cBhvr>
                                      <p:tavLst>
                                        <p:tav tm="0">
                                          <p:val>
                                            <p:strVal val="ppt_x"/>
                                          </p:val>
                                        </p:tav>
                                        <p:tav tm="100000">
                                          <p:val>
                                            <p:strVal val="ppt_x"/>
                                          </p:val>
                                        </p:tav>
                                      </p:tavLst>
                                    </p:anim>
                                    <p:anim calcmode="lin" valueType="num">
                                      <p:cBhvr additive="base">
                                        <p:cTn id="9" dur="500"/>
                                        <p:tgtEl>
                                          <p:spTgt spid="15"/>
                                        </p:tgtEl>
                                        <p:attrNameLst>
                                          <p:attrName>ppt_y</p:attrName>
                                        </p:attrNameLst>
                                      </p:cBhvr>
                                      <p:tavLst>
                                        <p:tav tm="0">
                                          <p:val>
                                            <p:strVal val="ppt_y"/>
                                          </p:val>
                                        </p:tav>
                                        <p:tav tm="100000">
                                          <p:val>
                                            <p:strVal val="1+ppt_h/2"/>
                                          </p:val>
                                        </p:tav>
                                      </p:tavLst>
                                    </p:anim>
                                    <p:set>
                                      <p:cBhvr>
                                        <p:cTn id="10" dur="1" fill="hold">
                                          <p:stCondLst>
                                            <p:cond delay="499"/>
                                          </p:stCondLst>
                                        </p:cTn>
                                        <p:tgtEl>
                                          <p:spTgt spid="15"/>
                                        </p:tgtEl>
                                        <p:attrNameLst>
                                          <p:attrName>style.visibility</p:attrName>
                                        </p:attrNameLst>
                                      </p:cBhvr>
                                      <p:to>
                                        <p:strVal val="hidden"/>
                                      </p:to>
                                    </p:set>
                                  </p:childTnLst>
                                </p:cTn>
                              </p:par>
                              <p:par>
                                <p:cTn id="11" presetID="2" presetClass="exit" presetSubtype="4" fill="hold" grpId="3" nodeType="with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par>
                                <p:cTn id="15" presetID="2" presetClass="exit" presetSubtype="4" fill="hold" grpId="3" nodeType="with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ppt_x"/>
                                          </p:val>
                                        </p:tav>
                                      </p:tavLst>
                                    </p:anim>
                                    <p:anim calcmode="lin" valueType="num">
                                      <p:cBhvr additive="base">
                                        <p:cTn id="17" dur="500"/>
                                        <p:tgtEl>
                                          <p:spTgt spid="17"/>
                                        </p:tgtEl>
                                        <p:attrNameLst>
                                          <p:attrName>ppt_y</p:attrName>
                                        </p:attrNameLst>
                                      </p:cBhvr>
                                      <p:tavLst>
                                        <p:tav tm="0">
                                          <p:val>
                                            <p:strVal val="ppt_y"/>
                                          </p:val>
                                        </p:tav>
                                        <p:tav tm="100000">
                                          <p:val>
                                            <p:strVal val="1+ppt_h/2"/>
                                          </p:val>
                                        </p:tav>
                                      </p:tavLst>
                                    </p:anim>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grpId="0"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Am thanh sai.wav"/>
                                        </p:tgtEl>
                                      </p:cMediaNode>
                                    </p:audio>
                                  </p:subTnLst>
                                </p:cTn>
                              </p:par>
                              <p:par>
                                <p:cTn id="27" presetID="3" presetClass="emph" presetSubtype="2" fill="hold" grpId="1" nodeType="withEffect">
                                  <p:stCondLst>
                                    <p:cond delay="0"/>
                                  </p:stCondLst>
                                  <p:childTnLst>
                                    <p:animClr clrSpc="rgb" dir="cw">
                                      <p:cBhvr override="childStyle">
                                        <p:cTn id="28" dur="2000" fill="hold"/>
                                        <p:tgtEl>
                                          <p:spTgt spid="14"/>
                                        </p:tgtEl>
                                        <p:attrNameLst>
                                          <p:attrName>style.color</p:attrName>
                                        </p:attrNameLst>
                                      </p:cBhvr>
                                      <p:to>
                                        <a:schemeClr val="accent2"/>
                                      </p:to>
                                    </p:animClr>
                                  </p:childTnLst>
                                </p:cTn>
                              </p:par>
                              <p:par>
                                <p:cTn id="29" presetID="21" presetClass="exit" presetSubtype="1" fill="hold" grpId="1" nodeType="withEffect">
                                  <p:stCondLst>
                                    <p:cond delay="0"/>
                                  </p:stCondLst>
                                  <p:childTnLst>
                                    <p:animEffect transition="out" filter="wheel(1)">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par>
                                <p:cTn id="32" presetID="21" presetClass="exit" presetSubtype="1" fill="hold" grpId="1" nodeType="withEffect">
                                  <p:stCondLst>
                                    <p:cond delay="0"/>
                                  </p:stCondLst>
                                  <p:childTnLst>
                                    <p:animEffect transition="out" filter="wheel(1)">
                                      <p:cBhvr>
                                        <p:cTn id="33" dur="2000"/>
                                        <p:tgtEl>
                                          <p:spTgt spid="17"/>
                                        </p:tgtEl>
                                      </p:cBhvr>
                                    </p:animEffect>
                                    <p:set>
                                      <p:cBhvr>
                                        <p:cTn id="3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Am thanh sai.wav"/>
                                        </p:tgtEl>
                                      </p:cMediaNode>
                                    </p:audio>
                                  </p:subTnLst>
                                </p:cTn>
                              </p:par>
                              <p:par>
                                <p:cTn id="43" presetID="3" presetClass="emph" presetSubtype="2" fill="hold" grpId="2" nodeType="withEffect">
                                  <p:stCondLst>
                                    <p:cond delay="0"/>
                                  </p:stCondLst>
                                  <p:childTnLst>
                                    <p:animClr clrSpc="rgb" dir="cw">
                                      <p:cBhvr override="childStyle">
                                        <p:cTn id="44" dur="2000" fill="hold"/>
                                        <p:tgtEl>
                                          <p:spTgt spid="14"/>
                                        </p:tgtEl>
                                        <p:attrNameLst>
                                          <p:attrName>style.color</p:attrName>
                                        </p:attrNameLst>
                                      </p:cBhvr>
                                      <p:to>
                                        <a:schemeClr val="accent2"/>
                                      </p:to>
                                    </p:animClr>
                                  </p:childTnLst>
                                </p:cTn>
                              </p:par>
                              <p:par>
                                <p:cTn id="45" presetID="42" presetClass="exit" presetSubtype="0" fill="hold" grpId="1" nodeType="with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par>
                                <p:cTn id="50" presetID="42" presetClass="exit" presetSubtype="0" fill="hold" grpId="2" nodeType="withEffect">
                                  <p:stCondLst>
                                    <p:cond delay="0"/>
                                  </p:stCondLst>
                                  <p:childTnLst>
                                    <p:animEffect transition="out" filter="fade">
                                      <p:cBhvr>
                                        <p:cTn id="51" dur="1000"/>
                                        <p:tgtEl>
                                          <p:spTgt spid="17"/>
                                        </p:tgtEl>
                                      </p:cBhvr>
                                    </p:animEffect>
                                    <p:anim calcmode="lin" valueType="num">
                                      <p:cBhvr>
                                        <p:cTn id="52" dur="1000"/>
                                        <p:tgtEl>
                                          <p:spTgt spid="17"/>
                                        </p:tgtEl>
                                        <p:attrNameLst>
                                          <p:attrName>ppt_x</p:attrName>
                                        </p:attrNameLst>
                                      </p:cBhvr>
                                      <p:tavLst>
                                        <p:tav tm="0">
                                          <p:val>
                                            <p:strVal val="ppt_x"/>
                                          </p:val>
                                        </p:tav>
                                        <p:tav tm="100000">
                                          <p:val>
                                            <p:strVal val="ppt_x"/>
                                          </p:val>
                                        </p:tav>
                                      </p:tavLst>
                                    </p:anim>
                                    <p:anim calcmode="lin" valueType="num">
                                      <p:cBhvr>
                                        <p:cTn id="53" dur="1000"/>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500"/>
                                        <p:tgtEl>
                                          <p:spTgt spid="17"/>
                                        </p:tgtEl>
                                        <p:attrNameLst>
                                          <p:attrName>ppt_w</p:attrName>
                                        </p:attrNameLst>
                                      </p:cBhvr>
                                      <p:tavLst>
                                        <p:tav tm="0">
                                          <p:val>
                                            <p:strVal val="ppt_w"/>
                                          </p:val>
                                        </p:tav>
                                        <p:tav tm="100000">
                                          <p:val>
                                            <p:fltVal val="0"/>
                                          </p:val>
                                        </p:tav>
                                      </p:tavLst>
                                    </p:anim>
                                    <p:anim calcmode="lin" valueType="num">
                                      <p:cBhvr>
                                        <p:cTn id="60" dur="500"/>
                                        <p:tgtEl>
                                          <p:spTgt spid="17"/>
                                        </p:tgtEl>
                                        <p:attrNameLst>
                                          <p:attrName>ppt_h</p:attrName>
                                        </p:attrNameLst>
                                      </p:cBhvr>
                                      <p:tavLst>
                                        <p:tav tm="0">
                                          <p:val>
                                            <p:strVal val="ppt_h"/>
                                          </p:val>
                                        </p:tav>
                                        <p:tav tm="100000">
                                          <p:val>
                                            <p:fltVal val="0"/>
                                          </p:val>
                                        </p:tav>
                                      </p:tavLst>
                                    </p:anim>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m thanh sai.wav"/>
                                        </p:tgtEl>
                                      </p:cMediaNode>
                                    </p:audio>
                                  </p:subTnLst>
                                </p:cTn>
                              </p:par>
                              <p:par>
                                <p:cTn id="63" presetID="3" presetClass="emph" presetSubtype="2" fill="hold" grpId="3" nodeType="withEffect">
                                  <p:stCondLst>
                                    <p:cond delay="0"/>
                                  </p:stCondLst>
                                  <p:childTnLst>
                                    <p:animClr clrSpc="rgb" dir="cw">
                                      <p:cBhvr override="childStyle">
                                        <p:cTn id="64" dur="2000" fill="hold"/>
                                        <p:tgtEl>
                                          <p:spTgt spid="14"/>
                                        </p:tgtEl>
                                        <p:attrNameLst>
                                          <p:attrName>style.color</p:attrName>
                                        </p:attrNameLst>
                                      </p:cBhvr>
                                      <p:to>
                                        <a:schemeClr val="accent2"/>
                                      </p:to>
                                    </p:animClr>
                                  </p:childTnLst>
                                </p:cTn>
                              </p:par>
                              <p:par>
                                <p:cTn id="65" presetID="14" presetClass="exit" presetSubtype="10" fill="hold" grpId="2" nodeType="withEffect">
                                  <p:stCondLst>
                                    <p:cond delay="0"/>
                                  </p:stCondLst>
                                  <p:childTnLst>
                                    <p:animEffect transition="out" filter="randombar(horizontal)">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4" presetClass="exit" presetSubtype="10" fill="hold" grpId="2" nodeType="withEffect">
                                  <p:stCondLst>
                                    <p:cond delay="0"/>
                                  </p:stCondLst>
                                  <p:childTnLst>
                                    <p:animEffect transition="out" filter="randombar(horizontal)">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5067" y="4625889"/>
            <a:ext cx="1250425" cy="164508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 Diagonal Corner Rectangle 12"/>
          <p:cNvSpPr/>
          <p:nvPr/>
        </p:nvSpPr>
        <p:spPr>
          <a:xfrm>
            <a:off x="1995492" y="483173"/>
            <a:ext cx="8109655" cy="2755294"/>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Đây là hiện tượng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 thiên tai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4" name="Snip Single Corner Rectangle 13"/>
          <p:cNvSpPr/>
          <p:nvPr/>
        </p:nvSpPr>
        <p:spPr>
          <a:xfrm>
            <a:off x="7130343" y="3527041"/>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b="1">
              <a:solidFill>
                <a:prstClr val="black"/>
              </a:solidFill>
              <a:latin typeface="Times New Roman" panose="02020603050405020304" pitchFamily="18" charset="0"/>
              <a:cs typeface="Times New Roman" panose="02020603050405020304" pitchFamily="18" charset="0"/>
            </a:endParaRPr>
          </a:p>
          <a:p>
            <a:pPr lvl="0" algn="ctr"/>
            <a:r>
              <a:rPr lang="en-US" sz="2800" b="1">
                <a:solidFill>
                  <a:prstClr val="black"/>
                </a:solidFill>
                <a:latin typeface="Times New Roman" panose="02020603050405020304" pitchFamily="18" charset="0"/>
                <a:cs typeface="Times New Roman" panose="02020603050405020304" pitchFamily="18" charset="0"/>
              </a:rPr>
              <a:t>B. Lũ</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nip Single Corner Rectangle 14"/>
          <p:cNvSpPr/>
          <p:nvPr/>
        </p:nvSpPr>
        <p:spPr>
          <a:xfrm>
            <a:off x="2298699" y="3575844"/>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Bão</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nip Single Corner Rectangle 15"/>
          <p:cNvSpPr/>
          <p:nvPr/>
        </p:nvSpPr>
        <p:spPr>
          <a:xfrm>
            <a:off x="2377564" y="4625889"/>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prstClr val="black"/>
                </a:solidFill>
                <a:latin typeface="Times New Roman" panose="02020603050405020304" pitchFamily="18" charset="0"/>
                <a:cs typeface="Times New Roman" panose="02020603050405020304" pitchFamily="18" charset="0"/>
              </a:rPr>
              <a:t>C. Giông sét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nip Single Corner Rectangle 16"/>
          <p:cNvSpPr/>
          <p:nvPr/>
        </p:nvSpPr>
        <p:spPr>
          <a:xfrm>
            <a:off x="7130344" y="4488833"/>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 Hạn hán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1000" y="5448433"/>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326271">
            <a:off x="3425773" y="5214188"/>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076011" y="5682677"/>
            <a:ext cx="1267592" cy="1126748"/>
          </a:xfrm>
          <a:prstGeom prst="rect">
            <a:avLst/>
          </a:prstGeom>
        </p:spPr>
      </p:pic>
      <p:pic>
        <p:nvPicPr>
          <p:cNvPr id="22" name="Picture 21">
            <a:extLst>
              <a:ext uri="{FF2B5EF4-FFF2-40B4-BE49-F238E27FC236}">
                <a16:creationId xmlns:a16="http://schemas.microsoft.com/office/drawing/2014/main" id="{F10C3AEB-3BB3-46C2-BF41-7A81C69291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0319" y="530519"/>
            <a:ext cx="3927289" cy="2514806"/>
          </a:xfrm>
          <a:prstGeom prst="rect">
            <a:avLst/>
          </a:prstGeom>
        </p:spPr>
      </p:pic>
    </p:spTree>
    <p:extLst>
      <p:ext uri="{BB962C8B-B14F-4D97-AF65-F5344CB8AC3E}">
        <p14:creationId xmlns:p14="http://schemas.microsoft.com/office/powerpoint/2010/main" val="246875380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4"/>
                                        </p:tgtEl>
                                        <p:attrNameLst>
                                          <p:attrName>style.color</p:attrName>
                                        </p:attrNameLst>
                                      </p:cBhvr>
                                      <p:to>
                                        <a:srgbClr val="FF0000"/>
                                      </p:to>
                                    </p:animClr>
                                  </p:childTnLst>
                                  <p:subTnLst>
                                    <p:audio>
                                      <p:cMediaNode>
                                        <p:cTn display="0" masterRel="sameClick">
                                          <p:stCondLst>
                                            <p:cond evt="begin" delay="0">
                                              <p:tn val="5"/>
                                            </p:cond>
                                          </p:stCondLst>
                                          <p:endCondLst>
                                            <p:cond evt="onStopAudio" delay="0">
                                              <p:tgtEl>
                                                <p:sldTgt/>
                                              </p:tgtEl>
                                            </p:cond>
                                          </p:endCondLst>
                                        </p:cTn>
                                        <p:tgtEl>
                                          <p:sndTgt r:embed="rId3" name="Am thanh tra loi dung.wav"/>
                                        </p:tgtEl>
                                      </p:cMediaNode>
                                    </p:audio>
                                  </p:subTnLst>
                                </p:cTn>
                              </p:par>
                              <p:par>
                                <p:cTn id="7" presetID="2" presetClass="exit" presetSubtype="4" fill="hold" grpId="3" nodeType="withEffect">
                                  <p:stCondLst>
                                    <p:cond delay="0"/>
                                  </p:stCondLst>
                                  <p:childTnLst>
                                    <p:anim calcmode="lin" valueType="num">
                                      <p:cBhvr additive="base">
                                        <p:cTn id="8" dur="500"/>
                                        <p:tgtEl>
                                          <p:spTgt spid="15"/>
                                        </p:tgtEl>
                                        <p:attrNameLst>
                                          <p:attrName>ppt_x</p:attrName>
                                        </p:attrNameLst>
                                      </p:cBhvr>
                                      <p:tavLst>
                                        <p:tav tm="0">
                                          <p:val>
                                            <p:strVal val="ppt_x"/>
                                          </p:val>
                                        </p:tav>
                                        <p:tav tm="100000">
                                          <p:val>
                                            <p:strVal val="ppt_x"/>
                                          </p:val>
                                        </p:tav>
                                      </p:tavLst>
                                    </p:anim>
                                    <p:anim calcmode="lin" valueType="num">
                                      <p:cBhvr additive="base">
                                        <p:cTn id="9" dur="500"/>
                                        <p:tgtEl>
                                          <p:spTgt spid="15"/>
                                        </p:tgtEl>
                                        <p:attrNameLst>
                                          <p:attrName>ppt_y</p:attrName>
                                        </p:attrNameLst>
                                      </p:cBhvr>
                                      <p:tavLst>
                                        <p:tav tm="0">
                                          <p:val>
                                            <p:strVal val="ppt_y"/>
                                          </p:val>
                                        </p:tav>
                                        <p:tav tm="100000">
                                          <p:val>
                                            <p:strVal val="1+ppt_h/2"/>
                                          </p:val>
                                        </p:tav>
                                      </p:tavLst>
                                    </p:anim>
                                    <p:set>
                                      <p:cBhvr>
                                        <p:cTn id="10" dur="1" fill="hold">
                                          <p:stCondLst>
                                            <p:cond delay="499"/>
                                          </p:stCondLst>
                                        </p:cTn>
                                        <p:tgtEl>
                                          <p:spTgt spid="15"/>
                                        </p:tgtEl>
                                        <p:attrNameLst>
                                          <p:attrName>style.visibility</p:attrName>
                                        </p:attrNameLst>
                                      </p:cBhvr>
                                      <p:to>
                                        <p:strVal val="hidden"/>
                                      </p:to>
                                    </p:set>
                                  </p:childTnLst>
                                </p:cTn>
                              </p:par>
                              <p:par>
                                <p:cTn id="11" presetID="2" presetClass="exit" presetSubtype="4" fill="hold" grpId="3" nodeType="with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par>
                                <p:cTn id="15" presetID="2" presetClass="exit" presetSubtype="4" fill="hold" grpId="3" nodeType="with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ppt_x"/>
                                          </p:val>
                                        </p:tav>
                                      </p:tavLst>
                                    </p:anim>
                                    <p:anim calcmode="lin" valueType="num">
                                      <p:cBhvr additive="base">
                                        <p:cTn id="17" dur="500"/>
                                        <p:tgtEl>
                                          <p:spTgt spid="17"/>
                                        </p:tgtEl>
                                        <p:attrNameLst>
                                          <p:attrName>ppt_y</p:attrName>
                                        </p:attrNameLst>
                                      </p:cBhvr>
                                      <p:tavLst>
                                        <p:tav tm="0">
                                          <p:val>
                                            <p:strVal val="ppt_y"/>
                                          </p:val>
                                        </p:tav>
                                        <p:tav tm="100000">
                                          <p:val>
                                            <p:strVal val="1+ppt_h/2"/>
                                          </p:val>
                                        </p:tav>
                                      </p:tavLst>
                                    </p:anim>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grpId="0"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Am thanh sai.wav"/>
                                        </p:tgtEl>
                                      </p:cMediaNode>
                                    </p:audio>
                                  </p:subTnLst>
                                </p:cTn>
                              </p:par>
                              <p:par>
                                <p:cTn id="27" presetID="3" presetClass="emph" presetSubtype="2" fill="hold" grpId="1" nodeType="withEffect">
                                  <p:stCondLst>
                                    <p:cond delay="0"/>
                                  </p:stCondLst>
                                  <p:childTnLst>
                                    <p:animClr clrSpc="rgb" dir="cw">
                                      <p:cBhvr override="childStyle">
                                        <p:cTn id="28" dur="2000" fill="hold"/>
                                        <p:tgtEl>
                                          <p:spTgt spid="14"/>
                                        </p:tgtEl>
                                        <p:attrNameLst>
                                          <p:attrName>style.color</p:attrName>
                                        </p:attrNameLst>
                                      </p:cBhvr>
                                      <p:to>
                                        <a:schemeClr val="accent2"/>
                                      </p:to>
                                    </p:animClr>
                                  </p:childTnLst>
                                </p:cTn>
                              </p:par>
                              <p:par>
                                <p:cTn id="29" presetID="21" presetClass="exit" presetSubtype="1" fill="hold" grpId="1" nodeType="withEffect">
                                  <p:stCondLst>
                                    <p:cond delay="0"/>
                                  </p:stCondLst>
                                  <p:childTnLst>
                                    <p:animEffect transition="out" filter="wheel(1)">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par>
                                <p:cTn id="32" presetID="21" presetClass="exit" presetSubtype="1" fill="hold" grpId="1" nodeType="withEffect">
                                  <p:stCondLst>
                                    <p:cond delay="0"/>
                                  </p:stCondLst>
                                  <p:childTnLst>
                                    <p:animEffect transition="out" filter="wheel(1)">
                                      <p:cBhvr>
                                        <p:cTn id="33" dur="2000"/>
                                        <p:tgtEl>
                                          <p:spTgt spid="17"/>
                                        </p:tgtEl>
                                      </p:cBhvr>
                                    </p:animEffect>
                                    <p:set>
                                      <p:cBhvr>
                                        <p:cTn id="3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Am thanh sai.wav"/>
                                        </p:tgtEl>
                                      </p:cMediaNode>
                                    </p:audio>
                                  </p:subTnLst>
                                </p:cTn>
                              </p:par>
                              <p:par>
                                <p:cTn id="43" presetID="3" presetClass="emph" presetSubtype="2" fill="hold" grpId="2" nodeType="withEffect">
                                  <p:stCondLst>
                                    <p:cond delay="0"/>
                                  </p:stCondLst>
                                  <p:childTnLst>
                                    <p:animClr clrSpc="rgb" dir="cw">
                                      <p:cBhvr override="childStyle">
                                        <p:cTn id="44" dur="2000" fill="hold"/>
                                        <p:tgtEl>
                                          <p:spTgt spid="14"/>
                                        </p:tgtEl>
                                        <p:attrNameLst>
                                          <p:attrName>style.color</p:attrName>
                                        </p:attrNameLst>
                                      </p:cBhvr>
                                      <p:to>
                                        <a:schemeClr val="accent2"/>
                                      </p:to>
                                    </p:animClr>
                                  </p:childTnLst>
                                </p:cTn>
                              </p:par>
                              <p:par>
                                <p:cTn id="45" presetID="42" presetClass="exit" presetSubtype="0" fill="hold" grpId="1" nodeType="with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par>
                                <p:cTn id="50" presetID="42" presetClass="exit" presetSubtype="0" fill="hold" grpId="2" nodeType="withEffect">
                                  <p:stCondLst>
                                    <p:cond delay="0"/>
                                  </p:stCondLst>
                                  <p:childTnLst>
                                    <p:animEffect transition="out" filter="fade">
                                      <p:cBhvr>
                                        <p:cTn id="51" dur="1000"/>
                                        <p:tgtEl>
                                          <p:spTgt spid="17"/>
                                        </p:tgtEl>
                                      </p:cBhvr>
                                    </p:animEffect>
                                    <p:anim calcmode="lin" valueType="num">
                                      <p:cBhvr>
                                        <p:cTn id="52" dur="1000"/>
                                        <p:tgtEl>
                                          <p:spTgt spid="17"/>
                                        </p:tgtEl>
                                        <p:attrNameLst>
                                          <p:attrName>ppt_x</p:attrName>
                                        </p:attrNameLst>
                                      </p:cBhvr>
                                      <p:tavLst>
                                        <p:tav tm="0">
                                          <p:val>
                                            <p:strVal val="ppt_x"/>
                                          </p:val>
                                        </p:tav>
                                        <p:tav tm="100000">
                                          <p:val>
                                            <p:strVal val="ppt_x"/>
                                          </p:val>
                                        </p:tav>
                                      </p:tavLst>
                                    </p:anim>
                                    <p:anim calcmode="lin" valueType="num">
                                      <p:cBhvr>
                                        <p:cTn id="53" dur="1000"/>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500"/>
                                        <p:tgtEl>
                                          <p:spTgt spid="17"/>
                                        </p:tgtEl>
                                        <p:attrNameLst>
                                          <p:attrName>ppt_w</p:attrName>
                                        </p:attrNameLst>
                                      </p:cBhvr>
                                      <p:tavLst>
                                        <p:tav tm="0">
                                          <p:val>
                                            <p:strVal val="ppt_w"/>
                                          </p:val>
                                        </p:tav>
                                        <p:tav tm="100000">
                                          <p:val>
                                            <p:fltVal val="0"/>
                                          </p:val>
                                        </p:tav>
                                      </p:tavLst>
                                    </p:anim>
                                    <p:anim calcmode="lin" valueType="num">
                                      <p:cBhvr>
                                        <p:cTn id="60" dur="500"/>
                                        <p:tgtEl>
                                          <p:spTgt spid="17"/>
                                        </p:tgtEl>
                                        <p:attrNameLst>
                                          <p:attrName>ppt_h</p:attrName>
                                        </p:attrNameLst>
                                      </p:cBhvr>
                                      <p:tavLst>
                                        <p:tav tm="0">
                                          <p:val>
                                            <p:strVal val="ppt_h"/>
                                          </p:val>
                                        </p:tav>
                                        <p:tav tm="100000">
                                          <p:val>
                                            <p:fltVal val="0"/>
                                          </p:val>
                                        </p:tav>
                                      </p:tavLst>
                                    </p:anim>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m thanh sai.wav"/>
                                        </p:tgtEl>
                                      </p:cMediaNode>
                                    </p:audio>
                                  </p:subTnLst>
                                </p:cTn>
                              </p:par>
                              <p:par>
                                <p:cTn id="63" presetID="3" presetClass="emph" presetSubtype="2" fill="hold" grpId="3" nodeType="withEffect">
                                  <p:stCondLst>
                                    <p:cond delay="0"/>
                                  </p:stCondLst>
                                  <p:childTnLst>
                                    <p:animClr clrSpc="rgb" dir="cw">
                                      <p:cBhvr override="childStyle">
                                        <p:cTn id="64" dur="2000" fill="hold"/>
                                        <p:tgtEl>
                                          <p:spTgt spid="14"/>
                                        </p:tgtEl>
                                        <p:attrNameLst>
                                          <p:attrName>style.color</p:attrName>
                                        </p:attrNameLst>
                                      </p:cBhvr>
                                      <p:to>
                                        <a:schemeClr val="accent2"/>
                                      </p:to>
                                    </p:animClr>
                                  </p:childTnLst>
                                </p:cTn>
                              </p:par>
                              <p:par>
                                <p:cTn id="65" presetID="14" presetClass="exit" presetSubtype="10" fill="hold" grpId="2" nodeType="withEffect">
                                  <p:stCondLst>
                                    <p:cond delay="0"/>
                                  </p:stCondLst>
                                  <p:childTnLst>
                                    <p:animEffect transition="out" filter="randombar(horizontal)">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4" presetClass="exit" presetSubtype="10" fill="hold" grpId="2" nodeType="withEffect">
                                  <p:stCondLst>
                                    <p:cond delay="0"/>
                                  </p:stCondLst>
                                  <p:childTnLst>
                                    <p:animEffect transition="out" filter="randombar(horizontal)">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5067" y="4625889"/>
            <a:ext cx="1250425" cy="164508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 Diagonal Corner Rectangle 12"/>
          <p:cNvSpPr/>
          <p:nvPr/>
        </p:nvSpPr>
        <p:spPr>
          <a:xfrm>
            <a:off x="1995492" y="483173"/>
            <a:ext cx="8109655" cy="2755294"/>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Đây là hiện tượng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 thiên tai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4" name="Snip Single Corner Rectangle 13"/>
          <p:cNvSpPr/>
          <p:nvPr/>
        </p:nvSpPr>
        <p:spPr>
          <a:xfrm>
            <a:off x="2585155" y="3613779"/>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prstClr val="black"/>
                </a:solidFill>
                <a:latin typeface="Times New Roman" panose="02020603050405020304" pitchFamily="18" charset="0"/>
                <a:cs typeface="Times New Roman" panose="02020603050405020304" pitchFamily="18" charset="0"/>
              </a:rPr>
              <a:t>A. Bão</a:t>
            </a:r>
          </a:p>
        </p:txBody>
      </p:sp>
      <p:sp>
        <p:nvSpPr>
          <p:cNvPr id="15" name="Snip Single Corner Rectangle 14"/>
          <p:cNvSpPr/>
          <p:nvPr/>
        </p:nvSpPr>
        <p:spPr>
          <a:xfrm>
            <a:off x="2585155" y="4488833"/>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black"/>
                </a:solidFill>
                <a:latin typeface="Times New Roman" panose="02020603050405020304" pitchFamily="18" charset="0"/>
                <a:cs typeface="Times New Roman" panose="02020603050405020304" pitchFamily="18" charset="0"/>
              </a:rPr>
              <a:t>C. Giông sét</a:t>
            </a:r>
            <a:endParaRPr lang="en-US" sz="2800" b="1" dirty="0" err="1">
              <a:solidFill>
                <a:prstClr val="black"/>
              </a:solidFill>
              <a:latin typeface="Times New Roman" panose="02020603050405020304" pitchFamily="18" charset="0"/>
              <a:cs typeface="Times New Roman" panose="02020603050405020304" pitchFamily="18" charset="0"/>
            </a:endParaRPr>
          </a:p>
        </p:txBody>
      </p:sp>
      <p:sp>
        <p:nvSpPr>
          <p:cNvPr id="16" name="Snip Single Corner Rectangle 15"/>
          <p:cNvSpPr/>
          <p:nvPr/>
        </p:nvSpPr>
        <p:spPr>
          <a:xfrm>
            <a:off x="7130344" y="3575844"/>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Lũ</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nip Single Corner Rectangle 16"/>
          <p:cNvSpPr/>
          <p:nvPr/>
        </p:nvSpPr>
        <p:spPr>
          <a:xfrm>
            <a:off x="7130344" y="4488833"/>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 Hạn hán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1000" y="5448433"/>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326271">
            <a:off x="3425773" y="5214188"/>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076011" y="5682677"/>
            <a:ext cx="1267592" cy="1126748"/>
          </a:xfrm>
          <a:prstGeom prst="rect">
            <a:avLst/>
          </a:prstGeom>
        </p:spPr>
      </p:pic>
      <p:pic>
        <p:nvPicPr>
          <p:cNvPr id="22" name="Picture 21">
            <a:extLst>
              <a:ext uri="{FF2B5EF4-FFF2-40B4-BE49-F238E27FC236}">
                <a16:creationId xmlns:a16="http://schemas.microsoft.com/office/drawing/2014/main" id="{0B83ACFA-8B14-46FB-BDE7-34918C1966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5810" y="687013"/>
            <a:ext cx="3650537" cy="2347613"/>
          </a:xfrm>
          <a:prstGeom prst="rect">
            <a:avLst/>
          </a:prstGeom>
        </p:spPr>
      </p:pic>
    </p:spTree>
    <p:extLst>
      <p:ext uri="{BB962C8B-B14F-4D97-AF65-F5344CB8AC3E}">
        <p14:creationId xmlns:p14="http://schemas.microsoft.com/office/powerpoint/2010/main" val="395045601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4"/>
                                        </p:tgtEl>
                                        <p:attrNameLst>
                                          <p:attrName>style.color</p:attrName>
                                        </p:attrNameLst>
                                      </p:cBhvr>
                                      <p:to>
                                        <a:srgbClr val="FF0000"/>
                                      </p:to>
                                    </p:animClr>
                                  </p:childTnLst>
                                  <p:subTnLst>
                                    <p:audio>
                                      <p:cMediaNode>
                                        <p:cTn display="0" masterRel="sameClick">
                                          <p:stCondLst>
                                            <p:cond evt="begin" delay="0">
                                              <p:tn val="5"/>
                                            </p:cond>
                                          </p:stCondLst>
                                          <p:endCondLst>
                                            <p:cond evt="onStopAudio" delay="0">
                                              <p:tgtEl>
                                                <p:sldTgt/>
                                              </p:tgtEl>
                                            </p:cond>
                                          </p:endCondLst>
                                        </p:cTn>
                                        <p:tgtEl>
                                          <p:sndTgt r:embed="rId3" name="Am thanh tra loi dung.wav"/>
                                        </p:tgtEl>
                                      </p:cMediaNode>
                                    </p:audio>
                                  </p:subTnLst>
                                </p:cTn>
                              </p:par>
                              <p:par>
                                <p:cTn id="7" presetID="2" presetClass="exit" presetSubtype="4" fill="hold" grpId="3" nodeType="withEffect">
                                  <p:stCondLst>
                                    <p:cond delay="0"/>
                                  </p:stCondLst>
                                  <p:childTnLst>
                                    <p:anim calcmode="lin" valueType="num">
                                      <p:cBhvr additive="base">
                                        <p:cTn id="8" dur="500"/>
                                        <p:tgtEl>
                                          <p:spTgt spid="15"/>
                                        </p:tgtEl>
                                        <p:attrNameLst>
                                          <p:attrName>ppt_x</p:attrName>
                                        </p:attrNameLst>
                                      </p:cBhvr>
                                      <p:tavLst>
                                        <p:tav tm="0">
                                          <p:val>
                                            <p:strVal val="ppt_x"/>
                                          </p:val>
                                        </p:tav>
                                        <p:tav tm="100000">
                                          <p:val>
                                            <p:strVal val="ppt_x"/>
                                          </p:val>
                                        </p:tav>
                                      </p:tavLst>
                                    </p:anim>
                                    <p:anim calcmode="lin" valueType="num">
                                      <p:cBhvr additive="base">
                                        <p:cTn id="9" dur="500"/>
                                        <p:tgtEl>
                                          <p:spTgt spid="15"/>
                                        </p:tgtEl>
                                        <p:attrNameLst>
                                          <p:attrName>ppt_y</p:attrName>
                                        </p:attrNameLst>
                                      </p:cBhvr>
                                      <p:tavLst>
                                        <p:tav tm="0">
                                          <p:val>
                                            <p:strVal val="ppt_y"/>
                                          </p:val>
                                        </p:tav>
                                        <p:tav tm="100000">
                                          <p:val>
                                            <p:strVal val="1+ppt_h/2"/>
                                          </p:val>
                                        </p:tav>
                                      </p:tavLst>
                                    </p:anim>
                                    <p:set>
                                      <p:cBhvr>
                                        <p:cTn id="10" dur="1" fill="hold">
                                          <p:stCondLst>
                                            <p:cond delay="499"/>
                                          </p:stCondLst>
                                        </p:cTn>
                                        <p:tgtEl>
                                          <p:spTgt spid="15"/>
                                        </p:tgtEl>
                                        <p:attrNameLst>
                                          <p:attrName>style.visibility</p:attrName>
                                        </p:attrNameLst>
                                      </p:cBhvr>
                                      <p:to>
                                        <p:strVal val="hidden"/>
                                      </p:to>
                                    </p:set>
                                  </p:childTnLst>
                                </p:cTn>
                              </p:par>
                              <p:par>
                                <p:cTn id="11" presetID="2" presetClass="exit" presetSubtype="4" fill="hold" grpId="3" nodeType="with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par>
                                <p:cTn id="15" presetID="2" presetClass="exit" presetSubtype="4" fill="hold" grpId="3" nodeType="with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ppt_x"/>
                                          </p:val>
                                        </p:tav>
                                      </p:tavLst>
                                    </p:anim>
                                    <p:anim calcmode="lin" valueType="num">
                                      <p:cBhvr additive="base">
                                        <p:cTn id="17" dur="500"/>
                                        <p:tgtEl>
                                          <p:spTgt spid="17"/>
                                        </p:tgtEl>
                                        <p:attrNameLst>
                                          <p:attrName>ppt_y</p:attrName>
                                        </p:attrNameLst>
                                      </p:cBhvr>
                                      <p:tavLst>
                                        <p:tav tm="0">
                                          <p:val>
                                            <p:strVal val="ppt_y"/>
                                          </p:val>
                                        </p:tav>
                                        <p:tav tm="100000">
                                          <p:val>
                                            <p:strVal val="1+ppt_h/2"/>
                                          </p:val>
                                        </p:tav>
                                      </p:tavLst>
                                    </p:anim>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grpId="0"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Am thanh sai.wav"/>
                                        </p:tgtEl>
                                      </p:cMediaNode>
                                    </p:audio>
                                  </p:subTnLst>
                                </p:cTn>
                              </p:par>
                              <p:par>
                                <p:cTn id="27" presetID="3" presetClass="emph" presetSubtype="2" fill="hold" grpId="1" nodeType="withEffect">
                                  <p:stCondLst>
                                    <p:cond delay="0"/>
                                  </p:stCondLst>
                                  <p:childTnLst>
                                    <p:animClr clrSpc="rgb" dir="cw">
                                      <p:cBhvr override="childStyle">
                                        <p:cTn id="28" dur="2000" fill="hold"/>
                                        <p:tgtEl>
                                          <p:spTgt spid="14"/>
                                        </p:tgtEl>
                                        <p:attrNameLst>
                                          <p:attrName>style.color</p:attrName>
                                        </p:attrNameLst>
                                      </p:cBhvr>
                                      <p:to>
                                        <a:schemeClr val="accent2"/>
                                      </p:to>
                                    </p:animClr>
                                  </p:childTnLst>
                                </p:cTn>
                              </p:par>
                              <p:par>
                                <p:cTn id="29" presetID="21" presetClass="exit" presetSubtype="1" fill="hold" grpId="1" nodeType="withEffect">
                                  <p:stCondLst>
                                    <p:cond delay="0"/>
                                  </p:stCondLst>
                                  <p:childTnLst>
                                    <p:animEffect transition="out" filter="wheel(1)">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par>
                                <p:cTn id="32" presetID="21" presetClass="exit" presetSubtype="1" fill="hold" grpId="1" nodeType="withEffect">
                                  <p:stCondLst>
                                    <p:cond delay="0"/>
                                  </p:stCondLst>
                                  <p:childTnLst>
                                    <p:animEffect transition="out" filter="wheel(1)">
                                      <p:cBhvr>
                                        <p:cTn id="33" dur="2000"/>
                                        <p:tgtEl>
                                          <p:spTgt spid="17"/>
                                        </p:tgtEl>
                                      </p:cBhvr>
                                    </p:animEffect>
                                    <p:set>
                                      <p:cBhvr>
                                        <p:cTn id="3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Am thanh sai.wav"/>
                                        </p:tgtEl>
                                      </p:cMediaNode>
                                    </p:audio>
                                  </p:subTnLst>
                                </p:cTn>
                              </p:par>
                              <p:par>
                                <p:cTn id="43" presetID="3" presetClass="emph" presetSubtype="2" fill="hold" grpId="2" nodeType="withEffect">
                                  <p:stCondLst>
                                    <p:cond delay="0"/>
                                  </p:stCondLst>
                                  <p:childTnLst>
                                    <p:animClr clrSpc="rgb" dir="cw">
                                      <p:cBhvr override="childStyle">
                                        <p:cTn id="44" dur="2000" fill="hold"/>
                                        <p:tgtEl>
                                          <p:spTgt spid="14"/>
                                        </p:tgtEl>
                                        <p:attrNameLst>
                                          <p:attrName>style.color</p:attrName>
                                        </p:attrNameLst>
                                      </p:cBhvr>
                                      <p:to>
                                        <a:schemeClr val="accent2"/>
                                      </p:to>
                                    </p:animClr>
                                  </p:childTnLst>
                                </p:cTn>
                              </p:par>
                              <p:par>
                                <p:cTn id="45" presetID="42" presetClass="exit" presetSubtype="0" fill="hold" grpId="1" nodeType="with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par>
                                <p:cTn id="50" presetID="42" presetClass="exit" presetSubtype="0" fill="hold" grpId="2" nodeType="withEffect">
                                  <p:stCondLst>
                                    <p:cond delay="0"/>
                                  </p:stCondLst>
                                  <p:childTnLst>
                                    <p:animEffect transition="out" filter="fade">
                                      <p:cBhvr>
                                        <p:cTn id="51" dur="1000"/>
                                        <p:tgtEl>
                                          <p:spTgt spid="17"/>
                                        </p:tgtEl>
                                      </p:cBhvr>
                                    </p:animEffect>
                                    <p:anim calcmode="lin" valueType="num">
                                      <p:cBhvr>
                                        <p:cTn id="52" dur="1000"/>
                                        <p:tgtEl>
                                          <p:spTgt spid="17"/>
                                        </p:tgtEl>
                                        <p:attrNameLst>
                                          <p:attrName>ppt_x</p:attrName>
                                        </p:attrNameLst>
                                      </p:cBhvr>
                                      <p:tavLst>
                                        <p:tav tm="0">
                                          <p:val>
                                            <p:strVal val="ppt_x"/>
                                          </p:val>
                                        </p:tav>
                                        <p:tav tm="100000">
                                          <p:val>
                                            <p:strVal val="ppt_x"/>
                                          </p:val>
                                        </p:tav>
                                      </p:tavLst>
                                    </p:anim>
                                    <p:anim calcmode="lin" valueType="num">
                                      <p:cBhvr>
                                        <p:cTn id="53" dur="1000"/>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500"/>
                                        <p:tgtEl>
                                          <p:spTgt spid="17"/>
                                        </p:tgtEl>
                                        <p:attrNameLst>
                                          <p:attrName>ppt_w</p:attrName>
                                        </p:attrNameLst>
                                      </p:cBhvr>
                                      <p:tavLst>
                                        <p:tav tm="0">
                                          <p:val>
                                            <p:strVal val="ppt_w"/>
                                          </p:val>
                                        </p:tav>
                                        <p:tav tm="100000">
                                          <p:val>
                                            <p:fltVal val="0"/>
                                          </p:val>
                                        </p:tav>
                                      </p:tavLst>
                                    </p:anim>
                                    <p:anim calcmode="lin" valueType="num">
                                      <p:cBhvr>
                                        <p:cTn id="60" dur="500"/>
                                        <p:tgtEl>
                                          <p:spTgt spid="17"/>
                                        </p:tgtEl>
                                        <p:attrNameLst>
                                          <p:attrName>ppt_h</p:attrName>
                                        </p:attrNameLst>
                                      </p:cBhvr>
                                      <p:tavLst>
                                        <p:tav tm="0">
                                          <p:val>
                                            <p:strVal val="ppt_h"/>
                                          </p:val>
                                        </p:tav>
                                        <p:tav tm="100000">
                                          <p:val>
                                            <p:fltVal val="0"/>
                                          </p:val>
                                        </p:tav>
                                      </p:tavLst>
                                    </p:anim>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m thanh sai.wav"/>
                                        </p:tgtEl>
                                      </p:cMediaNode>
                                    </p:audio>
                                  </p:subTnLst>
                                </p:cTn>
                              </p:par>
                              <p:par>
                                <p:cTn id="63" presetID="3" presetClass="emph" presetSubtype="2" fill="hold" grpId="3" nodeType="withEffect">
                                  <p:stCondLst>
                                    <p:cond delay="0"/>
                                  </p:stCondLst>
                                  <p:childTnLst>
                                    <p:animClr clrSpc="rgb" dir="cw">
                                      <p:cBhvr override="childStyle">
                                        <p:cTn id="64" dur="2000" fill="hold"/>
                                        <p:tgtEl>
                                          <p:spTgt spid="14"/>
                                        </p:tgtEl>
                                        <p:attrNameLst>
                                          <p:attrName>style.color</p:attrName>
                                        </p:attrNameLst>
                                      </p:cBhvr>
                                      <p:to>
                                        <a:schemeClr val="accent2"/>
                                      </p:to>
                                    </p:animClr>
                                  </p:childTnLst>
                                </p:cTn>
                              </p:par>
                              <p:par>
                                <p:cTn id="65" presetID="14" presetClass="exit" presetSubtype="10" fill="hold" grpId="2" nodeType="withEffect">
                                  <p:stCondLst>
                                    <p:cond delay="0"/>
                                  </p:stCondLst>
                                  <p:childTnLst>
                                    <p:animEffect transition="out" filter="randombar(horizontal)">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4" presetClass="exit" presetSubtype="10" fill="hold" grpId="2" nodeType="withEffect">
                                  <p:stCondLst>
                                    <p:cond delay="0"/>
                                  </p:stCondLst>
                                  <p:childTnLst>
                                    <p:animEffect transition="out" filter="randombar(horizontal)">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5067" y="4625889"/>
            <a:ext cx="1250425" cy="164508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 Diagonal Corner Rectangle 12"/>
          <p:cNvSpPr/>
          <p:nvPr/>
        </p:nvSpPr>
        <p:spPr>
          <a:xfrm>
            <a:off x="1995492" y="483173"/>
            <a:ext cx="8109655" cy="2755294"/>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Đây là hiện tượng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 thiên tai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4" name="Snip Single Corner Rectangle 13"/>
          <p:cNvSpPr/>
          <p:nvPr/>
        </p:nvSpPr>
        <p:spPr>
          <a:xfrm>
            <a:off x="7103408" y="4623998"/>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r>
              <a:rPr lang="en-US" sz="2800" b="1">
                <a:solidFill>
                  <a:prstClr val="black"/>
                </a:solidFill>
                <a:latin typeface="Times New Roman" panose="02020603050405020304" pitchFamily="18" charset="0"/>
                <a:cs typeface="Times New Roman" panose="02020603050405020304" pitchFamily="18" charset="0"/>
              </a:rPr>
              <a:t>D. Hạn hán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nip Single Corner Rectangle 14"/>
          <p:cNvSpPr/>
          <p:nvPr/>
        </p:nvSpPr>
        <p:spPr>
          <a:xfrm>
            <a:off x="2298699" y="3575844"/>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Bão</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nip Single Corner Rectangle 15"/>
          <p:cNvSpPr/>
          <p:nvPr/>
        </p:nvSpPr>
        <p:spPr>
          <a:xfrm>
            <a:off x="2377564" y="4625889"/>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 Giông sét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nip Single Corner Rectangle 16"/>
          <p:cNvSpPr/>
          <p:nvPr/>
        </p:nvSpPr>
        <p:spPr>
          <a:xfrm>
            <a:off x="7103408" y="3503737"/>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prstClr val="black"/>
                </a:solidFill>
                <a:latin typeface="Times New Roman" panose="02020603050405020304" pitchFamily="18" charset="0"/>
                <a:cs typeface="Times New Roman" panose="02020603050405020304" pitchFamily="18" charset="0"/>
              </a:rPr>
              <a:t>B. Lũ</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1000" y="5448433"/>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326271">
            <a:off x="3425773" y="5214188"/>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076011" y="5682677"/>
            <a:ext cx="1267592" cy="1126748"/>
          </a:xfrm>
          <a:prstGeom prst="rect">
            <a:avLst/>
          </a:prstGeom>
        </p:spPr>
      </p:pic>
      <p:pic>
        <p:nvPicPr>
          <p:cNvPr id="23" name="Picture 22">
            <a:extLst>
              <a:ext uri="{FF2B5EF4-FFF2-40B4-BE49-F238E27FC236}">
                <a16:creationId xmlns:a16="http://schemas.microsoft.com/office/drawing/2014/main" id="{CABAA01B-8CCA-4188-AD57-D675C32A52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5513" y="748443"/>
            <a:ext cx="3577165" cy="2224145"/>
          </a:xfrm>
          <a:prstGeom prst="rect">
            <a:avLst/>
          </a:prstGeom>
        </p:spPr>
      </p:pic>
    </p:spTree>
    <p:extLst>
      <p:ext uri="{BB962C8B-B14F-4D97-AF65-F5344CB8AC3E}">
        <p14:creationId xmlns:p14="http://schemas.microsoft.com/office/powerpoint/2010/main" val="53634446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4"/>
                                        </p:tgtEl>
                                        <p:attrNameLst>
                                          <p:attrName>style.color</p:attrName>
                                        </p:attrNameLst>
                                      </p:cBhvr>
                                      <p:to>
                                        <a:srgbClr val="FF0000"/>
                                      </p:to>
                                    </p:animClr>
                                  </p:childTnLst>
                                  <p:subTnLst>
                                    <p:audio>
                                      <p:cMediaNode>
                                        <p:cTn display="0" masterRel="sameClick">
                                          <p:stCondLst>
                                            <p:cond evt="begin" delay="0">
                                              <p:tn val="5"/>
                                            </p:cond>
                                          </p:stCondLst>
                                          <p:endCondLst>
                                            <p:cond evt="onStopAudio" delay="0">
                                              <p:tgtEl>
                                                <p:sldTgt/>
                                              </p:tgtEl>
                                            </p:cond>
                                          </p:endCondLst>
                                        </p:cTn>
                                        <p:tgtEl>
                                          <p:sndTgt r:embed="rId3" name="Am thanh tra loi dung.wav"/>
                                        </p:tgtEl>
                                      </p:cMediaNode>
                                    </p:audio>
                                  </p:subTnLst>
                                </p:cTn>
                              </p:par>
                              <p:par>
                                <p:cTn id="7" presetID="2" presetClass="exit" presetSubtype="4" fill="hold" grpId="3" nodeType="withEffect">
                                  <p:stCondLst>
                                    <p:cond delay="0"/>
                                  </p:stCondLst>
                                  <p:childTnLst>
                                    <p:anim calcmode="lin" valueType="num">
                                      <p:cBhvr additive="base">
                                        <p:cTn id="8" dur="500"/>
                                        <p:tgtEl>
                                          <p:spTgt spid="15"/>
                                        </p:tgtEl>
                                        <p:attrNameLst>
                                          <p:attrName>ppt_x</p:attrName>
                                        </p:attrNameLst>
                                      </p:cBhvr>
                                      <p:tavLst>
                                        <p:tav tm="0">
                                          <p:val>
                                            <p:strVal val="ppt_x"/>
                                          </p:val>
                                        </p:tav>
                                        <p:tav tm="100000">
                                          <p:val>
                                            <p:strVal val="ppt_x"/>
                                          </p:val>
                                        </p:tav>
                                      </p:tavLst>
                                    </p:anim>
                                    <p:anim calcmode="lin" valueType="num">
                                      <p:cBhvr additive="base">
                                        <p:cTn id="9" dur="500"/>
                                        <p:tgtEl>
                                          <p:spTgt spid="15"/>
                                        </p:tgtEl>
                                        <p:attrNameLst>
                                          <p:attrName>ppt_y</p:attrName>
                                        </p:attrNameLst>
                                      </p:cBhvr>
                                      <p:tavLst>
                                        <p:tav tm="0">
                                          <p:val>
                                            <p:strVal val="ppt_y"/>
                                          </p:val>
                                        </p:tav>
                                        <p:tav tm="100000">
                                          <p:val>
                                            <p:strVal val="1+ppt_h/2"/>
                                          </p:val>
                                        </p:tav>
                                      </p:tavLst>
                                    </p:anim>
                                    <p:set>
                                      <p:cBhvr>
                                        <p:cTn id="10" dur="1" fill="hold">
                                          <p:stCondLst>
                                            <p:cond delay="499"/>
                                          </p:stCondLst>
                                        </p:cTn>
                                        <p:tgtEl>
                                          <p:spTgt spid="15"/>
                                        </p:tgtEl>
                                        <p:attrNameLst>
                                          <p:attrName>style.visibility</p:attrName>
                                        </p:attrNameLst>
                                      </p:cBhvr>
                                      <p:to>
                                        <p:strVal val="hidden"/>
                                      </p:to>
                                    </p:set>
                                  </p:childTnLst>
                                </p:cTn>
                              </p:par>
                              <p:par>
                                <p:cTn id="11" presetID="2" presetClass="exit" presetSubtype="4" fill="hold" grpId="3" nodeType="with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par>
                                <p:cTn id="15" presetID="2" presetClass="exit" presetSubtype="4" fill="hold" grpId="3" nodeType="with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ppt_x"/>
                                          </p:val>
                                        </p:tav>
                                      </p:tavLst>
                                    </p:anim>
                                    <p:anim calcmode="lin" valueType="num">
                                      <p:cBhvr additive="base">
                                        <p:cTn id="17" dur="500"/>
                                        <p:tgtEl>
                                          <p:spTgt spid="17"/>
                                        </p:tgtEl>
                                        <p:attrNameLst>
                                          <p:attrName>ppt_y</p:attrName>
                                        </p:attrNameLst>
                                      </p:cBhvr>
                                      <p:tavLst>
                                        <p:tav tm="0">
                                          <p:val>
                                            <p:strVal val="ppt_y"/>
                                          </p:val>
                                        </p:tav>
                                        <p:tav tm="100000">
                                          <p:val>
                                            <p:strVal val="1+ppt_h/2"/>
                                          </p:val>
                                        </p:tav>
                                      </p:tavLst>
                                    </p:anim>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grpId="0"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Am thanh sai.wav"/>
                                        </p:tgtEl>
                                      </p:cMediaNode>
                                    </p:audio>
                                  </p:subTnLst>
                                </p:cTn>
                              </p:par>
                              <p:par>
                                <p:cTn id="27" presetID="3" presetClass="emph" presetSubtype="2" fill="hold" grpId="1" nodeType="withEffect">
                                  <p:stCondLst>
                                    <p:cond delay="0"/>
                                  </p:stCondLst>
                                  <p:childTnLst>
                                    <p:animClr clrSpc="rgb" dir="cw">
                                      <p:cBhvr override="childStyle">
                                        <p:cTn id="28" dur="2000" fill="hold"/>
                                        <p:tgtEl>
                                          <p:spTgt spid="14"/>
                                        </p:tgtEl>
                                        <p:attrNameLst>
                                          <p:attrName>style.color</p:attrName>
                                        </p:attrNameLst>
                                      </p:cBhvr>
                                      <p:to>
                                        <a:schemeClr val="accent2"/>
                                      </p:to>
                                    </p:animClr>
                                  </p:childTnLst>
                                </p:cTn>
                              </p:par>
                              <p:par>
                                <p:cTn id="29" presetID="21" presetClass="exit" presetSubtype="1" fill="hold" grpId="1" nodeType="withEffect">
                                  <p:stCondLst>
                                    <p:cond delay="0"/>
                                  </p:stCondLst>
                                  <p:childTnLst>
                                    <p:animEffect transition="out" filter="wheel(1)">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par>
                                <p:cTn id="32" presetID="21" presetClass="exit" presetSubtype="1" fill="hold" grpId="1" nodeType="withEffect">
                                  <p:stCondLst>
                                    <p:cond delay="0"/>
                                  </p:stCondLst>
                                  <p:childTnLst>
                                    <p:animEffect transition="out" filter="wheel(1)">
                                      <p:cBhvr>
                                        <p:cTn id="33" dur="2000"/>
                                        <p:tgtEl>
                                          <p:spTgt spid="17"/>
                                        </p:tgtEl>
                                      </p:cBhvr>
                                    </p:animEffect>
                                    <p:set>
                                      <p:cBhvr>
                                        <p:cTn id="3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Am thanh sai.wav"/>
                                        </p:tgtEl>
                                      </p:cMediaNode>
                                    </p:audio>
                                  </p:subTnLst>
                                </p:cTn>
                              </p:par>
                              <p:par>
                                <p:cTn id="43" presetID="3" presetClass="emph" presetSubtype="2" fill="hold" grpId="2" nodeType="withEffect">
                                  <p:stCondLst>
                                    <p:cond delay="0"/>
                                  </p:stCondLst>
                                  <p:childTnLst>
                                    <p:animClr clrSpc="rgb" dir="cw">
                                      <p:cBhvr override="childStyle">
                                        <p:cTn id="44" dur="2000" fill="hold"/>
                                        <p:tgtEl>
                                          <p:spTgt spid="14"/>
                                        </p:tgtEl>
                                        <p:attrNameLst>
                                          <p:attrName>style.color</p:attrName>
                                        </p:attrNameLst>
                                      </p:cBhvr>
                                      <p:to>
                                        <a:schemeClr val="accent2"/>
                                      </p:to>
                                    </p:animClr>
                                  </p:childTnLst>
                                </p:cTn>
                              </p:par>
                              <p:par>
                                <p:cTn id="45" presetID="42" presetClass="exit" presetSubtype="0" fill="hold" grpId="1" nodeType="with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par>
                                <p:cTn id="50" presetID="42" presetClass="exit" presetSubtype="0" fill="hold" grpId="2" nodeType="withEffect">
                                  <p:stCondLst>
                                    <p:cond delay="0"/>
                                  </p:stCondLst>
                                  <p:childTnLst>
                                    <p:animEffect transition="out" filter="fade">
                                      <p:cBhvr>
                                        <p:cTn id="51" dur="1000"/>
                                        <p:tgtEl>
                                          <p:spTgt spid="17"/>
                                        </p:tgtEl>
                                      </p:cBhvr>
                                    </p:animEffect>
                                    <p:anim calcmode="lin" valueType="num">
                                      <p:cBhvr>
                                        <p:cTn id="52" dur="1000"/>
                                        <p:tgtEl>
                                          <p:spTgt spid="17"/>
                                        </p:tgtEl>
                                        <p:attrNameLst>
                                          <p:attrName>ppt_x</p:attrName>
                                        </p:attrNameLst>
                                      </p:cBhvr>
                                      <p:tavLst>
                                        <p:tav tm="0">
                                          <p:val>
                                            <p:strVal val="ppt_x"/>
                                          </p:val>
                                        </p:tav>
                                        <p:tav tm="100000">
                                          <p:val>
                                            <p:strVal val="ppt_x"/>
                                          </p:val>
                                        </p:tav>
                                      </p:tavLst>
                                    </p:anim>
                                    <p:anim calcmode="lin" valueType="num">
                                      <p:cBhvr>
                                        <p:cTn id="53" dur="1000"/>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500"/>
                                        <p:tgtEl>
                                          <p:spTgt spid="17"/>
                                        </p:tgtEl>
                                        <p:attrNameLst>
                                          <p:attrName>ppt_w</p:attrName>
                                        </p:attrNameLst>
                                      </p:cBhvr>
                                      <p:tavLst>
                                        <p:tav tm="0">
                                          <p:val>
                                            <p:strVal val="ppt_w"/>
                                          </p:val>
                                        </p:tav>
                                        <p:tav tm="100000">
                                          <p:val>
                                            <p:fltVal val="0"/>
                                          </p:val>
                                        </p:tav>
                                      </p:tavLst>
                                    </p:anim>
                                    <p:anim calcmode="lin" valueType="num">
                                      <p:cBhvr>
                                        <p:cTn id="60" dur="500"/>
                                        <p:tgtEl>
                                          <p:spTgt spid="17"/>
                                        </p:tgtEl>
                                        <p:attrNameLst>
                                          <p:attrName>ppt_h</p:attrName>
                                        </p:attrNameLst>
                                      </p:cBhvr>
                                      <p:tavLst>
                                        <p:tav tm="0">
                                          <p:val>
                                            <p:strVal val="ppt_h"/>
                                          </p:val>
                                        </p:tav>
                                        <p:tav tm="100000">
                                          <p:val>
                                            <p:fltVal val="0"/>
                                          </p:val>
                                        </p:tav>
                                      </p:tavLst>
                                    </p:anim>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m thanh sai.wav"/>
                                        </p:tgtEl>
                                      </p:cMediaNode>
                                    </p:audio>
                                  </p:subTnLst>
                                </p:cTn>
                              </p:par>
                              <p:par>
                                <p:cTn id="63" presetID="3" presetClass="emph" presetSubtype="2" fill="hold" grpId="3" nodeType="withEffect">
                                  <p:stCondLst>
                                    <p:cond delay="0"/>
                                  </p:stCondLst>
                                  <p:childTnLst>
                                    <p:animClr clrSpc="rgb" dir="cw">
                                      <p:cBhvr override="childStyle">
                                        <p:cTn id="64" dur="2000" fill="hold"/>
                                        <p:tgtEl>
                                          <p:spTgt spid="14"/>
                                        </p:tgtEl>
                                        <p:attrNameLst>
                                          <p:attrName>style.color</p:attrName>
                                        </p:attrNameLst>
                                      </p:cBhvr>
                                      <p:to>
                                        <a:schemeClr val="accent2"/>
                                      </p:to>
                                    </p:animClr>
                                  </p:childTnLst>
                                </p:cTn>
                              </p:par>
                              <p:par>
                                <p:cTn id="65" presetID="14" presetClass="exit" presetSubtype="10" fill="hold" grpId="2" nodeType="withEffect">
                                  <p:stCondLst>
                                    <p:cond delay="0"/>
                                  </p:stCondLst>
                                  <p:childTnLst>
                                    <p:animEffect transition="out" filter="randombar(horizontal)">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4" presetClass="exit" presetSubtype="10" fill="hold" grpId="2" nodeType="withEffect">
                                  <p:stCondLst>
                                    <p:cond delay="0"/>
                                  </p:stCondLst>
                                  <p:childTnLst>
                                    <p:animEffect transition="out" filter="randombar(horizontal)">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5067" y="4625889"/>
            <a:ext cx="1250425" cy="164508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 Diagonal Corner Rectangle 12"/>
          <p:cNvSpPr/>
          <p:nvPr/>
        </p:nvSpPr>
        <p:spPr>
          <a:xfrm>
            <a:off x="1995492" y="483173"/>
            <a:ext cx="8109655" cy="2755294"/>
          </a:xfrm>
          <a:prstGeom prst="round2Diag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Đây là hiện tượng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 thiên tai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4" name="Snip Single Corner Rectangle 13"/>
          <p:cNvSpPr/>
          <p:nvPr/>
        </p:nvSpPr>
        <p:spPr>
          <a:xfrm>
            <a:off x="7103408" y="4623998"/>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Times New Roman" panose="02020603050405020304" pitchFamily="18" charset="0"/>
                <a:cs typeface="Times New Roman" panose="02020603050405020304" pitchFamily="18" charset="0"/>
              </a:rPr>
              <a:t>D. Lụt</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nip Single Corner Rectangle 14"/>
          <p:cNvSpPr/>
          <p:nvPr/>
        </p:nvSpPr>
        <p:spPr>
          <a:xfrm>
            <a:off x="2298699" y="3575844"/>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Bão</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nip Single Corner Rectangle 15"/>
          <p:cNvSpPr/>
          <p:nvPr/>
        </p:nvSpPr>
        <p:spPr>
          <a:xfrm>
            <a:off x="2377564" y="4625889"/>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 Giông sét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nip Single Corner Rectangle 16"/>
          <p:cNvSpPr/>
          <p:nvPr/>
        </p:nvSpPr>
        <p:spPr>
          <a:xfrm>
            <a:off x="7103408" y="3503737"/>
            <a:ext cx="3278011" cy="676780"/>
          </a:xfrm>
          <a:prstGeom prst="snip1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Hạn</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91000" y="5448433"/>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IAO AN\MAU POWER POINT DEP\ANH DONG PP\6-mau_slide_powerpoint_dep_ctu.vn_(4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326271">
            <a:off x="3425773" y="5214188"/>
            <a:ext cx="356096" cy="468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076011" y="5682677"/>
            <a:ext cx="1267592" cy="1126748"/>
          </a:xfrm>
          <a:prstGeom prst="rect">
            <a:avLst/>
          </a:prstGeom>
        </p:spPr>
      </p:pic>
      <p:pic>
        <p:nvPicPr>
          <p:cNvPr id="2" name="Picture 1">
            <a:extLst>
              <a:ext uri="{FF2B5EF4-FFF2-40B4-BE49-F238E27FC236}">
                <a16:creationId xmlns:a16="http://schemas.microsoft.com/office/drawing/2014/main" id="{8108A3BF-B49E-4E80-B9BD-A8248FAFF169}"/>
              </a:ext>
            </a:extLst>
          </p:cNvPr>
          <p:cNvPicPr>
            <a:picLocks noChangeAspect="1"/>
          </p:cNvPicPr>
          <p:nvPr/>
        </p:nvPicPr>
        <p:blipFill>
          <a:blip r:embed="rId9"/>
          <a:stretch>
            <a:fillRect/>
          </a:stretch>
        </p:blipFill>
        <p:spPr>
          <a:xfrm>
            <a:off x="6365398" y="862016"/>
            <a:ext cx="3388202" cy="2168997"/>
          </a:xfrm>
          <a:prstGeom prst="rect">
            <a:avLst/>
          </a:prstGeom>
        </p:spPr>
      </p:pic>
    </p:spTree>
    <p:extLst>
      <p:ext uri="{BB962C8B-B14F-4D97-AF65-F5344CB8AC3E}">
        <p14:creationId xmlns:p14="http://schemas.microsoft.com/office/powerpoint/2010/main" val="417109838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4"/>
                                        </p:tgtEl>
                                        <p:attrNameLst>
                                          <p:attrName>style.color</p:attrName>
                                        </p:attrNameLst>
                                      </p:cBhvr>
                                      <p:to>
                                        <a:srgbClr val="FF0000"/>
                                      </p:to>
                                    </p:animClr>
                                  </p:childTnLst>
                                  <p:subTnLst>
                                    <p:audio>
                                      <p:cMediaNode>
                                        <p:cTn display="0" masterRel="sameClick">
                                          <p:stCondLst>
                                            <p:cond evt="begin" delay="0">
                                              <p:tn val="5"/>
                                            </p:cond>
                                          </p:stCondLst>
                                          <p:endCondLst>
                                            <p:cond evt="onStopAudio" delay="0">
                                              <p:tgtEl>
                                                <p:sldTgt/>
                                              </p:tgtEl>
                                            </p:cond>
                                          </p:endCondLst>
                                        </p:cTn>
                                        <p:tgtEl>
                                          <p:sndTgt r:embed="rId3" name="Am thanh tra loi dung.wav"/>
                                        </p:tgtEl>
                                      </p:cMediaNode>
                                    </p:audio>
                                  </p:subTnLst>
                                </p:cTn>
                              </p:par>
                              <p:par>
                                <p:cTn id="7" presetID="2" presetClass="exit" presetSubtype="4" fill="hold" grpId="3" nodeType="withEffect">
                                  <p:stCondLst>
                                    <p:cond delay="0"/>
                                  </p:stCondLst>
                                  <p:childTnLst>
                                    <p:anim calcmode="lin" valueType="num">
                                      <p:cBhvr additive="base">
                                        <p:cTn id="8" dur="500"/>
                                        <p:tgtEl>
                                          <p:spTgt spid="15"/>
                                        </p:tgtEl>
                                        <p:attrNameLst>
                                          <p:attrName>ppt_x</p:attrName>
                                        </p:attrNameLst>
                                      </p:cBhvr>
                                      <p:tavLst>
                                        <p:tav tm="0">
                                          <p:val>
                                            <p:strVal val="ppt_x"/>
                                          </p:val>
                                        </p:tav>
                                        <p:tav tm="100000">
                                          <p:val>
                                            <p:strVal val="ppt_x"/>
                                          </p:val>
                                        </p:tav>
                                      </p:tavLst>
                                    </p:anim>
                                    <p:anim calcmode="lin" valueType="num">
                                      <p:cBhvr additive="base">
                                        <p:cTn id="9" dur="500"/>
                                        <p:tgtEl>
                                          <p:spTgt spid="15"/>
                                        </p:tgtEl>
                                        <p:attrNameLst>
                                          <p:attrName>ppt_y</p:attrName>
                                        </p:attrNameLst>
                                      </p:cBhvr>
                                      <p:tavLst>
                                        <p:tav tm="0">
                                          <p:val>
                                            <p:strVal val="ppt_y"/>
                                          </p:val>
                                        </p:tav>
                                        <p:tav tm="100000">
                                          <p:val>
                                            <p:strVal val="1+ppt_h/2"/>
                                          </p:val>
                                        </p:tav>
                                      </p:tavLst>
                                    </p:anim>
                                    <p:set>
                                      <p:cBhvr>
                                        <p:cTn id="10" dur="1" fill="hold">
                                          <p:stCondLst>
                                            <p:cond delay="499"/>
                                          </p:stCondLst>
                                        </p:cTn>
                                        <p:tgtEl>
                                          <p:spTgt spid="15"/>
                                        </p:tgtEl>
                                        <p:attrNameLst>
                                          <p:attrName>style.visibility</p:attrName>
                                        </p:attrNameLst>
                                      </p:cBhvr>
                                      <p:to>
                                        <p:strVal val="hidden"/>
                                      </p:to>
                                    </p:set>
                                  </p:childTnLst>
                                </p:cTn>
                              </p:par>
                              <p:par>
                                <p:cTn id="11" presetID="2" presetClass="exit" presetSubtype="4" fill="hold" grpId="3" nodeType="with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par>
                                <p:cTn id="15" presetID="2" presetClass="exit" presetSubtype="4" fill="hold" grpId="3" nodeType="with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ppt_x"/>
                                          </p:val>
                                        </p:tav>
                                      </p:tavLst>
                                    </p:anim>
                                    <p:anim calcmode="lin" valueType="num">
                                      <p:cBhvr additive="base">
                                        <p:cTn id="17" dur="500"/>
                                        <p:tgtEl>
                                          <p:spTgt spid="17"/>
                                        </p:tgtEl>
                                        <p:attrNameLst>
                                          <p:attrName>ppt_y</p:attrName>
                                        </p:attrNameLst>
                                      </p:cBhvr>
                                      <p:tavLst>
                                        <p:tav tm="0">
                                          <p:val>
                                            <p:strVal val="ppt_y"/>
                                          </p:val>
                                        </p:tav>
                                        <p:tav tm="100000">
                                          <p:val>
                                            <p:strVal val="1+ppt_h/2"/>
                                          </p:val>
                                        </p:tav>
                                      </p:tavLst>
                                    </p:anim>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grpId="0"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Am thanh sai.wav"/>
                                        </p:tgtEl>
                                      </p:cMediaNode>
                                    </p:audio>
                                  </p:subTnLst>
                                </p:cTn>
                              </p:par>
                              <p:par>
                                <p:cTn id="27" presetID="3" presetClass="emph" presetSubtype="2" fill="hold" grpId="1" nodeType="withEffect">
                                  <p:stCondLst>
                                    <p:cond delay="0"/>
                                  </p:stCondLst>
                                  <p:childTnLst>
                                    <p:animClr clrSpc="rgb" dir="cw">
                                      <p:cBhvr override="childStyle">
                                        <p:cTn id="28" dur="2000" fill="hold"/>
                                        <p:tgtEl>
                                          <p:spTgt spid="14"/>
                                        </p:tgtEl>
                                        <p:attrNameLst>
                                          <p:attrName>style.color</p:attrName>
                                        </p:attrNameLst>
                                      </p:cBhvr>
                                      <p:to>
                                        <a:schemeClr val="accent2"/>
                                      </p:to>
                                    </p:animClr>
                                  </p:childTnLst>
                                </p:cTn>
                              </p:par>
                              <p:par>
                                <p:cTn id="29" presetID="21" presetClass="exit" presetSubtype="1" fill="hold" grpId="1" nodeType="withEffect">
                                  <p:stCondLst>
                                    <p:cond delay="0"/>
                                  </p:stCondLst>
                                  <p:childTnLst>
                                    <p:animEffect transition="out" filter="wheel(1)">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par>
                                <p:cTn id="32" presetID="21" presetClass="exit" presetSubtype="1" fill="hold" grpId="1" nodeType="withEffect">
                                  <p:stCondLst>
                                    <p:cond delay="0"/>
                                  </p:stCondLst>
                                  <p:childTnLst>
                                    <p:animEffect transition="out" filter="wheel(1)">
                                      <p:cBhvr>
                                        <p:cTn id="33" dur="2000"/>
                                        <p:tgtEl>
                                          <p:spTgt spid="17"/>
                                        </p:tgtEl>
                                      </p:cBhvr>
                                    </p:animEffect>
                                    <p:set>
                                      <p:cBhvr>
                                        <p:cTn id="3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Am thanh sai.wav"/>
                                        </p:tgtEl>
                                      </p:cMediaNode>
                                    </p:audio>
                                  </p:subTnLst>
                                </p:cTn>
                              </p:par>
                              <p:par>
                                <p:cTn id="43" presetID="3" presetClass="emph" presetSubtype="2" fill="hold" grpId="2" nodeType="withEffect">
                                  <p:stCondLst>
                                    <p:cond delay="0"/>
                                  </p:stCondLst>
                                  <p:childTnLst>
                                    <p:animClr clrSpc="rgb" dir="cw">
                                      <p:cBhvr override="childStyle">
                                        <p:cTn id="44" dur="2000" fill="hold"/>
                                        <p:tgtEl>
                                          <p:spTgt spid="14"/>
                                        </p:tgtEl>
                                        <p:attrNameLst>
                                          <p:attrName>style.color</p:attrName>
                                        </p:attrNameLst>
                                      </p:cBhvr>
                                      <p:to>
                                        <a:schemeClr val="accent2"/>
                                      </p:to>
                                    </p:animClr>
                                  </p:childTnLst>
                                </p:cTn>
                              </p:par>
                              <p:par>
                                <p:cTn id="45" presetID="42" presetClass="exit" presetSubtype="0" fill="hold" grpId="1" nodeType="with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par>
                                <p:cTn id="50" presetID="42" presetClass="exit" presetSubtype="0" fill="hold" grpId="2" nodeType="withEffect">
                                  <p:stCondLst>
                                    <p:cond delay="0"/>
                                  </p:stCondLst>
                                  <p:childTnLst>
                                    <p:animEffect transition="out" filter="fade">
                                      <p:cBhvr>
                                        <p:cTn id="51" dur="1000"/>
                                        <p:tgtEl>
                                          <p:spTgt spid="17"/>
                                        </p:tgtEl>
                                      </p:cBhvr>
                                    </p:animEffect>
                                    <p:anim calcmode="lin" valueType="num">
                                      <p:cBhvr>
                                        <p:cTn id="52" dur="1000"/>
                                        <p:tgtEl>
                                          <p:spTgt spid="17"/>
                                        </p:tgtEl>
                                        <p:attrNameLst>
                                          <p:attrName>ppt_x</p:attrName>
                                        </p:attrNameLst>
                                      </p:cBhvr>
                                      <p:tavLst>
                                        <p:tav tm="0">
                                          <p:val>
                                            <p:strVal val="ppt_x"/>
                                          </p:val>
                                        </p:tav>
                                        <p:tav tm="100000">
                                          <p:val>
                                            <p:strVal val="ppt_x"/>
                                          </p:val>
                                        </p:tav>
                                      </p:tavLst>
                                    </p:anim>
                                    <p:anim calcmode="lin" valueType="num">
                                      <p:cBhvr>
                                        <p:cTn id="53" dur="1000"/>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500"/>
                                        <p:tgtEl>
                                          <p:spTgt spid="17"/>
                                        </p:tgtEl>
                                        <p:attrNameLst>
                                          <p:attrName>ppt_w</p:attrName>
                                        </p:attrNameLst>
                                      </p:cBhvr>
                                      <p:tavLst>
                                        <p:tav tm="0">
                                          <p:val>
                                            <p:strVal val="ppt_w"/>
                                          </p:val>
                                        </p:tav>
                                        <p:tav tm="100000">
                                          <p:val>
                                            <p:fltVal val="0"/>
                                          </p:val>
                                        </p:tav>
                                      </p:tavLst>
                                    </p:anim>
                                    <p:anim calcmode="lin" valueType="num">
                                      <p:cBhvr>
                                        <p:cTn id="60" dur="500"/>
                                        <p:tgtEl>
                                          <p:spTgt spid="17"/>
                                        </p:tgtEl>
                                        <p:attrNameLst>
                                          <p:attrName>ppt_h</p:attrName>
                                        </p:attrNameLst>
                                      </p:cBhvr>
                                      <p:tavLst>
                                        <p:tav tm="0">
                                          <p:val>
                                            <p:strVal val="ppt_h"/>
                                          </p:val>
                                        </p:tav>
                                        <p:tav tm="100000">
                                          <p:val>
                                            <p:fltVal val="0"/>
                                          </p:val>
                                        </p:tav>
                                      </p:tavLst>
                                    </p:anim>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m thanh sai.wav"/>
                                        </p:tgtEl>
                                      </p:cMediaNode>
                                    </p:audio>
                                  </p:subTnLst>
                                </p:cTn>
                              </p:par>
                              <p:par>
                                <p:cTn id="63" presetID="3" presetClass="emph" presetSubtype="2" fill="hold" grpId="3" nodeType="withEffect">
                                  <p:stCondLst>
                                    <p:cond delay="0"/>
                                  </p:stCondLst>
                                  <p:childTnLst>
                                    <p:animClr clrSpc="rgb" dir="cw">
                                      <p:cBhvr override="childStyle">
                                        <p:cTn id="64" dur="2000" fill="hold"/>
                                        <p:tgtEl>
                                          <p:spTgt spid="14"/>
                                        </p:tgtEl>
                                        <p:attrNameLst>
                                          <p:attrName>style.color</p:attrName>
                                        </p:attrNameLst>
                                      </p:cBhvr>
                                      <p:to>
                                        <a:schemeClr val="accent2"/>
                                      </p:to>
                                    </p:animClr>
                                  </p:childTnLst>
                                </p:cTn>
                              </p:par>
                              <p:par>
                                <p:cTn id="65" presetID="14" presetClass="exit" presetSubtype="10" fill="hold" grpId="2" nodeType="withEffect">
                                  <p:stCondLst>
                                    <p:cond delay="0"/>
                                  </p:stCondLst>
                                  <p:childTnLst>
                                    <p:animEffect transition="out" filter="randombar(horizontal)">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4" presetClass="exit" presetSubtype="10" fill="hold" grpId="2" nodeType="withEffect">
                                  <p:stCondLst>
                                    <p:cond delay="0"/>
                                  </p:stCondLst>
                                  <p:childTnLst>
                                    <p:animEffect transition="out" filter="randombar(horizontal)">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8"/>
</p:tagLst>
</file>

<file path=ppt/tags/tag2.xml><?xml version="1.0" encoding="utf-8"?>
<p:tagLst xmlns:a="http://schemas.openxmlformats.org/drawingml/2006/main" xmlns:r="http://schemas.openxmlformats.org/officeDocument/2006/relationships" xmlns:p="http://schemas.openxmlformats.org/presentationml/2006/main">
  <p:tag name="TIMING" val="|0.6|0.7"/>
</p:tagLst>
</file>

<file path=ppt/tags/tag3.xml><?xml version="1.0" encoding="utf-8"?>
<p:tagLst xmlns:a="http://schemas.openxmlformats.org/drawingml/2006/main" xmlns:r="http://schemas.openxmlformats.org/officeDocument/2006/relationships" xmlns:p="http://schemas.openxmlformats.org/presentationml/2006/main">
  <p:tag name="TIMING" val="|0.7|0.8|0.6|0.7|0.7|0.6|1"/>
</p:tagLst>
</file>

<file path=ppt/tags/tag4.xml><?xml version="1.0" encoding="utf-8"?>
<p:tagLst xmlns:a="http://schemas.openxmlformats.org/drawingml/2006/main" xmlns:r="http://schemas.openxmlformats.org/officeDocument/2006/relationships" xmlns:p="http://schemas.openxmlformats.org/presentationml/2006/main">
  <p:tag name="TIMING" val="|0.7|0.8|0.6|0.7|0.7|0.6|1"/>
</p:tagLst>
</file>

<file path=ppt/tags/tag5.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TIMING" val="|0.7|0.8|0.6|0.7|0.7|0.6|1"/>
</p:tagLst>
</file>

<file path=ppt/tags/tag7.xml><?xml version="1.0" encoding="utf-8"?>
<p:tagLst xmlns:a="http://schemas.openxmlformats.org/drawingml/2006/main" xmlns:r="http://schemas.openxmlformats.org/officeDocument/2006/relationships" xmlns:p="http://schemas.openxmlformats.org/presentationml/2006/main">
  <p:tag name="TIMING" val="|0.7|0.8|0.6|0.7|0.7|0.6|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977</TotalTime>
  <Words>312</Words>
  <PresentationFormat>Widescreen</PresentationFormat>
  <Paragraphs>70</Paragraphs>
  <Slides>21</Slides>
  <Notes>7</Notes>
  <HiddenSlides>0</HiddenSlides>
  <MMClips>8</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Arial Black</vt:lpstr>
      <vt:lpstr>Calibri</vt:lpstr>
      <vt:lpstr>Calibri Light</vt:lpstr>
      <vt:lpstr>ChunkFive Roman</vt:lpstr>
      <vt:lpstr>Times New Roman</vt:lpstr>
      <vt:lpstr>VNI-Avo</vt:lpstr>
      <vt:lpstr>字魂17号-萌趣果冻体</vt:lpstr>
      <vt:lpstr>字魂46号-喵喵体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2021-04-23T06:18:56Z</dcterms:created>
  <dcterms:modified xsi:type="dcterms:W3CDTF">2022-03-02T09:41:52Z</dcterms:modified>
</cp:coreProperties>
</file>