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2" r:id="rId2"/>
    <p:sldId id="261" r:id="rId3"/>
    <p:sldId id="291" r:id="rId4"/>
    <p:sldId id="263" r:id="rId5"/>
    <p:sldId id="2631" r:id="rId6"/>
    <p:sldId id="2632" r:id="rId7"/>
    <p:sldId id="287" r:id="rId8"/>
    <p:sldId id="292" r:id="rId9"/>
    <p:sldId id="289" r:id="rId10"/>
    <p:sldId id="294" r:id="rId11"/>
    <p:sldId id="290" r:id="rId12"/>
    <p:sldId id="288" r:id="rId13"/>
    <p:sldId id="295" r:id="rId14"/>
    <p:sldId id="286" r:id="rId15"/>
    <p:sldId id="2633" r:id="rId16"/>
    <p:sldId id="2634" r:id="rId17"/>
    <p:sldId id="284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80"/>
    <a:srgbClr val="FF8599"/>
    <a:srgbClr val="C5E0B4"/>
    <a:srgbClr val="FFC5CF"/>
    <a:srgbClr val="D7C6E0"/>
    <a:srgbClr val="FFEEC9"/>
    <a:srgbClr val="FEBC30"/>
    <a:srgbClr val="80AD31"/>
    <a:srgbClr val="A883BD"/>
    <a:srgbClr val="D3EC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87902" autoAdjust="0"/>
  </p:normalViewPr>
  <p:slideViewPr>
    <p:cSldViewPr snapToGrid="0">
      <p:cViewPr varScale="1">
        <p:scale>
          <a:sx n="94" d="100"/>
          <a:sy n="94" d="100"/>
        </p:scale>
        <p:origin x="1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5B00F-5CB6-4112-A765-DB43C5F5EFEC}" type="datetimeFigureOut">
              <a:rPr lang="zh-CN" altLang="en-US" smtClean="0"/>
              <a:t>2023/6/14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FE7C6-211A-4AA6-BB9C-69FB0606A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24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067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497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347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610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126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94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853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476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65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099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4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227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9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2023/6/14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0462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2023/6/14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584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2023/6/14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812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2023/6/14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656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2023/6/14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158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2023/6/14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840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2023/6/14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120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2023/6/14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843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2023/6/14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366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2023/6/14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866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2023/6/14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384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9Slide.vn - 2019">
            <a:extLst>
              <a:ext uri="{FF2B5EF4-FFF2-40B4-BE49-F238E27FC236}">
                <a16:creationId xmlns:a16="http://schemas.microsoft.com/office/drawing/2014/main" id="{197D6102-8FFA-48D9-ADDD-95C6892C628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97AF4-471F-40AD-BBEF-12715845866A}" type="datetimeFigureOut">
              <a:rPr lang="zh-CN" altLang="en-US" smtClean="0"/>
              <a:t>2023/6/14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129B35-0C36-4817-A615-0ED4E77C5D8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88526F-3F78-47FA-8524-73EAE91569F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30" y="-2637348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173CE6-96E4-4E58-A5E7-59F331B92CC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076891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A2862D-84F2-4658-BB2A-BCC0F8AAD4F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946" y="-292661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543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18" Type="http://schemas.openxmlformats.org/officeDocument/2006/relationships/image" Target="../media/image17.emf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17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3.emf"/><Relationship Id="rId7" Type="http://schemas.openxmlformats.org/officeDocument/2006/relationships/image" Target="../media/image11.emf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11" Type="http://schemas.openxmlformats.org/officeDocument/2006/relationships/image" Target="../media/image39.png"/><Relationship Id="rId5" Type="http://schemas.openxmlformats.org/officeDocument/2006/relationships/image" Target="../media/image9.emf"/><Relationship Id="rId10" Type="http://schemas.openxmlformats.org/officeDocument/2006/relationships/image" Target="../media/image5.emf"/><Relationship Id="rId4" Type="http://schemas.openxmlformats.org/officeDocument/2006/relationships/image" Target="../media/image8.emf"/><Relationship Id="rId9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.em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11.emf"/><Relationship Id="rId10" Type="http://schemas.openxmlformats.org/officeDocument/2006/relationships/image" Target="../media/image47.png"/><Relationship Id="rId4" Type="http://schemas.openxmlformats.org/officeDocument/2006/relationships/image" Target="../media/image10.emf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0.emf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.emf"/><Relationship Id="rId4" Type="http://schemas.openxmlformats.org/officeDocument/2006/relationships/image" Target="../media/image11.emf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53.png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2.emf"/><Relationship Id="rId5" Type="http://schemas.openxmlformats.org/officeDocument/2006/relationships/image" Target="../media/image5.emf"/><Relationship Id="rId10" Type="http://schemas.openxmlformats.org/officeDocument/2006/relationships/image" Target="../media/image11.emf"/><Relationship Id="rId4" Type="http://schemas.openxmlformats.org/officeDocument/2006/relationships/image" Target="../media/image4.emf"/><Relationship Id="rId9" Type="http://schemas.openxmlformats.org/officeDocument/2006/relationships/image" Target="../media/image10.emf"/><Relationship Id="rId1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0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4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18" Type="http://schemas.openxmlformats.org/officeDocument/2006/relationships/image" Target="../media/image59.png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17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5" Type="http://schemas.openxmlformats.org/officeDocument/2006/relationships/image" Target="../media/image1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Relationship Id="rId1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8.emf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1.emf"/><Relationship Id="rId5" Type="http://schemas.openxmlformats.org/officeDocument/2006/relationships/image" Target="../media/image4.emf"/><Relationship Id="rId15" Type="http://schemas.openxmlformats.org/officeDocument/2006/relationships/image" Target="../media/image20.emf"/><Relationship Id="rId10" Type="http://schemas.openxmlformats.org/officeDocument/2006/relationships/image" Target="../media/image10.emf"/><Relationship Id="rId4" Type="http://schemas.openxmlformats.org/officeDocument/2006/relationships/image" Target="../media/image3.emf"/><Relationship Id="rId9" Type="http://schemas.openxmlformats.org/officeDocument/2006/relationships/image" Target="../media/image9.emf"/><Relationship Id="rId1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8.emf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1.emf"/><Relationship Id="rId5" Type="http://schemas.openxmlformats.org/officeDocument/2006/relationships/image" Target="../media/image4.emf"/><Relationship Id="rId10" Type="http://schemas.openxmlformats.org/officeDocument/2006/relationships/image" Target="../media/image10.emf"/><Relationship Id="rId4" Type="http://schemas.openxmlformats.org/officeDocument/2006/relationships/image" Target="../media/image3.emf"/><Relationship Id="rId9" Type="http://schemas.openxmlformats.org/officeDocument/2006/relationships/image" Target="../media/image9.emf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png"/><Relationship Id="rId7" Type="http://schemas.openxmlformats.org/officeDocument/2006/relationships/image" Target="../media/image8.emf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image" Target="../media/image23.png"/><Relationship Id="rId5" Type="http://schemas.openxmlformats.org/officeDocument/2006/relationships/image" Target="../media/image5.emf"/><Relationship Id="rId10" Type="http://schemas.openxmlformats.org/officeDocument/2006/relationships/image" Target="../media/image11.emf"/><Relationship Id="rId4" Type="http://schemas.openxmlformats.org/officeDocument/2006/relationships/image" Target="../media/image4.emf"/><Relationship Id="rId9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png"/><Relationship Id="rId7" Type="http://schemas.openxmlformats.org/officeDocument/2006/relationships/image" Target="../media/image8.emf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11" Type="http://schemas.openxmlformats.org/officeDocument/2006/relationships/image" Target="../media/image25.png"/><Relationship Id="rId5" Type="http://schemas.openxmlformats.org/officeDocument/2006/relationships/image" Target="../media/image5.emf"/><Relationship Id="rId10" Type="http://schemas.openxmlformats.org/officeDocument/2006/relationships/image" Target="../media/image11.emf"/><Relationship Id="rId4" Type="http://schemas.openxmlformats.org/officeDocument/2006/relationships/image" Target="../media/image4.emf"/><Relationship Id="rId9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png"/><Relationship Id="rId7" Type="http://schemas.openxmlformats.org/officeDocument/2006/relationships/image" Target="../media/image8.emf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11" Type="http://schemas.openxmlformats.org/officeDocument/2006/relationships/image" Target="../media/image25.png"/><Relationship Id="rId5" Type="http://schemas.openxmlformats.org/officeDocument/2006/relationships/image" Target="../media/image5.emf"/><Relationship Id="rId10" Type="http://schemas.openxmlformats.org/officeDocument/2006/relationships/image" Target="../media/image11.emf"/><Relationship Id="rId4" Type="http://schemas.openxmlformats.org/officeDocument/2006/relationships/image" Target="../media/image4.emf"/><Relationship Id="rId9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3.emf"/><Relationship Id="rId21" Type="http://schemas.openxmlformats.org/officeDocument/2006/relationships/image" Target="../media/image37.png"/><Relationship Id="rId7" Type="http://schemas.openxmlformats.org/officeDocument/2006/relationships/image" Target="../media/image11.emf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11" Type="http://schemas.openxmlformats.org/officeDocument/2006/relationships/image" Target="../media/image27.png"/><Relationship Id="rId5" Type="http://schemas.openxmlformats.org/officeDocument/2006/relationships/image" Target="../media/image9.emf"/><Relationship Id="rId15" Type="http://schemas.openxmlformats.org/officeDocument/2006/relationships/image" Target="../media/image31.png"/><Relationship Id="rId10" Type="http://schemas.openxmlformats.org/officeDocument/2006/relationships/image" Target="../media/image5.emf"/><Relationship Id="rId19" Type="http://schemas.openxmlformats.org/officeDocument/2006/relationships/image" Target="../media/image35.png"/><Relationship Id="rId4" Type="http://schemas.openxmlformats.org/officeDocument/2006/relationships/image" Target="../media/image8.emf"/><Relationship Id="rId9" Type="http://schemas.openxmlformats.org/officeDocument/2006/relationships/image" Target="../media/image12.emf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C0E4257C-1B1E-460A-A2E6-95F54CB95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329369"/>
            <a:ext cx="12294556" cy="742432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38285" y="1835555"/>
            <a:ext cx="1048307" cy="14834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9889" y="1306542"/>
            <a:ext cx="4056353" cy="470789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文本框 7">
            <a:extLst>
              <a:ext uri="{FF2B5EF4-FFF2-40B4-BE49-F238E27FC236}">
                <a16:creationId xmlns:a16="http://schemas.microsoft.com/office/drawing/2014/main" id="{CA4FF100-7E97-464E-B57A-58E2ABF1DE2C}"/>
              </a:ext>
            </a:extLst>
          </p:cNvPr>
          <p:cNvSpPr txBox="1"/>
          <p:nvPr/>
        </p:nvSpPr>
        <p:spPr>
          <a:xfrm>
            <a:off x="4426545" y="920085"/>
            <a:ext cx="6438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Thứ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ngày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tháng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…  </a:t>
            </a:r>
            <a:r>
              <a:rPr kumimoji="0" lang="en-US" altLang="zh-CN" sz="36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năm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2022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字魂27号-布丁体" panose="000005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32" name="组合 13">
            <a:extLst>
              <a:ext uri="{FF2B5EF4-FFF2-40B4-BE49-F238E27FC236}">
                <a16:creationId xmlns:a16="http://schemas.microsoft.com/office/drawing/2014/main" id="{C3091F88-6895-4796-930A-516183F42337}"/>
              </a:ext>
            </a:extLst>
          </p:cNvPr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3" name="矩形 14">
              <a:extLst>
                <a:ext uri="{FF2B5EF4-FFF2-40B4-BE49-F238E27FC236}">
                  <a16:creationId xmlns:a16="http://schemas.microsoft.com/office/drawing/2014/main" id="{5AA2FD9F-184C-4CC5-B8F5-60252ACC484F}"/>
                </a:ext>
              </a:extLst>
            </p:cNvPr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矩形 15">
              <a:extLst>
                <a:ext uri="{FF2B5EF4-FFF2-40B4-BE49-F238E27FC236}">
                  <a16:creationId xmlns:a16="http://schemas.microsoft.com/office/drawing/2014/main" id="{69003F07-9311-4FB8-A051-64E75B5FBEA9}"/>
                </a:ext>
              </a:extLst>
            </p:cNvPr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矩形 16">
              <a:extLst>
                <a:ext uri="{FF2B5EF4-FFF2-40B4-BE49-F238E27FC236}">
                  <a16:creationId xmlns:a16="http://schemas.microsoft.com/office/drawing/2014/main" id="{B014A6F4-F5FF-4EBD-8837-A7D2442D1630}"/>
                </a:ext>
              </a:extLst>
            </p:cNvPr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矩形 17">
              <a:extLst>
                <a:ext uri="{FF2B5EF4-FFF2-40B4-BE49-F238E27FC236}">
                  <a16:creationId xmlns:a16="http://schemas.microsoft.com/office/drawing/2014/main" id="{A4BC4309-5EE4-45A9-A25D-ACDA12A62186}"/>
                </a:ext>
              </a:extLst>
            </p:cNvPr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矩形 18">
              <a:extLst>
                <a:ext uri="{FF2B5EF4-FFF2-40B4-BE49-F238E27FC236}">
                  <a16:creationId xmlns:a16="http://schemas.microsoft.com/office/drawing/2014/main" id="{9B09FB4A-F303-4369-BC18-0741DE5B0428}"/>
                </a:ext>
              </a:extLst>
            </p:cNvPr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AE64BE2-14AD-433C-890F-AB3E68EDDA76}"/>
              </a:ext>
            </a:extLst>
          </p:cNvPr>
          <p:cNvSpPr txBox="1"/>
          <p:nvPr/>
        </p:nvSpPr>
        <p:spPr>
          <a:xfrm>
            <a:off x="4466491" y="2355629"/>
            <a:ext cx="5741956" cy="20313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rgbClr val="E76EA3"/>
                </a:solidFill>
                <a:latin typeface="iCiel Cadena" panose="02000503000000020004" pitchFamily="50" charset="0"/>
              </a:rPr>
              <a:t>PHÉP TRỪ KHÔNG NHỚ </a:t>
            </a:r>
          </a:p>
          <a:p>
            <a:pPr algn="ctr">
              <a:defRPr/>
            </a:pPr>
            <a:r>
              <a:rPr lang="en-US" sz="4400">
                <a:solidFill>
                  <a:srgbClr val="E76EA3"/>
                </a:solidFill>
                <a:latin typeface="iCiel Cadena" panose="02000503000000020004" pitchFamily="50" charset="0"/>
              </a:rPr>
              <a:t>TRONG PHẠM VI 1000</a:t>
            </a:r>
          </a:p>
          <a:p>
            <a:pPr algn="ctr">
              <a:defRPr/>
            </a:pPr>
            <a:r>
              <a:rPr lang="en-US" sz="4400">
                <a:solidFill>
                  <a:srgbClr val="E76EA3"/>
                </a:solidFill>
                <a:latin typeface="iCiel Cadena" panose="02000503000000020004" pitchFamily="50" charset="0"/>
              </a:rPr>
              <a:t>TIẾT 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FC78AFB-5FBF-4267-A2E5-BEAEBDF75FA1}"/>
              </a:ext>
            </a:extLst>
          </p:cNvPr>
          <p:cNvSpPr txBox="1"/>
          <p:nvPr/>
        </p:nvSpPr>
        <p:spPr>
          <a:xfrm>
            <a:off x="6554157" y="1674076"/>
            <a:ext cx="1255472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defRPr/>
            </a:pPr>
            <a:r>
              <a:rPr lang="en-US" sz="4000">
                <a:solidFill>
                  <a:srgbClr val="E9354D"/>
                </a:solidFill>
                <a:latin typeface="iCiel Cadena" panose="02000503000000020004" pitchFamily="50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296978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5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7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7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38" grpId="0"/>
          <p:bldP spid="3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5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38" grpId="0"/>
          <p:bldP spid="39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482" y="0"/>
            <a:ext cx="7694278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4670" y="150959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78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0046" y="488488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28004" y="61180"/>
            <a:ext cx="1289800" cy="954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15" name="矩形 14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1" name="图片 3">
            <a:extLst>
              <a:ext uri="{FF2B5EF4-FFF2-40B4-BE49-F238E27FC236}">
                <a16:creationId xmlns:a16="http://schemas.microsoft.com/office/drawing/2014/main" id="{70942FF0-FAD1-4ED7-A6D1-FF37BD65B0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37" name="图片 20">
            <a:extLst>
              <a:ext uri="{FF2B5EF4-FFF2-40B4-BE49-F238E27FC236}">
                <a16:creationId xmlns:a16="http://schemas.microsoft.com/office/drawing/2014/main" id="{E470D8AA-07CF-46AA-B07F-8BE8B46573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40" name="图片 4">
            <a:extLst>
              <a:ext uri="{FF2B5EF4-FFF2-40B4-BE49-F238E27FC236}">
                <a16:creationId xmlns:a16="http://schemas.microsoft.com/office/drawing/2014/main" id="{26094654-F857-4665-A8BA-783AC3B08F9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9236" t="-8333" r="52684" b="8333"/>
          <a:stretch/>
        </p:blipFill>
        <p:spPr>
          <a:xfrm rot="20833414">
            <a:off x="-6244" y="4048799"/>
            <a:ext cx="2199258" cy="1888463"/>
          </a:xfrm>
          <a:prstGeom prst="rect">
            <a:avLst/>
          </a:prstGeom>
        </p:spPr>
      </p:pic>
      <p:sp>
        <p:nvSpPr>
          <p:cNvPr id="42" name="文本框 7">
            <a:extLst>
              <a:ext uri="{FF2B5EF4-FFF2-40B4-BE49-F238E27FC236}">
                <a16:creationId xmlns:a16="http://schemas.microsoft.com/office/drawing/2014/main" id="{6BC5C6CA-ED9D-4105-B3F2-E506E3922C64}"/>
              </a:ext>
            </a:extLst>
          </p:cNvPr>
          <p:cNvSpPr txBox="1"/>
          <p:nvPr/>
        </p:nvSpPr>
        <p:spPr>
          <a:xfrm>
            <a:off x="4310047" y="415979"/>
            <a:ext cx="17700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Chữ</a:t>
            </a:r>
            <a:r>
              <a:rPr kumimoji="0" lang="en-US" altLang="zh-CN" sz="4400" b="0" i="0" u="none" strike="noStrike" kern="1200" cap="none" spc="0" normalizeH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số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字魂27号-布丁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A48A209-904A-45C5-B9E6-DC4051A9949A}"/>
              </a:ext>
            </a:extLst>
          </p:cNvPr>
          <p:cNvSpPr/>
          <p:nvPr/>
        </p:nvSpPr>
        <p:spPr>
          <a:xfrm>
            <a:off x="3640535" y="463046"/>
            <a:ext cx="552921" cy="5529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F0B7A3-0158-4C76-91BA-E436E9DD1D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482" y="1907252"/>
            <a:ext cx="2994476" cy="32846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90AFB6-DAA8-4FF0-B413-21A5FBE2E5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44" y="1945065"/>
            <a:ext cx="3032796" cy="3284616"/>
          </a:xfrm>
          <a:prstGeom prst="rect">
            <a:avLst/>
          </a:prstGeom>
        </p:spPr>
      </p:pic>
      <p:sp>
        <p:nvSpPr>
          <p:cNvPr id="44" name="文本框 7">
            <a:extLst>
              <a:ext uri="{FF2B5EF4-FFF2-40B4-BE49-F238E27FC236}">
                <a16:creationId xmlns:a16="http://schemas.microsoft.com/office/drawing/2014/main" id="{6729D838-85BB-4148-BE4F-6856484D87EA}"/>
              </a:ext>
            </a:extLst>
          </p:cNvPr>
          <p:cNvSpPr txBox="1"/>
          <p:nvPr/>
        </p:nvSpPr>
        <p:spPr>
          <a:xfrm>
            <a:off x="779837" y="1889374"/>
            <a:ext cx="6270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>
                <a:solidFill>
                  <a:srgbClr val="FF000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a)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27号-布丁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45" name="文本框 7">
            <a:extLst>
              <a:ext uri="{FF2B5EF4-FFF2-40B4-BE49-F238E27FC236}">
                <a16:creationId xmlns:a16="http://schemas.microsoft.com/office/drawing/2014/main" id="{2D6056B3-70BC-4803-934C-7B88C634746F}"/>
              </a:ext>
            </a:extLst>
          </p:cNvPr>
          <p:cNvSpPr txBox="1"/>
          <p:nvPr/>
        </p:nvSpPr>
        <p:spPr>
          <a:xfrm>
            <a:off x="6083176" y="1909769"/>
            <a:ext cx="6527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>
                <a:solidFill>
                  <a:srgbClr val="FF000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b)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27号-布丁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BFA645-860B-46F9-970A-B6D6C38E359E}"/>
              </a:ext>
            </a:extLst>
          </p:cNvPr>
          <p:cNvSpPr/>
          <p:nvPr/>
        </p:nvSpPr>
        <p:spPr>
          <a:xfrm>
            <a:off x="4145204" y="4265282"/>
            <a:ext cx="912185" cy="941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37C0752-7803-494D-ACFF-B61F622070C7}"/>
              </a:ext>
            </a:extLst>
          </p:cNvPr>
          <p:cNvSpPr/>
          <p:nvPr/>
        </p:nvSpPr>
        <p:spPr>
          <a:xfrm>
            <a:off x="3288962" y="1887009"/>
            <a:ext cx="912185" cy="941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64C3F82-831E-49BF-9BAA-3A0B7EF3374C}"/>
              </a:ext>
            </a:extLst>
          </p:cNvPr>
          <p:cNvSpPr/>
          <p:nvPr/>
        </p:nvSpPr>
        <p:spPr>
          <a:xfrm>
            <a:off x="2391291" y="3031020"/>
            <a:ext cx="912185" cy="941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4FE14A3-E58C-456D-91F5-3E34660FA7CD}"/>
              </a:ext>
            </a:extLst>
          </p:cNvPr>
          <p:cNvSpPr/>
          <p:nvPr/>
        </p:nvSpPr>
        <p:spPr>
          <a:xfrm>
            <a:off x="9125515" y="1940569"/>
            <a:ext cx="912185" cy="941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111E9A9-EB66-42A3-A563-9028C6C76D7F}"/>
              </a:ext>
            </a:extLst>
          </p:cNvPr>
          <p:cNvSpPr/>
          <p:nvPr/>
        </p:nvSpPr>
        <p:spPr>
          <a:xfrm>
            <a:off x="8327230" y="4275299"/>
            <a:ext cx="912185" cy="968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6F4BE7B-28B8-48E6-9F7F-110CE4616CFB}"/>
              </a:ext>
            </a:extLst>
          </p:cNvPr>
          <p:cNvSpPr/>
          <p:nvPr/>
        </p:nvSpPr>
        <p:spPr>
          <a:xfrm>
            <a:off x="7490876" y="3084018"/>
            <a:ext cx="912185" cy="968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5984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5" grpId="0"/>
      <p:bldP spid="10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4">
            <a:extLst>
              <a:ext uri="{FF2B5EF4-FFF2-40B4-BE49-F238E27FC236}">
                <a16:creationId xmlns:a16="http://schemas.microsoft.com/office/drawing/2014/main" id="{E04B0D61-2239-4F81-B111-4489CB9F2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3267" y="394001"/>
            <a:ext cx="2283267" cy="323103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867C936-EF5D-4344-9C4A-E7A87F8E87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2428213" y="5292957"/>
            <a:ext cx="8866167" cy="156504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A24D71B-6072-4DAD-A3A7-6488422CB96A}"/>
              </a:ext>
            </a:extLst>
          </p:cNvPr>
          <p:cNvGrpSpPr/>
          <p:nvPr/>
        </p:nvGrpSpPr>
        <p:grpSpPr>
          <a:xfrm>
            <a:off x="4752108" y="1884218"/>
            <a:ext cx="6040579" cy="3920834"/>
            <a:chOff x="4752108" y="1884218"/>
            <a:chExt cx="6040579" cy="3920834"/>
          </a:xfrm>
        </p:grpSpPr>
        <p:pic>
          <p:nvPicPr>
            <p:cNvPr id="5" name="Picture 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D0F3D55-C2F8-4D11-BB4A-5A8F610D6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4752108" y="1884218"/>
              <a:ext cx="6040579" cy="392083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73CF264-A04C-452E-941D-569B1DF99D24}"/>
                </a:ext>
              </a:extLst>
            </p:cNvPr>
            <p:cNvSpPr txBox="1"/>
            <p:nvPr/>
          </p:nvSpPr>
          <p:spPr>
            <a:xfrm>
              <a:off x="5816546" y="3429000"/>
              <a:ext cx="435523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>
                  <a:latin typeface="Calibri" panose="020F0502020204030204" pitchFamily="34" charset="0"/>
                  <a:cs typeface="Calibri" panose="020F0502020204030204" pitchFamily="34" charset="0"/>
                </a:rPr>
                <a:t>Chuyến phiêu lưu </a:t>
              </a:r>
            </a:p>
            <a:p>
              <a:pPr algn="ctr"/>
              <a:r>
                <a:rPr lang="en-US" sz="4400">
                  <a:latin typeface="Calibri" panose="020F0502020204030204" pitchFamily="34" charset="0"/>
                  <a:cs typeface="Calibri" panose="020F0502020204030204" pitchFamily="34" charset="0"/>
                </a:rPr>
                <a:t>thật thú vị!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494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96 0.04167 L -0.02096 0.04167 C -0.01367 0.04005 -0.00625 0.03912 0.00091 0.03681 C 0.00378 0.03588 0.00625 0.03287 0.00911 0.03195 C 0.01927 0.02824 0.05169 0.02732 0.05417 0.02709 C 0.08086 0.02778 0.10768 0.02732 0.13438 0.0294 C 0.1388 0.02987 0.15586 0.04074 0.15898 0.04167 C 0.16576 0.04352 0.17266 0.04329 0.17943 0.04399 C 0.20404 0.04237 0.22852 0.04213 0.25313 0.03912 C 0.25508 0.03889 0.25651 0.03542 0.25846 0.03426 C 0.2612 0.03287 0.26393 0.03264 0.26667 0.03195 C 0.28086 0.01922 0.26875 0.02801 0.28711 0.02223 C 0.31719 0.01274 0.2763 0.0213 0.31172 0.01505 L 0.4862 0.01968 L 0.59258 0.02223 C 0.59714 0.02246 0.60169 0.02385 0.60625 0.02454 L 0.62266 0.02709 C 0.64271 0.03588 0.62643 0.0301 0.65677 0.03426 C 0.66068 0.03496 0.67279 0.03797 0.67721 0.03912 L 0.8026 0.03681 C 0.80599 0.03658 0.80885 0.03195 0.81211 0.03195 L 0.87904 0.03426 C 0.89961 0.03889 0.88099 0.03449 0.89805 0.03912 C 0.9013 0.04005 0.90443 0.04028 0.90768 0.04167 C 0.9168 0.04514 0.92552 0.05255 0.9349 0.05371 L 0.97448 0.05857 C 0.97813 0.05903 0.98164 0.06088 0.98529 0.06088 C 1.00169 0.06158 1.0181 0.06088 1.03438 0.06088 " pathEditMode="relative" ptsTypes="AAAAAAAAAAAAAAAAAAAAAAAAAAAA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51" y="57538"/>
            <a:ext cx="10934149" cy="213063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32" y="175298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83103" y="-191909"/>
            <a:ext cx="1289800" cy="954787"/>
          </a:xfrm>
          <a:prstGeom prst="rect">
            <a:avLst/>
          </a:prstGeom>
        </p:spPr>
      </p:pic>
      <p:sp>
        <p:nvSpPr>
          <p:cNvPr id="43" name="文本框 7">
            <a:extLst>
              <a:ext uri="{FF2B5EF4-FFF2-40B4-BE49-F238E27FC236}">
                <a16:creationId xmlns:a16="http://schemas.microsoft.com/office/drawing/2014/main" id="{E997E63A-FF51-401E-A74E-18A79D8354D6}"/>
              </a:ext>
            </a:extLst>
          </p:cNvPr>
          <p:cNvSpPr txBox="1"/>
          <p:nvPr/>
        </p:nvSpPr>
        <p:spPr>
          <a:xfrm>
            <a:off x="1389139" y="367504"/>
            <a:ext cx="90028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Máy</a:t>
            </a:r>
            <a:r>
              <a:rPr kumimoji="0" lang="en-US" altLang="zh-CN" sz="3600" b="0" i="0" u="none" strike="noStrike" kern="1200" cap="none" spc="0" normalizeH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bay BT 252 chở các kiện hàng ghi phép tính có kết quả là 252.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Tìm kiện hàng không phải của máy bay BT 252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字魂27号-布丁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2B0EABD-B749-4E1F-BF16-58094A4D1C66}"/>
              </a:ext>
            </a:extLst>
          </p:cNvPr>
          <p:cNvSpPr/>
          <p:nvPr/>
        </p:nvSpPr>
        <p:spPr>
          <a:xfrm>
            <a:off x="166287" y="659932"/>
            <a:ext cx="552921" cy="5529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02DF99-A196-4B83-8F12-852C376A18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8229"/>
            <a:ext cx="12192000" cy="5208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B1ACFE-8E43-4125-99EE-A9CA43062B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67" y="4926306"/>
            <a:ext cx="1920657" cy="5632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3D08CD-B52E-48B6-91DF-9D108E4AC8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94" y="5467854"/>
            <a:ext cx="2154204" cy="6597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08D46A-63A8-4482-81F9-E82AB8E337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359" y="4926255"/>
            <a:ext cx="1907514" cy="5632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CC964BF-3E30-4E77-B894-C358AA1496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014" y="5521651"/>
            <a:ext cx="2154204" cy="65978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3C7B5A-2048-44D2-91F0-8ADBAE434E3A}"/>
              </a:ext>
            </a:extLst>
          </p:cNvPr>
          <p:cNvCxnSpPr>
            <a:cxnSpLocks/>
          </p:cNvCxnSpPr>
          <p:nvPr/>
        </p:nvCxnSpPr>
        <p:spPr>
          <a:xfrm>
            <a:off x="2322286" y="1494972"/>
            <a:ext cx="33382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44CA788-7743-4CB4-8902-AA058048D5C7}"/>
              </a:ext>
            </a:extLst>
          </p:cNvPr>
          <p:cNvCxnSpPr>
            <a:cxnSpLocks/>
          </p:cNvCxnSpPr>
          <p:nvPr/>
        </p:nvCxnSpPr>
        <p:spPr>
          <a:xfrm>
            <a:off x="4615544" y="936392"/>
            <a:ext cx="325119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D99E3D1-558C-42F3-9F8B-809D0E8C41CD}"/>
              </a:ext>
            </a:extLst>
          </p:cNvPr>
          <p:cNvCxnSpPr>
            <a:cxnSpLocks/>
          </p:cNvCxnSpPr>
          <p:nvPr/>
        </p:nvCxnSpPr>
        <p:spPr>
          <a:xfrm>
            <a:off x="1575216" y="2063774"/>
            <a:ext cx="83815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F2CFCF2-8D27-4C45-9F7D-4477041E86BC}"/>
              </a:ext>
            </a:extLst>
          </p:cNvPr>
          <p:cNvSpPr/>
          <p:nvPr/>
        </p:nvSpPr>
        <p:spPr>
          <a:xfrm>
            <a:off x="1244766" y="4433089"/>
            <a:ext cx="1074057" cy="4568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252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943FEA8F-A044-46D5-9A33-BA3FAD9E410A}"/>
              </a:ext>
            </a:extLst>
          </p:cNvPr>
          <p:cNvSpPr/>
          <p:nvPr/>
        </p:nvSpPr>
        <p:spPr>
          <a:xfrm>
            <a:off x="1244766" y="6133469"/>
            <a:ext cx="1074057" cy="4568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252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C299DA56-DED3-49E7-B91B-4AA1E6BB37B8}"/>
              </a:ext>
            </a:extLst>
          </p:cNvPr>
          <p:cNvSpPr/>
          <p:nvPr/>
        </p:nvSpPr>
        <p:spPr>
          <a:xfrm>
            <a:off x="3646573" y="4433947"/>
            <a:ext cx="1074057" cy="4568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252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12A15F1C-3297-4D2B-B302-801F4DE99E04}"/>
              </a:ext>
            </a:extLst>
          </p:cNvPr>
          <p:cNvSpPr/>
          <p:nvPr/>
        </p:nvSpPr>
        <p:spPr>
          <a:xfrm>
            <a:off x="3661087" y="6159797"/>
            <a:ext cx="1074057" cy="4568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262</a:t>
            </a:r>
          </a:p>
        </p:txBody>
      </p:sp>
    </p:spTree>
    <p:extLst>
      <p:ext uri="{BB962C8B-B14F-4D97-AF65-F5344CB8AC3E}">
        <p14:creationId xmlns:p14="http://schemas.microsoft.com/office/powerpoint/2010/main" val="137678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0.53607 -0.0090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97" y="-46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50807 -0.008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04" y="-44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62058 0.0180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29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4" grpId="0" animBg="1"/>
      <p:bldP spid="56" grpId="0" animBg="1"/>
      <p:bldP spid="57" grpId="0" animBg="1"/>
      <p:bldP spid="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32" y="175298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7">
            <a:extLst>
              <a:ext uri="{FF2B5EF4-FFF2-40B4-BE49-F238E27FC236}">
                <a16:creationId xmlns:a16="http://schemas.microsoft.com/office/drawing/2014/main" id="{7C4D4E59-E595-44FF-AD39-F84886659B6B}"/>
              </a:ext>
            </a:extLst>
          </p:cNvPr>
          <p:cNvSpPr txBox="1"/>
          <p:nvPr/>
        </p:nvSpPr>
        <p:spPr>
          <a:xfrm>
            <a:off x="1959739" y="206850"/>
            <a:ext cx="9424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>
                <a:solidFill>
                  <a:srgbClr val="F74E2E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Số?</a:t>
            </a:r>
            <a:endParaRPr lang="zh-CN" altLang="en-US" sz="4400" b="1" dirty="0">
              <a:solidFill>
                <a:srgbClr val="F74E2E"/>
              </a:solidFill>
              <a:latin typeface="Calibri" panose="020F0502020204030204" pitchFamily="34" charset="0"/>
              <a:ea typeface="字魂27号-布丁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10318C7-65AB-4770-9BFF-16ABE434AFD4}"/>
              </a:ext>
            </a:extLst>
          </p:cNvPr>
          <p:cNvSpPr/>
          <p:nvPr/>
        </p:nvSpPr>
        <p:spPr>
          <a:xfrm>
            <a:off x="1278366" y="260294"/>
            <a:ext cx="552921" cy="5529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5</a:t>
            </a:r>
          </a:p>
        </p:txBody>
      </p:sp>
      <p:pic>
        <p:nvPicPr>
          <p:cNvPr id="20" name="图片 3">
            <a:extLst>
              <a:ext uri="{FF2B5EF4-FFF2-40B4-BE49-F238E27FC236}">
                <a16:creationId xmlns:a16="http://schemas.microsoft.com/office/drawing/2014/main" id="{08EA12BC-5DF3-429C-8F2C-E0A1E07160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EDEB0-0179-47B3-94C0-5D8D507AA0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69" y="1112915"/>
            <a:ext cx="10709260" cy="31252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B9718C-3EFB-4651-9EB4-947A076D9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42" y="4684745"/>
            <a:ext cx="7543897" cy="5284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0ECE1E-1B79-45E7-AF74-7E699E5587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607" y="4737182"/>
            <a:ext cx="748766" cy="4144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EFB60C-854A-4712-AA4A-0AB2158F176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825" y="4450655"/>
            <a:ext cx="899584" cy="700975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E6A9B06-B0E7-448F-949C-4BABDB6D608A}"/>
              </a:ext>
            </a:extLst>
          </p:cNvPr>
          <p:cNvSpPr/>
          <p:nvPr/>
        </p:nvSpPr>
        <p:spPr>
          <a:xfrm>
            <a:off x="4192004" y="264613"/>
            <a:ext cx="3807992" cy="7159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986 - 705 = 281 m</a:t>
            </a:r>
          </a:p>
        </p:txBody>
      </p:sp>
      <p:sp>
        <p:nvSpPr>
          <p:cNvPr id="31" name="文本框 7">
            <a:extLst>
              <a:ext uri="{FF2B5EF4-FFF2-40B4-BE49-F238E27FC236}">
                <a16:creationId xmlns:a16="http://schemas.microsoft.com/office/drawing/2014/main" id="{10249F85-B8B7-4EFC-8B13-A556CE6F6D66}"/>
              </a:ext>
            </a:extLst>
          </p:cNvPr>
          <p:cNvSpPr txBox="1"/>
          <p:nvPr/>
        </p:nvSpPr>
        <p:spPr>
          <a:xfrm>
            <a:off x="8386279" y="4511434"/>
            <a:ext cx="1643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300" b="1">
                <a:solidFill>
                  <a:srgbClr val="F74E2E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281</a:t>
            </a:r>
            <a:endParaRPr lang="zh-CN" altLang="en-US" sz="5300" b="1" dirty="0">
              <a:solidFill>
                <a:srgbClr val="F74E2E"/>
              </a:solidFill>
              <a:latin typeface="Arial" panose="020B0604020202020204" pitchFamily="34" charset="0"/>
              <a:ea typeface="字魂27号-布丁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75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5" grpId="0" animBg="1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Picture 3" descr="https://lh6.googleusercontent.com/wJTOV7Ml_ZAKZUx7krVXhN5PGZGaNcxAOJmNzkQxP9YjpdRoR6p-n8BcxEsFNTC_NvG_ZZ6OJJVsV8Fu7801Yaq2R7hqvDj8p4wU0Z9kIzQ0pXIVIZPQ8BBCkPsNMDaaaXJv-wQ">
            <a:extLst>
              <a:ext uri="{FF2B5EF4-FFF2-40B4-BE49-F238E27FC236}">
                <a16:creationId xmlns:a16="http://schemas.microsoft.com/office/drawing/2014/main" id="{72FF66B7-0B13-444E-B7E1-FB6A66027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832" y="421783"/>
            <a:ext cx="5180610" cy="424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4EDE982-4373-462E-871D-BB5C02EC21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555" y="2010863"/>
            <a:ext cx="3881759" cy="49393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33A1CC-21E1-44B3-8262-C92944D1953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302" y="1336587"/>
            <a:ext cx="6164957" cy="230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8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32" y="175298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文本框 7">
            <a:extLst>
              <a:ext uri="{FF2B5EF4-FFF2-40B4-BE49-F238E27FC236}">
                <a16:creationId xmlns:a16="http://schemas.microsoft.com/office/drawing/2014/main" id="{7C4D4E59-E595-44FF-AD39-F84886659B6B}"/>
              </a:ext>
            </a:extLst>
          </p:cNvPr>
          <p:cNvSpPr txBox="1"/>
          <p:nvPr/>
        </p:nvSpPr>
        <p:spPr>
          <a:xfrm>
            <a:off x="2105775" y="2483150"/>
            <a:ext cx="79523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F74E2E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Tìm</a:t>
            </a:r>
            <a:r>
              <a:rPr kumimoji="0" lang="en-US" altLang="zh-CN" sz="4000" b="1" i="0" u="none" strike="noStrike" kern="1200" cap="none" spc="0" normalizeH="0" noProof="0">
                <a:ln>
                  <a:noFill/>
                </a:ln>
                <a:solidFill>
                  <a:srgbClr val="F74E2E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vị trí của tỉnh Tây Ninh và tỉnh An Giang trên bản đồ ( trang 114)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74E2E"/>
              </a:solidFill>
              <a:effectLst/>
              <a:uLnTx/>
              <a:uFillTx/>
              <a:latin typeface="Calibri" panose="020F0502020204030204" pitchFamily="34" charset="0"/>
              <a:ea typeface="字魂27号-布丁体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20" name="图片 3">
            <a:extLst>
              <a:ext uri="{FF2B5EF4-FFF2-40B4-BE49-F238E27FC236}">
                <a16:creationId xmlns:a16="http://schemas.microsoft.com/office/drawing/2014/main" id="{08EA12BC-5DF3-429C-8F2C-E0A1E07160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8233557-8E1B-4908-B862-F6525F5A7D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609" y="465619"/>
            <a:ext cx="3535790" cy="1323439"/>
          </a:xfrm>
          <a:prstGeom prst="rect">
            <a:avLst/>
          </a:prstGeom>
        </p:spPr>
      </p:pic>
      <p:pic>
        <p:nvPicPr>
          <p:cNvPr id="28" name="图片 33">
            <a:extLst>
              <a:ext uri="{FF2B5EF4-FFF2-40B4-BE49-F238E27FC236}">
                <a16:creationId xmlns:a16="http://schemas.microsoft.com/office/drawing/2014/main" id="{EC1A7E3C-307B-4AA1-8636-F24926036E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478" y="429450"/>
            <a:ext cx="540000" cy="371250"/>
          </a:xfrm>
          <a:prstGeom prst="rect">
            <a:avLst/>
          </a:prstGeom>
        </p:spPr>
      </p:pic>
      <p:pic>
        <p:nvPicPr>
          <p:cNvPr id="30" name="图片 4">
            <a:extLst>
              <a:ext uri="{FF2B5EF4-FFF2-40B4-BE49-F238E27FC236}">
                <a16:creationId xmlns:a16="http://schemas.microsoft.com/office/drawing/2014/main" id="{9A00502C-C4EF-4186-884E-155AB81F040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9236" t="-8333" r="52684" b="8333"/>
          <a:stretch/>
        </p:blipFill>
        <p:spPr>
          <a:xfrm rot="20833414">
            <a:off x="107567" y="4372117"/>
            <a:ext cx="2199258" cy="1888463"/>
          </a:xfrm>
          <a:prstGeom prst="rect">
            <a:avLst/>
          </a:prstGeom>
        </p:spPr>
      </p:pic>
      <p:pic>
        <p:nvPicPr>
          <p:cNvPr id="32" name="图片 4">
            <a:extLst>
              <a:ext uri="{FF2B5EF4-FFF2-40B4-BE49-F238E27FC236}">
                <a16:creationId xmlns:a16="http://schemas.microsoft.com/office/drawing/2014/main" id="{1164B936-60CA-4E5B-A094-D5BDC3607F1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9236" t="-8333" r="52684" b="8333"/>
          <a:stretch/>
        </p:blipFill>
        <p:spPr>
          <a:xfrm rot="20833414">
            <a:off x="9931228" y="4372118"/>
            <a:ext cx="2199258" cy="1888463"/>
          </a:xfrm>
          <a:prstGeom prst="rect">
            <a:avLst/>
          </a:prstGeom>
        </p:spPr>
      </p:pic>
      <p:pic>
        <p:nvPicPr>
          <p:cNvPr id="33" name="图片 4">
            <a:extLst>
              <a:ext uri="{FF2B5EF4-FFF2-40B4-BE49-F238E27FC236}">
                <a16:creationId xmlns:a16="http://schemas.microsoft.com/office/drawing/2014/main" id="{BB210463-FB7F-4F08-B687-9ECEAA7E8E1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9236" t="-8333" r="52684" b="8333"/>
          <a:stretch/>
        </p:blipFill>
        <p:spPr>
          <a:xfrm rot="20833414">
            <a:off x="5101879" y="4727168"/>
            <a:ext cx="2199258" cy="1888463"/>
          </a:xfrm>
          <a:prstGeom prst="rect">
            <a:avLst/>
          </a:prstGeom>
        </p:spPr>
      </p:pic>
      <p:pic>
        <p:nvPicPr>
          <p:cNvPr id="34" name="图片 14">
            <a:extLst>
              <a:ext uri="{FF2B5EF4-FFF2-40B4-BE49-F238E27FC236}">
                <a16:creationId xmlns:a16="http://schemas.microsoft.com/office/drawing/2014/main" id="{76CF4A9E-B861-4CCC-B9C6-316C63B5A1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7468" y="856177"/>
            <a:ext cx="1048307" cy="1483454"/>
          </a:xfrm>
          <a:prstGeom prst="rect">
            <a:avLst/>
          </a:prstGeom>
        </p:spPr>
      </p:pic>
      <p:pic>
        <p:nvPicPr>
          <p:cNvPr id="35" name="图片 5">
            <a:extLst>
              <a:ext uri="{FF2B5EF4-FFF2-40B4-BE49-F238E27FC236}">
                <a16:creationId xmlns:a16="http://schemas.microsoft.com/office/drawing/2014/main" id="{B3D116FF-62D6-46C2-93CE-726227B874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5093" y="3742062"/>
            <a:ext cx="2410106" cy="279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2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2CE336-7AF5-4280-BC2B-CE9D095FC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51" y="0"/>
            <a:ext cx="490347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533A08-70E3-4A8A-891D-756FF4F66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753" y="2058080"/>
            <a:ext cx="4910009" cy="3268663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8597B4F4-1407-4EA1-B03B-A14550AC468E}"/>
              </a:ext>
            </a:extLst>
          </p:cNvPr>
          <p:cNvSpPr/>
          <p:nvPr/>
        </p:nvSpPr>
        <p:spPr>
          <a:xfrm rot="20724083">
            <a:off x="2997969" y="4043720"/>
            <a:ext cx="6131805" cy="2162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0B5972-C793-4739-A732-6131004E27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r="2032"/>
          <a:stretch/>
        </p:blipFill>
        <p:spPr>
          <a:xfrm>
            <a:off x="116295" y="0"/>
            <a:ext cx="11753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86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8416" y="2121744"/>
            <a:ext cx="1048307" cy="14834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9610" y="220314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9889" y="1306542"/>
            <a:ext cx="4056353" cy="470789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F879687-1224-42D4-B84A-06083327873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46102" y="1232379"/>
            <a:ext cx="6926468" cy="139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0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D97C13D7-87BE-42ED-B78D-4A3BA5B31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329369"/>
            <a:ext cx="12294556" cy="742432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2129" y="5417100"/>
            <a:ext cx="4661345" cy="709752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3132" y="136368"/>
            <a:ext cx="11216940" cy="1414395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53509" y="1449961"/>
            <a:ext cx="1406490" cy="621047"/>
          </a:xfrm>
          <a:prstGeom prst="rect">
            <a:avLst/>
          </a:prstGeom>
        </p:spPr>
      </p:pic>
      <p:grpSp>
        <p:nvGrpSpPr>
          <p:cNvPr id="56" name="组合 55"/>
          <p:cNvGrpSpPr/>
          <p:nvPr/>
        </p:nvGrpSpPr>
        <p:grpSpPr>
          <a:xfrm>
            <a:off x="4845487" y="1278738"/>
            <a:ext cx="3768009" cy="2592533"/>
            <a:chOff x="7065141" y="1881946"/>
            <a:chExt cx="3768009" cy="2592533"/>
          </a:xfrm>
        </p:grpSpPr>
        <p:sp>
          <p:nvSpPr>
            <p:cNvPr id="57" name="椭圆 56"/>
            <p:cNvSpPr/>
            <p:nvPr/>
          </p:nvSpPr>
          <p:spPr>
            <a:xfrm>
              <a:off x="7065141" y="1881946"/>
              <a:ext cx="3768009" cy="2592533"/>
            </a:xfrm>
            <a:prstGeom prst="ellipse">
              <a:avLst/>
            </a:prstGeom>
            <a:solidFill>
              <a:srgbClr val="83B34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7248938" y="2016269"/>
              <a:ext cx="3400414" cy="2323886"/>
            </a:xfrm>
            <a:prstGeom prst="ellipse">
              <a:avLst/>
            </a:prstGeom>
            <a:solidFill>
              <a:srgbClr val="83B3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58CC2BC-BAC7-4CAD-8282-DB72B16ACA0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45487" y="1448835"/>
            <a:ext cx="3889585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7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48ABD3C-5028-4463-B5CE-1B272A196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329369"/>
            <a:ext cx="12265527" cy="742432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0197" y="473718"/>
            <a:ext cx="9301768" cy="35946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1081" y="277351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5851" y="2655063"/>
            <a:ext cx="2283267" cy="3231037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ACCBB798-B5C7-4BEA-B441-9F304C665E9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3045798" y="706186"/>
            <a:ext cx="8866167" cy="15650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C0DE75-47CF-44E3-A0F1-1A5B8BCFB121}"/>
              </a:ext>
            </a:extLst>
          </p:cNvPr>
          <p:cNvSpPr txBox="1"/>
          <p:nvPr/>
        </p:nvSpPr>
        <p:spPr>
          <a:xfrm>
            <a:off x="3302184" y="2154403"/>
            <a:ext cx="8086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 em hãy trả các câu hỏi sau để cùng khinh khí cầu đi khám phá các vùng đất mới nhé!</a:t>
            </a:r>
          </a:p>
        </p:txBody>
      </p:sp>
    </p:spTree>
    <p:extLst>
      <p:ext uri="{BB962C8B-B14F-4D97-AF65-F5344CB8AC3E}">
        <p14:creationId xmlns:p14="http://schemas.microsoft.com/office/powerpoint/2010/main" val="316428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3A1D358-8A06-4D88-A84E-91396696F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30" y="329369"/>
            <a:ext cx="11767597" cy="7424329"/>
          </a:xfrm>
          <a:prstGeom prst="rect">
            <a:avLst/>
          </a:prstGeom>
        </p:spPr>
      </p:pic>
      <p:pic>
        <p:nvPicPr>
          <p:cNvPr id="45" name="图片 3">
            <a:extLst>
              <a:ext uri="{FF2B5EF4-FFF2-40B4-BE49-F238E27FC236}">
                <a16:creationId xmlns:a16="http://schemas.microsoft.com/office/drawing/2014/main" id="{6CAB1BE1-FCEF-4797-879C-963A554DC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46" name="图片 4">
            <a:extLst>
              <a:ext uri="{FF2B5EF4-FFF2-40B4-BE49-F238E27FC236}">
                <a16:creationId xmlns:a16="http://schemas.microsoft.com/office/drawing/2014/main" id="{E8AC7C45-6866-4B9A-BCDB-5CECA0366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3322" y="75270"/>
            <a:ext cx="7605355" cy="161742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24800" y="7527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896" y="781508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94961" y="750687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30421" y="19134"/>
            <a:ext cx="1289800" cy="954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50015" y="75270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18327" y="773423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2472AB24-D638-4D55-A312-440CA89713E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864" y="446520"/>
            <a:ext cx="2938939" cy="7443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AD16EF2-00E1-4F32-8DDE-3B10A03374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382" y="474594"/>
            <a:ext cx="8889655" cy="635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E7B75DD1-47EA-4020-8DEB-0C678C3E6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329369"/>
            <a:ext cx="12294556" cy="7424329"/>
          </a:xfrm>
          <a:prstGeom prst="rect">
            <a:avLst/>
          </a:prstGeom>
        </p:spPr>
      </p:pic>
      <p:pic>
        <p:nvPicPr>
          <p:cNvPr id="45" name="图片 3">
            <a:extLst>
              <a:ext uri="{FF2B5EF4-FFF2-40B4-BE49-F238E27FC236}">
                <a16:creationId xmlns:a16="http://schemas.microsoft.com/office/drawing/2014/main" id="{6CAB1BE1-FCEF-4797-879C-963A554DC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46" name="图片 4">
            <a:extLst>
              <a:ext uri="{FF2B5EF4-FFF2-40B4-BE49-F238E27FC236}">
                <a16:creationId xmlns:a16="http://schemas.microsoft.com/office/drawing/2014/main" id="{E8AC7C45-6866-4B9A-BCDB-5CECA0366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2" y="4961706"/>
            <a:ext cx="12163928" cy="188846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3322" y="75270"/>
            <a:ext cx="7605355" cy="161742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24800" y="7527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896" y="781508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94961" y="750687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30421" y="19134"/>
            <a:ext cx="1289800" cy="954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50015" y="75270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18327" y="773423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8" name="图片 44">
            <a:extLst>
              <a:ext uri="{FF2B5EF4-FFF2-40B4-BE49-F238E27FC236}">
                <a16:creationId xmlns:a16="http://schemas.microsoft.com/office/drawing/2014/main" id="{A2516FE4-5600-46F9-BB77-724CA950DD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900" y="82539"/>
            <a:ext cx="783219" cy="1108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433848-CE37-452B-81F3-B39DD160B0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25" y="1577365"/>
            <a:ext cx="2632882" cy="31097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B0F293-580F-4DB3-88A4-821408B306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82" y="1562118"/>
            <a:ext cx="2632882" cy="31097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2C5C838-5EE5-4328-988C-E6550E6283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639" y="1533131"/>
            <a:ext cx="2632882" cy="31097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259D07F-B620-430C-8212-39499839AD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669" y="1465506"/>
            <a:ext cx="2632882" cy="310970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5DA8B6-F402-48A1-8EED-17FB6B0D07DB}"/>
              </a:ext>
            </a:extLst>
          </p:cNvPr>
          <p:cNvSpPr/>
          <p:nvPr/>
        </p:nvSpPr>
        <p:spPr>
          <a:xfrm>
            <a:off x="810359" y="4642834"/>
            <a:ext cx="1846162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700- 300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B7BFDBF-0D53-4B38-B039-75158ACFAD4E}"/>
              </a:ext>
            </a:extLst>
          </p:cNvPr>
          <p:cNvSpPr/>
          <p:nvPr/>
        </p:nvSpPr>
        <p:spPr>
          <a:xfrm>
            <a:off x="3691201" y="4675977"/>
            <a:ext cx="1846162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900- 600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341A46A-05D8-4518-885D-D74C8E30814D}"/>
              </a:ext>
            </a:extLst>
          </p:cNvPr>
          <p:cNvSpPr/>
          <p:nvPr/>
        </p:nvSpPr>
        <p:spPr>
          <a:xfrm>
            <a:off x="6572043" y="4675977"/>
            <a:ext cx="1846162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800- 200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CABFF51-B165-4F1A-8428-3771B4197CA0}"/>
              </a:ext>
            </a:extLst>
          </p:cNvPr>
          <p:cNvSpPr/>
          <p:nvPr/>
        </p:nvSpPr>
        <p:spPr>
          <a:xfrm>
            <a:off x="9278637" y="4669577"/>
            <a:ext cx="2103003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1000- 500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3CFE2D1-1218-4393-A8E9-22E489A2EC4E}"/>
              </a:ext>
            </a:extLst>
          </p:cNvPr>
          <p:cNvSpPr/>
          <p:nvPr/>
        </p:nvSpPr>
        <p:spPr>
          <a:xfrm>
            <a:off x="151458" y="4610559"/>
            <a:ext cx="2880842" cy="713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700- 300 = 400</a:t>
            </a:r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A2158850-6FE8-4CFD-A6E5-9851780C608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2931788" y="191600"/>
            <a:ext cx="6669702" cy="1177326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E0BCA99-B041-441E-A1B4-3EC50203F558}"/>
              </a:ext>
            </a:extLst>
          </p:cNvPr>
          <p:cNvSpPr/>
          <p:nvPr/>
        </p:nvSpPr>
        <p:spPr>
          <a:xfrm>
            <a:off x="3145693" y="4608190"/>
            <a:ext cx="2880842" cy="7130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900- 600 = 300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9B6C406C-3C02-4176-8C38-EB4F94598A9D}"/>
              </a:ext>
            </a:extLst>
          </p:cNvPr>
          <p:cNvSpPr/>
          <p:nvPr/>
        </p:nvSpPr>
        <p:spPr>
          <a:xfrm>
            <a:off x="6142659" y="4627240"/>
            <a:ext cx="2880842" cy="7130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800- 200 = 600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3A9D899-494F-4FA0-AB58-504D9CDE5174}"/>
              </a:ext>
            </a:extLst>
          </p:cNvPr>
          <p:cNvSpPr/>
          <p:nvPr/>
        </p:nvSpPr>
        <p:spPr>
          <a:xfrm>
            <a:off x="9136894" y="4608190"/>
            <a:ext cx="2880842" cy="71309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1000- 500 = 500</a:t>
            </a:r>
          </a:p>
        </p:txBody>
      </p:sp>
    </p:spTree>
    <p:extLst>
      <p:ext uri="{BB962C8B-B14F-4D97-AF65-F5344CB8AC3E}">
        <p14:creationId xmlns:p14="http://schemas.microsoft.com/office/powerpoint/2010/main" val="276565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02812 -0.72893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3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0.02252 -0.7794 " pathEditMode="relative" rAng="0" ptsTypes="AA">
                                      <p:cBhvr>
                                        <p:cTn id="43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-3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05678 -0.8169 " pathEditMode="relative" rAng="0" ptsTypes="AA">
                                      <p:cBhvr>
                                        <p:cTn id="5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-4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0.09792 -0.70695 " pathEditMode="relative" rAng="0" ptsTypes="AA">
                                      <p:cBhvr>
                                        <p:cTn id="6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-3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7" grpId="0" animBg="1"/>
      <p:bldP spid="44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4528E61C-90E4-486B-ABA9-C30729962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329369"/>
            <a:ext cx="12294556" cy="7424329"/>
          </a:xfrm>
          <a:prstGeom prst="rect">
            <a:avLst/>
          </a:prstGeom>
        </p:spPr>
      </p:pic>
      <p:pic>
        <p:nvPicPr>
          <p:cNvPr id="45" name="图片 3">
            <a:extLst>
              <a:ext uri="{FF2B5EF4-FFF2-40B4-BE49-F238E27FC236}">
                <a16:creationId xmlns:a16="http://schemas.microsoft.com/office/drawing/2014/main" id="{6CAB1BE1-FCEF-4797-879C-963A554DC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46" name="图片 4">
            <a:extLst>
              <a:ext uri="{FF2B5EF4-FFF2-40B4-BE49-F238E27FC236}">
                <a16:creationId xmlns:a16="http://schemas.microsoft.com/office/drawing/2014/main" id="{E8AC7C45-6866-4B9A-BCDB-5CECA0366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2" y="4961706"/>
            <a:ext cx="12163928" cy="188846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3322" y="75270"/>
            <a:ext cx="7605355" cy="161742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24800" y="7527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896" y="781508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94961" y="750687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30421" y="19134"/>
            <a:ext cx="1289800" cy="954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50015" y="75270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18327" y="773423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8" name="图片 44">
            <a:extLst>
              <a:ext uri="{FF2B5EF4-FFF2-40B4-BE49-F238E27FC236}">
                <a16:creationId xmlns:a16="http://schemas.microsoft.com/office/drawing/2014/main" id="{A2516FE4-5600-46F9-BB77-724CA950DD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900" y="82539"/>
            <a:ext cx="783219" cy="1108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433848-CE37-452B-81F3-B39DD160B0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25" y="1577365"/>
            <a:ext cx="2632882" cy="31097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B0F293-580F-4DB3-88A4-821408B306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82" y="1562118"/>
            <a:ext cx="2632882" cy="31097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2C5C838-5EE5-4328-988C-E6550E6283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639" y="1533131"/>
            <a:ext cx="2632882" cy="31097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259D07F-B620-430C-8212-39499839AD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669" y="1465506"/>
            <a:ext cx="2632882" cy="310970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5DA8B6-F402-48A1-8EED-17FB6B0D07DB}"/>
              </a:ext>
            </a:extLst>
          </p:cNvPr>
          <p:cNvSpPr/>
          <p:nvPr/>
        </p:nvSpPr>
        <p:spPr>
          <a:xfrm>
            <a:off x="810359" y="4642834"/>
            <a:ext cx="1846162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350 - 120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B7BFDBF-0D53-4B38-B039-75158ACFAD4E}"/>
              </a:ext>
            </a:extLst>
          </p:cNvPr>
          <p:cNvSpPr/>
          <p:nvPr/>
        </p:nvSpPr>
        <p:spPr>
          <a:xfrm>
            <a:off x="3691201" y="4675977"/>
            <a:ext cx="1846162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670 - 60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341A46A-05D8-4518-885D-D74C8E30814D}"/>
              </a:ext>
            </a:extLst>
          </p:cNvPr>
          <p:cNvSpPr/>
          <p:nvPr/>
        </p:nvSpPr>
        <p:spPr>
          <a:xfrm>
            <a:off x="6572043" y="4675977"/>
            <a:ext cx="1846162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840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- 200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CABFF51-B165-4F1A-8428-3771B4197CA0}"/>
              </a:ext>
            </a:extLst>
          </p:cNvPr>
          <p:cNvSpPr/>
          <p:nvPr/>
        </p:nvSpPr>
        <p:spPr>
          <a:xfrm>
            <a:off x="9278637" y="4669577"/>
            <a:ext cx="2103003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490 - 300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3CFE2D1-1218-4393-A8E9-22E489A2EC4E}"/>
              </a:ext>
            </a:extLst>
          </p:cNvPr>
          <p:cNvSpPr/>
          <p:nvPr/>
        </p:nvSpPr>
        <p:spPr>
          <a:xfrm>
            <a:off x="77698" y="4597334"/>
            <a:ext cx="2880842" cy="713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350 - 120 = 230</a:t>
            </a:r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A2158850-6FE8-4CFD-A6E5-9851780C608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2931788" y="191600"/>
            <a:ext cx="6669702" cy="1177326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E0BCA99-B041-441E-A1B4-3EC50203F558}"/>
              </a:ext>
            </a:extLst>
          </p:cNvPr>
          <p:cNvSpPr/>
          <p:nvPr/>
        </p:nvSpPr>
        <p:spPr>
          <a:xfrm>
            <a:off x="3108688" y="4596546"/>
            <a:ext cx="2880842" cy="7130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670 - 60 = 610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9B6C406C-3C02-4176-8C38-EB4F94598A9D}"/>
              </a:ext>
            </a:extLst>
          </p:cNvPr>
          <p:cNvSpPr/>
          <p:nvPr/>
        </p:nvSpPr>
        <p:spPr>
          <a:xfrm>
            <a:off x="6095999" y="4620871"/>
            <a:ext cx="2880842" cy="7130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840 - 200 = 640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3A9D899-494F-4FA0-AB58-504D9CDE5174}"/>
              </a:ext>
            </a:extLst>
          </p:cNvPr>
          <p:cNvSpPr/>
          <p:nvPr/>
        </p:nvSpPr>
        <p:spPr>
          <a:xfrm>
            <a:off x="9144758" y="4643268"/>
            <a:ext cx="2880842" cy="71309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490 - 300 = 190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66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02812 -0.72893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3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0.02252 -0.7794 " pathEditMode="relative" rAng="0" ptsTypes="AA">
                                      <p:cBhvr>
                                        <p:cTn id="43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-3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05678 -0.8169 " pathEditMode="relative" rAng="0" ptsTypes="AA">
                                      <p:cBhvr>
                                        <p:cTn id="5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-4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0.09792 -0.70695 " pathEditMode="relative" rAng="0" ptsTypes="AA">
                                      <p:cBhvr>
                                        <p:cTn id="6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-3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7" grpId="0" animBg="1"/>
      <p:bldP spid="44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4">
            <a:extLst>
              <a:ext uri="{FF2B5EF4-FFF2-40B4-BE49-F238E27FC236}">
                <a16:creationId xmlns:a16="http://schemas.microsoft.com/office/drawing/2014/main" id="{C169831E-B737-484E-B8B9-5FBF9D1BE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3267" y="394001"/>
            <a:ext cx="2283267" cy="3231037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4401478-4E16-4B84-A4C6-EF38EFAFC8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-364864" y="-388521"/>
            <a:ext cx="8866167" cy="15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3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96 0.04167 L -0.02096 0.04167 C -0.01367 0.04005 -0.00625 0.03912 0.00091 0.03681 C 0.00378 0.03588 0.00625 0.03287 0.00911 0.03195 C 0.01927 0.02824 0.05169 0.02732 0.05417 0.02709 C 0.08086 0.02778 0.10768 0.02732 0.13438 0.0294 C 0.1388 0.02987 0.15586 0.04074 0.15898 0.04167 C 0.16576 0.04352 0.17266 0.04329 0.17943 0.04399 C 0.20404 0.04237 0.22852 0.04213 0.25313 0.03912 C 0.25508 0.03889 0.25651 0.03542 0.25846 0.03426 C 0.2612 0.03287 0.26393 0.03264 0.26667 0.03195 C 0.28086 0.01922 0.26875 0.02801 0.28711 0.02223 C 0.31719 0.01274 0.2763 0.0213 0.31172 0.01505 L 0.4862 0.01968 L 0.59258 0.02223 C 0.59714 0.02246 0.60169 0.02385 0.60625 0.02454 L 0.62266 0.02709 C 0.64271 0.03588 0.62643 0.0301 0.65677 0.03426 C 0.66068 0.03496 0.67279 0.03797 0.67721 0.03912 L 0.8026 0.03681 C 0.80599 0.03658 0.80885 0.03195 0.81211 0.03195 L 0.87904 0.03426 C 0.89961 0.03889 0.88099 0.03449 0.89805 0.03912 C 0.9013 0.04005 0.90443 0.04028 0.90768 0.04167 C 0.9168 0.04514 0.92552 0.05255 0.9349 0.05371 L 0.97448 0.05857 C 0.97813 0.05903 0.98164 0.06088 0.98529 0.06088 C 1.00169 0.06158 1.0181 0.06088 1.03438 0.06088 " pathEditMode="relative" ptsTypes="AAAAAAAAAAAAAAAAAAAAAAAAAAAA">
                                      <p:cBhvr>
                                        <p:cTn id="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482" y="0"/>
            <a:ext cx="7694278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4670" y="150959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78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0046" y="488488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28004" y="61180"/>
            <a:ext cx="1289800" cy="954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15" name="矩形 14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1" name="图片 3">
            <a:extLst>
              <a:ext uri="{FF2B5EF4-FFF2-40B4-BE49-F238E27FC236}">
                <a16:creationId xmlns:a16="http://schemas.microsoft.com/office/drawing/2014/main" id="{70942FF0-FAD1-4ED7-A6D1-FF37BD65B0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37" name="图片 20">
            <a:extLst>
              <a:ext uri="{FF2B5EF4-FFF2-40B4-BE49-F238E27FC236}">
                <a16:creationId xmlns:a16="http://schemas.microsoft.com/office/drawing/2014/main" id="{E470D8AA-07CF-46AA-B07F-8BE8B46573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39" name="图片 4">
            <a:extLst>
              <a:ext uri="{FF2B5EF4-FFF2-40B4-BE49-F238E27FC236}">
                <a16:creationId xmlns:a16="http://schemas.microsoft.com/office/drawing/2014/main" id="{E3C3E662-FD62-4E96-95FA-16AC0D15F05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1920"/>
          <a:stretch/>
        </p:blipFill>
        <p:spPr>
          <a:xfrm>
            <a:off x="10061415" y="4178690"/>
            <a:ext cx="2199258" cy="18884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E3B855-178C-4EC2-BAAF-D156662356E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38" y="-160686"/>
            <a:ext cx="1294712" cy="13144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15762A-9658-422F-9B5E-7DE54F2780B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086" y="6070782"/>
            <a:ext cx="739042" cy="5394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F2BF81-5CD8-4FC7-9EB1-1C909DD2D96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473" y="5814219"/>
            <a:ext cx="682936" cy="6483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243A7D-9658-41E1-BD2D-19A51915E07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473" y="5490060"/>
            <a:ext cx="765038" cy="6483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322C65F-AD13-4664-B54A-E11A45D689F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286" y="572215"/>
            <a:ext cx="4209432" cy="558774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9C05E28-C22B-4CB1-96EE-7151B13BCF1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65" y="1016643"/>
            <a:ext cx="3945945" cy="511353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E08C36A-17ED-416A-9864-39C540244CD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4" y="1291955"/>
            <a:ext cx="712580" cy="30408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086903A-AB08-4AF5-9D02-49037CFA5FB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256" y="3535571"/>
            <a:ext cx="2709998" cy="34963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2A47268-ACC0-4E2A-8540-0B9918CA220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93" y="4122745"/>
            <a:ext cx="2872100" cy="36264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51A001D-9297-4DBA-AE7B-A0C98FFF913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94" y="4708106"/>
            <a:ext cx="2872100" cy="36772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9204D50-44A1-49C4-AD80-5375D785C6C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292" y="5278557"/>
            <a:ext cx="2744594" cy="320256"/>
          </a:xfrm>
          <a:prstGeom prst="rect">
            <a:avLst/>
          </a:prstGeom>
        </p:spPr>
      </p:pic>
      <p:sp>
        <p:nvSpPr>
          <p:cNvPr id="58" name="文本框 7">
            <a:extLst>
              <a:ext uri="{FF2B5EF4-FFF2-40B4-BE49-F238E27FC236}">
                <a16:creationId xmlns:a16="http://schemas.microsoft.com/office/drawing/2014/main" id="{5408427E-3301-4EDE-A650-E7F5A8F3951C}"/>
              </a:ext>
            </a:extLst>
          </p:cNvPr>
          <p:cNvSpPr txBox="1"/>
          <p:nvPr/>
        </p:nvSpPr>
        <p:spPr>
          <a:xfrm>
            <a:off x="4254410" y="411767"/>
            <a:ext cx="3552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Viết</a:t>
            </a:r>
            <a:r>
              <a:rPr kumimoji="0" lang="en-US" altLang="zh-CN" sz="3600" b="0" i="0" u="none" strike="noStrike" kern="1200" cap="none" spc="0" normalizeH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các phép tính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字魂27号-布丁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30F4987-94D5-4AAB-9579-BC4346B2D4E4}"/>
              </a:ext>
            </a:extLst>
          </p:cNvPr>
          <p:cNvSpPr/>
          <p:nvPr/>
        </p:nvSpPr>
        <p:spPr>
          <a:xfrm>
            <a:off x="3640535" y="463046"/>
            <a:ext cx="552921" cy="5529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2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B9E3774-4CB8-4DBD-A0B3-3B1329D5CABA}"/>
              </a:ext>
            </a:extLst>
          </p:cNvPr>
          <p:cNvGrpSpPr/>
          <p:nvPr/>
        </p:nvGrpSpPr>
        <p:grpSpPr>
          <a:xfrm>
            <a:off x="1323346" y="3468307"/>
            <a:ext cx="2989838" cy="418850"/>
            <a:chOff x="1312636" y="3511461"/>
            <a:chExt cx="2989838" cy="418850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93EA3D8-2648-4AF9-8B8A-6F35AA6710F1}"/>
                </a:ext>
              </a:extLst>
            </p:cNvPr>
            <p:cNvSpPr txBox="1"/>
            <p:nvPr/>
          </p:nvSpPr>
          <p:spPr>
            <a:xfrm>
              <a:off x="1312636" y="3519361"/>
              <a:ext cx="836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..?..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0EC215F-3A7F-4F5D-B25A-016E49F7EB81}"/>
                </a:ext>
              </a:extLst>
            </p:cNvPr>
            <p:cNvSpPr txBox="1"/>
            <p:nvPr/>
          </p:nvSpPr>
          <p:spPr>
            <a:xfrm>
              <a:off x="2436157" y="3519361"/>
              <a:ext cx="836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..?..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E5FE6A1-C202-4E49-B758-76759DCCB2C3}"/>
                </a:ext>
              </a:extLst>
            </p:cNvPr>
            <p:cNvSpPr txBox="1"/>
            <p:nvPr/>
          </p:nvSpPr>
          <p:spPr>
            <a:xfrm>
              <a:off x="3466154" y="3511461"/>
              <a:ext cx="836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..?..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1852362-EC8E-4A7F-9C3E-0051B613AD4C}"/>
                </a:ext>
              </a:extLst>
            </p:cNvPr>
            <p:cNvSpPr txBox="1"/>
            <p:nvPr/>
          </p:nvSpPr>
          <p:spPr>
            <a:xfrm>
              <a:off x="1987551" y="3545498"/>
              <a:ext cx="836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5ABBB3F-504D-41C4-81AF-3B03BFAC1590}"/>
                </a:ext>
              </a:extLst>
            </p:cNvPr>
            <p:cNvSpPr txBox="1"/>
            <p:nvPr/>
          </p:nvSpPr>
          <p:spPr>
            <a:xfrm>
              <a:off x="3105845" y="3560979"/>
              <a:ext cx="836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FBD2E96-C5AB-4CDA-B783-54EA1271BD44}"/>
              </a:ext>
            </a:extLst>
          </p:cNvPr>
          <p:cNvGrpSpPr/>
          <p:nvPr/>
        </p:nvGrpSpPr>
        <p:grpSpPr>
          <a:xfrm>
            <a:off x="1240438" y="4052152"/>
            <a:ext cx="2989838" cy="436596"/>
            <a:chOff x="1358343" y="4082357"/>
            <a:chExt cx="2989838" cy="436596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2199290-0F99-48E3-96AF-46B7733BB1B1}"/>
                </a:ext>
              </a:extLst>
            </p:cNvPr>
            <p:cNvSpPr txBox="1"/>
            <p:nvPr/>
          </p:nvSpPr>
          <p:spPr>
            <a:xfrm>
              <a:off x="1358343" y="4149621"/>
              <a:ext cx="836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..?..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1962E0D-A28B-456C-870C-185FBDC61499}"/>
                </a:ext>
              </a:extLst>
            </p:cNvPr>
            <p:cNvSpPr txBox="1"/>
            <p:nvPr/>
          </p:nvSpPr>
          <p:spPr>
            <a:xfrm>
              <a:off x="2481864" y="4149621"/>
              <a:ext cx="836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..?..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8CDB1A5-C4A0-4AEF-90AA-1CE31D9C1ABD}"/>
                </a:ext>
              </a:extLst>
            </p:cNvPr>
            <p:cNvSpPr txBox="1"/>
            <p:nvPr/>
          </p:nvSpPr>
          <p:spPr>
            <a:xfrm>
              <a:off x="3511861" y="4141721"/>
              <a:ext cx="836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..?..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D04F0C5-ACED-43B6-9425-F241B11A3E44}"/>
                </a:ext>
              </a:extLst>
            </p:cNvPr>
            <p:cNvSpPr txBox="1"/>
            <p:nvPr/>
          </p:nvSpPr>
          <p:spPr>
            <a:xfrm>
              <a:off x="2004668" y="4082357"/>
              <a:ext cx="836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2699B7F-67CD-423C-AA08-87BECFFC5A88}"/>
                </a:ext>
              </a:extLst>
            </p:cNvPr>
            <p:cNvSpPr txBox="1"/>
            <p:nvPr/>
          </p:nvSpPr>
          <p:spPr>
            <a:xfrm>
              <a:off x="3122962" y="4097838"/>
              <a:ext cx="836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BEBC061-FB86-4CE8-A3F6-BB3DEB091EC5}"/>
              </a:ext>
            </a:extLst>
          </p:cNvPr>
          <p:cNvGrpSpPr/>
          <p:nvPr/>
        </p:nvGrpSpPr>
        <p:grpSpPr>
          <a:xfrm>
            <a:off x="1344575" y="4678448"/>
            <a:ext cx="2989838" cy="426907"/>
            <a:chOff x="1344575" y="4678448"/>
            <a:chExt cx="2989838" cy="426907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883B965D-05A9-468B-9CB0-57132BAE781F}"/>
                </a:ext>
              </a:extLst>
            </p:cNvPr>
            <p:cNvGrpSpPr/>
            <p:nvPr/>
          </p:nvGrpSpPr>
          <p:grpSpPr>
            <a:xfrm>
              <a:off x="1344575" y="4678448"/>
              <a:ext cx="2989838" cy="411426"/>
              <a:chOff x="1344575" y="4678448"/>
              <a:chExt cx="2989838" cy="411426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B64F75C-5C86-4BC9-9023-FEDE5A878BF8}"/>
                  </a:ext>
                </a:extLst>
              </p:cNvPr>
              <p:cNvSpPr txBox="1"/>
              <p:nvPr/>
            </p:nvSpPr>
            <p:spPr>
              <a:xfrm>
                <a:off x="1344575" y="4686348"/>
                <a:ext cx="8363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..?..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A8D5B41-3BE2-4F0B-AABB-6ADA19633AA5}"/>
                  </a:ext>
                </a:extLst>
              </p:cNvPr>
              <p:cNvSpPr txBox="1"/>
              <p:nvPr/>
            </p:nvSpPr>
            <p:spPr>
              <a:xfrm>
                <a:off x="2468096" y="4686348"/>
                <a:ext cx="8363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..?..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C2687F5-8F04-4B0D-9AA1-75B2A19D176A}"/>
                  </a:ext>
                </a:extLst>
              </p:cNvPr>
              <p:cNvSpPr txBox="1"/>
              <p:nvPr/>
            </p:nvSpPr>
            <p:spPr>
              <a:xfrm>
                <a:off x="3498093" y="4678448"/>
                <a:ext cx="8363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..?..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79B31B6-A82E-4040-ADE8-FE4F46C27C6E}"/>
                  </a:ext>
                </a:extLst>
              </p:cNvPr>
              <p:cNvSpPr txBox="1"/>
              <p:nvPr/>
            </p:nvSpPr>
            <p:spPr>
              <a:xfrm>
                <a:off x="2018465" y="4720542"/>
                <a:ext cx="8363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F2C21B0-EBDA-415E-A19F-66201D78FBB1}"/>
                </a:ext>
              </a:extLst>
            </p:cNvPr>
            <p:cNvSpPr txBox="1"/>
            <p:nvPr/>
          </p:nvSpPr>
          <p:spPr>
            <a:xfrm>
              <a:off x="3136759" y="4736023"/>
              <a:ext cx="836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250A3F8-303C-4390-A1BD-2C75A4D4D8DA}"/>
              </a:ext>
            </a:extLst>
          </p:cNvPr>
          <p:cNvGrpSpPr/>
          <p:nvPr/>
        </p:nvGrpSpPr>
        <p:grpSpPr>
          <a:xfrm>
            <a:off x="1290207" y="5244253"/>
            <a:ext cx="2989838" cy="426412"/>
            <a:chOff x="1344575" y="5215360"/>
            <a:chExt cx="2989838" cy="426412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F11BF20-7ED4-4A82-800E-9239F1AB0697}"/>
                </a:ext>
              </a:extLst>
            </p:cNvPr>
            <p:cNvSpPr txBox="1"/>
            <p:nvPr/>
          </p:nvSpPr>
          <p:spPr>
            <a:xfrm>
              <a:off x="1344575" y="5223260"/>
              <a:ext cx="836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..?..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5B17077-C694-4388-8FDA-451BA207E1C7}"/>
                </a:ext>
              </a:extLst>
            </p:cNvPr>
            <p:cNvSpPr txBox="1"/>
            <p:nvPr/>
          </p:nvSpPr>
          <p:spPr>
            <a:xfrm>
              <a:off x="2468096" y="5223260"/>
              <a:ext cx="836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..?..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076BEF2-53F5-4FEB-B59F-60F2570DA26C}"/>
                </a:ext>
              </a:extLst>
            </p:cNvPr>
            <p:cNvSpPr txBox="1"/>
            <p:nvPr/>
          </p:nvSpPr>
          <p:spPr>
            <a:xfrm>
              <a:off x="3498093" y="5215360"/>
              <a:ext cx="836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..?..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754ABB7-0DCC-4689-9936-64A20A5615EA}"/>
                </a:ext>
              </a:extLst>
            </p:cNvPr>
            <p:cNvSpPr txBox="1"/>
            <p:nvPr/>
          </p:nvSpPr>
          <p:spPr>
            <a:xfrm>
              <a:off x="2032640" y="5256959"/>
              <a:ext cx="836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B73D134-01D7-4D8E-997B-F5BD8E98AF4D}"/>
                </a:ext>
              </a:extLst>
            </p:cNvPr>
            <p:cNvSpPr txBox="1"/>
            <p:nvPr/>
          </p:nvSpPr>
          <p:spPr>
            <a:xfrm>
              <a:off x="3150934" y="5272440"/>
              <a:ext cx="836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7113FBB3-3847-4643-A224-1F8470F8AC21}"/>
              </a:ext>
            </a:extLst>
          </p:cNvPr>
          <p:cNvSpPr/>
          <p:nvPr/>
        </p:nvSpPr>
        <p:spPr>
          <a:xfrm>
            <a:off x="7174686" y="3311190"/>
            <a:ext cx="735601" cy="6030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2C6CD10-AD34-4F43-BD55-85C455E0CBF6}"/>
              </a:ext>
            </a:extLst>
          </p:cNvPr>
          <p:cNvSpPr/>
          <p:nvPr/>
        </p:nvSpPr>
        <p:spPr>
          <a:xfrm>
            <a:off x="8426687" y="3311190"/>
            <a:ext cx="735601" cy="6030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02294C0-02F6-435F-B6C9-85CB6E44C6B9}"/>
              </a:ext>
            </a:extLst>
          </p:cNvPr>
          <p:cNvSpPr/>
          <p:nvPr/>
        </p:nvSpPr>
        <p:spPr>
          <a:xfrm>
            <a:off x="9611855" y="3311190"/>
            <a:ext cx="735601" cy="6030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28A632F-1ECA-4BA8-8FC3-14122D1A0EE7}"/>
              </a:ext>
            </a:extLst>
          </p:cNvPr>
          <p:cNvSpPr/>
          <p:nvPr/>
        </p:nvSpPr>
        <p:spPr>
          <a:xfrm>
            <a:off x="7167694" y="4009233"/>
            <a:ext cx="735601" cy="5295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8ED9234-52EB-498C-A27C-CDFE0887BADA}"/>
              </a:ext>
            </a:extLst>
          </p:cNvPr>
          <p:cNvSpPr/>
          <p:nvPr/>
        </p:nvSpPr>
        <p:spPr>
          <a:xfrm>
            <a:off x="8419695" y="4009233"/>
            <a:ext cx="735601" cy="5337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0012829-D87E-4F35-84B1-6A263BE4D6DD}"/>
              </a:ext>
            </a:extLst>
          </p:cNvPr>
          <p:cNvSpPr/>
          <p:nvPr/>
        </p:nvSpPr>
        <p:spPr>
          <a:xfrm>
            <a:off x="9604863" y="4009233"/>
            <a:ext cx="735601" cy="5295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E40E987-AB05-499E-8E61-F66B6CDABBC2}"/>
              </a:ext>
            </a:extLst>
          </p:cNvPr>
          <p:cNvSpPr/>
          <p:nvPr/>
        </p:nvSpPr>
        <p:spPr>
          <a:xfrm>
            <a:off x="7179744" y="4648310"/>
            <a:ext cx="735601" cy="5295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B4C9B63E-E7BF-47AF-A82A-0CA2BD7F02F8}"/>
              </a:ext>
            </a:extLst>
          </p:cNvPr>
          <p:cNvSpPr/>
          <p:nvPr/>
        </p:nvSpPr>
        <p:spPr>
          <a:xfrm>
            <a:off x="8426686" y="4658949"/>
            <a:ext cx="735601" cy="5295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514237E-51D1-4489-9C74-0756C026A6CF}"/>
              </a:ext>
            </a:extLst>
          </p:cNvPr>
          <p:cNvSpPr/>
          <p:nvPr/>
        </p:nvSpPr>
        <p:spPr>
          <a:xfrm>
            <a:off x="9644600" y="4648268"/>
            <a:ext cx="735601" cy="5295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BB4C6EC-C29D-4A5F-9FCF-C7FBEF6F4D99}"/>
              </a:ext>
            </a:extLst>
          </p:cNvPr>
          <p:cNvSpPr/>
          <p:nvPr/>
        </p:nvSpPr>
        <p:spPr>
          <a:xfrm>
            <a:off x="7174686" y="5301333"/>
            <a:ext cx="735601" cy="5295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B6821A4-9292-497D-97E0-026B6C852CE2}"/>
              </a:ext>
            </a:extLst>
          </p:cNvPr>
          <p:cNvSpPr/>
          <p:nvPr/>
        </p:nvSpPr>
        <p:spPr>
          <a:xfrm>
            <a:off x="8382386" y="5263388"/>
            <a:ext cx="735601" cy="550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56F6C891-5907-464F-B4F4-F757782412F0}"/>
              </a:ext>
            </a:extLst>
          </p:cNvPr>
          <p:cNvSpPr/>
          <p:nvPr/>
        </p:nvSpPr>
        <p:spPr>
          <a:xfrm>
            <a:off x="9644600" y="5244253"/>
            <a:ext cx="735601" cy="5866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</a:p>
        </p:txBody>
      </p:sp>
    </p:spTree>
    <p:extLst>
      <p:ext uri="{BB962C8B-B14F-4D97-AF65-F5344CB8AC3E}">
        <p14:creationId xmlns:p14="http://schemas.microsoft.com/office/powerpoint/2010/main" val="58546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4">
            <a:extLst>
              <a:ext uri="{FF2B5EF4-FFF2-40B4-BE49-F238E27FC236}">
                <a16:creationId xmlns:a16="http://schemas.microsoft.com/office/drawing/2014/main" id="{FD4E55AA-E7EF-4543-A500-F26A12128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3267" y="394001"/>
            <a:ext cx="2283267" cy="323103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C530388-6BC6-49F0-AA38-34B72EE631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-231860" y="5292957"/>
            <a:ext cx="8866167" cy="15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8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1018 L 0.00156 -0.01018 L 0.01862 -0.0081 C 0.02214 -0.00763 0.02552 -0.00671 0.02891 -0.00601 C 0.0319 -0.00555 0.0349 -0.00439 0.03802 -0.00416 C 0.08984 -4.07407E-6 0.24036 -4.07407E-6 0.24466 -4.07407E-6 L 0.35833 0.00209 L 0.64583 -4.07407E-6 C 0.72656 -0.00092 0.71862 -0.00092 0.77656 -0.00416 C 0.77917 -0.00463 0.7819 -0.00509 0.78451 -0.00601 C 0.78685 -0.00694 0.78893 -0.00926 0.79128 -0.01018 C 0.79466 -0.01134 0.79805 -0.01134 0.80156 -0.01203 C 0.80378 -0.01342 0.80599 -0.01527 0.80833 -0.0162 C 0.80911 -0.01643 0.82161 -0.01805 0.82422 -0.02013 C 0.82526 -0.02083 0.82578 -0.02291 0.82656 -0.02407 L 0.82656 -0.02407 " pathEditMode="relative" ptsTypes="AAAAAAAAAAAAAAAA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手绘儿童教育教学教师述职报告PPT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372</TotalTime>
  <Words>227</Words>
  <Application>Microsoft Macintosh PowerPoint</Application>
  <PresentationFormat>Widescreen</PresentationFormat>
  <Paragraphs>93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等线</vt:lpstr>
      <vt:lpstr>等线 Light</vt:lpstr>
      <vt:lpstr>Arial</vt:lpstr>
      <vt:lpstr>Calibri</vt:lpstr>
      <vt:lpstr>iCiel Cadena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Hương; 0354473852</dc:creator>
  <cp:lastModifiedBy>Le Thi Ngoc Quy</cp:lastModifiedBy>
  <cp:revision>1</cp:revision>
  <dcterms:created xsi:type="dcterms:W3CDTF">2017-04-28T08:28:55Z</dcterms:created>
  <dcterms:modified xsi:type="dcterms:W3CDTF">2023-06-14T08:37:06Z</dcterms:modified>
</cp:coreProperties>
</file>