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9"/>
  </p:notesMasterIdLst>
  <p:sldIdLst>
    <p:sldId id="292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09" autoAdjust="0"/>
  </p:normalViewPr>
  <p:slideViewPr>
    <p:cSldViewPr snapToGrid="0" showGuides="1">
      <p:cViewPr varScale="1">
        <p:scale>
          <a:sx n="88" d="100"/>
          <a:sy n="88" d="100"/>
        </p:scale>
        <p:origin x="40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E56ED086-89C9-4A7F-B173-F6410F9AB49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4/6/23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 30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7FCD2-B924-49D7-89A7-BDF6F16D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B892D-B519-4596-BA3F-535A17E61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65182" r="8942" b="12682"/>
          <a:stretch/>
        </p:blipFill>
        <p:spPr>
          <a:xfrm>
            <a:off x="0" y="655851"/>
            <a:ext cx="12036795" cy="4524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3BAA7-6CFB-4A3A-A707-E0D9FC283875}"/>
              </a:ext>
            </a:extLst>
          </p:cNvPr>
          <p:cNvSpPr txBox="1"/>
          <p:nvPr/>
        </p:nvSpPr>
        <p:spPr>
          <a:xfrm>
            <a:off x="3036064" y="2184625"/>
            <a:ext cx="1510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FF0000"/>
                </a:solidFill>
              </a:rPr>
              <a:t>462</a:t>
            </a:r>
            <a:endParaRPr lang="vi-VN" sz="32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9693A-9E63-40FF-8839-441DC72BBEAA}"/>
              </a:ext>
            </a:extLst>
          </p:cNvPr>
          <p:cNvSpPr txBox="1"/>
          <p:nvPr/>
        </p:nvSpPr>
        <p:spPr>
          <a:xfrm>
            <a:off x="3036064" y="2769400"/>
            <a:ext cx="1510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FF0000"/>
                </a:solidFill>
              </a:rPr>
              <a:t>435</a:t>
            </a:r>
            <a:endParaRPr lang="vi-VN" sz="32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B34A1-2617-4DB0-8012-1BE9006BAC01}"/>
              </a:ext>
            </a:extLst>
          </p:cNvPr>
          <p:cNvSpPr txBox="1"/>
          <p:nvPr/>
        </p:nvSpPr>
        <p:spPr>
          <a:xfrm>
            <a:off x="3162673" y="3377160"/>
            <a:ext cx="1510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FF0000"/>
                </a:solidFill>
              </a:rPr>
              <a:t>165</a:t>
            </a:r>
            <a:endParaRPr lang="vi-VN" sz="32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E6797-997D-4C02-AAF8-2714AEE00AAC}"/>
              </a:ext>
            </a:extLst>
          </p:cNvPr>
          <p:cNvSpPr txBox="1"/>
          <p:nvPr/>
        </p:nvSpPr>
        <p:spPr>
          <a:xfrm>
            <a:off x="9535338" y="2184625"/>
            <a:ext cx="1510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FF0000"/>
                </a:solidFill>
              </a:rPr>
              <a:t>133</a:t>
            </a:r>
            <a:endParaRPr lang="vi-VN" sz="32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58273-9EE9-47E9-8C92-2CF4B260BF66}"/>
              </a:ext>
            </a:extLst>
          </p:cNvPr>
          <p:cNvSpPr txBox="1"/>
          <p:nvPr/>
        </p:nvSpPr>
        <p:spPr>
          <a:xfrm>
            <a:off x="9535338" y="2769400"/>
            <a:ext cx="1510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FF0000"/>
                </a:solidFill>
              </a:rPr>
              <a:t>517</a:t>
            </a:r>
            <a:endParaRPr lang="vi-VN" sz="32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388B6-E3BA-4DA9-9FBB-416F8215406F}"/>
              </a:ext>
            </a:extLst>
          </p:cNvPr>
          <p:cNvSpPr txBox="1"/>
          <p:nvPr/>
        </p:nvSpPr>
        <p:spPr>
          <a:xfrm>
            <a:off x="9661947" y="3377160"/>
            <a:ext cx="1510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srgbClr val="FF0000"/>
                </a:solidFill>
              </a:rPr>
              <a:t>468</a:t>
            </a:r>
            <a:endParaRPr lang="vi-VN" sz="32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38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83ED9-89AD-44CF-965F-7CC055A6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D7A9A-45B3-47E7-99B7-AE4C903E1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4718" r="3668" b="16513"/>
          <a:stretch/>
        </p:blipFill>
        <p:spPr>
          <a:xfrm>
            <a:off x="2124223" y="96611"/>
            <a:ext cx="7259532" cy="6664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20D35-A0A5-4BAA-9542-254BF27B4963}"/>
              </a:ext>
            </a:extLst>
          </p:cNvPr>
          <p:cNvSpPr txBox="1"/>
          <p:nvPr/>
        </p:nvSpPr>
        <p:spPr>
          <a:xfrm>
            <a:off x="4998525" y="1424969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220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CB342-FC17-4487-9ED8-C15C75ADDBD8}"/>
              </a:ext>
            </a:extLst>
          </p:cNvPr>
          <p:cNvSpPr txBox="1"/>
          <p:nvPr/>
        </p:nvSpPr>
        <p:spPr>
          <a:xfrm>
            <a:off x="7038340" y="1655801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425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FE5A4-6FA5-4B29-B0AF-4D650AF8955C}"/>
              </a:ext>
            </a:extLst>
          </p:cNvPr>
          <p:cNvSpPr txBox="1"/>
          <p:nvPr/>
        </p:nvSpPr>
        <p:spPr>
          <a:xfrm>
            <a:off x="7643251" y="2967335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410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AA876-FDF1-4E9F-A102-4DCE721746A3}"/>
              </a:ext>
            </a:extLst>
          </p:cNvPr>
          <p:cNvSpPr txBox="1"/>
          <p:nvPr/>
        </p:nvSpPr>
        <p:spPr>
          <a:xfrm>
            <a:off x="7643251" y="4526525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490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DE0FA-67CB-45DF-9BCD-EFC1358FCC2A}"/>
              </a:ext>
            </a:extLst>
          </p:cNvPr>
          <p:cNvSpPr txBox="1"/>
          <p:nvPr/>
        </p:nvSpPr>
        <p:spPr>
          <a:xfrm>
            <a:off x="6762937" y="5624050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290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72B30-8970-4F41-82CB-2E6C3F70FD9E}"/>
              </a:ext>
            </a:extLst>
          </p:cNvPr>
          <p:cNvSpPr txBox="1"/>
          <p:nvPr/>
        </p:nvSpPr>
        <p:spPr>
          <a:xfrm>
            <a:off x="4585072" y="5934599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399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E9366-BBDA-4231-A688-FD3641D20D67}"/>
              </a:ext>
            </a:extLst>
          </p:cNvPr>
          <p:cNvSpPr txBox="1"/>
          <p:nvPr/>
        </p:nvSpPr>
        <p:spPr>
          <a:xfrm>
            <a:off x="2808245" y="5160418"/>
            <a:ext cx="1510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</a:rPr>
              <a:t>0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264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13D7C-02EB-469B-B7F4-1827092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3D2B-CB19-4D00-9407-BAC93F4C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488" r="2793" b="62051"/>
          <a:stretch/>
        </p:blipFill>
        <p:spPr>
          <a:xfrm>
            <a:off x="351301" y="182562"/>
            <a:ext cx="11840699" cy="6396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E3F5D-E76A-425D-8179-7C8B13FA8100}"/>
              </a:ext>
            </a:extLst>
          </p:cNvPr>
          <p:cNvSpPr txBox="1"/>
          <p:nvPr/>
        </p:nvSpPr>
        <p:spPr>
          <a:xfrm>
            <a:off x="9570525" y="2494113"/>
            <a:ext cx="15109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srgbClr val="FF0000"/>
                </a:solidFill>
              </a:rPr>
              <a:t>6</a:t>
            </a:r>
            <a:endParaRPr lang="vi-VN" sz="40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B2FD2-E7CB-43BC-AC67-10CD49D14BD1}"/>
              </a:ext>
            </a:extLst>
          </p:cNvPr>
          <p:cNvSpPr txBox="1"/>
          <p:nvPr/>
        </p:nvSpPr>
        <p:spPr>
          <a:xfrm>
            <a:off x="9570525" y="3686308"/>
            <a:ext cx="15109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srgbClr val="FF0000"/>
                </a:solidFill>
              </a:rPr>
              <a:t>7</a:t>
            </a:r>
            <a:endParaRPr lang="vi-VN" sz="40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93FC9-9679-4DF3-A9AB-95C87D725B79}"/>
              </a:ext>
            </a:extLst>
          </p:cNvPr>
          <p:cNvSpPr txBox="1"/>
          <p:nvPr/>
        </p:nvSpPr>
        <p:spPr>
          <a:xfrm>
            <a:off x="9570525" y="4805664"/>
            <a:ext cx="15109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srgbClr val="FF0000"/>
                </a:solidFill>
              </a:rPr>
              <a:t>8</a:t>
            </a:r>
            <a:endParaRPr lang="vi-VN" sz="40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42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13D7C-02EB-469B-B7F4-1827092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3D2B-CB19-4D00-9407-BAC93F4C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36458" r="4765" b="40851"/>
          <a:stretch/>
        </p:blipFill>
        <p:spPr>
          <a:xfrm>
            <a:off x="175650" y="742240"/>
            <a:ext cx="11840699" cy="4211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E3F5D-E76A-425D-8179-7C8B13FA8100}"/>
              </a:ext>
            </a:extLst>
          </p:cNvPr>
          <p:cNvSpPr txBox="1"/>
          <p:nvPr/>
        </p:nvSpPr>
        <p:spPr>
          <a:xfrm>
            <a:off x="8416975" y="2052336"/>
            <a:ext cx="15109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B2FD2-E7CB-43BC-AC67-10CD49D14BD1}"/>
              </a:ext>
            </a:extLst>
          </p:cNvPr>
          <p:cNvSpPr txBox="1"/>
          <p:nvPr/>
        </p:nvSpPr>
        <p:spPr>
          <a:xfrm>
            <a:off x="8248162" y="3743836"/>
            <a:ext cx="15109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77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13D7C-02EB-469B-B7F4-1827092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3D2B-CB19-4D00-9407-BAC93F4C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58591" r="4593" b="10947"/>
          <a:stretch/>
        </p:blipFill>
        <p:spPr>
          <a:xfrm>
            <a:off x="175650" y="601988"/>
            <a:ext cx="11840699" cy="5654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E3F5D-E76A-425D-8179-7C8B13FA8100}"/>
              </a:ext>
            </a:extLst>
          </p:cNvPr>
          <p:cNvSpPr txBox="1"/>
          <p:nvPr/>
        </p:nvSpPr>
        <p:spPr>
          <a:xfrm>
            <a:off x="5964703" y="3684188"/>
            <a:ext cx="520504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S</a:t>
            </a:r>
            <a:r>
              <a:rPr lang="vi-VN" sz="2800">
                <a:solidFill>
                  <a:srgbClr val="FF0000"/>
                </a:solidFill>
                <a:latin typeface="Calibri"/>
              </a:rPr>
              <a:t>ố học sinh lớp 1 và lớp 2 </a:t>
            </a:r>
            <a:r>
              <a:rPr lang="en-US" sz="2800">
                <a:solidFill>
                  <a:srgbClr val="FF0000"/>
                </a:solidFill>
              </a:rPr>
              <a:t>trường đó có tất cả </a:t>
            </a:r>
            <a:r>
              <a:rPr lang="vi-VN" sz="2800">
                <a:solidFill>
                  <a:srgbClr val="FF0000"/>
                </a:solidFill>
                <a:latin typeface="Calibri"/>
              </a:rPr>
              <a:t>là:</a:t>
            </a:r>
          </a:p>
          <a:p>
            <a:pPr lvl="0">
              <a:defRPr/>
            </a:pPr>
            <a:endParaRPr lang="vi-VN" sz="28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1133D-0EF8-4256-B004-F30B659FEB4C}"/>
              </a:ext>
            </a:extLst>
          </p:cNvPr>
          <p:cNvSpPr txBox="1"/>
          <p:nvPr/>
        </p:nvSpPr>
        <p:spPr>
          <a:xfrm>
            <a:off x="6388003" y="4686215"/>
            <a:ext cx="52050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FF0000"/>
                </a:solidFill>
              </a:rPr>
              <a:t>210 + 245 = 455 (học sinh)</a:t>
            </a:r>
            <a:endParaRPr lang="vi-VN" sz="28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74477-892D-4C36-8AE2-F06568985702}"/>
              </a:ext>
            </a:extLst>
          </p:cNvPr>
          <p:cNvSpPr txBox="1"/>
          <p:nvPr/>
        </p:nvSpPr>
        <p:spPr>
          <a:xfrm>
            <a:off x="7518401" y="5389099"/>
            <a:ext cx="520504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FF0000"/>
                </a:solidFill>
              </a:rPr>
              <a:t>Đáp số: 455 học sinh</a:t>
            </a:r>
          </a:p>
          <a:p>
            <a:pPr lvl="0">
              <a:defRPr/>
            </a:pPr>
            <a:endParaRPr lang="en-US" sz="28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sz="2800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6A766-4520-BBD8-9EFF-A41040FCBA59}"/>
              </a:ext>
            </a:extLst>
          </p:cNvPr>
          <p:cNvSpPr txBox="1"/>
          <p:nvPr/>
        </p:nvSpPr>
        <p:spPr>
          <a:xfrm>
            <a:off x="2938879" y="3748333"/>
            <a:ext cx="8007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FF0000"/>
                </a:solidFill>
                <a:latin typeface="Calibri"/>
              </a:rPr>
              <a:t>210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5D9D7-E54C-49CE-38C7-DDE55CE5C55F}"/>
              </a:ext>
            </a:extLst>
          </p:cNvPr>
          <p:cNvSpPr txBox="1"/>
          <p:nvPr/>
        </p:nvSpPr>
        <p:spPr>
          <a:xfrm>
            <a:off x="3009218" y="4424605"/>
            <a:ext cx="8007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FF0000"/>
                </a:solidFill>
                <a:latin typeface="Calibri"/>
              </a:rPr>
              <a:t>245</a:t>
            </a:r>
          </a:p>
        </p:txBody>
      </p:sp>
    </p:spTree>
    <p:extLst>
      <p:ext uri="{BB962C8B-B14F-4D97-AF65-F5344CB8AC3E}">
        <p14:creationId xmlns:p14="http://schemas.microsoft.com/office/powerpoint/2010/main" val="3757789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4F8DC-4A11-48EF-93DE-C7778199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AD425-F5A1-4BB3-8C9A-2E93B6A9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5744" r="3377" b="46461"/>
          <a:stretch/>
        </p:blipFill>
        <p:spPr>
          <a:xfrm>
            <a:off x="1477108" y="151226"/>
            <a:ext cx="8792307" cy="66084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A1E649-002D-405E-97D2-CC7082A98887}"/>
              </a:ext>
            </a:extLst>
          </p:cNvPr>
          <p:cNvSpPr/>
          <p:nvPr/>
        </p:nvSpPr>
        <p:spPr>
          <a:xfrm>
            <a:off x="3742006" y="2808319"/>
            <a:ext cx="1097280" cy="1294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DF716C-7E54-43CA-9F08-EA41C1AFC6F9}"/>
              </a:ext>
            </a:extLst>
          </p:cNvPr>
          <p:cNvSpPr/>
          <p:nvPr/>
        </p:nvSpPr>
        <p:spPr>
          <a:xfrm>
            <a:off x="3010486" y="5102036"/>
            <a:ext cx="1828800" cy="1294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48BA96-2BFD-4A68-85DC-93DA0014B9C3}"/>
              </a:ext>
            </a:extLst>
          </p:cNvPr>
          <p:cNvSpPr/>
          <p:nvPr/>
        </p:nvSpPr>
        <p:spPr>
          <a:xfrm>
            <a:off x="6189784" y="2907476"/>
            <a:ext cx="1828800" cy="1294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33AC95-724D-4847-AA16-8F52DD8AE489}"/>
              </a:ext>
            </a:extLst>
          </p:cNvPr>
          <p:cNvSpPr/>
          <p:nvPr/>
        </p:nvSpPr>
        <p:spPr>
          <a:xfrm>
            <a:off x="7352716" y="4881489"/>
            <a:ext cx="1116035" cy="169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AD425-F5A1-4BB3-8C9A-2E93B6A9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53513" r="5295" b="32186"/>
          <a:stretch/>
        </p:blipFill>
        <p:spPr>
          <a:xfrm>
            <a:off x="166639" y="1370979"/>
            <a:ext cx="12046290" cy="2874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3CB0E-EAEB-4BB1-BE5E-427B51E63D4D}"/>
              </a:ext>
            </a:extLst>
          </p:cNvPr>
          <p:cNvSpPr txBox="1"/>
          <p:nvPr/>
        </p:nvSpPr>
        <p:spPr>
          <a:xfrm>
            <a:off x="2124223" y="2161988"/>
            <a:ext cx="24618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srgbClr val="FF0000"/>
                </a:solidFill>
                <a:latin typeface="Calibri"/>
              </a:rPr>
              <a:t>nhẹ hơn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91685-740F-4F80-A87C-F2383AEC342A}"/>
              </a:ext>
            </a:extLst>
          </p:cNvPr>
          <p:cNvSpPr txBox="1"/>
          <p:nvPr/>
        </p:nvSpPr>
        <p:spPr>
          <a:xfrm>
            <a:off x="2124222" y="2782669"/>
            <a:ext cx="24618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srgbClr val="FF0000"/>
                </a:solidFill>
                <a:latin typeface="Calibri"/>
              </a:rPr>
              <a:t>nặng hơn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591D1-0D07-494E-BFE6-6E96B8999EA4}"/>
              </a:ext>
            </a:extLst>
          </p:cNvPr>
          <p:cNvSpPr txBox="1"/>
          <p:nvPr/>
        </p:nvSpPr>
        <p:spPr>
          <a:xfrm>
            <a:off x="7427743" y="3316459"/>
            <a:ext cx="41640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srgbClr val="FF0000"/>
                </a:solidFill>
                <a:latin typeface="Calibri"/>
              </a:rPr>
              <a:t>nặng bằng nhau.</a:t>
            </a:r>
          </a:p>
        </p:txBody>
      </p:sp>
    </p:spTree>
    <p:extLst>
      <p:ext uri="{BB962C8B-B14F-4D97-AF65-F5344CB8AC3E}">
        <p14:creationId xmlns:p14="http://schemas.microsoft.com/office/powerpoint/2010/main" val="916478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AD425-F5A1-4BB3-8C9A-2E93B6A9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69470" r="5685" b="6519"/>
          <a:stretch/>
        </p:blipFill>
        <p:spPr>
          <a:xfrm>
            <a:off x="145710" y="903148"/>
            <a:ext cx="12046290" cy="482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74FF0-C474-42D1-94B3-1144497F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9" y="2210569"/>
            <a:ext cx="10715545" cy="37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A3D14-C876-4CFD-84CD-995641EEF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3809" r="1796" b="56402"/>
          <a:stretch/>
        </p:blipFill>
        <p:spPr>
          <a:xfrm>
            <a:off x="709658" y="0"/>
            <a:ext cx="11119485" cy="6876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49990F-AB4A-4127-AFF3-27C0ECC976B4}"/>
              </a:ext>
            </a:extLst>
          </p:cNvPr>
          <p:cNvGrpSpPr/>
          <p:nvPr/>
        </p:nvGrpSpPr>
        <p:grpSpPr>
          <a:xfrm>
            <a:off x="2235201" y="4250463"/>
            <a:ext cx="6310084" cy="1839818"/>
            <a:chOff x="1422401" y="4308521"/>
            <a:chExt cx="6310084" cy="18398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9509F8-2751-4F23-9AD6-A8FC334A8F7E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noProof="0">
                  <a:solidFill>
                    <a:srgbClr val="FF0000"/>
                  </a:solidFill>
                  <a:latin typeface="Calibri"/>
                </a:rPr>
                <a:t>489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1529D3-0633-4AE3-BA36-0208C46734FE}"/>
                </a:ext>
              </a:extLst>
            </p:cNvPr>
            <p:cNvSpPr txBox="1"/>
            <p:nvPr/>
          </p:nvSpPr>
          <p:spPr>
            <a:xfrm>
              <a:off x="1636485" y="491381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246812-F336-4CF8-9271-DB6F2DA6C815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9D539F-C09D-49DE-B4F7-A7D61E7ACA7A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2DECAB-B126-44A9-90F7-E584EBBA1144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80A80A-B256-46B5-A9D8-3693426C808D}"/>
              </a:ext>
            </a:extLst>
          </p:cNvPr>
          <p:cNvGrpSpPr/>
          <p:nvPr/>
        </p:nvGrpSpPr>
        <p:grpSpPr>
          <a:xfrm>
            <a:off x="7779658" y="4294006"/>
            <a:ext cx="6524168" cy="1839818"/>
            <a:chOff x="1422401" y="4308521"/>
            <a:chExt cx="6524168" cy="18398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8AE7EA-6C9F-4E3C-A99E-CFF46AB2A757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noProof="0">
                  <a:solidFill>
                    <a:srgbClr val="FF0000"/>
                  </a:solidFill>
                  <a:latin typeface="Calibri"/>
                </a:rPr>
                <a:t>560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E905D2-F09A-4C99-85E1-C5A0EFF58A62}"/>
                </a:ext>
              </a:extLst>
            </p:cNvPr>
            <p:cNvSpPr txBox="1"/>
            <p:nvPr/>
          </p:nvSpPr>
          <p:spPr>
            <a:xfrm>
              <a:off x="1850569" y="4881820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9C0748-7540-4215-90E3-335FECF800AE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566A14-99B4-4345-9110-944A8EB0BF79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C421CA-9E80-4104-BD54-C8D04DFC371C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530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845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A3D14-C876-4CFD-84CD-995641EEF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42050" r="2283" b="35301"/>
          <a:stretch/>
        </p:blipFill>
        <p:spPr>
          <a:xfrm>
            <a:off x="645114" y="1461378"/>
            <a:ext cx="10901771" cy="39141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49990F-AB4A-4127-AFF3-27C0ECC976B4}"/>
              </a:ext>
            </a:extLst>
          </p:cNvPr>
          <p:cNvGrpSpPr/>
          <p:nvPr/>
        </p:nvGrpSpPr>
        <p:grpSpPr>
          <a:xfrm>
            <a:off x="1973944" y="2697434"/>
            <a:ext cx="6524168" cy="1839818"/>
            <a:chOff x="1422401" y="4308521"/>
            <a:chExt cx="6524168" cy="18398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9509F8-2751-4F23-9AD6-A8FC334A8F7E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718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1529D3-0633-4AE3-BA36-0208C46734FE}"/>
                </a:ext>
              </a:extLst>
            </p:cNvPr>
            <p:cNvSpPr txBox="1"/>
            <p:nvPr/>
          </p:nvSpPr>
          <p:spPr>
            <a:xfrm>
              <a:off x="1850569" y="494333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14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246812-F336-4CF8-9271-DB6F2DA6C815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9D539F-C09D-49DE-B4F7-A7D61E7ACA7A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2DECAB-B126-44A9-90F7-E584EBBA1144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80A80A-B256-46B5-A9D8-3693426C808D}"/>
              </a:ext>
            </a:extLst>
          </p:cNvPr>
          <p:cNvGrpSpPr/>
          <p:nvPr/>
        </p:nvGrpSpPr>
        <p:grpSpPr>
          <a:xfrm>
            <a:off x="7518401" y="2740977"/>
            <a:ext cx="6318112" cy="1839818"/>
            <a:chOff x="1422401" y="4308521"/>
            <a:chExt cx="6318112" cy="18398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8AE7EA-6C9F-4E3C-A99E-CFF46AB2A757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807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E905D2-F09A-4C99-85E1-C5A0EFF58A62}"/>
                </a:ext>
              </a:extLst>
            </p:cNvPr>
            <p:cNvSpPr txBox="1"/>
            <p:nvPr/>
          </p:nvSpPr>
          <p:spPr>
            <a:xfrm>
              <a:off x="1644513" y="4881328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9C0748-7540-4215-90E3-335FECF800AE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566A14-99B4-4345-9110-944A8EB0BF79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C421CA-9E80-4104-BD54-C8D04DFC371C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453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A3D14-C876-4CFD-84CD-995641EEF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64671" r="4143" b="13718"/>
          <a:stretch/>
        </p:blipFill>
        <p:spPr>
          <a:xfrm>
            <a:off x="645114" y="1461379"/>
            <a:ext cx="10705057" cy="3734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509F8-2751-4F23-9AD6-A8FC334A8F7E}"/>
              </a:ext>
            </a:extLst>
          </p:cNvPr>
          <p:cNvSpPr txBox="1"/>
          <p:nvPr/>
        </p:nvSpPr>
        <p:spPr>
          <a:xfrm>
            <a:off x="3044371" y="2743972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73CAE-E59D-4456-B92C-95A4864DC233}"/>
              </a:ext>
            </a:extLst>
          </p:cNvPr>
          <p:cNvSpPr txBox="1"/>
          <p:nvPr/>
        </p:nvSpPr>
        <p:spPr>
          <a:xfrm>
            <a:off x="3145971" y="3236866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3D436-B4AE-411F-BF7A-218EA1AA2F42}"/>
              </a:ext>
            </a:extLst>
          </p:cNvPr>
          <p:cNvSpPr txBox="1"/>
          <p:nvPr/>
        </p:nvSpPr>
        <p:spPr>
          <a:xfrm>
            <a:off x="3247571" y="3865364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43E4E-13B4-45A3-8F72-C523DF9B25FB}"/>
              </a:ext>
            </a:extLst>
          </p:cNvPr>
          <p:cNvSpPr txBox="1"/>
          <p:nvPr/>
        </p:nvSpPr>
        <p:spPr>
          <a:xfrm>
            <a:off x="8530771" y="2790157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9F31D1-6781-4280-B91D-0A4D5714B962}"/>
              </a:ext>
            </a:extLst>
          </p:cNvPr>
          <p:cNvSpPr txBox="1"/>
          <p:nvPr/>
        </p:nvSpPr>
        <p:spPr>
          <a:xfrm>
            <a:off x="8737597" y="3280589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42B76F-E59E-49BF-9467-A3B3BBC3FFE4}"/>
              </a:ext>
            </a:extLst>
          </p:cNvPr>
          <p:cNvSpPr txBox="1"/>
          <p:nvPr/>
        </p:nvSpPr>
        <p:spPr>
          <a:xfrm>
            <a:off x="8737597" y="3865364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468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11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B22CDD-FCCD-4BC1-80C2-7E4F3BAB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09C6D-163F-4367-819D-4AE92135C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4233" r="8424" b="19365"/>
          <a:stretch/>
        </p:blipFill>
        <p:spPr>
          <a:xfrm>
            <a:off x="3120571" y="15875"/>
            <a:ext cx="5196115" cy="6747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D765F-E17E-44C6-8317-F865D1044C2F}"/>
              </a:ext>
            </a:extLst>
          </p:cNvPr>
          <p:cNvSpPr txBox="1"/>
          <p:nvPr/>
        </p:nvSpPr>
        <p:spPr>
          <a:xfrm>
            <a:off x="4321629" y="1974715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D9506-10BE-4060-B573-7BB95AA9F514}"/>
              </a:ext>
            </a:extLst>
          </p:cNvPr>
          <p:cNvSpPr txBox="1"/>
          <p:nvPr/>
        </p:nvSpPr>
        <p:spPr>
          <a:xfrm>
            <a:off x="4321629" y="2867516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459DD-AA01-4429-B7EE-6B141A7BEACC}"/>
              </a:ext>
            </a:extLst>
          </p:cNvPr>
          <p:cNvSpPr txBox="1"/>
          <p:nvPr/>
        </p:nvSpPr>
        <p:spPr>
          <a:xfrm>
            <a:off x="4974772" y="2527002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0BC7E-7ECF-4175-BD12-0B8EA87FFE26}"/>
              </a:ext>
            </a:extLst>
          </p:cNvPr>
          <p:cNvSpPr txBox="1"/>
          <p:nvPr/>
        </p:nvSpPr>
        <p:spPr>
          <a:xfrm>
            <a:off x="5462815" y="1912305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3F76F-C693-4FDA-9CCB-5C6829B7C893}"/>
              </a:ext>
            </a:extLst>
          </p:cNvPr>
          <p:cNvSpPr txBox="1"/>
          <p:nvPr/>
        </p:nvSpPr>
        <p:spPr>
          <a:xfrm>
            <a:off x="5950858" y="1322684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31D5A-2F3A-406D-80EF-2052C18850BE}"/>
              </a:ext>
            </a:extLst>
          </p:cNvPr>
          <p:cNvSpPr txBox="1"/>
          <p:nvPr/>
        </p:nvSpPr>
        <p:spPr>
          <a:xfrm>
            <a:off x="6096000" y="2332649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596BF-26A7-4BD8-9EE7-5D05D9132D4F}"/>
              </a:ext>
            </a:extLst>
          </p:cNvPr>
          <p:cNvSpPr txBox="1"/>
          <p:nvPr/>
        </p:nvSpPr>
        <p:spPr>
          <a:xfrm>
            <a:off x="6889750" y="2038241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FC6CD-9CAE-4E6C-836F-24E741780A10}"/>
              </a:ext>
            </a:extLst>
          </p:cNvPr>
          <p:cNvSpPr txBox="1"/>
          <p:nvPr/>
        </p:nvSpPr>
        <p:spPr>
          <a:xfrm>
            <a:off x="6498773" y="2990892"/>
            <a:ext cx="9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F8BDA1-25F3-4A28-B130-B35882E3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79128" r="3048" b="6963"/>
          <a:stretch/>
        </p:blipFill>
        <p:spPr>
          <a:xfrm>
            <a:off x="3008992" y="5535927"/>
            <a:ext cx="5419272" cy="1228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1D06BC-4E8F-4426-98F5-B46A3C8A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22" y="0"/>
            <a:ext cx="5669871" cy="68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2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5775D-B16B-4CEB-B6B9-3DC837B0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7FDBC-8DB9-4935-9225-6BBB26D9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4233" r="1494" b="39683"/>
          <a:stretch/>
        </p:blipFill>
        <p:spPr>
          <a:xfrm>
            <a:off x="1981199" y="0"/>
            <a:ext cx="7833007" cy="676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E9463-7CB1-4FCD-97A9-1F4D748D7C43}"/>
              </a:ext>
            </a:extLst>
          </p:cNvPr>
          <p:cNvSpPr txBox="1"/>
          <p:nvPr/>
        </p:nvSpPr>
        <p:spPr>
          <a:xfrm>
            <a:off x="4096656" y="4267972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80F23-53BE-4CAD-A7F9-688982C1C3A1}"/>
              </a:ext>
            </a:extLst>
          </p:cNvPr>
          <p:cNvSpPr txBox="1"/>
          <p:nvPr/>
        </p:nvSpPr>
        <p:spPr>
          <a:xfrm>
            <a:off x="4270827" y="5039730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D6E3A-7035-43AC-8412-C9A602772684}"/>
              </a:ext>
            </a:extLst>
          </p:cNvPr>
          <p:cNvSpPr txBox="1"/>
          <p:nvPr/>
        </p:nvSpPr>
        <p:spPr>
          <a:xfrm>
            <a:off x="4096656" y="5811489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2E1F4-EC9F-49A2-933F-6146941D4C0C}"/>
              </a:ext>
            </a:extLst>
          </p:cNvPr>
          <p:cNvSpPr txBox="1"/>
          <p:nvPr/>
        </p:nvSpPr>
        <p:spPr>
          <a:xfrm>
            <a:off x="7814862" y="4267972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DF577-7246-477E-9973-174B3521F86B}"/>
              </a:ext>
            </a:extLst>
          </p:cNvPr>
          <p:cNvSpPr txBox="1"/>
          <p:nvPr/>
        </p:nvSpPr>
        <p:spPr>
          <a:xfrm>
            <a:off x="7814861" y="5039729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15A47-ED1C-4ACB-879B-D5BEAF4CFF75}"/>
              </a:ext>
            </a:extLst>
          </p:cNvPr>
          <p:cNvSpPr txBox="1"/>
          <p:nvPr/>
        </p:nvSpPr>
        <p:spPr>
          <a:xfrm>
            <a:off x="7814861" y="5811489"/>
            <a:ext cx="399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4287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67FDBC-8DB9-4935-9225-6BBB26D9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59741" r="4439" b="2456"/>
          <a:stretch/>
        </p:blipFill>
        <p:spPr>
          <a:xfrm>
            <a:off x="757097" y="388751"/>
            <a:ext cx="10854332" cy="6315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E9463-7CB1-4FCD-97A9-1F4D748D7C43}"/>
              </a:ext>
            </a:extLst>
          </p:cNvPr>
          <p:cNvSpPr txBox="1"/>
          <p:nvPr/>
        </p:nvSpPr>
        <p:spPr>
          <a:xfrm>
            <a:off x="757097" y="153863"/>
            <a:ext cx="106778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>
                <a:solidFill>
                  <a:srgbClr val="FF0000"/>
                </a:solidFill>
                <a:latin typeface="Calibri"/>
              </a:rPr>
              <a:t>Quãng đường từ nhà An đến trường (đi qua công viên) = Quãng đường từ nhà An đến công viên + Quãng đường từ công viên đến trường học.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079E7-8415-415E-B59C-580564501C30}"/>
              </a:ext>
            </a:extLst>
          </p:cNvPr>
          <p:cNvSpPr txBox="1"/>
          <p:nvPr/>
        </p:nvSpPr>
        <p:spPr>
          <a:xfrm>
            <a:off x="757097" y="1213954"/>
            <a:ext cx="39310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>
                <a:solidFill>
                  <a:srgbClr val="FF0000"/>
                </a:solidFill>
              </a:rPr>
              <a:t>Ta có 420 + 75 = 495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E2852-31F8-4E8A-BE47-995029BCACC2}"/>
              </a:ext>
            </a:extLst>
          </p:cNvPr>
          <p:cNvSpPr txBox="1"/>
          <p:nvPr/>
        </p:nvSpPr>
        <p:spPr>
          <a:xfrm>
            <a:off x="9925416" y="5568239"/>
            <a:ext cx="6990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>
                <a:solidFill>
                  <a:srgbClr val="FF0000"/>
                </a:solidFill>
              </a:rPr>
              <a:t>495</a:t>
            </a:r>
            <a:endParaRPr lang="vi-VN" sz="24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41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C05F7-DC36-4E43-9189-5E5C51E6A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4656" r="7233" b="56381"/>
          <a:stretch/>
        </p:blipFill>
        <p:spPr>
          <a:xfrm>
            <a:off x="695434" y="112542"/>
            <a:ext cx="10801132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1ED6C2-A909-41A4-9DC9-25428506E8A5}"/>
              </a:ext>
            </a:extLst>
          </p:cNvPr>
          <p:cNvGrpSpPr/>
          <p:nvPr/>
        </p:nvGrpSpPr>
        <p:grpSpPr>
          <a:xfrm>
            <a:off x="2353772" y="4315219"/>
            <a:ext cx="6310084" cy="1839818"/>
            <a:chOff x="1422401" y="4308521"/>
            <a:chExt cx="6310084" cy="18398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E4E79B-D22F-4033-A1A2-A69FE700697B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489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3AF890-72C4-4203-8B5F-12E5B7FE1AA1}"/>
                </a:ext>
              </a:extLst>
            </p:cNvPr>
            <p:cNvSpPr txBox="1"/>
            <p:nvPr/>
          </p:nvSpPr>
          <p:spPr>
            <a:xfrm>
              <a:off x="1622417" y="4948962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253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7CA4A-3305-47B3-94ED-7A2A120EEC53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658D45-6756-4CC9-B826-C6CEF0DF3017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618F3E-CA80-4FC6-BCC1-45D7D9AE2003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0641B2-84E6-4B9B-B686-D77930AB0A17}"/>
              </a:ext>
            </a:extLst>
          </p:cNvPr>
          <p:cNvGrpSpPr/>
          <p:nvPr/>
        </p:nvGrpSpPr>
        <p:grpSpPr>
          <a:xfrm>
            <a:off x="8065255" y="4329286"/>
            <a:ext cx="6557494" cy="1839818"/>
            <a:chOff x="1422401" y="4308521"/>
            <a:chExt cx="6557494" cy="18398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63E3F7-DBBA-4890-86FB-30F94F9B7CFC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560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65E99-67E7-4C22-9A95-CBE2EC8938ED}"/>
                </a:ext>
              </a:extLst>
            </p:cNvPr>
            <p:cNvSpPr txBox="1"/>
            <p:nvPr/>
          </p:nvSpPr>
          <p:spPr>
            <a:xfrm>
              <a:off x="1883895" y="493489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0F3A68-D09D-4E7E-AF41-FCDE54212334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44F2A-E440-41EE-8482-4FF47C47D7D4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D233A-0AC3-4F25-B80B-11D517127977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95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C05F7-DC36-4E43-9189-5E5C51E6A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42954" r="7374" b="34910"/>
          <a:stretch/>
        </p:blipFill>
        <p:spPr>
          <a:xfrm>
            <a:off x="77602" y="416700"/>
            <a:ext cx="12036795" cy="4524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1ED6C2-A909-41A4-9DC9-25428506E8A5}"/>
              </a:ext>
            </a:extLst>
          </p:cNvPr>
          <p:cNvGrpSpPr/>
          <p:nvPr/>
        </p:nvGrpSpPr>
        <p:grpSpPr>
          <a:xfrm>
            <a:off x="1686115" y="1818762"/>
            <a:ext cx="6467785" cy="2030669"/>
            <a:chOff x="1422401" y="4308521"/>
            <a:chExt cx="6467785" cy="20306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E4E79B-D22F-4033-A1A2-A69FE700697B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718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3AF890-72C4-4203-8B5F-12E5B7FE1AA1}"/>
                </a:ext>
              </a:extLst>
            </p:cNvPr>
            <p:cNvSpPr txBox="1"/>
            <p:nvPr/>
          </p:nvSpPr>
          <p:spPr>
            <a:xfrm>
              <a:off x="1794186" y="5020669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7CA4A-3305-47B3-94ED-7A2A120EEC53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658D45-6756-4CC9-B826-C6CEF0DF3017}"/>
                </a:ext>
              </a:extLst>
            </p:cNvPr>
            <p:cNvCxnSpPr/>
            <p:nvPr/>
          </p:nvCxnSpPr>
          <p:spPr>
            <a:xfrm>
              <a:off x="1636485" y="5533736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618F3E-CA80-4FC6-BCC1-45D7D9AE2003}"/>
                </a:ext>
              </a:extLst>
            </p:cNvPr>
            <p:cNvSpPr txBox="1"/>
            <p:nvPr/>
          </p:nvSpPr>
          <p:spPr>
            <a:xfrm>
              <a:off x="1636485" y="575441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0641B2-84E6-4B9B-B686-D77930AB0A17}"/>
              </a:ext>
            </a:extLst>
          </p:cNvPr>
          <p:cNvGrpSpPr/>
          <p:nvPr/>
        </p:nvGrpSpPr>
        <p:grpSpPr>
          <a:xfrm>
            <a:off x="8246765" y="1759237"/>
            <a:ext cx="6310084" cy="2086171"/>
            <a:chOff x="1422401" y="4308521"/>
            <a:chExt cx="6310084" cy="20861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63E3F7-DBBA-4890-86FB-30F94F9B7CFC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807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65E99-67E7-4C22-9A95-CBE2EC8938ED}"/>
                </a:ext>
              </a:extLst>
            </p:cNvPr>
            <p:cNvSpPr txBox="1"/>
            <p:nvPr/>
          </p:nvSpPr>
          <p:spPr>
            <a:xfrm>
              <a:off x="1636485" y="5021388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0F3A68-D09D-4E7E-AF41-FCDE54212334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44F2A-E440-41EE-8482-4FF47C47D7D4}"/>
                </a:ext>
              </a:extLst>
            </p:cNvPr>
            <p:cNvCxnSpPr/>
            <p:nvPr/>
          </p:nvCxnSpPr>
          <p:spPr>
            <a:xfrm>
              <a:off x="1636485" y="5609069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D233A-0AC3-4F25-B80B-11D517127977}"/>
                </a:ext>
              </a:extLst>
            </p:cNvPr>
            <p:cNvSpPr txBox="1"/>
            <p:nvPr/>
          </p:nvSpPr>
          <p:spPr>
            <a:xfrm>
              <a:off x="1636485" y="5809917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702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295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1096</TotalTime>
  <Words>165</Words>
  <Application>Microsoft Macintosh PowerPoint</Application>
  <PresentationFormat>Widescreen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Le Thi Ngoc Quy</cp:lastModifiedBy>
  <cp:revision>5</cp:revision>
  <dcterms:created xsi:type="dcterms:W3CDTF">2021-01-08T03:00:40Z</dcterms:created>
  <dcterms:modified xsi:type="dcterms:W3CDTF">2023-04-06T01:26:47Z</dcterms:modified>
</cp:coreProperties>
</file>