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activeX/activeX3.xml" ContentType="application/vnd.ms-office.activeX+xml"/>
  <Override PartName="/ppt/notesSlides/notesSlide3.xml" ContentType="application/vnd.openxmlformats-officedocument.presentationml.notesSlide+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6" r:id="rId1"/>
    <p:sldMasterId id="2147483908" r:id="rId2"/>
  </p:sldMasterIdLst>
  <p:notesMasterIdLst>
    <p:notesMasterId r:id="rId40"/>
  </p:notesMasterIdLst>
  <p:sldIdLst>
    <p:sldId id="314" r:id="rId3"/>
    <p:sldId id="315" r:id="rId4"/>
    <p:sldId id="259" r:id="rId5"/>
    <p:sldId id="316" r:id="rId6"/>
    <p:sldId id="341" r:id="rId7"/>
    <p:sldId id="262" r:id="rId8"/>
    <p:sldId id="261" r:id="rId9"/>
    <p:sldId id="263" r:id="rId10"/>
    <p:sldId id="317" r:id="rId11"/>
    <p:sldId id="265" r:id="rId12"/>
    <p:sldId id="318" r:id="rId13"/>
    <p:sldId id="319" r:id="rId14"/>
    <p:sldId id="322" r:id="rId15"/>
    <p:sldId id="271" r:id="rId16"/>
    <p:sldId id="272" r:id="rId17"/>
    <p:sldId id="273" r:id="rId18"/>
    <p:sldId id="323" r:id="rId19"/>
    <p:sldId id="324" r:id="rId20"/>
    <p:sldId id="348" r:id="rId21"/>
    <p:sldId id="276" r:id="rId22"/>
    <p:sldId id="342" r:id="rId23"/>
    <p:sldId id="325" r:id="rId24"/>
    <p:sldId id="326" r:id="rId25"/>
    <p:sldId id="327" r:id="rId26"/>
    <p:sldId id="343" r:id="rId27"/>
    <p:sldId id="344" r:id="rId28"/>
    <p:sldId id="345" r:id="rId29"/>
    <p:sldId id="346" r:id="rId30"/>
    <p:sldId id="291" r:id="rId31"/>
    <p:sldId id="292" r:id="rId32"/>
    <p:sldId id="334" r:id="rId33"/>
    <p:sldId id="347" r:id="rId34"/>
    <p:sldId id="337" r:id="rId35"/>
    <p:sldId id="338" r:id="rId36"/>
    <p:sldId id="339" r:id="rId37"/>
    <p:sldId id="299" r:id="rId38"/>
    <p:sldId id="340" r:id="rId39"/>
  </p:sldIdLst>
  <p:sldSz cx="9144000" cy="5143500" type="screen16x9"/>
  <p:notesSz cx="6858000" cy="9144000"/>
  <p:defaultTextStyle>
    <a:defPPr>
      <a:defRPr lang="en-US"/>
    </a:defPPr>
    <a:lvl1pPr marL="0" algn="l" defTabSz="913452" rtl="0" eaLnBrk="1" latinLnBrk="0" hangingPunct="1">
      <a:defRPr sz="1800" kern="1200">
        <a:solidFill>
          <a:schemeClr val="tx1"/>
        </a:solidFill>
        <a:latin typeface="+mn-lt"/>
        <a:ea typeface="+mn-ea"/>
        <a:cs typeface="+mn-cs"/>
      </a:defRPr>
    </a:lvl1pPr>
    <a:lvl2pPr marL="456725" algn="l" defTabSz="913452" rtl="0" eaLnBrk="1" latinLnBrk="0" hangingPunct="1">
      <a:defRPr sz="1800" kern="1200">
        <a:solidFill>
          <a:schemeClr val="tx1"/>
        </a:solidFill>
        <a:latin typeface="+mn-lt"/>
        <a:ea typeface="+mn-ea"/>
        <a:cs typeface="+mn-cs"/>
      </a:defRPr>
    </a:lvl2pPr>
    <a:lvl3pPr marL="913452" algn="l" defTabSz="913452" rtl="0" eaLnBrk="1" latinLnBrk="0" hangingPunct="1">
      <a:defRPr sz="1800" kern="1200">
        <a:solidFill>
          <a:schemeClr val="tx1"/>
        </a:solidFill>
        <a:latin typeface="+mn-lt"/>
        <a:ea typeface="+mn-ea"/>
        <a:cs typeface="+mn-cs"/>
      </a:defRPr>
    </a:lvl3pPr>
    <a:lvl4pPr marL="1370183" algn="l" defTabSz="913452" rtl="0" eaLnBrk="1" latinLnBrk="0" hangingPunct="1">
      <a:defRPr sz="1800" kern="1200">
        <a:solidFill>
          <a:schemeClr val="tx1"/>
        </a:solidFill>
        <a:latin typeface="+mn-lt"/>
        <a:ea typeface="+mn-ea"/>
        <a:cs typeface="+mn-cs"/>
      </a:defRPr>
    </a:lvl4pPr>
    <a:lvl5pPr marL="1826915" algn="l" defTabSz="913452" rtl="0" eaLnBrk="1" latinLnBrk="0" hangingPunct="1">
      <a:defRPr sz="1800" kern="1200">
        <a:solidFill>
          <a:schemeClr val="tx1"/>
        </a:solidFill>
        <a:latin typeface="+mn-lt"/>
        <a:ea typeface="+mn-ea"/>
        <a:cs typeface="+mn-cs"/>
      </a:defRPr>
    </a:lvl5pPr>
    <a:lvl6pPr marL="2283644" algn="l" defTabSz="913452" rtl="0" eaLnBrk="1" latinLnBrk="0" hangingPunct="1">
      <a:defRPr sz="1800" kern="1200">
        <a:solidFill>
          <a:schemeClr val="tx1"/>
        </a:solidFill>
        <a:latin typeface="+mn-lt"/>
        <a:ea typeface="+mn-ea"/>
        <a:cs typeface="+mn-cs"/>
      </a:defRPr>
    </a:lvl6pPr>
    <a:lvl7pPr marL="2740369" algn="l" defTabSz="913452" rtl="0" eaLnBrk="1" latinLnBrk="0" hangingPunct="1">
      <a:defRPr sz="1800" kern="1200">
        <a:solidFill>
          <a:schemeClr val="tx1"/>
        </a:solidFill>
        <a:latin typeface="+mn-lt"/>
        <a:ea typeface="+mn-ea"/>
        <a:cs typeface="+mn-cs"/>
      </a:defRPr>
    </a:lvl7pPr>
    <a:lvl8pPr marL="3197096" algn="l" defTabSz="913452" rtl="0" eaLnBrk="1" latinLnBrk="0" hangingPunct="1">
      <a:defRPr sz="1800" kern="1200">
        <a:solidFill>
          <a:schemeClr val="tx1"/>
        </a:solidFill>
        <a:latin typeface="+mn-lt"/>
        <a:ea typeface="+mn-ea"/>
        <a:cs typeface="+mn-cs"/>
      </a:defRPr>
    </a:lvl8pPr>
    <a:lvl9pPr marL="3653829" algn="l" defTabSz="91345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B2E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806" autoAdjust="0"/>
  </p:normalViewPr>
  <p:slideViewPr>
    <p:cSldViewPr>
      <p:cViewPr varScale="1">
        <p:scale>
          <a:sx n="90" d="100"/>
          <a:sy n="90" d="100"/>
        </p:scale>
        <p:origin x="59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FB7DE2-7059-4871-8F96-8529DC854488}" type="datetimeFigureOut">
              <a:rPr lang="en-US" smtClean="0"/>
              <a:pPr/>
              <a:t>3/23/2023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4C667-4A3E-4C24-9B99-0E0DD4BF8103}" type="slidenum">
              <a:rPr lang="en-US" smtClean="0"/>
              <a:pPr/>
              <a:t>‹#›</a:t>
            </a:fld>
            <a:endParaRPr lang="en-US"/>
          </a:p>
        </p:txBody>
      </p:sp>
    </p:spTree>
    <p:extLst>
      <p:ext uri="{BB962C8B-B14F-4D97-AF65-F5344CB8AC3E}">
        <p14:creationId xmlns:p14="http://schemas.microsoft.com/office/powerpoint/2010/main" val="335986565"/>
      </p:ext>
    </p:extLst>
  </p:cSld>
  <p:clrMap bg1="lt1" tx1="dk1" bg2="lt2" tx2="dk2" accent1="accent1" accent2="accent2" accent3="accent3" accent4="accent4" accent5="accent5" accent6="accent6" hlink="hlink" folHlink="folHlink"/>
  <p:notesStyle>
    <a:lvl1pPr marL="0" algn="l" defTabSz="913452" rtl="0" eaLnBrk="1" latinLnBrk="0" hangingPunct="1">
      <a:defRPr sz="1200" kern="1200">
        <a:solidFill>
          <a:schemeClr val="tx1"/>
        </a:solidFill>
        <a:latin typeface="+mn-lt"/>
        <a:ea typeface="+mn-ea"/>
        <a:cs typeface="+mn-cs"/>
      </a:defRPr>
    </a:lvl1pPr>
    <a:lvl2pPr marL="456725" algn="l" defTabSz="913452" rtl="0" eaLnBrk="1" latinLnBrk="0" hangingPunct="1">
      <a:defRPr sz="1200" kern="1200">
        <a:solidFill>
          <a:schemeClr val="tx1"/>
        </a:solidFill>
        <a:latin typeface="+mn-lt"/>
        <a:ea typeface="+mn-ea"/>
        <a:cs typeface="+mn-cs"/>
      </a:defRPr>
    </a:lvl2pPr>
    <a:lvl3pPr marL="913452" algn="l" defTabSz="913452" rtl="0" eaLnBrk="1" latinLnBrk="0" hangingPunct="1">
      <a:defRPr sz="1200" kern="1200">
        <a:solidFill>
          <a:schemeClr val="tx1"/>
        </a:solidFill>
        <a:latin typeface="+mn-lt"/>
        <a:ea typeface="+mn-ea"/>
        <a:cs typeface="+mn-cs"/>
      </a:defRPr>
    </a:lvl3pPr>
    <a:lvl4pPr marL="1370183" algn="l" defTabSz="913452" rtl="0" eaLnBrk="1" latinLnBrk="0" hangingPunct="1">
      <a:defRPr sz="1200" kern="1200">
        <a:solidFill>
          <a:schemeClr val="tx1"/>
        </a:solidFill>
        <a:latin typeface="+mn-lt"/>
        <a:ea typeface="+mn-ea"/>
        <a:cs typeface="+mn-cs"/>
      </a:defRPr>
    </a:lvl4pPr>
    <a:lvl5pPr marL="1826915" algn="l" defTabSz="913452" rtl="0" eaLnBrk="1" latinLnBrk="0" hangingPunct="1">
      <a:defRPr sz="1200" kern="1200">
        <a:solidFill>
          <a:schemeClr val="tx1"/>
        </a:solidFill>
        <a:latin typeface="+mn-lt"/>
        <a:ea typeface="+mn-ea"/>
        <a:cs typeface="+mn-cs"/>
      </a:defRPr>
    </a:lvl5pPr>
    <a:lvl6pPr marL="2283644" algn="l" defTabSz="913452" rtl="0" eaLnBrk="1" latinLnBrk="0" hangingPunct="1">
      <a:defRPr sz="1200" kern="1200">
        <a:solidFill>
          <a:schemeClr val="tx1"/>
        </a:solidFill>
        <a:latin typeface="+mn-lt"/>
        <a:ea typeface="+mn-ea"/>
        <a:cs typeface="+mn-cs"/>
      </a:defRPr>
    </a:lvl6pPr>
    <a:lvl7pPr marL="2740369" algn="l" defTabSz="913452" rtl="0" eaLnBrk="1" latinLnBrk="0" hangingPunct="1">
      <a:defRPr sz="1200" kern="1200">
        <a:solidFill>
          <a:schemeClr val="tx1"/>
        </a:solidFill>
        <a:latin typeface="+mn-lt"/>
        <a:ea typeface="+mn-ea"/>
        <a:cs typeface="+mn-cs"/>
      </a:defRPr>
    </a:lvl7pPr>
    <a:lvl8pPr marL="3197096" algn="l" defTabSz="913452" rtl="0" eaLnBrk="1" latinLnBrk="0" hangingPunct="1">
      <a:defRPr sz="1200" kern="1200">
        <a:solidFill>
          <a:schemeClr val="tx1"/>
        </a:solidFill>
        <a:latin typeface="+mn-lt"/>
        <a:ea typeface="+mn-ea"/>
        <a:cs typeface="+mn-cs"/>
      </a:defRPr>
    </a:lvl8pPr>
    <a:lvl9pPr marL="3653829" algn="l" defTabSz="9134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FCAEF-BBBE-4088-90CE-D5567D726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99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FCAEF-BBBE-4088-90CE-D5567D726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543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FCAEF-BBBE-4088-90CE-D5567D726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45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FCAEF-BBBE-4088-90CE-D5567D726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50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B4C667-4A3E-4C24-9B99-0E0DD4BF8103}" type="slidenum">
              <a:rPr lang="en-US" smtClean="0"/>
              <a:pPr/>
              <a:t>28</a:t>
            </a:fld>
            <a:endParaRPr lang="en-US"/>
          </a:p>
        </p:txBody>
      </p:sp>
    </p:spTree>
    <p:extLst>
      <p:ext uri="{BB962C8B-B14F-4D97-AF65-F5344CB8AC3E}">
        <p14:creationId xmlns:p14="http://schemas.microsoft.com/office/powerpoint/2010/main" val="52369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410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29527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908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90344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478546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252195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95434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915281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84445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69684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492639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15312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417102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2934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p:txBody>
          <a:body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942843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628650" y="4767264"/>
            <a:ext cx="2057400" cy="273844"/>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3/23/2023</a:t>
            </a:fld>
            <a:endParaRPr lang="en-US" dirty="0"/>
          </a:p>
        </p:txBody>
      </p:sp>
      <p:sp>
        <p:nvSpPr>
          <p:cNvPr id="24" name="Google Shape;24;p8"/>
          <p:cNvSpPr txBox="1">
            <a:spLocks noGrp="1"/>
          </p:cNvSpPr>
          <p:nvPr>
            <p:ph type="ftr" idx="11"/>
          </p:nvPr>
        </p:nvSpPr>
        <p:spPr>
          <a:xfrm>
            <a:off x="3028950" y="4767264"/>
            <a:ext cx="3086100" cy="273844"/>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6457950" y="4767264"/>
            <a:ext cx="2057400" cy="273844"/>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1018057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395008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628650" y="4767264"/>
            <a:ext cx="2057400" cy="273844"/>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3/23/2023</a:t>
            </a:fld>
            <a:endParaRPr lang="en-US" dirty="0"/>
          </a:p>
        </p:txBody>
      </p:sp>
      <p:sp>
        <p:nvSpPr>
          <p:cNvPr id="38" name="Google Shape;38;p10"/>
          <p:cNvSpPr txBox="1">
            <a:spLocks noGrp="1"/>
          </p:cNvSpPr>
          <p:nvPr>
            <p:ph type="ftr" idx="11"/>
          </p:nvPr>
        </p:nvSpPr>
        <p:spPr>
          <a:xfrm>
            <a:off x="3028950" y="4767264"/>
            <a:ext cx="3086100" cy="273844"/>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6457950" y="4767264"/>
            <a:ext cx="2057400" cy="273844"/>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1706674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19703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628650" y="4767264"/>
            <a:ext cx="2057400" cy="273844"/>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3/23/2023</a:t>
            </a:fld>
            <a:endParaRPr lang="en-US" dirty="0"/>
          </a:p>
        </p:txBody>
      </p:sp>
      <p:sp>
        <p:nvSpPr>
          <p:cNvPr id="16" name="Google Shape;16;p7"/>
          <p:cNvSpPr txBox="1">
            <a:spLocks noGrp="1"/>
          </p:cNvSpPr>
          <p:nvPr>
            <p:ph type="ftr" idx="11"/>
          </p:nvPr>
        </p:nvSpPr>
        <p:spPr>
          <a:xfrm>
            <a:off x="3028950" y="4767264"/>
            <a:ext cx="3086100" cy="273844"/>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6457950" y="4767264"/>
            <a:ext cx="2057400" cy="273844"/>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1972023" y="1447948"/>
            <a:ext cx="639017" cy="639017"/>
          </a:xfrm>
          <a:prstGeom prst="ellipse">
            <a:avLst/>
          </a:prstGeom>
          <a:solidFill>
            <a:srgbClr val="FEE599"/>
          </a:solidFill>
          <a:ln>
            <a:noFill/>
          </a:ln>
        </p:spPr>
        <p:txBody>
          <a:bodyPr spcFirstLastPara="1" wrap="square" lIns="68565" tIns="34274" rIns="68565" bIns="34274" anchor="ctr" anchorCtr="0">
            <a:noAutofit/>
          </a:bodyPr>
          <a:lstStyle/>
          <a:p>
            <a:pPr algn="ctr">
              <a:buClr>
                <a:srgbClr val="000000"/>
              </a:buClr>
              <a:buFont typeface="Arial"/>
              <a:buNone/>
            </a:pPr>
            <a:endParaRPr sz="1350"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8350372" y="2"/>
            <a:ext cx="905774" cy="107398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35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29835464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1288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8726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12714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16366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7904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93592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3/23/2023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7343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BB231DB-4B24-4066-A7B0-8FB8E7FFBC6C}" type="datetimeFigureOut">
              <a:rPr lang="en-US" smtClean="0"/>
              <a:t>3/23/2023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2111028605"/>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6681D4F-70C4-49A1-A522-74256C3BAD7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DC910D69-2BD9-4B33-B2C8-F6AA33F6710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6050DE-3FD8-4B75-BD4A-6ECDD1FFACF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2A72A-B650-45F4-8847-26AAA0AA8E5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0B00382-C7B3-49D9-8DB3-F2F049F85F2E}" type="datetimeFigureOut">
              <a:rPr lang="en-US" smtClean="0"/>
              <a:t>3/23/2023</a:t>
            </a:fld>
            <a:endParaRPr lang="en-US"/>
          </a:p>
        </p:txBody>
      </p:sp>
      <p:sp>
        <p:nvSpPr>
          <p:cNvPr id="5" name="Footer Placeholder 4">
            <a:extLst>
              <a:ext uri="{FF2B5EF4-FFF2-40B4-BE49-F238E27FC236}">
                <a16:creationId xmlns:a16="http://schemas.microsoft.com/office/drawing/2014/main" id="{D577A5F4-4CFE-4580-B6D2-016DAF938E4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2183F7-5C23-4FC0-9F24-5D6FDCCAC24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FBE3641-6C2F-426C-ACF0-9CD8BECF68D7}" type="slidenum">
              <a:rPr lang="en-US" smtClean="0"/>
              <a:t>‹#›</a:t>
            </a:fld>
            <a:endParaRPr lang="en-US"/>
          </a:p>
        </p:txBody>
      </p:sp>
    </p:spTree>
    <p:extLst>
      <p:ext uri="{BB962C8B-B14F-4D97-AF65-F5344CB8AC3E}">
        <p14:creationId xmlns:p14="http://schemas.microsoft.com/office/powerpoint/2010/main" val="100595333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13.w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14.w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control" Target="../activeX/activeX3.xml"/><Relationship Id="rId5" Type="http://schemas.openxmlformats.org/officeDocument/2006/relationships/image" Target="../media/image15.w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control" Target="../activeX/activeX4.xml"/><Relationship Id="rId5" Type="http://schemas.openxmlformats.org/officeDocument/2006/relationships/image" Target="../media/image16.w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9E9C15-6701-C76E-2EB4-96E4FBD5739F}"/>
              </a:ext>
            </a:extLst>
          </p:cNvPr>
          <p:cNvSpPr/>
          <p:nvPr/>
        </p:nvSpPr>
        <p:spPr>
          <a:xfrm>
            <a:off x="217232" y="181007"/>
            <a:ext cx="7936168" cy="3598687"/>
          </a:xfrm>
          <a:prstGeom prst="roundRect">
            <a:avLst/>
          </a:prstGeom>
          <a:solidFill>
            <a:schemeClr val="accent1">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D5C6D0AE-2ADC-7626-97D7-DFB9F881588F}"/>
              </a:ext>
            </a:extLst>
          </p:cNvPr>
          <p:cNvSpPr txBox="1"/>
          <p:nvPr/>
        </p:nvSpPr>
        <p:spPr>
          <a:xfrm>
            <a:off x="1371600" y="202526"/>
            <a:ext cx="5581690" cy="553998"/>
          </a:xfrm>
          <a:prstGeom prst="rect">
            <a:avLst/>
          </a:prstGeom>
          <a:noFill/>
        </p:spPr>
        <p:txBody>
          <a:bodyPr wrap="square" rtlCol="0">
            <a:spAutoFit/>
          </a:bodyPr>
          <a:lstStyle/>
          <a:p>
            <a:pPr algn="ctr" defTabSz="685800"/>
            <a:r>
              <a:rPr lang="en-US" sz="3000" b="1" dirty="0" err="1">
                <a:solidFill>
                  <a:prstClr val="black"/>
                </a:solidFill>
                <a:latin typeface="UTM Edwardian" panose="02040603050506020204" pitchFamily="18" charset="0"/>
              </a:rPr>
              <a:t>Thứ</a:t>
            </a:r>
            <a:r>
              <a:rPr lang="en-US" sz="3000" b="1" dirty="0">
                <a:solidFill>
                  <a:prstClr val="black"/>
                </a:solidFill>
                <a:latin typeface="UTM Edwardian" panose="02040603050506020204" pitchFamily="18" charset="0"/>
              </a:rPr>
              <a:t> … </a:t>
            </a:r>
            <a:r>
              <a:rPr lang="en-US" sz="3000" b="1" dirty="0" err="1">
                <a:solidFill>
                  <a:prstClr val="black"/>
                </a:solidFill>
                <a:latin typeface="UTM Edwardian" panose="02040603050506020204" pitchFamily="18" charset="0"/>
              </a:rPr>
              <a:t>ngày</a:t>
            </a:r>
            <a:r>
              <a:rPr lang="en-US" sz="3000" b="1" dirty="0">
                <a:solidFill>
                  <a:prstClr val="black"/>
                </a:solidFill>
                <a:latin typeface="UTM Edwardian" panose="02040603050506020204" pitchFamily="18" charset="0"/>
              </a:rPr>
              <a:t> … </a:t>
            </a:r>
            <a:r>
              <a:rPr lang="en-US" sz="3000" b="1" dirty="0" err="1">
                <a:solidFill>
                  <a:prstClr val="black"/>
                </a:solidFill>
                <a:latin typeface="UTM Edwardian" panose="02040603050506020204" pitchFamily="18" charset="0"/>
              </a:rPr>
              <a:t>tháng</a:t>
            </a:r>
            <a:r>
              <a:rPr lang="en-US" sz="3000" b="1" dirty="0">
                <a:solidFill>
                  <a:prstClr val="black"/>
                </a:solidFill>
                <a:latin typeface="UTM Edwardian" panose="02040603050506020204" pitchFamily="18" charset="0"/>
              </a:rPr>
              <a:t> … </a:t>
            </a:r>
            <a:r>
              <a:rPr lang="en-US" sz="3000" b="1" dirty="0" err="1">
                <a:solidFill>
                  <a:prstClr val="black"/>
                </a:solidFill>
                <a:latin typeface="UTM Edwardian" panose="02040603050506020204" pitchFamily="18" charset="0"/>
              </a:rPr>
              <a:t>năm</a:t>
            </a:r>
            <a:r>
              <a:rPr lang="en-US" sz="3000" b="1" dirty="0">
                <a:solidFill>
                  <a:prstClr val="black"/>
                </a:solidFill>
                <a:latin typeface="UTM Edwardian" panose="02040603050506020204" pitchFamily="18" charset="0"/>
              </a:rPr>
              <a:t> …</a:t>
            </a:r>
          </a:p>
        </p:txBody>
      </p:sp>
      <p:sp>
        <p:nvSpPr>
          <p:cNvPr id="5" name="TextBox 4">
            <a:extLst>
              <a:ext uri="{FF2B5EF4-FFF2-40B4-BE49-F238E27FC236}">
                <a16:creationId xmlns:a16="http://schemas.microsoft.com/office/drawing/2014/main" id="{A690EA59-91B1-7A3F-E73F-52FB9A614E03}"/>
              </a:ext>
            </a:extLst>
          </p:cNvPr>
          <p:cNvSpPr txBox="1"/>
          <p:nvPr/>
        </p:nvSpPr>
        <p:spPr>
          <a:xfrm>
            <a:off x="1504889" y="691297"/>
            <a:ext cx="5581690" cy="600164"/>
          </a:xfrm>
          <a:prstGeom prst="rect">
            <a:avLst/>
          </a:prstGeom>
          <a:noFill/>
        </p:spPr>
        <p:txBody>
          <a:bodyPr wrap="square" rtlCol="0">
            <a:spAutoFit/>
          </a:bodyPr>
          <a:lstStyle/>
          <a:p>
            <a:pPr algn="ctr" defTabSz="685800"/>
            <a:r>
              <a:rPr lang="en-US" sz="3300" b="1" dirty="0" err="1">
                <a:ln w="9525">
                  <a:solidFill>
                    <a:prstClr val="white"/>
                  </a:solidFill>
                  <a:prstDash val="solid"/>
                </a:ln>
                <a:solidFill>
                  <a:srgbClr val="FF7C80"/>
                </a:solidFill>
                <a:effectLst>
                  <a:outerShdw blurRad="12700" dist="38100" dir="2700000" algn="tl" rotWithShape="0">
                    <a:srgbClr val="5B9BD5">
                      <a:lumMod val="60000"/>
                      <a:lumOff val="40000"/>
                    </a:srgbClr>
                  </a:outerShdw>
                </a:effectLst>
                <a:latin typeface="UVN Banh Mi" pitchFamily="2" charset="0"/>
              </a:rPr>
              <a:t>Tiếng</a:t>
            </a:r>
            <a:r>
              <a:rPr lang="en-US" sz="3300" b="1" dirty="0">
                <a:ln w="9525">
                  <a:solidFill>
                    <a:prstClr val="white"/>
                  </a:solidFill>
                  <a:prstDash val="solid"/>
                </a:ln>
                <a:solidFill>
                  <a:srgbClr val="FF7C80"/>
                </a:solidFill>
                <a:effectLst>
                  <a:outerShdw blurRad="12700" dist="38100" dir="2700000" algn="tl" rotWithShape="0">
                    <a:srgbClr val="5B9BD5">
                      <a:lumMod val="60000"/>
                      <a:lumOff val="40000"/>
                    </a:srgbClr>
                  </a:outerShdw>
                </a:effectLst>
                <a:latin typeface="UVN Banh Mi" pitchFamily="2" charset="0"/>
              </a:rPr>
              <a:t> </a:t>
            </a:r>
            <a:r>
              <a:rPr lang="en-US" sz="3300" b="1" dirty="0" err="1">
                <a:ln w="9525">
                  <a:solidFill>
                    <a:prstClr val="white"/>
                  </a:solidFill>
                  <a:prstDash val="solid"/>
                </a:ln>
                <a:solidFill>
                  <a:srgbClr val="FF7C80"/>
                </a:solidFill>
                <a:effectLst>
                  <a:outerShdw blurRad="12700" dist="38100" dir="2700000" algn="tl" rotWithShape="0">
                    <a:srgbClr val="5B9BD5">
                      <a:lumMod val="60000"/>
                      <a:lumOff val="40000"/>
                    </a:srgbClr>
                  </a:outerShdw>
                </a:effectLst>
                <a:latin typeface="UVN Banh Mi" pitchFamily="2" charset="0"/>
              </a:rPr>
              <a:t>Việt</a:t>
            </a:r>
            <a:endParaRPr lang="en-US" sz="3300" b="1" dirty="0">
              <a:ln w="9525">
                <a:solidFill>
                  <a:prstClr val="white"/>
                </a:solidFill>
                <a:prstDash val="solid"/>
              </a:ln>
              <a:solidFill>
                <a:srgbClr val="FF7C80"/>
              </a:solidFill>
              <a:effectLst>
                <a:outerShdw blurRad="12700" dist="38100" dir="2700000" algn="tl" rotWithShape="0">
                  <a:srgbClr val="5B9BD5">
                    <a:lumMod val="60000"/>
                    <a:lumOff val="40000"/>
                  </a:srgbClr>
                </a:outerShdw>
              </a:effectLst>
              <a:latin typeface="UVN Banh Mi" pitchFamily="2" charset="0"/>
            </a:endParaRPr>
          </a:p>
        </p:txBody>
      </p:sp>
      <p:sp>
        <p:nvSpPr>
          <p:cNvPr id="6" name="TextBox 5">
            <a:extLst>
              <a:ext uri="{FF2B5EF4-FFF2-40B4-BE49-F238E27FC236}">
                <a16:creationId xmlns:a16="http://schemas.microsoft.com/office/drawing/2014/main" id="{A9292A3B-7E10-9222-7F9C-518D1E96106B}"/>
              </a:ext>
            </a:extLst>
          </p:cNvPr>
          <p:cNvSpPr txBox="1"/>
          <p:nvPr/>
        </p:nvSpPr>
        <p:spPr>
          <a:xfrm>
            <a:off x="1368892" y="1377174"/>
            <a:ext cx="6700564" cy="517065"/>
          </a:xfrm>
          <a:prstGeom prst="rect">
            <a:avLst/>
          </a:prstGeom>
          <a:noFill/>
        </p:spPr>
        <p:txBody>
          <a:bodyPr wrap="square">
            <a:spAutoFit/>
          </a:bodyPr>
          <a:lstStyle/>
          <a:p>
            <a:pPr algn="ctr" defTabSz="685800">
              <a:lnSpc>
                <a:spcPct val="80000"/>
              </a:lnSpc>
            </a:pPr>
            <a:r>
              <a:rPr lang="en-US" sz="3450" b="1" dirty="0">
                <a:ln w="9525">
                  <a:solidFill>
                    <a:prstClr val="white"/>
                  </a:solidFill>
                  <a:prstDash val="solid"/>
                </a:ln>
                <a:solidFill>
                  <a:srgbClr val="FF0000"/>
                </a:solidFill>
                <a:effectLst>
                  <a:outerShdw blurRad="38100" dist="38100" dir="2700000" algn="tl">
                    <a:srgbClr val="000000">
                      <a:alpha val="43137"/>
                    </a:srgbClr>
                  </a:outerShdw>
                </a:effectLst>
                <a:latin typeface="SVN-Poky's" panose="020B0606040200020203" pitchFamily="34" charset="0"/>
              </a:rPr>
              <a:t>C</a:t>
            </a:r>
            <a:r>
              <a:rPr lang="en-US" sz="3450" b="1" dirty="0">
                <a:ln w="9525">
                  <a:solidFill>
                    <a:prstClr val="white"/>
                  </a:solidFill>
                  <a:prstDash val="solid"/>
                </a:ln>
                <a:solidFill>
                  <a:srgbClr val="00B050"/>
                </a:solidFill>
                <a:effectLst>
                  <a:outerShdw blurRad="38100" dist="38100" dir="2700000" algn="tl">
                    <a:srgbClr val="000000">
                      <a:alpha val="43137"/>
                    </a:srgbClr>
                  </a:outerShdw>
                </a:effectLst>
                <a:latin typeface="SVN-Poky's" panose="020B0606040200020203" pitchFamily="34" charset="0"/>
              </a:rPr>
              <a:t>H</a:t>
            </a:r>
            <a:r>
              <a:rPr lang="en-US" sz="3450" b="1" dirty="0">
                <a:ln w="9525">
                  <a:solidFill>
                    <a:prstClr val="white"/>
                  </a:solidFill>
                  <a:prstDash val="solid"/>
                </a:ln>
                <a:solidFill>
                  <a:srgbClr val="FFC000"/>
                </a:solidFill>
                <a:effectLst>
                  <a:outerShdw blurRad="38100" dist="38100" dir="2700000" algn="tl">
                    <a:srgbClr val="000000">
                      <a:alpha val="43137"/>
                    </a:srgbClr>
                  </a:outerShdw>
                </a:effectLst>
                <a:latin typeface="SVN-Poky's" panose="020B0606040200020203" pitchFamily="34" charset="0"/>
              </a:rPr>
              <a:t>Ủ</a:t>
            </a:r>
            <a:r>
              <a:rPr lang="en-US" sz="3450" b="1" dirty="0">
                <a:ln w="9525">
                  <a:solidFill>
                    <a:prstClr val="white"/>
                  </a:solidFill>
                  <a:prstDash val="solid"/>
                </a:ln>
                <a:solidFill>
                  <a:srgbClr val="C00000"/>
                </a:solidFill>
                <a:effectLst>
                  <a:outerShdw blurRad="38100" dist="38100" dir="2700000" algn="tl">
                    <a:srgbClr val="000000">
                      <a:alpha val="43137"/>
                    </a:srgbClr>
                  </a:outerShdw>
                </a:effectLst>
                <a:latin typeface="SVN-Poky's" panose="020B0606040200020203" pitchFamily="34" charset="0"/>
              </a:rPr>
              <a:t> </a:t>
            </a:r>
            <a:r>
              <a:rPr lang="en-US" sz="3450" b="1" dirty="0">
                <a:ln w="9525">
                  <a:solidFill>
                    <a:prstClr val="white"/>
                  </a:solidFill>
                  <a:prstDash val="solid"/>
                </a:ln>
                <a:solidFill>
                  <a:srgbClr val="00B0F0"/>
                </a:solidFill>
                <a:effectLst>
                  <a:outerShdw blurRad="38100" dist="38100" dir="2700000" algn="tl">
                    <a:srgbClr val="000000">
                      <a:alpha val="43137"/>
                    </a:srgbClr>
                  </a:outerShdw>
                </a:effectLst>
                <a:latin typeface="SVN-Poky's" panose="020B0606040200020203" pitchFamily="34" charset="0"/>
              </a:rPr>
              <a:t>Đ</a:t>
            </a:r>
            <a:r>
              <a:rPr lang="en-US" sz="3450" b="1" dirty="0">
                <a:ln w="9525">
                  <a:solidFill>
                    <a:prstClr val="white"/>
                  </a:solidFill>
                  <a:prstDash val="solid"/>
                </a:ln>
                <a:solidFill>
                  <a:srgbClr val="00B050"/>
                </a:solidFill>
                <a:effectLst>
                  <a:outerShdw blurRad="38100" dist="38100" dir="2700000" algn="tl">
                    <a:srgbClr val="000000">
                      <a:alpha val="43137"/>
                    </a:srgbClr>
                  </a:outerShdw>
                </a:effectLst>
                <a:latin typeface="SVN-Poky's" panose="020B0606040200020203" pitchFamily="34" charset="0"/>
              </a:rPr>
              <a:t>Ề</a:t>
            </a:r>
            <a:r>
              <a:rPr lang="en-US" sz="3450" b="1">
                <a:ln w="9525">
                  <a:solidFill>
                    <a:prstClr val="white"/>
                  </a:solidFill>
                  <a:prstDash val="solid"/>
                </a:ln>
                <a:solidFill>
                  <a:srgbClr val="00B050"/>
                </a:solidFill>
                <a:effectLst>
                  <a:outerShdw blurRad="38100" dist="38100" dir="2700000" algn="tl">
                    <a:srgbClr val="000000">
                      <a:alpha val="43137"/>
                    </a:srgbClr>
                  </a:outerShdw>
                </a:effectLst>
                <a:latin typeface="SVN-Poky's" panose="020B0606040200020203" pitchFamily="34" charset="0"/>
              </a:rPr>
              <a:t>: </a:t>
            </a:r>
            <a:r>
              <a:rPr lang="en-US" sz="3450" b="1">
                <a:ln w="12700">
                  <a:solidFill>
                    <a:prstClr val="white"/>
                  </a:solidFill>
                  <a:prstDash val="solid"/>
                </a:ln>
                <a:solidFill>
                  <a:srgbClr val="FF0000"/>
                </a:solidFill>
                <a:effectLst>
                  <a:outerShdw blurRad="38100" dist="38100" dir="2700000" algn="tl">
                    <a:srgbClr val="000000">
                      <a:alpha val="43137"/>
                    </a:srgbClr>
                  </a:outerShdw>
                </a:effectLst>
                <a:latin typeface="SVN-Poky's" panose="020B0606040200020203" pitchFamily="34" charset="0"/>
              </a:rPr>
              <a:t>MỘT MÁI NHÀ CHUNG</a:t>
            </a:r>
            <a:endParaRPr lang="en-US" sz="3450" b="1" dirty="0">
              <a:ln w="12700">
                <a:solidFill>
                  <a:prstClr val="white"/>
                </a:solidFill>
                <a:prstDash val="solid"/>
              </a:ln>
              <a:solidFill>
                <a:srgbClr val="9933FF"/>
              </a:solidFill>
              <a:effectLst>
                <a:outerShdw blurRad="38100" dist="38100" dir="2700000" algn="tl">
                  <a:srgbClr val="000000">
                    <a:alpha val="43137"/>
                  </a:srgbClr>
                </a:outerShdw>
              </a:effectLst>
              <a:latin typeface="SVN-Poky's" panose="020B0606040200020203" pitchFamily="34" charset="0"/>
            </a:endParaRPr>
          </a:p>
        </p:txBody>
      </p:sp>
      <p:sp>
        <p:nvSpPr>
          <p:cNvPr id="7" name="TextBox 6">
            <a:extLst>
              <a:ext uri="{FF2B5EF4-FFF2-40B4-BE49-F238E27FC236}">
                <a16:creationId xmlns:a16="http://schemas.microsoft.com/office/drawing/2014/main" id="{74489AF1-285E-1F94-2390-ABA3A9B28D27}"/>
              </a:ext>
            </a:extLst>
          </p:cNvPr>
          <p:cNvSpPr txBox="1"/>
          <p:nvPr/>
        </p:nvSpPr>
        <p:spPr>
          <a:xfrm>
            <a:off x="564181" y="2012293"/>
            <a:ext cx="7612256" cy="1546577"/>
          </a:xfrm>
          <a:prstGeom prst="rect">
            <a:avLst/>
          </a:prstGeom>
          <a:noFill/>
        </p:spPr>
        <p:txBody>
          <a:bodyPr wrap="square" rtlCol="0">
            <a:spAutoFit/>
          </a:bodyPr>
          <a:lstStyle/>
          <a:p>
            <a:pPr algn="ctr" defTabSz="685800"/>
            <a:r>
              <a:rPr lang="en-US" sz="4050" dirty="0" err="1">
                <a:ln w="19050">
                  <a:solidFill>
                    <a:srgbClr val="002060"/>
                  </a:solidFill>
                </a:ln>
                <a:solidFill>
                  <a:srgbClr val="00B0F0"/>
                </a:solidFill>
                <a:effectLst>
                  <a:outerShdw blurRad="38100" dist="38100" dir="2700000" algn="tl">
                    <a:srgbClr val="000000">
                      <a:alpha val="43137"/>
                    </a:srgbClr>
                  </a:outerShdw>
                </a:effectLst>
                <a:latin typeface="UVN Banh Mi" pitchFamily="2" charset="0"/>
              </a:rPr>
              <a:t>Bài</a:t>
            </a:r>
            <a:r>
              <a:rPr lang="en-US" sz="4050" dirty="0">
                <a:ln w="19050">
                  <a:solidFill>
                    <a:srgbClr val="002060"/>
                  </a:solidFill>
                </a:ln>
                <a:solidFill>
                  <a:srgbClr val="00B0F0"/>
                </a:solidFill>
                <a:effectLst>
                  <a:outerShdw blurRad="38100" dist="38100" dir="2700000" algn="tl">
                    <a:srgbClr val="000000">
                      <a:alpha val="43137"/>
                    </a:srgbClr>
                  </a:outerShdw>
                </a:effectLst>
                <a:latin typeface="UVN Banh Mi" pitchFamily="2" charset="0"/>
              </a:rPr>
              <a:t> 4 – </a:t>
            </a:r>
            <a:r>
              <a:rPr lang="en-US" sz="4050" dirty="0" err="1">
                <a:ln w="19050">
                  <a:solidFill>
                    <a:srgbClr val="002060"/>
                  </a:solidFill>
                </a:ln>
                <a:solidFill>
                  <a:srgbClr val="00B0F0"/>
                </a:solidFill>
                <a:effectLst>
                  <a:outerShdw blurRad="38100" dist="38100" dir="2700000" algn="tl">
                    <a:srgbClr val="000000">
                      <a:alpha val="43137"/>
                    </a:srgbClr>
                  </a:outerShdw>
                </a:effectLst>
                <a:latin typeface="UVN Banh Mi" pitchFamily="2" charset="0"/>
              </a:rPr>
              <a:t>Tiết</a:t>
            </a:r>
            <a:r>
              <a:rPr lang="en-US" sz="4050" dirty="0">
                <a:ln w="19050">
                  <a:solidFill>
                    <a:srgbClr val="002060"/>
                  </a:solidFill>
                </a:ln>
                <a:solidFill>
                  <a:srgbClr val="00B0F0"/>
                </a:solidFill>
                <a:effectLst>
                  <a:outerShdw blurRad="38100" dist="38100" dir="2700000" algn="tl">
                    <a:srgbClr val="000000">
                      <a:alpha val="43137"/>
                    </a:srgbClr>
                  </a:outerShdw>
                </a:effectLst>
                <a:latin typeface="UVN Banh Mi" pitchFamily="2" charset="0"/>
              </a:rPr>
              <a:t> 1</a:t>
            </a:r>
          </a:p>
          <a:p>
            <a:pPr algn="ctr" defTabSz="685800"/>
            <a:r>
              <a:rPr lang="en-US" sz="5400">
                <a:ln w="19050">
                  <a:solidFill>
                    <a:srgbClr val="002060"/>
                  </a:solidFill>
                </a:ln>
                <a:solidFill>
                  <a:srgbClr val="00B0F0"/>
                </a:solidFill>
                <a:effectLst>
                  <a:outerShdw blurRad="38100" dist="38100" dir="2700000" algn="tl">
                    <a:srgbClr val="000000">
                      <a:alpha val="43137"/>
                    </a:srgbClr>
                  </a:outerShdw>
                </a:effectLst>
                <a:latin typeface="UVN Banh Mi" pitchFamily="2" charset="0"/>
              </a:rPr>
              <a:t>Đi tàu trên sông Von-ga</a:t>
            </a:r>
            <a:endParaRPr lang="en-US" sz="5400" dirty="0">
              <a:ln w="19050">
                <a:solidFill>
                  <a:srgbClr val="002060"/>
                </a:solidFill>
              </a:ln>
              <a:solidFill>
                <a:srgbClr val="00B0F0"/>
              </a:solidFill>
              <a:effectLst>
                <a:outerShdw blurRad="38100" dist="38100" dir="2700000" algn="tl">
                  <a:srgbClr val="000000">
                    <a:alpha val="43137"/>
                  </a:srgbClr>
                </a:outerShdw>
              </a:effectLst>
              <a:latin typeface="UVN Banh Mi" pitchFamily="2" charset="0"/>
            </a:endParaRPr>
          </a:p>
        </p:txBody>
      </p:sp>
    </p:spTree>
    <p:extLst>
      <p:ext uri="{BB962C8B-B14F-4D97-AF65-F5344CB8AC3E}">
        <p14:creationId xmlns:p14="http://schemas.microsoft.com/office/powerpoint/2010/main" val="1100241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34" presetClass="emph" presetSubtype="0" fill="hold" grpId="1" nodeType="withEffect">
                                  <p:stCondLst>
                                    <p:cond delay="0"/>
                                  </p:stCondLst>
                                  <p:iterate type="lt">
                                    <p:tmPct val="10000"/>
                                  </p:iterate>
                                  <p:childTnLst>
                                    <p:animMotion origin="layout" path="M -2.22222E-6 -1.23457E-6 L -2.22222E-6 -0.07222 " pathEditMode="relative" rAng="0" ptsTypes="AA">
                                      <p:cBhvr>
                                        <p:cTn id="21" dur="250" accel="50000" decel="50000" autoRev="1" fill="hold">
                                          <p:stCondLst>
                                            <p:cond delay="0"/>
                                          </p:stCondLst>
                                        </p:cTn>
                                        <p:tgtEl>
                                          <p:spTgt spid="6"/>
                                        </p:tgtEl>
                                        <p:attrNameLst>
                                          <p:attrName>ppt_x</p:attrName>
                                          <p:attrName>ppt_y</p:attrName>
                                        </p:attrNameLst>
                                      </p:cBhvr>
                                      <p:rCtr x="0" y="-3611"/>
                                    </p:animMotion>
                                    <p:animRot by="1500000">
                                      <p:cBhvr>
                                        <p:cTn id="22" dur="125" fill="hold">
                                          <p:stCondLst>
                                            <p:cond delay="0"/>
                                          </p:stCondLst>
                                        </p:cTn>
                                        <p:tgtEl>
                                          <p:spTgt spid="6"/>
                                        </p:tgtEl>
                                        <p:attrNameLst>
                                          <p:attrName>r</p:attrName>
                                        </p:attrNameLst>
                                      </p:cBhvr>
                                    </p:animRot>
                                    <p:animRot by="-1500000">
                                      <p:cBhvr>
                                        <p:cTn id="23" dur="125" fill="hold">
                                          <p:stCondLst>
                                            <p:cond delay="125"/>
                                          </p:stCondLst>
                                        </p:cTn>
                                        <p:tgtEl>
                                          <p:spTgt spid="6"/>
                                        </p:tgtEl>
                                        <p:attrNameLst>
                                          <p:attrName>r</p:attrName>
                                        </p:attrNameLst>
                                      </p:cBhvr>
                                    </p:animRot>
                                    <p:animRot by="-1500000">
                                      <p:cBhvr>
                                        <p:cTn id="24" dur="125" fill="hold">
                                          <p:stCondLst>
                                            <p:cond delay="250"/>
                                          </p:stCondLst>
                                        </p:cTn>
                                        <p:tgtEl>
                                          <p:spTgt spid="6"/>
                                        </p:tgtEl>
                                        <p:attrNameLst>
                                          <p:attrName>r</p:attrName>
                                        </p:attrNameLst>
                                      </p:cBhvr>
                                    </p:animRot>
                                    <p:animRot by="1500000">
                                      <p:cBhvr>
                                        <p:cTn id="25" dur="125" fill="hold">
                                          <p:stCondLst>
                                            <p:cond delay="375"/>
                                          </p:stCondLst>
                                        </p:cTn>
                                        <p:tgtEl>
                                          <p:spTgt spid="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lt">
                                    <p:tmPct val="0"/>
                                  </p:iterate>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par>
                          <p:cTn id="31" fill="hold">
                            <p:stCondLst>
                              <p:cond delay="500"/>
                            </p:stCondLst>
                            <p:childTnLst>
                              <p:par>
                                <p:cTn id="32" presetID="34" presetClass="emph" presetSubtype="0" fill="hold" grpId="1" nodeType="afterEffect">
                                  <p:stCondLst>
                                    <p:cond delay="0"/>
                                  </p:stCondLst>
                                  <p:iterate type="lt">
                                    <p:tmPct val="10000"/>
                                  </p:iterate>
                                  <p:childTnLst>
                                    <p:animMotion origin="layout" path="M -1.38889E-6 3.33333E-6 L -1.38889E-6 -0.07223 " pathEditMode="relative" rAng="0" ptsTypes="AA">
                                      <p:cBhvr>
                                        <p:cTn id="33" dur="250" accel="50000" decel="50000" autoRev="1" fill="hold">
                                          <p:stCondLst>
                                            <p:cond delay="0"/>
                                          </p:stCondLst>
                                        </p:cTn>
                                        <p:tgtEl>
                                          <p:spTgt spid="7"/>
                                        </p:tgtEl>
                                        <p:attrNameLst>
                                          <p:attrName>ppt_x</p:attrName>
                                          <p:attrName>ppt_y</p:attrName>
                                        </p:attrNameLst>
                                      </p:cBhvr>
                                      <p:rCtr x="0" y="-3611"/>
                                    </p:animMotion>
                                    <p:animRot by="1500000">
                                      <p:cBhvr>
                                        <p:cTn id="34" dur="125" fill="hold">
                                          <p:stCondLst>
                                            <p:cond delay="0"/>
                                          </p:stCondLst>
                                        </p:cTn>
                                        <p:tgtEl>
                                          <p:spTgt spid="7"/>
                                        </p:tgtEl>
                                        <p:attrNameLst>
                                          <p:attrName>r</p:attrName>
                                        </p:attrNameLst>
                                      </p:cBhvr>
                                    </p:animRot>
                                    <p:animRot by="-1500000">
                                      <p:cBhvr>
                                        <p:cTn id="35" dur="125" fill="hold">
                                          <p:stCondLst>
                                            <p:cond delay="125"/>
                                          </p:stCondLst>
                                        </p:cTn>
                                        <p:tgtEl>
                                          <p:spTgt spid="7"/>
                                        </p:tgtEl>
                                        <p:attrNameLst>
                                          <p:attrName>r</p:attrName>
                                        </p:attrNameLst>
                                      </p:cBhvr>
                                    </p:animRot>
                                    <p:animRot by="-1500000">
                                      <p:cBhvr>
                                        <p:cTn id="36" dur="125" fill="hold">
                                          <p:stCondLst>
                                            <p:cond delay="250"/>
                                          </p:stCondLst>
                                        </p:cTn>
                                        <p:tgtEl>
                                          <p:spTgt spid="7"/>
                                        </p:tgtEl>
                                        <p:attrNameLst>
                                          <p:attrName>r</p:attrName>
                                        </p:attrNameLst>
                                      </p:cBhvr>
                                    </p:animRot>
                                    <p:animRot by="1500000">
                                      <p:cBhvr>
                                        <p:cTn id="37"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105007E-14B1-73BB-A78B-05463B9D52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62153" y="1613099"/>
            <a:ext cx="3314917" cy="2727703"/>
          </a:xfrm>
          <a:prstGeom prst="rect">
            <a:avLst/>
          </a:prstGeom>
        </p:spPr>
      </p:pic>
      <p:sp>
        <p:nvSpPr>
          <p:cNvPr id="5" name="Rectangle: Rounded Corners 4">
            <a:extLst>
              <a:ext uri="{FF2B5EF4-FFF2-40B4-BE49-F238E27FC236}">
                <a16:creationId xmlns:a16="http://schemas.microsoft.com/office/drawing/2014/main" id="{7DE0D7B2-2BF7-9547-2D95-F677981747B5}"/>
              </a:ext>
            </a:extLst>
          </p:cNvPr>
          <p:cNvSpPr/>
          <p:nvPr/>
        </p:nvSpPr>
        <p:spPr>
          <a:xfrm>
            <a:off x="5034395" y="2049472"/>
            <a:ext cx="1963882" cy="771525"/>
          </a:xfrm>
          <a:custGeom>
            <a:avLst/>
            <a:gdLst>
              <a:gd name="connsiteX0" fmla="*/ 0 w 1963882"/>
              <a:gd name="connsiteY0" fmla="*/ 300038 h 771525"/>
              <a:gd name="connsiteX1" fmla="*/ 300038 w 1963882"/>
              <a:gd name="connsiteY1" fmla="*/ 0 h 771525"/>
              <a:gd name="connsiteX2" fmla="*/ 981941 w 1963882"/>
              <a:gd name="connsiteY2" fmla="*/ 0 h 771525"/>
              <a:gd name="connsiteX3" fmla="*/ 1663844 w 1963882"/>
              <a:gd name="connsiteY3" fmla="*/ 0 h 771525"/>
              <a:gd name="connsiteX4" fmla="*/ 1963882 w 1963882"/>
              <a:gd name="connsiteY4" fmla="*/ 300038 h 771525"/>
              <a:gd name="connsiteX5" fmla="*/ 1963882 w 1963882"/>
              <a:gd name="connsiteY5" fmla="*/ 471487 h 771525"/>
              <a:gd name="connsiteX6" fmla="*/ 1663844 w 1963882"/>
              <a:gd name="connsiteY6" fmla="*/ 771525 h 771525"/>
              <a:gd name="connsiteX7" fmla="*/ 981941 w 1963882"/>
              <a:gd name="connsiteY7" fmla="*/ 771525 h 771525"/>
              <a:gd name="connsiteX8" fmla="*/ 300038 w 1963882"/>
              <a:gd name="connsiteY8" fmla="*/ 771525 h 771525"/>
              <a:gd name="connsiteX9" fmla="*/ 0 w 1963882"/>
              <a:gd name="connsiteY9" fmla="*/ 471487 h 771525"/>
              <a:gd name="connsiteX10" fmla="*/ 0 w 1963882"/>
              <a:gd name="connsiteY10"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3882" h="771525" fill="none" extrusionOk="0">
                <a:moveTo>
                  <a:pt x="0" y="300038"/>
                </a:moveTo>
                <a:cubicBezTo>
                  <a:pt x="-23993" y="131149"/>
                  <a:pt x="125805" y="20387"/>
                  <a:pt x="300038" y="0"/>
                </a:cubicBezTo>
                <a:cubicBezTo>
                  <a:pt x="625800" y="22596"/>
                  <a:pt x="775754" y="-15655"/>
                  <a:pt x="981941" y="0"/>
                </a:cubicBezTo>
                <a:cubicBezTo>
                  <a:pt x="1188128" y="15655"/>
                  <a:pt x="1347496" y="22568"/>
                  <a:pt x="1663844" y="0"/>
                </a:cubicBezTo>
                <a:cubicBezTo>
                  <a:pt x="1841473" y="-28986"/>
                  <a:pt x="1925231" y="130006"/>
                  <a:pt x="1963882" y="300038"/>
                </a:cubicBezTo>
                <a:cubicBezTo>
                  <a:pt x="1963065" y="355141"/>
                  <a:pt x="1970260" y="435399"/>
                  <a:pt x="1963882" y="471487"/>
                </a:cubicBezTo>
                <a:cubicBezTo>
                  <a:pt x="1958249" y="642245"/>
                  <a:pt x="1834287" y="764012"/>
                  <a:pt x="1663844" y="771525"/>
                </a:cubicBezTo>
                <a:cubicBezTo>
                  <a:pt x="1515926" y="792755"/>
                  <a:pt x="1206435" y="768755"/>
                  <a:pt x="981941" y="771525"/>
                </a:cubicBezTo>
                <a:cubicBezTo>
                  <a:pt x="757447" y="774295"/>
                  <a:pt x="558917" y="775080"/>
                  <a:pt x="300038" y="771525"/>
                </a:cubicBezTo>
                <a:cubicBezTo>
                  <a:pt x="121900" y="800608"/>
                  <a:pt x="-19051" y="661085"/>
                  <a:pt x="0" y="471487"/>
                </a:cubicBezTo>
                <a:cubicBezTo>
                  <a:pt x="6477" y="408161"/>
                  <a:pt x="917" y="383201"/>
                  <a:pt x="0" y="300038"/>
                </a:cubicBezTo>
                <a:close/>
              </a:path>
              <a:path w="1963882" h="771525" stroke="0" extrusionOk="0">
                <a:moveTo>
                  <a:pt x="0" y="300038"/>
                </a:moveTo>
                <a:cubicBezTo>
                  <a:pt x="-912" y="114796"/>
                  <a:pt x="154944" y="11334"/>
                  <a:pt x="300038" y="0"/>
                </a:cubicBezTo>
                <a:cubicBezTo>
                  <a:pt x="540376" y="9607"/>
                  <a:pt x="728293" y="-10275"/>
                  <a:pt x="1009217" y="0"/>
                </a:cubicBezTo>
                <a:cubicBezTo>
                  <a:pt x="1290141" y="10275"/>
                  <a:pt x="1451453" y="-11225"/>
                  <a:pt x="1663844" y="0"/>
                </a:cubicBezTo>
                <a:cubicBezTo>
                  <a:pt x="1843059" y="26127"/>
                  <a:pt x="1954218" y="103748"/>
                  <a:pt x="1963882" y="300038"/>
                </a:cubicBezTo>
                <a:cubicBezTo>
                  <a:pt x="1966354" y="337897"/>
                  <a:pt x="1964235" y="398755"/>
                  <a:pt x="1963882" y="471487"/>
                </a:cubicBezTo>
                <a:cubicBezTo>
                  <a:pt x="1961131" y="617754"/>
                  <a:pt x="1851333" y="781172"/>
                  <a:pt x="1663844" y="771525"/>
                </a:cubicBezTo>
                <a:cubicBezTo>
                  <a:pt x="1447163" y="789539"/>
                  <a:pt x="1196251" y="795494"/>
                  <a:pt x="1009217" y="771525"/>
                </a:cubicBezTo>
                <a:cubicBezTo>
                  <a:pt x="822183" y="747556"/>
                  <a:pt x="649126" y="766347"/>
                  <a:pt x="300038" y="771525"/>
                </a:cubicBezTo>
                <a:cubicBezTo>
                  <a:pt x="119911" y="768180"/>
                  <a:pt x="-4490" y="636835"/>
                  <a:pt x="0" y="471487"/>
                </a:cubicBezTo>
                <a:cubicBezTo>
                  <a:pt x="1834" y="389706"/>
                  <a:pt x="7416" y="369813"/>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a:solidFill>
                  <a:prstClr val="black"/>
                </a:solidFill>
                <a:latin typeface="Calibri" panose="020F0502020204030204"/>
              </a:rPr>
              <a:t>Tai </a:t>
            </a:r>
            <a:r>
              <a:rPr lang="en-US" sz="3600" dirty="0" err="1">
                <a:solidFill>
                  <a:prstClr val="black"/>
                </a:solidFill>
                <a:latin typeface="Calibri" panose="020F0502020204030204"/>
              </a:rPr>
              <a:t>nghe</a:t>
            </a:r>
            <a:endParaRPr lang="en-US" sz="360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8146715B-814F-6D38-4EDB-CAB73BA636D1}"/>
              </a:ext>
            </a:extLst>
          </p:cNvPr>
          <p:cNvSpPr txBox="1"/>
          <p:nvPr/>
        </p:nvSpPr>
        <p:spPr>
          <a:xfrm>
            <a:off x="262153" y="173434"/>
            <a:ext cx="2532785" cy="784830"/>
          </a:xfrm>
          <a:prstGeom prst="rect">
            <a:avLst/>
          </a:prstGeom>
          <a:noFill/>
        </p:spPr>
        <p:txBody>
          <a:bodyPr wrap="square" rtlCol="0">
            <a:spAutoFit/>
          </a:bodyPr>
          <a:lstStyle/>
          <a:p>
            <a:pPr defTabSz="685800"/>
            <a:r>
              <a:rPr lang="en-US" sz="4500" dirty="0" err="1">
                <a:ln w="19050">
                  <a:solidFill>
                    <a:prstClr val="white"/>
                  </a:solidFill>
                </a:ln>
                <a:solidFill>
                  <a:srgbClr val="7030A0"/>
                </a:solidFill>
                <a:latin typeface="UTM Cookies" panose="02040603050506020204" pitchFamily="18" charset="0"/>
              </a:rPr>
              <a:t>Đọc</a:t>
            </a:r>
            <a:r>
              <a:rPr lang="en-US" sz="4500" dirty="0">
                <a:ln w="19050">
                  <a:solidFill>
                    <a:prstClr val="white"/>
                  </a:solidFill>
                </a:ln>
                <a:solidFill>
                  <a:srgbClr val="7030A0"/>
                </a:solidFill>
                <a:latin typeface="UTM Cookies" panose="02040603050506020204" pitchFamily="18" charset="0"/>
              </a:rPr>
              <a:t> </a:t>
            </a:r>
            <a:r>
              <a:rPr lang="en-US" sz="4500" dirty="0" err="1">
                <a:ln w="19050">
                  <a:solidFill>
                    <a:prstClr val="white"/>
                  </a:solidFill>
                </a:ln>
                <a:solidFill>
                  <a:srgbClr val="7030A0"/>
                </a:solidFill>
                <a:latin typeface="UTM Cookies" panose="02040603050506020204" pitchFamily="18" charset="0"/>
              </a:rPr>
              <a:t>mẫu</a:t>
            </a:r>
            <a:endParaRPr lang="en-US" sz="4500" dirty="0">
              <a:ln w="19050">
                <a:solidFill>
                  <a:prstClr val="white"/>
                </a:solidFill>
              </a:ln>
              <a:solidFill>
                <a:srgbClr val="7030A0"/>
              </a:solidFill>
              <a:latin typeface="UTM Cookies" panose="02040603050506020204" pitchFamily="18" charset="0"/>
            </a:endParaRPr>
          </a:p>
        </p:txBody>
      </p:sp>
      <p:sp>
        <p:nvSpPr>
          <p:cNvPr id="7" name="Rectangle: Rounded Corners 6">
            <a:extLst>
              <a:ext uri="{FF2B5EF4-FFF2-40B4-BE49-F238E27FC236}">
                <a16:creationId xmlns:a16="http://schemas.microsoft.com/office/drawing/2014/main" id="{2B3F76E3-B3B0-3934-FD69-48DB492C0F4B}"/>
              </a:ext>
            </a:extLst>
          </p:cNvPr>
          <p:cNvSpPr/>
          <p:nvPr/>
        </p:nvSpPr>
        <p:spPr>
          <a:xfrm>
            <a:off x="4161556" y="903875"/>
            <a:ext cx="1963882" cy="771525"/>
          </a:xfrm>
          <a:custGeom>
            <a:avLst/>
            <a:gdLst>
              <a:gd name="connsiteX0" fmla="*/ 0 w 1963882"/>
              <a:gd name="connsiteY0" fmla="*/ 370178 h 771525"/>
              <a:gd name="connsiteX1" fmla="*/ 370178 w 1963882"/>
              <a:gd name="connsiteY1" fmla="*/ 0 h 771525"/>
              <a:gd name="connsiteX2" fmla="*/ 981941 w 1963882"/>
              <a:gd name="connsiteY2" fmla="*/ 0 h 771525"/>
              <a:gd name="connsiteX3" fmla="*/ 1593704 w 1963882"/>
              <a:gd name="connsiteY3" fmla="*/ 0 h 771525"/>
              <a:gd name="connsiteX4" fmla="*/ 1963882 w 1963882"/>
              <a:gd name="connsiteY4" fmla="*/ 370178 h 771525"/>
              <a:gd name="connsiteX5" fmla="*/ 1963882 w 1963882"/>
              <a:gd name="connsiteY5" fmla="*/ 401347 h 771525"/>
              <a:gd name="connsiteX6" fmla="*/ 1593704 w 1963882"/>
              <a:gd name="connsiteY6" fmla="*/ 771525 h 771525"/>
              <a:gd name="connsiteX7" fmla="*/ 981941 w 1963882"/>
              <a:gd name="connsiteY7" fmla="*/ 771525 h 771525"/>
              <a:gd name="connsiteX8" fmla="*/ 370178 w 1963882"/>
              <a:gd name="connsiteY8" fmla="*/ 771525 h 771525"/>
              <a:gd name="connsiteX9" fmla="*/ 0 w 1963882"/>
              <a:gd name="connsiteY9" fmla="*/ 401347 h 771525"/>
              <a:gd name="connsiteX10" fmla="*/ 0 w 1963882"/>
              <a:gd name="connsiteY10"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3882" h="771525" fill="none" extrusionOk="0">
                <a:moveTo>
                  <a:pt x="0" y="370178"/>
                </a:moveTo>
                <a:cubicBezTo>
                  <a:pt x="-44710" y="159803"/>
                  <a:pt x="147953" y="42512"/>
                  <a:pt x="370178" y="0"/>
                </a:cubicBezTo>
                <a:cubicBezTo>
                  <a:pt x="642451" y="20130"/>
                  <a:pt x="784932" y="6821"/>
                  <a:pt x="981941" y="0"/>
                </a:cubicBezTo>
                <a:cubicBezTo>
                  <a:pt x="1178950" y="-6821"/>
                  <a:pt x="1452805" y="20021"/>
                  <a:pt x="1593704" y="0"/>
                </a:cubicBezTo>
                <a:cubicBezTo>
                  <a:pt x="1813829" y="-38122"/>
                  <a:pt x="1937763" y="162811"/>
                  <a:pt x="1963882" y="370178"/>
                </a:cubicBezTo>
                <a:cubicBezTo>
                  <a:pt x="1963611" y="378887"/>
                  <a:pt x="1963807" y="389187"/>
                  <a:pt x="1963882" y="401347"/>
                </a:cubicBezTo>
                <a:cubicBezTo>
                  <a:pt x="1954586" y="614128"/>
                  <a:pt x="1811116" y="750957"/>
                  <a:pt x="1593704" y="771525"/>
                </a:cubicBezTo>
                <a:cubicBezTo>
                  <a:pt x="1297389" y="749811"/>
                  <a:pt x="1148798" y="799985"/>
                  <a:pt x="981941" y="771525"/>
                </a:cubicBezTo>
                <a:cubicBezTo>
                  <a:pt x="815084" y="743065"/>
                  <a:pt x="623768" y="769776"/>
                  <a:pt x="370178" y="771525"/>
                </a:cubicBezTo>
                <a:cubicBezTo>
                  <a:pt x="162515" y="779056"/>
                  <a:pt x="-13622" y="622874"/>
                  <a:pt x="0" y="401347"/>
                </a:cubicBezTo>
                <a:cubicBezTo>
                  <a:pt x="958" y="390661"/>
                  <a:pt x="411" y="383486"/>
                  <a:pt x="0" y="370178"/>
                </a:cubicBezTo>
                <a:close/>
              </a:path>
              <a:path w="1963882" h="771525" stroke="0" extrusionOk="0">
                <a:moveTo>
                  <a:pt x="0" y="370178"/>
                </a:moveTo>
                <a:cubicBezTo>
                  <a:pt x="-2080" y="121190"/>
                  <a:pt x="201601" y="19723"/>
                  <a:pt x="370178" y="0"/>
                </a:cubicBezTo>
                <a:cubicBezTo>
                  <a:pt x="583477" y="10233"/>
                  <a:pt x="840106" y="-14127"/>
                  <a:pt x="1006412" y="0"/>
                </a:cubicBezTo>
                <a:cubicBezTo>
                  <a:pt x="1172718" y="14127"/>
                  <a:pt x="1442795" y="15217"/>
                  <a:pt x="1593704" y="0"/>
                </a:cubicBezTo>
                <a:cubicBezTo>
                  <a:pt x="1804457" y="12202"/>
                  <a:pt x="1950252" y="122599"/>
                  <a:pt x="1963882" y="370178"/>
                </a:cubicBezTo>
                <a:cubicBezTo>
                  <a:pt x="1962359" y="381958"/>
                  <a:pt x="1964503" y="391346"/>
                  <a:pt x="1963882" y="401347"/>
                </a:cubicBezTo>
                <a:cubicBezTo>
                  <a:pt x="1960946" y="585047"/>
                  <a:pt x="1838059" y="789200"/>
                  <a:pt x="1593704" y="771525"/>
                </a:cubicBezTo>
                <a:cubicBezTo>
                  <a:pt x="1468787" y="767500"/>
                  <a:pt x="1234212" y="756734"/>
                  <a:pt x="1006412" y="771525"/>
                </a:cubicBezTo>
                <a:cubicBezTo>
                  <a:pt x="778612" y="786316"/>
                  <a:pt x="559062" y="781337"/>
                  <a:pt x="370178" y="771525"/>
                </a:cubicBezTo>
                <a:cubicBezTo>
                  <a:pt x="125494" y="762191"/>
                  <a:pt x="-15265" y="604573"/>
                  <a:pt x="0" y="401347"/>
                </a:cubicBezTo>
                <a:cubicBezTo>
                  <a:pt x="1457" y="389674"/>
                  <a:pt x="51" y="379832"/>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Mắt</a:t>
            </a:r>
            <a:r>
              <a:rPr lang="en-US" sz="3600" dirty="0">
                <a:solidFill>
                  <a:prstClr val="black"/>
                </a:solidFill>
                <a:latin typeface="Calibri" panose="020F0502020204030204"/>
              </a:rPr>
              <a:t> </a:t>
            </a:r>
            <a:r>
              <a:rPr lang="en-US" sz="3600" dirty="0" err="1">
                <a:solidFill>
                  <a:prstClr val="black"/>
                </a:solidFill>
                <a:latin typeface="Calibri" panose="020F0502020204030204"/>
              </a:rPr>
              <a:t>dõi</a:t>
            </a:r>
            <a:endParaRPr lang="en-US" sz="3600" dirty="0">
              <a:solidFill>
                <a:prstClr val="black"/>
              </a:solidFill>
              <a:latin typeface="Calibri" panose="020F0502020204030204"/>
            </a:endParaRPr>
          </a:p>
        </p:txBody>
      </p:sp>
      <p:sp>
        <p:nvSpPr>
          <p:cNvPr id="9" name="Rectangle: Rounded Corners 8">
            <a:extLst>
              <a:ext uri="{FF2B5EF4-FFF2-40B4-BE49-F238E27FC236}">
                <a16:creationId xmlns:a16="http://schemas.microsoft.com/office/drawing/2014/main" id="{7454E68E-1417-DF63-9B7B-2366F1D6FA8E}"/>
              </a:ext>
            </a:extLst>
          </p:cNvPr>
          <p:cNvSpPr/>
          <p:nvPr/>
        </p:nvSpPr>
        <p:spPr>
          <a:xfrm>
            <a:off x="6125438" y="3070649"/>
            <a:ext cx="1963882" cy="771525"/>
          </a:xfrm>
          <a:custGeom>
            <a:avLst/>
            <a:gdLst>
              <a:gd name="connsiteX0" fmla="*/ 0 w 1963882"/>
              <a:gd name="connsiteY0" fmla="*/ 292246 h 771525"/>
              <a:gd name="connsiteX1" fmla="*/ 292246 w 1963882"/>
              <a:gd name="connsiteY1" fmla="*/ 0 h 771525"/>
              <a:gd name="connsiteX2" fmla="*/ 981941 w 1963882"/>
              <a:gd name="connsiteY2" fmla="*/ 0 h 771525"/>
              <a:gd name="connsiteX3" fmla="*/ 1671636 w 1963882"/>
              <a:gd name="connsiteY3" fmla="*/ 0 h 771525"/>
              <a:gd name="connsiteX4" fmla="*/ 1963882 w 1963882"/>
              <a:gd name="connsiteY4" fmla="*/ 292246 h 771525"/>
              <a:gd name="connsiteX5" fmla="*/ 1963882 w 1963882"/>
              <a:gd name="connsiteY5" fmla="*/ 479279 h 771525"/>
              <a:gd name="connsiteX6" fmla="*/ 1671636 w 1963882"/>
              <a:gd name="connsiteY6" fmla="*/ 771525 h 771525"/>
              <a:gd name="connsiteX7" fmla="*/ 981941 w 1963882"/>
              <a:gd name="connsiteY7" fmla="*/ 771525 h 771525"/>
              <a:gd name="connsiteX8" fmla="*/ 292246 w 1963882"/>
              <a:gd name="connsiteY8" fmla="*/ 771525 h 771525"/>
              <a:gd name="connsiteX9" fmla="*/ 0 w 1963882"/>
              <a:gd name="connsiteY9" fmla="*/ 479279 h 771525"/>
              <a:gd name="connsiteX10" fmla="*/ 0 w 1963882"/>
              <a:gd name="connsiteY10"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3882" h="771525" fill="none" extrusionOk="0">
                <a:moveTo>
                  <a:pt x="0" y="292246"/>
                </a:moveTo>
                <a:cubicBezTo>
                  <a:pt x="-13078" y="129108"/>
                  <a:pt x="126570" y="10216"/>
                  <a:pt x="292246" y="0"/>
                </a:cubicBezTo>
                <a:cubicBezTo>
                  <a:pt x="548580" y="-25873"/>
                  <a:pt x="789265" y="-11517"/>
                  <a:pt x="981941" y="0"/>
                </a:cubicBezTo>
                <a:cubicBezTo>
                  <a:pt x="1174617" y="11517"/>
                  <a:pt x="1480099" y="10812"/>
                  <a:pt x="1671636" y="0"/>
                </a:cubicBezTo>
                <a:cubicBezTo>
                  <a:pt x="1841433" y="-20408"/>
                  <a:pt x="1948986" y="129176"/>
                  <a:pt x="1963882" y="292246"/>
                </a:cubicBezTo>
                <a:cubicBezTo>
                  <a:pt x="1956146" y="364916"/>
                  <a:pt x="1961673" y="428181"/>
                  <a:pt x="1963882" y="479279"/>
                </a:cubicBezTo>
                <a:cubicBezTo>
                  <a:pt x="1934759" y="666801"/>
                  <a:pt x="1838824" y="762350"/>
                  <a:pt x="1671636" y="771525"/>
                </a:cubicBezTo>
                <a:cubicBezTo>
                  <a:pt x="1380744" y="790457"/>
                  <a:pt x="1198214" y="765158"/>
                  <a:pt x="981941" y="771525"/>
                </a:cubicBezTo>
                <a:cubicBezTo>
                  <a:pt x="765668" y="777892"/>
                  <a:pt x="512284" y="747961"/>
                  <a:pt x="292246" y="771525"/>
                </a:cubicBezTo>
                <a:cubicBezTo>
                  <a:pt x="120365" y="796038"/>
                  <a:pt x="-19813" y="665529"/>
                  <a:pt x="0" y="479279"/>
                </a:cubicBezTo>
                <a:cubicBezTo>
                  <a:pt x="4424" y="398055"/>
                  <a:pt x="2582" y="335668"/>
                  <a:pt x="0" y="292246"/>
                </a:cubicBezTo>
                <a:close/>
              </a:path>
              <a:path w="1963882" h="771525" stroke="0" extrusionOk="0">
                <a:moveTo>
                  <a:pt x="0" y="292246"/>
                </a:moveTo>
                <a:cubicBezTo>
                  <a:pt x="-585" y="118322"/>
                  <a:pt x="137293" y="3547"/>
                  <a:pt x="292246" y="0"/>
                </a:cubicBezTo>
                <a:cubicBezTo>
                  <a:pt x="537564" y="-23659"/>
                  <a:pt x="827207" y="-22351"/>
                  <a:pt x="1009529" y="0"/>
                </a:cubicBezTo>
                <a:cubicBezTo>
                  <a:pt x="1191851" y="22351"/>
                  <a:pt x="1473775" y="-11326"/>
                  <a:pt x="1671636" y="0"/>
                </a:cubicBezTo>
                <a:cubicBezTo>
                  <a:pt x="1846659" y="26342"/>
                  <a:pt x="1953686" y="98575"/>
                  <a:pt x="1963882" y="292246"/>
                </a:cubicBezTo>
                <a:cubicBezTo>
                  <a:pt x="1960065" y="370367"/>
                  <a:pt x="1955649" y="395329"/>
                  <a:pt x="1963882" y="479279"/>
                </a:cubicBezTo>
                <a:cubicBezTo>
                  <a:pt x="1962075" y="627916"/>
                  <a:pt x="1838746" y="774052"/>
                  <a:pt x="1671636" y="771525"/>
                </a:cubicBezTo>
                <a:cubicBezTo>
                  <a:pt x="1483576" y="794441"/>
                  <a:pt x="1204166" y="770290"/>
                  <a:pt x="1009529" y="771525"/>
                </a:cubicBezTo>
                <a:cubicBezTo>
                  <a:pt x="814892" y="772760"/>
                  <a:pt x="619592" y="795320"/>
                  <a:pt x="292246" y="771525"/>
                </a:cubicBezTo>
                <a:cubicBezTo>
                  <a:pt x="110983" y="766918"/>
                  <a:pt x="-23728" y="638788"/>
                  <a:pt x="0" y="479279"/>
                </a:cubicBezTo>
                <a:cubicBezTo>
                  <a:pt x="3240" y="402101"/>
                  <a:pt x="-8150" y="367393"/>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a:solidFill>
                  <a:prstClr val="black"/>
                </a:solidFill>
                <a:latin typeface="Calibri" panose="020F0502020204030204"/>
              </a:rPr>
              <a:t>Tay </a:t>
            </a:r>
            <a:r>
              <a:rPr lang="en-US" sz="3600" dirty="0" err="1">
                <a:solidFill>
                  <a:prstClr val="black"/>
                </a:solidFill>
                <a:latin typeface="Calibri" panose="020F0502020204030204"/>
              </a:rPr>
              <a:t>dò</a:t>
            </a:r>
            <a:endParaRPr lang="en-US" sz="3600" dirty="0">
              <a:solidFill>
                <a:prstClr val="black"/>
              </a:solidFill>
              <a:latin typeface="Calibri" panose="020F0502020204030204"/>
            </a:endParaRPr>
          </a:p>
        </p:txBody>
      </p:sp>
    </p:spTree>
    <p:extLst>
      <p:ext uri="{BB962C8B-B14F-4D97-AF65-F5344CB8AC3E}">
        <p14:creationId xmlns:p14="http://schemas.microsoft.com/office/powerpoint/2010/main" val="10958563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6"/>
                                        </p:tgtEl>
                                        <p:attrNameLst>
                                          <p:attrName>ppt_x</p:attrName>
                                          <p:attrName>ppt_y</p:attrName>
                                        </p:attrNameLst>
                                      </p:cBhvr>
                                    </p:animMotion>
                                    <p:animRot by="1500000">
                                      <p:cBhvr>
                                        <p:cTn id="14" dur="125" fill="hold">
                                          <p:stCondLst>
                                            <p:cond delay="0"/>
                                          </p:stCondLst>
                                        </p:cTn>
                                        <p:tgtEl>
                                          <p:spTgt spid="6"/>
                                        </p:tgtEl>
                                        <p:attrNameLst>
                                          <p:attrName>r</p:attrName>
                                        </p:attrNameLst>
                                      </p:cBhvr>
                                    </p:animRot>
                                    <p:animRot by="-1500000">
                                      <p:cBhvr>
                                        <p:cTn id="15" dur="125" fill="hold">
                                          <p:stCondLst>
                                            <p:cond delay="125"/>
                                          </p:stCondLst>
                                        </p:cTn>
                                        <p:tgtEl>
                                          <p:spTgt spid="6"/>
                                        </p:tgtEl>
                                        <p:attrNameLst>
                                          <p:attrName>r</p:attrName>
                                        </p:attrNameLst>
                                      </p:cBhvr>
                                    </p:animRot>
                                    <p:animRot by="-1500000">
                                      <p:cBhvr>
                                        <p:cTn id="16" dur="125" fill="hold">
                                          <p:stCondLst>
                                            <p:cond delay="250"/>
                                          </p:stCondLst>
                                        </p:cTn>
                                        <p:tgtEl>
                                          <p:spTgt spid="6"/>
                                        </p:tgtEl>
                                        <p:attrNameLst>
                                          <p:attrName>r</p:attrName>
                                        </p:attrNameLst>
                                      </p:cBhvr>
                                    </p:animRot>
                                    <p:animRot by="1500000">
                                      <p:cBhvr>
                                        <p:cTn id="17" dur="125" fill="hold">
                                          <p:stCondLst>
                                            <p:cond delay="375"/>
                                          </p:stCondLst>
                                        </p:cTn>
                                        <p:tgtEl>
                                          <p:spTgt spid="6"/>
                                        </p:tgtEl>
                                        <p:attrNameLst>
                                          <p:attrName>r</p:attrName>
                                        </p:attrNameLst>
                                      </p:cBhvr>
                                    </p:animRot>
                                  </p:childTnLst>
                                </p:cTn>
                              </p:par>
                            </p:childTnLst>
                          </p:cTn>
                        </p:par>
                        <p:par>
                          <p:cTn id="18" fill="hold">
                            <p:stCondLst>
                              <p:cond delay="1750"/>
                            </p:stCondLst>
                            <p:childTnLst>
                              <p:par>
                                <p:cTn id="19" presetID="47"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54E68E-1417-DF63-9B7B-2366F1D6FA8E}"/>
              </a:ext>
            </a:extLst>
          </p:cNvPr>
          <p:cNvSpPr/>
          <p:nvPr/>
        </p:nvSpPr>
        <p:spPr>
          <a:xfrm>
            <a:off x="386885" y="246226"/>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FFCC99"/>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nối</a:t>
            </a:r>
            <a:r>
              <a:rPr lang="en-US" sz="3600" dirty="0">
                <a:solidFill>
                  <a:srgbClr val="7030A0"/>
                </a:solidFill>
                <a:latin typeface="UVN Banh Mi" pitchFamily="2" charset="0"/>
              </a:rPr>
              <a:t> </a:t>
            </a:r>
            <a:r>
              <a:rPr lang="en-US" sz="3600" dirty="0" err="1">
                <a:solidFill>
                  <a:srgbClr val="7030A0"/>
                </a:solidFill>
                <a:latin typeface="UVN Banh Mi" pitchFamily="2" charset="0"/>
              </a:rPr>
              <a:t>tiếp</a:t>
            </a:r>
            <a:r>
              <a:rPr lang="en-US" sz="3600" dirty="0">
                <a:solidFill>
                  <a:srgbClr val="7030A0"/>
                </a:solidFill>
                <a:latin typeface="UVN Banh Mi" pitchFamily="2" charset="0"/>
              </a:rPr>
              <a:t> </a:t>
            </a:r>
            <a:r>
              <a:rPr lang="en-US" sz="3600" dirty="0" err="1">
                <a:solidFill>
                  <a:srgbClr val="7030A0"/>
                </a:solidFill>
                <a:latin typeface="UVN Banh Mi" pitchFamily="2" charset="0"/>
              </a:rPr>
              <a:t>câu</a:t>
            </a:r>
            <a:endParaRPr lang="en-US" sz="3600" dirty="0">
              <a:solidFill>
                <a:srgbClr val="7030A0"/>
              </a:solidFill>
              <a:latin typeface="UVN Banh Mi" pitchFamily="2" charset="0"/>
            </a:endParaRPr>
          </a:p>
        </p:txBody>
      </p:sp>
      <p:sp>
        <p:nvSpPr>
          <p:cNvPr id="3" name="Rectangle: Rounded Corners 2">
            <a:extLst>
              <a:ext uri="{FF2B5EF4-FFF2-40B4-BE49-F238E27FC236}">
                <a16:creationId xmlns:a16="http://schemas.microsoft.com/office/drawing/2014/main" id="{D7D2FA44-52C7-E2F8-23B4-B25CA7E9A3FE}"/>
              </a:ext>
            </a:extLst>
          </p:cNvPr>
          <p:cNvSpPr/>
          <p:nvPr/>
        </p:nvSpPr>
        <p:spPr>
          <a:xfrm>
            <a:off x="228600" y="1047750"/>
            <a:ext cx="8915400" cy="3849524"/>
          </a:xfrm>
          <a:custGeom>
            <a:avLst/>
            <a:gdLst>
              <a:gd name="connsiteX0" fmla="*/ 0 w 8915400"/>
              <a:gd name="connsiteY0" fmla="*/ 641600 h 3849524"/>
              <a:gd name="connsiteX1" fmla="*/ 641600 w 8915400"/>
              <a:gd name="connsiteY1" fmla="*/ 0 h 3849524"/>
              <a:gd name="connsiteX2" fmla="*/ 1411758 w 8915400"/>
              <a:gd name="connsiteY2" fmla="*/ 0 h 3849524"/>
              <a:gd name="connsiteX3" fmla="*/ 2029273 w 8915400"/>
              <a:gd name="connsiteY3" fmla="*/ 0 h 3849524"/>
              <a:gd name="connsiteX4" fmla="*/ 2799431 w 8915400"/>
              <a:gd name="connsiteY4" fmla="*/ 0 h 3849524"/>
              <a:gd name="connsiteX5" fmla="*/ 3416945 w 8915400"/>
              <a:gd name="connsiteY5" fmla="*/ 0 h 3849524"/>
              <a:gd name="connsiteX6" fmla="*/ 4263426 w 8915400"/>
              <a:gd name="connsiteY6" fmla="*/ 0 h 3849524"/>
              <a:gd name="connsiteX7" fmla="*/ 4728296 w 8915400"/>
              <a:gd name="connsiteY7" fmla="*/ 0 h 3849524"/>
              <a:gd name="connsiteX8" fmla="*/ 5498455 w 8915400"/>
              <a:gd name="connsiteY8" fmla="*/ 0 h 3849524"/>
              <a:gd name="connsiteX9" fmla="*/ 6115969 w 8915400"/>
              <a:gd name="connsiteY9" fmla="*/ 0 h 3849524"/>
              <a:gd name="connsiteX10" fmla="*/ 6962449 w 8915400"/>
              <a:gd name="connsiteY10" fmla="*/ 0 h 3849524"/>
              <a:gd name="connsiteX11" fmla="*/ 7503642 w 8915400"/>
              <a:gd name="connsiteY11" fmla="*/ 0 h 3849524"/>
              <a:gd name="connsiteX12" fmla="*/ 8273800 w 8915400"/>
              <a:gd name="connsiteY12" fmla="*/ 0 h 3849524"/>
              <a:gd name="connsiteX13" fmla="*/ 8915400 w 8915400"/>
              <a:gd name="connsiteY13" fmla="*/ 641600 h 3849524"/>
              <a:gd name="connsiteX14" fmla="*/ 8915400 w 8915400"/>
              <a:gd name="connsiteY14" fmla="*/ 1257518 h 3849524"/>
              <a:gd name="connsiteX15" fmla="*/ 8915400 w 8915400"/>
              <a:gd name="connsiteY15" fmla="*/ 1924762 h 3849524"/>
              <a:gd name="connsiteX16" fmla="*/ 8915400 w 8915400"/>
              <a:gd name="connsiteY16" fmla="*/ 2489353 h 3849524"/>
              <a:gd name="connsiteX17" fmla="*/ 8915400 w 8915400"/>
              <a:gd name="connsiteY17" fmla="*/ 3207924 h 3849524"/>
              <a:gd name="connsiteX18" fmla="*/ 8273800 w 8915400"/>
              <a:gd name="connsiteY18" fmla="*/ 3849524 h 3849524"/>
              <a:gd name="connsiteX19" fmla="*/ 7656286 w 8915400"/>
              <a:gd name="connsiteY19" fmla="*/ 3849524 h 3849524"/>
              <a:gd name="connsiteX20" fmla="*/ 6809805 w 8915400"/>
              <a:gd name="connsiteY20" fmla="*/ 3849524 h 3849524"/>
              <a:gd name="connsiteX21" fmla="*/ 6192291 w 8915400"/>
              <a:gd name="connsiteY21" fmla="*/ 3849524 h 3849524"/>
              <a:gd name="connsiteX22" fmla="*/ 5574777 w 8915400"/>
              <a:gd name="connsiteY22" fmla="*/ 3849524 h 3849524"/>
              <a:gd name="connsiteX23" fmla="*/ 5109906 w 8915400"/>
              <a:gd name="connsiteY23" fmla="*/ 3849524 h 3849524"/>
              <a:gd name="connsiteX24" fmla="*/ 4339748 w 8915400"/>
              <a:gd name="connsiteY24" fmla="*/ 3849524 h 3849524"/>
              <a:gd name="connsiteX25" fmla="*/ 3493267 w 8915400"/>
              <a:gd name="connsiteY25" fmla="*/ 3849524 h 3849524"/>
              <a:gd name="connsiteX26" fmla="*/ 2646787 w 8915400"/>
              <a:gd name="connsiteY26" fmla="*/ 3849524 h 3849524"/>
              <a:gd name="connsiteX27" fmla="*/ 1876629 w 8915400"/>
              <a:gd name="connsiteY27" fmla="*/ 3849524 h 3849524"/>
              <a:gd name="connsiteX28" fmla="*/ 641600 w 8915400"/>
              <a:gd name="connsiteY28" fmla="*/ 3849524 h 3849524"/>
              <a:gd name="connsiteX29" fmla="*/ 0 w 8915400"/>
              <a:gd name="connsiteY29" fmla="*/ 3207924 h 3849524"/>
              <a:gd name="connsiteX30" fmla="*/ 0 w 8915400"/>
              <a:gd name="connsiteY30" fmla="*/ 2515017 h 3849524"/>
              <a:gd name="connsiteX31" fmla="*/ 0 w 8915400"/>
              <a:gd name="connsiteY31" fmla="*/ 1950425 h 3849524"/>
              <a:gd name="connsiteX32" fmla="*/ 0 w 8915400"/>
              <a:gd name="connsiteY32" fmla="*/ 1283181 h 3849524"/>
              <a:gd name="connsiteX33" fmla="*/ 0 w 8915400"/>
              <a:gd name="connsiteY33" fmla="*/ 641600 h 384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915400" h="3849524" fill="none" extrusionOk="0">
                <a:moveTo>
                  <a:pt x="0" y="641600"/>
                </a:moveTo>
                <a:cubicBezTo>
                  <a:pt x="-39692" y="250839"/>
                  <a:pt x="268136" y="-24467"/>
                  <a:pt x="641600" y="0"/>
                </a:cubicBezTo>
                <a:cubicBezTo>
                  <a:pt x="1014191" y="-7324"/>
                  <a:pt x="1123054" y="-7084"/>
                  <a:pt x="1411758" y="0"/>
                </a:cubicBezTo>
                <a:cubicBezTo>
                  <a:pt x="1700462" y="7084"/>
                  <a:pt x="1741305" y="-21929"/>
                  <a:pt x="2029273" y="0"/>
                </a:cubicBezTo>
                <a:cubicBezTo>
                  <a:pt x="2317242" y="21929"/>
                  <a:pt x="2558938" y="-8382"/>
                  <a:pt x="2799431" y="0"/>
                </a:cubicBezTo>
                <a:cubicBezTo>
                  <a:pt x="3039924" y="8382"/>
                  <a:pt x="3123150" y="-29614"/>
                  <a:pt x="3416945" y="0"/>
                </a:cubicBezTo>
                <a:cubicBezTo>
                  <a:pt x="3710740" y="29614"/>
                  <a:pt x="3868251" y="-32942"/>
                  <a:pt x="4263426" y="0"/>
                </a:cubicBezTo>
                <a:cubicBezTo>
                  <a:pt x="4658601" y="32942"/>
                  <a:pt x="4623689" y="-1908"/>
                  <a:pt x="4728296" y="0"/>
                </a:cubicBezTo>
                <a:cubicBezTo>
                  <a:pt x="4832903" y="1908"/>
                  <a:pt x="5142873" y="-24690"/>
                  <a:pt x="5498455" y="0"/>
                </a:cubicBezTo>
                <a:cubicBezTo>
                  <a:pt x="5854037" y="24690"/>
                  <a:pt x="5943441" y="17343"/>
                  <a:pt x="6115969" y="0"/>
                </a:cubicBezTo>
                <a:cubicBezTo>
                  <a:pt x="6288497" y="-17343"/>
                  <a:pt x="6724801" y="13398"/>
                  <a:pt x="6962449" y="0"/>
                </a:cubicBezTo>
                <a:cubicBezTo>
                  <a:pt x="7200097" y="-13398"/>
                  <a:pt x="7279335" y="23599"/>
                  <a:pt x="7503642" y="0"/>
                </a:cubicBezTo>
                <a:cubicBezTo>
                  <a:pt x="7727949" y="-23599"/>
                  <a:pt x="7914056" y="14006"/>
                  <a:pt x="8273800" y="0"/>
                </a:cubicBezTo>
                <a:cubicBezTo>
                  <a:pt x="8559588" y="55776"/>
                  <a:pt x="8922700" y="360431"/>
                  <a:pt x="8915400" y="641600"/>
                </a:cubicBezTo>
                <a:cubicBezTo>
                  <a:pt x="8940787" y="823524"/>
                  <a:pt x="8942050" y="1044949"/>
                  <a:pt x="8915400" y="1257518"/>
                </a:cubicBezTo>
                <a:cubicBezTo>
                  <a:pt x="8888750" y="1470087"/>
                  <a:pt x="8893647" y="1700279"/>
                  <a:pt x="8915400" y="1924762"/>
                </a:cubicBezTo>
                <a:cubicBezTo>
                  <a:pt x="8937153" y="2149245"/>
                  <a:pt x="8929756" y="2231619"/>
                  <a:pt x="8915400" y="2489353"/>
                </a:cubicBezTo>
                <a:cubicBezTo>
                  <a:pt x="8901044" y="2747087"/>
                  <a:pt x="8934937" y="3010779"/>
                  <a:pt x="8915400" y="3207924"/>
                </a:cubicBezTo>
                <a:cubicBezTo>
                  <a:pt x="8884440" y="3554042"/>
                  <a:pt x="8685458" y="3829698"/>
                  <a:pt x="8273800" y="3849524"/>
                </a:cubicBezTo>
                <a:cubicBezTo>
                  <a:pt x="7981780" y="3839398"/>
                  <a:pt x="7860880" y="3867539"/>
                  <a:pt x="7656286" y="3849524"/>
                </a:cubicBezTo>
                <a:cubicBezTo>
                  <a:pt x="7451692" y="3831509"/>
                  <a:pt x="7208153" y="3866384"/>
                  <a:pt x="6809805" y="3849524"/>
                </a:cubicBezTo>
                <a:cubicBezTo>
                  <a:pt x="6411457" y="3832664"/>
                  <a:pt x="6347377" y="3840419"/>
                  <a:pt x="6192291" y="3849524"/>
                </a:cubicBezTo>
                <a:cubicBezTo>
                  <a:pt x="6037205" y="3858629"/>
                  <a:pt x="5791566" y="3841696"/>
                  <a:pt x="5574777" y="3849524"/>
                </a:cubicBezTo>
                <a:cubicBezTo>
                  <a:pt x="5357988" y="3857352"/>
                  <a:pt x="5250836" y="3865874"/>
                  <a:pt x="5109906" y="3849524"/>
                </a:cubicBezTo>
                <a:cubicBezTo>
                  <a:pt x="4968976" y="3833174"/>
                  <a:pt x="4608237" y="3821456"/>
                  <a:pt x="4339748" y="3849524"/>
                </a:cubicBezTo>
                <a:cubicBezTo>
                  <a:pt x="4071259" y="3877592"/>
                  <a:pt x="3732000" y="3885416"/>
                  <a:pt x="3493267" y="3849524"/>
                </a:cubicBezTo>
                <a:cubicBezTo>
                  <a:pt x="3254534" y="3813632"/>
                  <a:pt x="2830092" y="3878691"/>
                  <a:pt x="2646787" y="3849524"/>
                </a:cubicBezTo>
                <a:cubicBezTo>
                  <a:pt x="2463482" y="3820357"/>
                  <a:pt x="2242214" y="3882038"/>
                  <a:pt x="1876629" y="3849524"/>
                </a:cubicBezTo>
                <a:cubicBezTo>
                  <a:pt x="1511044" y="3817010"/>
                  <a:pt x="1002112" y="3864194"/>
                  <a:pt x="641600" y="3849524"/>
                </a:cubicBezTo>
                <a:cubicBezTo>
                  <a:pt x="266772" y="3842531"/>
                  <a:pt x="-58687" y="3557642"/>
                  <a:pt x="0" y="3207924"/>
                </a:cubicBezTo>
                <a:cubicBezTo>
                  <a:pt x="-2751" y="3003219"/>
                  <a:pt x="24613" y="2799745"/>
                  <a:pt x="0" y="2515017"/>
                </a:cubicBezTo>
                <a:cubicBezTo>
                  <a:pt x="-24613" y="2230289"/>
                  <a:pt x="-1718" y="2076270"/>
                  <a:pt x="0" y="1950425"/>
                </a:cubicBezTo>
                <a:cubicBezTo>
                  <a:pt x="1718" y="1824580"/>
                  <a:pt x="-32569" y="1542051"/>
                  <a:pt x="0" y="1283181"/>
                </a:cubicBezTo>
                <a:cubicBezTo>
                  <a:pt x="32569" y="1024311"/>
                  <a:pt x="26364" y="787668"/>
                  <a:pt x="0" y="641600"/>
                </a:cubicBezTo>
                <a:close/>
              </a:path>
              <a:path w="8915400" h="3849524" stroke="0" extrusionOk="0">
                <a:moveTo>
                  <a:pt x="0" y="641600"/>
                </a:moveTo>
                <a:cubicBezTo>
                  <a:pt x="-70631" y="256636"/>
                  <a:pt x="289107" y="47472"/>
                  <a:pt x="641600" y="0"/>
                </a:cubicBezTo>
                <a:cubicBezTo>
                  <a:pt x="798369" y="-3588"/>
                  <a:pt x="1104701" y="20091"/>
                  <a:pt x="1259114" y="0"/>
                </a:cubicBezTo>
                <a:cubicBezTo>
                  <a:pt x="1413527" y="-20091"/>
                  <a:pt x="1791280" y="31858"/>
                  <a:pt x="2029273" y="0"/>
                </a:cubicBezTo>
                <a:cubicBezTo>
                  <a:pt x="2267266" y="-31858"/>
                  <a:pt x="2298164" y="-6162"/>
                  <a:pt x="2494143" y="0"/>
                </a:cubicBezTo>
                <a:cubicBezTo>
                  <a:pt x="2690122" y="6162"/>
                  <a:pt x="3056748" y="19342"/>
                  <a:pt x="3264301" y="0"/>
                </a:cubicBezTo>
                <a:cubicBezTo>
                  <a:pt x="3471854" y="-19342"/>
                  <a:pt x="3554731" y="-7376"/>
                  <a:pt x="3729172" y="0"/>
                </a:cubicBezTo>
                <a:cubicBezTo>
                  <a:pt x="3903613" y="7376"/>
                  <a:pt x="4220392" y="34269"/>
                  <a:pt x="4499330" y="0"/>
                </a:cubicBezTo>
                <a:cubicBezTo>
                  <a:pt x="4778268" y="-34269"/>
                  <a:pt x="4958373" y="7650"/>
                  <a:pt x="5193167" y="0"/>
                </a:cubicBezTo>
                <a:cubicBezTo>
                  <a:pt x="5427961" y="-7650"/>
                  <a:pt x="5647330" y="26772"/>
                  <a:pt x="5810681" y="0"/>
                </a:cubicBezTo>
                <a:cubicBezTo>
                  <a:pt x="5974032" y="-26772"/>
                  <a:pt x="6253898" y="-26796"/>
                  <a:pt x="6504517" y="0"/>
                </a:cubicBezTo>
                <a:cubicBezTo>
                  <a:pt x="6755136" y="26796"/>
                  <a:pt x="6952898" y="-19663"/>
                  <a:pt x="7274676" y="0"/>
                </a:cubicBezTo>
                <a:cubicBezTo>
                  <a:pt x="7596454" y="19663"/>
                  <a:pt x="7885495" y="-8771"/>
                  <a:pt x="8273800" y="0"/>
                </a:cubicBezTo>
                <a:cubicBezTo>
                  <a:pt x="8659448" y="24830"/>
                  <a:pt x="8984848" y="267004"/>
                  <a:pt x="8915400" y="641600"/>
                </a:cubicBezTo>
                <a:cubicBezTo>
                  <a:pt x="8910615" y="932133"/>
                  <a:pt x="8888145" y="975450"/>
                  <a:pt x="8915400" y="1308844"/>
                </a:cubicBezTo>
                <a:cubicBezTo>
                  <a:pt x="8942655" y="1642238"/>
                  <a:pt x="8895926" y="1763520"/>
                  <a:pt x="8915400" y="1899099"/>
                </a:cubicBezTo>
                <a:cubicBezTo>
                  <a:pt x="8934874" y="2034678"/>
                  <a:pt x="8897010" y="2285994"/>
                  <a:pt x="8915400" y="2566343"/>
                </a:cubicBezTo>
                <a:cubicBezTo>
                  <a:pt x="8933790" y="2846692"/>
                  <a:pt x="8936139" y="2941125"/>
                  <a:pt x="8915400" y="3207924"/>
                </a:cubicBezTo>
                <a:cubicBezTo>
                  <a:pt x="8942795" y="3564073"/>
                  <a:pt x="8638215" y="3860876"/>
                  <a:pt x="8273800" y="3849524"/>
                </a:cubicBezTo>
                <a:cubicBezTo>
                  <a:pt x="8013651" y="3845169"/>
                  <a:pt x="7882830" y="3823326"/>
                  <a:pt x="7732608" y="3849524"/>
                </a:cubicBezTo>
                <a:cubicBezTo>
                  <a:pt x="7582386" y="3875722"/>
                  <a:pt x="7364752" y="3842435"/>
                  <a:pt x="7038771" y="3849524"/>
                </a:cubicBezTo>
                <a:cubicBezTo>
                  <a:pt x="6712790" y="3856613"/>
                  <a:pt x="6484599" y="3880140"/>
                  <a:pt x="6268613" y="3849524"/>
                </a:cubicBezTo>
                <a:cubicBezTo>
                  <a:pt x="6052627" y="3818908"/>
                  <a:pt x="5723301" y="3866375"/>
                  <a:pt x="5498455" y="3849524"/>
                </a:cubicBezTo>
                <a:cubicBezTo>
                  <a:pt x="5273609" y="3832673"/>
                  <a:pt x="5162694" y="3861979"/>
                  <a:pt x="5033584" y="3849524"/>
                </a:cubicBezTo>
                <a:cubicBezTo>
                  <a:pt x="4904474" y="3837069"/>
                  <a:pt x="4707062" y="3853339"/>
                  <a:pt x="4492392" y="3849524"/>
                </a:cubicBezTo>
                <a:cubicBezTo>
                  <a:pt x="4277722" y="3845709"/>
                  <a:pt x="4153563" y="3850397"/>
                  <a:pt x="3874877" y="3849524"/>
                </a:cubicBezTo>
                <a:cubicBezTo>
                  <a:pt x="3596191" y="3848651"/>
                  <a:pt x="3416577" y="3838189"/>
                  <a:pt x="3257363" y="3849524"/>
                </a:cubicBezTo>
                <a:cubicBezTo>
                  <a:pt x="3098149" y="3860859"/>
                  <a:pt x="2943021" y="3828447"/>
                  <a:pt x="2792493" y="3849524"/>
                </a:cubicBezTo>
                <a:cubicBezTo>
                  <a:pt x="2641965" y="3870602"/>
                  <a:pt x="2523112" y="3837463"/>
                  <a:pt x="2327622" y="3849524"/>
                </a:cubicBezTo>
                <a:cubicBezTo>
                  <a:pt x="2132132" y="3861585"/>
                  <a:pt x="1982734" y="3861124"/>
                  <a:pt x="1862752" y="3849524"/>
                </a:cubicBezTo>
                <a:cubicBezTo>
                  <a:pt x="1742770" y="3837925"/>
                  <a:pt x="1409399" y="3839476"/>
                  <a:pt x="1245238" y="3849524"/>
                </a:cubicBezTo>
                <a:cubicBezTo>
                  <a:pt x="1081077" y="3859572"/>
                  <a:pt x="858205" y="3835579"/>
                  <a:pt x="641600" y="3849524"/>
                </a:cubicBezTo>
                <a:cubicBezTo>
                  <a:pt x="287141" y="3860745"/>
                  <a:pt x="6135" y="3592554"/>
                  <a:pt x="0" y="3207924"/>
                </a:cubicBezTo>
                <a:cubicBezTo>
                  <a:pt x="26684" y="3058729"/>
                  <a:pt x="18653" y="2846432"/>
                  <a:pt x="0" y="2515017"/>
                </a:cubicBezTo>
                <a:cubicBezTo>
                  <a:pt x="-18653" y="2183602"/>
                  <a:pt x="14205" y="2094775"/>
                  <a:pt x="0" y="1847772"/>
                </a:cubicBezTo>
                <a:cubicBezTo>
                  <a:pt x="-14205" y="1600769"/>
                  <a:pt x="-19044" y="1520734"/>
                  <a:pt x="0" y="1257518"/>
                </a:cubicBezTo>
                <a:cubicBezTo>
                  <a:pt x="19044" y="994302"/>
                  <a:pt x="-450" y="787829"/>
                  <a:pt x="0" y="64160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de-DE" sz="4000">
                <a:solidFill>
                  <a:srgbClr val="0070C0"/>
                </a:solidFill>
                <a:latin typeface="UTM French Vanilla" panose="02040603050506020204" pitchFamily="18" charset="0"/>
              </a:rPr>
              <a:t>Đi tàu trên sông Von-ga</a:t>
            </a:r>
          </a:p>
          <a:p>
            <a:pPr algn="ctr" defTabSz="685800"/>
            <a:r>
              <a:rPr lang="en-US" sz="2700">
                <a:solidFill>
                  <a:prstClr val="black"/>
                </a:solidFill>
                <a:latin typeface="Calibri" panose="020F0502020204030204"/>
              </a:rPr>
              <a:t>	</a:t>
            </a:r>
            <a:r>
              <a:rPr lang="vi-VN" sz="2700">
                <a:solidFill>
                  <a:prstClr val="black"/>
                </a:solidFill>
                <a:latin typeface="Calibri" panose="020F0502020204030204"/>
              </a:rPr>
              <a:t>Tôi còn nhớ rất rõ những ngày thu vô cùng đẹp đẽ ấy. </a:t>
            </a:r>
          </a:p>
          <a:p>
            <a:pPr algn="just" defTabSz="685800"/>
            <a:r>
              <a:rPr lang="en-US" sz="2700">
                <a:solidFill>
                  <a:prstClr val="black"/>
                </a:solidFill>
                <a:latin typeface="Calibri" panose="020F0502020204030204"/>
              </a:rPr>
              <a:t>	</a:t>
            </a:r>
            <a:r>
              <a:rPr lang="vi-VN" sz="2700">
                <a:solidFill>
                  <a:prstClr val="black"/>
                </a:solidFill>
                <a:latin typeface="Calibri" panose="020F0502020204030204"/>
              </a:rPr>
              <a:t>Suốt từ sáng đến tối, tôi với bà tôi đứng trên boong tàu. Dưới bầu trời trong sáng, đôi bờ sông Von-ga được mùa thu thêu lên một màu vàng óng như hai dải lụa. Con tàu màu gạch tươi đi ngược dòng sông, bánh lái uể oải khuấy động mặt nước xanh sẫm. Nó kéo theo ở đầu sợi dây cáp dài một chiếc sà lan xám trông giống như con bọ đất. </a:t>
            </a: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641651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D2FA44-52C7-E2F8-23B4-B25CA7E9A3FE}"/>
              </a:ext>
            </a:extLst>
          </p:cNvPr>
          <p:cNvSpPr/>
          <p:nvPr/>
        </p:nvSpPr>
        <p:spPr>
          <a:xfrm>
            <a:off x="152400" y="285750"/>
            <a:ext cx="8839199" cy="4546023"/>
          </a:xfrm>
          <a:custGeom>
            <a:avLst/>
            <a:gdLst>
              <a:gd name="connsiteX0" fmla="*/ 0 w 8839199"/>
              <a:gd name="connsiteY0" fmla="*/ 757686 h 4546023"/>
              <a:gd name="connsiteX1" fmla="*/ 757686 w 8839199"/>
              <a:gd name="connsiteY1" fmla="*/ 0 h 4546023"/>
              <a:gd name="connsiteX2" fmla="*/ 1203774 w 8839199"/>
              <a:gd name="connsiteY2" fmla="*/ 0 h 4546023"/>
              <a:gd name="connsiteX3" fmla="*/ 1942814 w 8839199"/>
              <a:gd name="connsiteY3" fmla="*/ 0 h 4546023"/>
              <a:gd name="connsiteX4" fmla="*/ 2535379 w 8839199"/>
              <a:gd name="connsiteY4" fmla="*/ 0 h 4546023"/>
              <a:gd name="connsiteX5" fmla="*/ 3347658 w 8839199"/>
              <a:gd name="connsiteY5" fmla="*/ 0 h 4546023"/>
              <a:gd name="connsiteX6" fmla="*/ 3793745 w 8839199"/>
              <a:gd name="connsiteY6" fmla="*/ 0 h 4546023"/>
              <a:gd name="connsiteX7" fmla="*/ 4532786 w 8839199"/>
              <a:gd name="connsiteY7" fmla="*/ 0 h 4546023"/>
              <a:gd name="connsiteX8" fmla="*/ 5125350 w 8839199"/>
              <a:gd name="connsiteY8" fmla="*/ 0 h 4546023"/>
              <a:gd name="connsiteX9" fmla="*/ 5937629 w 8839199"/>
              <a:gd name="connsiteY9" fmla="*/ 0 h 4546023"/>
              <a:gd name="connsiteX10" fmla="*/ 6456955 w 8839199"/>
              <a:gd name="connsiteY10" fmla="*/ 0 h 4546023"/>
              <a:gd name="connsiteX11" fmla="*/ 7049519 w 8839199"/>
              <a:gd name="connsiteY11" fmla="*/ 0 h 4546023"/>
              <a:gd name="connsiteX12" fmla="*/ 8081513 w 8839199"/>
              <a:gd name="connsiteY12" fmla="*/ 0 h 4546023"/>
              <a:gd name="connsiteX13" fmla="*/ 8839199 w 8839199"/>
              <a:gd name="connsiteY13" fmla="*/ 757686 h 4546023"/>
              <a:gd name="connsiteX14" fmla="*/ 8839199 w 8839199"/>
              <a:gd name="connsiteY14" fmla="*/ 1333510 h 4546023"/>
              <a:gd name="connsiteX15" fmla="*/ 8839199 w 8839199"/>
              <a:gd name="connsiteY15" fmla="*/ 1848720 h 4546023"/>
              <a:gd name="connsiteX16" fmla="*/ 8839199 w 8839199"/>
              <a:gd name="connsiteY16" fmla="*/ 2363931 h 4546023"/>
              <a:gd name="connsiteX17" fmla="*/ 8839199 w 8839199"/>
              <a:gd name="connsiteY17" fmla="*/ 2970061 h 4546023"/>
              <a:gd name="connsiteX18" fmla="*/ 8839199 w 8839199"/>
              <a:gd name="connsiteY18" fmla="*/ 3788337 h 4546023"/>
              <a:gd name="connsiteX19" fmla="*/ 8081513 w 8839199"/>
              <a:gd name="connsiteY19" fmla="*/ 4546023 h 4546023"/>
              <a:gd name="connsiteX20" fmla="*/ 7562187 w 8839199"/>
              <a:gd name="connsiteY20" fmla="*/ 4546023 h 4546023"/>
              <a:gd name="connsiteX21" fmla="*/ 6969623 w 8839199"/>
              <a:gd name="connsiteY21" fmla="*/ 4546023 h 4546023"/>
              <a:gd name="connsiteX22" fmla="*/ 6523535 w 8839199"/>
              <a:gd name="connsiteY22" fmla="*/ 4546023 h 4546023"/>
              <a:gd name="connsiteX23" fmla="*/ 5784495 w 8839199"/>
              <a:gd name="connsiteY23" fmla="*/ 4546023 h 4546023"/>
              <a:gd name="connsiteX24" fmla="*/ 4972216 w 8839199"/>
              <a:gd name="connsiteY24" fmla="*/ 4546023 h 4546023"/>
              <a:gd name="connsiteX25" fmla="*/ 4159937 w 8839199"/>
              <a:gd name="connsiteY25" fmla="*/ 4546023 h 4546023"/>
              <a:gd name="connsiteX26" fmla="*/ 3420896 w 8839199"/>
              <a:gd name="connsiteY26" fmla="*/ 4546023 h 4546023"/>
              <a:gd name="connsiteX27" fmla="*/ 2608617 w 8839199"/>
              <a:gd name="connsiteY27" fmla="*/ 4546023 h 4546023"/>
              <a:gd name="connsiteX28" fmla="*/ 1942814 w 8839199"/>
              <a:gd name="connsiteY28" fmla="*/ 4546023 h 4546023"/>
              <a:gd name="connsiteX29" fmla="*/ 1496727 w 8839199"/>
              <a:gd name="connsiteY29" fmla="*/ 4546023 h 4546023"/>
              <a:gd name="connsiteX30" fmla="*/ 757686 w 8839199"/>
              <a:gd name="connsiteY30" fmla="*/ 4546023 h 4546023"/>
              <a:gd name="connsiteX31" fmla="*/ 0 w 8839199"/>
              <a:gd name="connsiteY31" fmla="*/ 3788337 h 4546023"/>
              <a:gd name="connsiteX32" fmla="*/ 0 w 8839199"/>
              <a:gd name="connsiteY32" fmla="*/ 3212513 h 4546023"/>
              <a:gd name="connsiteX33" fmla="*/ 0 w 8839199"/>
              <a:gd name="connsiteY33" fmla="*/ 2636690 h 4546023"/>
              <a:gd name="connsiteX34" fmla="*/ 0 w 8839199"/>
              <a:gd name="connsiteY34" fmla="*/ 2030559 h 4546023"/>
              <a:gd name="connsiteX35" fmla="*/ 0 w 8839199"/>
              <a:gd name="connsiteY35" fmla="*/ 1485042 h 4546023"/>
              <a:gd name="connsiteX36" fmla="*/ 0 w 8839199"/>
              <a:gd name="connsiteY36" fmla="*/ 757686 h 454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199" h="4546023" fill="none" extrusionOk="0">
                <a:moveTo>
                  <a:pt x="0" y="757686"/>
                </a:moveTo>
                <a:cubicBezTo>
                  <a:pt x="-78178" y="338715"/>
                  <a:pt x="317378" y="-20435"/>
                  <a:pt x="757686" y="0"/>
                </a:cubicBezTo>
                <a:cubicBezTo>
                  <a:pt x="954869" y="11151"/>
                  <a:pt x="1107606" y="10728"/>
                  <a:pt x="1203774" y="0"/>
                </a:cubicBezTo>
                <a:cubicBezTo>
                  <a:pt x="1299942" y="-10728"/>
                  <a:pt x="1705609" y="24343"/>
                  <a:pt x="1942814" y="0"/>
                </a:cubicBezTo>
                <a:cubicBezTo>
                  <a:pt x="2180019" y="-24343"/>
                  <a:pt x="2263406" y="-2178"/>
                  <a:pt x="2535379" y="0"/>
                </a:cubicBezTo>
                <a:cubicBezTo>
                  <a:pt x="2807353" y="2178"/>
                  <a:pt x="2980755" y="22948"/>
                  <a:pt x="3347658" y="0"/>
                </a:cubicBezTo>
                <a:cubicBezTo>
                  <a:pt x="3714561" y="-22948"/>
                  <a:pt x="3584644" y="15760"/>
                  <a:pt x="3793745" y="0"/>
                </a:cubicBezTo>
                <a:cubicBezTo>
                  <a:pt x="4002846" y="-15760"/>
                  <a:pt x="4309950" y="-15648"/>
                  <a:pt x="4532786" y="0"/>
                </a:cubicBezTo>
                <a:cubicBezTo>
                  <a:pt x="4755622" y="15648"/>
                  <a:pt x="4882243" y="26632"/>
                  <a:pt x="5125350" y="0"/>
                </a:cubicBezTo>
                <a:cubicBezTo>
                  <a:pt x="5368457" y="-26632"/>
                  <a:pt x="5584973" y="-8064"/>
                  <a:pt x="5937629" y="0"/>
                </a:cubicBezTo>
                <a:cubicBezTo>
                  <a:pt x="6290285" y="8064"/>
                  <a:pt x="6241969" y="-4407"/>
                  <a:pt x="6456955" y="0"/>
                </a:cubicBezTo>
                <a:cubicBezTo>
                  <a:pt x="6671941" y="4407"/>
                  <a:pt x="6769475" y="-13913"/>
                  <a:pt x="7049519" y="0"/>
                </a:cubicBezTo>
                <a:cubicBezTo>
                  <a:pt x="7329563" y="13913"/>
                  <a:pt x="7680822" y="-44866"/>
                  <a:pt x="8081513" y="0"/>
                </a:cubicBezTo>
                <a:cubicBezTo>
                  <a:pt x="8415828" y="-21362"/>
                  <a:pt x="8806615" y="361402"/>
                  <a:pt x="8839199" y="757686"/>
                </a:cubicBezTo>
                <a:cubicBezTo>
                  <a:pt x="8832039" y="880613"/>
                  <a:pt x="8826621" y="1062798"/>
                  <a:pt x="8839199" y="1333510"/>
                </a:cubicBezTo>
                <a:cubicBezTo>
                  <a:pt x="8851777" y="1604222"/>
                  <a:pt x="8824704" y="1659962"/>
                  <a:pt x="8839199" y="1848720"/>
                </a:cubicBezTo>
                <a:cubicBezTo>
                  <a:pt x="8853695" y="2037478"/>
                  <a:pt x="8821338" y="2153032"/>
                  <a:pt x="8839199" y="2363931"/>
                </a:cubicBezTo>
                <a:cubicBezTo>
                  <a:pt x="8857060" y="2574830"/>
                  <a:pt x="8813004" y="2703568"/>
                  <a:pt x="8839199" y="2970061"/>
                </a:cubicBezTo>
                <a:cubicBezTo>
                  <a:pt x="8865395" y="3236554"/>
                  <a:pt x="8801237" y="3454786"/>
                  <a:pt x="8839199" y="3788337"/>
                </a:cubicBezTo>
                <a:cubicBezTo>
                  <a:pt x="8937477" y="4195785"/>
                  <a:pt x="8507254" y="4447224"/>
                  <a:pt x="8081513" y="4546023"/>
                </a:cubicBezTo>
                <a:cubicBezTo>
                  <a:pt x="7826029" y="4544924"/>
                  <a:pt x="7725719" y="4538491"/>
                  <a:pt x="7562187" y="4546023"/>
                </a:cubicBezTo>
                <a:cubicBezTo>
                  <a:pt x="7398655" y="4553555"/>
                  <a:pt x="7110938" y="4566325"/>
                  <a:pt x="6969623" y="4546023"/>
                </a:cubicBezTo>
                <a:cubicBezTo>
                  <a:pt x="6828308" y="4525721"/>
                  <a:pt x="6644158" y="4532681"/>
                  <a:pt x="6523535" y="4546023"/>
                </a:cubicBezTo>
                <a:cubicBezTo>
                  <a:pt x="6402912" y="4559365"/>
                  <a:pt x="6030019" y="4532586"/>
                  <a:pt x="5784495" y="4546023"/>
                </a:cubicBezTo>
                <a:cubicBezTo>
                  <a:pt x="5538971" y="4559460"/>
                  <a:pt x="5275387" y="4575272"/>
                  <a:pt x="4972216" y="4546023"/>
                </a:cubicBezTo>
                <a:cubicBezTo>
                  <a:pt x="4669045" y="4516774"/>
                  <a:pt x="4545550" y="4540195"/>
                  <a:pt x="4159937" y="4546023"/>
                </a:cubicBezTo>
                <a:cubicBezTo>
                  <a:pt x="3774324" y="4551851"/>
                  <a:pt x="3606846" y="4573372"/>
                  <a:pt x="3420896" y="4546023"/>
                </a:cubicBezTo>
                <a:cubicBezTo>
                  <a:pt x="3234946" y="4518674"/>
                  <a:pt x="2842909" y="4583834"/>
                  <a:pt x="2608617" y="4546023"/>
                </a:cubicBezTo>
                <a:cubicBezTo>
                  <a:pt x="2374325" y="4508212"/>
                  <a:pt x="2077108" y="4567501"/>
                  <a:pt x="1942814" y="4546023"/>
                </a:cubicBezTo>
                <a:cubicBezTo>
                  <a:pt x="1808520" y="4524545"/>
                  <a:pt x="1620559" y="4545922"/>
                  <a:pt x="1496727" y="4546023"/>
                </a:cubicBezTo>
                <a:cubicBezTo>
                  <a:pt x="1372895" y="4546124"/>
                  <a:pt x="915370" y="4544434"/>
                  <a:pt x="757686" y="4546023"/>
                </a:cubicBezTo>
                <a:cubicBezTo>
                  <a:pt x="327489" y="4531379"/>
                  <a:pt x="-65561" y="4211420"/>
                  <a:pt x="0" y="3788337"/>
                </a:cubicBezTo>
                <a:cubicBezTo>
                  <a:pt x="24093" y="3658324"/>
                  <a:pt x="-15665" y="3440786"/>
                  <a:pt x="0" y="3212513"/>
                </a:cubicBezTo>
                <a:cubicBezTo>
                  <a:pt x="15665" y="2984240"/>
                  <a:pt x="3990" y="2834931"/>
                  <a:pt x="0" y="2636690"/>
                </a:cubicBezTo>
                <a:cubicBezTo>
                  <a:pt x="-3990" y="2438449"/>
                  <a:pt x="28145" y="2284068"/>
                  <a:pt x="0" y="2030559"/>
                </a:cubicBezTo>
                <a:cubicBezTo>
                  <a:pt x="-28145" y="1777050"/>
                  <a:pt x="-4755" y="1714217"/>
                  <a:pt x="0" y="1485042"/>
                </a:cubicBezTo>
                <a:cubicBezTo>
                  <a:pt x="4755" y="1255867"/>
                  <a:pt x="32533" y="1039260"/>
                  <a:pt x="0" y="757686"/>
                </a:cubicBezTo>
                <a:close/>
              </a:path>
              <a:path w="8839199" h="4546023" stroke="0" extrusionOk="0">
                <a:moveTo>
                  <a:pt x="0" y="757686"/>
                </a:moveTo>
                <a:cubicBezTo>
                  <a:pt x="-80275" y="304430"/>
                  <a:pt x="342180" y="75641"/>
                  <a:pt x="757686" y="0"/>
                </a:cubicBezTo>
                <a:cubicBezTo>
                  <a:pt x="943099" y="-13770"/>
                  <a:pt x="1195991" y="-14980"/>
                  <a:pt x="1350250" y="0"/>
                </a:cubicBezTo>
                <a:cubicBezTo>
                  <a:pt x="1504509" y="14980"/>
                  <a:pt x="1928208" y="-14763"/>
                  <a:pt x="2089291" y="0"/>
                </a:cubicBezTo>
                <a:cubicBezTo>
                  <a:pt x="2250374" y="14763"/>
                  <a:pt x="2347324" y="-2995"/>
                  <a:pt x="2535379" y="0"/>
                </a:cubicBezTo>
                <a:cubicBezTo>
                  <a:pt x="2723434" y="2995"/>
                  <a:pt x="2961659" y="13068"/>
                  <a:pt x="3274419" y="0"/>
                </a:cubicBezTo>
                <a:cubicBezTo>
                  <a:pt x="3587179" y="-13068"/>
                  <a:pt x="3619076" y="1552"/>
                  <a:pt x="3720507" y="0"/>
                </a:cubicBezTo>
                <a:cubicBezTo>
                  <a:pt x="3821938" y="-1552"/>
                  <a:pt x="4274946" y="-28707"/>
                  <a:pt x="4459548" y="0"/>
                </a:cubicBezTo>
                <a:cubicBezTo>
                  <a:pt x="4644150" y="28707"/>
                  <a:pt x="4838916" y="-8386"/>
                  <a:pt x="5125350" y="0"/>
                </a:cubicBezTo>
                <a:cubicBezTo>
                  <a:pt x="5411784" y="8386"/>
                  <a:pt x="5433487" y="9672"/>
                  <a:pt x="5717914" y="0"/>
                </a:cubicBezTo>
                <a:cubicBezTo>
                  <a:pt x="6002341" y="-9672"/>
                  <a:pt x="6075734" y="25591"/>
                  <a:pt x="6383717" y="0"/>
                </a:cubicBezTo>
                <a:cubicBezTo>
                  <a:pt x="6691700" y="-25591"/>
                  <a:pt x="6757588" y="24676"/>
                  <a:pt x="7122757" y="0"/>
                </a:cubicBezTo>
                <a:cubicBezTo>
                  <a:pt x="7487926" y="-24676"/>
                  <a:pt x="7819439" y="-40673"/>
                  <a:pt x="8081513" y="0"/>
                </a:cubicBezTo>
                <a:cubicBezTo>
                  <a:pt x="8552986" y="42054"/>
                  <a:pt x="8898903" y="321819"/>
                  <a:pt x="8839199" y="757686"/>
                </a:cubicBezTo>
                <a:cubicBezTo>
                  <a:pt x="8837617" y="1033045"/>
                  <a:pt x="8820446" y="1211559"/>
                  <a:pt x="8839199" y="1394123"/>
                </a:cubicBezTo>
                <a:cubicBezTo>
                  <a:pt x="8857952" y="1576687"/>
                  <a:pt x="8854462" y="1776169"/>
                  <a:pt x="8839199" y="1939640"/>
                </a:cubicBezTo>
                <a:cubicBezTo>
                  <a:pt x="8823936" y="2103111"/>
                  <a:pt x="8852846" y="2300812"/>
                  <a:pt x="8839199" y="2576077"/>
                </a:cubicBezTo>
                <a:cubicBezTo>
                  <a:pt x="8825552" y="2851342"/>
                  <a:pt x="8845284" y="2948253"/>
                  <a:pt x="8839199" y="3121594"/>
                </a:cubicBezTo>
                <a:cubicBezTo>
                  <a:pt x="8833114" y="3294935"/>
                  <a:pt x="8819742" y="3470132"/>
                  <a:pt x="8839199" y="3788337"/>
                </a:cubicBezTo>
                <a:cubicBezTo>
                  <a:pt x="8818665" y="4306639"/>
                  <a:pt x="8538844" y="4461016"/>
                  <a:pt x="8081513" y="4546023"/>
                </a:cubicBezTo>
                <a:cubicBezTo>
                  <a:pt x="7824251" y="4510234"/>
                  <a:pt x="7517273" y="4525267"/>
                  <a:pt x="7342472" y="4546023"/>
                </a:cubicBezTo>
                <a:cubicBezTo>
                  <a:pt x="7167671" y="4566779"/>
                  <a:pt x="6753250" y="4553155"/>
                  <a:pt x="6603432" y="4546023"/>
                </a:cubicBezTo>
                <a:cubicBezTo>
                  <a:pt x="6453614" y="4538891"/>
                  <a:pt x="6218035" y="4551598"/>
                  <a:pt x="5864391" y="4546023"/>
                </a:cubicBezTo>
                <a:cubicBezTo>
                  <a:pt x="5510747" y="4540448"/>
                  <a:pt x="5522610" y="4533437"/>
                  <a:pt x="5418303" y="4546023"/>
                </a:cubicBezTo>
                <a:cubicBezTo>
                  <a:pt x="5313996" y="4558609"/>
                  <a:pt x="5056380" y="4570033"/>
                  <a:pt x="4898977" y="4546023"/>
                </a:cubicBezTo>
                <a:cubicBezTo>
                  <a:pt x="4741574" y="4522013"/>
                  <a:pt x="4533154" y="4565102"/>
                  <a:pt x="4306413" y="4546023"/>
                </a:cubicBezTo>
                <a:cubicBezTo>
                  <a:pt x="4079672" y="4526944"/>
                  <a:pt x="3879814" y="4524861"/>
                  <a:pt x="3713849" y="4546023"/>
                </a:cubicBezTo>
                <a:cubicBezTo>
                  <a:pt x="3547884" y="4567185"/>
                  <a:pt x="3363002" y="4538632"/>
                  <a:pt x="3267761" y="4546023"/>
                </a:cubicBezTo>
                <a:cubicBezTo>
                  <a:pt x="3172520" y="4553414"/>
                  <a:pt x="2985229" y="4555532"/>
                  <a:pt x="2821674" y="4546023"/>
                </a:cubicBezTo>
                <a:cubicBezTo>
                  <a:pt x="2658119" y="4536514"/>
                  <a:pt x="2503533" y="4549998"/>
                  <a:pt x="2375586" y="4546023"/>
                </a:cubicBezTo>
                <a:cubicBezTo>
                  <a:pt x="2247639" y="4542048"/>
                  <a:pt x="1957419" y="4571575"/>
                  <a:pt x="1783022" y="4546023"/>
                </a:cubicBezTo>
                <a:cubicBezTo>
                  <a:pt x="1608625" y="4520471"/>
                  <a:pt x="980987" y="4522842"/>
                  <a:pt x="757686" y="4546023"/>
                </a:cubicBezTo>
                <a:cubicBezTo>
                  <a:pt x="338435" y="4624816"/>
                  <a:pt x="4747" y="4230226"/>
                  <a:pt x="0" y="3788337"/>
                </a:cubicBezTo>
                <a:cubicBezTo>
                  <a:pt x="-21121" y="3588308"/>
                  <a:pt x="13271" y="3407557"/>
                  <a:pt x="0" y="3121594"/>
                </a:cubicBezTo>
                <a:cubicBezTo>
                  <a:pt x="-13271" y="2835631"/>
                  <a:pt x="10744" y="2775992"/>
                  <a:pt x="0" y="2485157"/>
                </a:cubicBezTo>
                <a:cubicBezTo>
                  <a:pt x="-10744" y="2194322"/>
                  <a:pt x="-24284" y="2050622"/>
                  <a:pt x="0" y="1939640"/>
                </a:cubicBezTo>
                <a:cubicBezTo>
                  <a:pt x="24284" y="1828658"/>
                  <a:pt x="10395" y="1447846"/>
                  <a:pt x="0" y="1303203"/>
                </a:cubicBezTo>
                <a:cubicBezTo>
                  <a:pt x="-10395" y="1158560"/>
                  <a:pt x="17390" y="884319"/>
                  <a:pt x="0" y="75768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700">
                <a:solidFill>
                  <a:prstClr val="black"/>
                </a:solidFill>
                <a:latin typeface="Calibri" panose="020F0502020204030204"/>
              </a:rPr>
              <a:t>	</a:t>
            </a:r>
            <a:r>
              <a:rPr lang="vi-VN" sz="2700">
                <a:solidFill>
                  <a:prstClr val="black"/>
                </a:solidFill>
                <a:latin typeface="Calibri" panose="020F0502020204030204"/>
              </a:rPr>
              <a:t>Mặt trời lững lờ di chuyển trên sông, cảnh vật đổi mới từng giờ, từng phút. Những ngọn đồi xanh giống như những nếp gấp lộng lẫy trên bộ y phục sang trọng của mặt đất. Hai bên bờ sông, các thành phố và làng mạc nom xa như những chiếc bánh. Thỉnh thoảng có chiếc lá thu vàng bập bềnh trên mặt nước.</a:t>
            </a:r>
          </a:p>
          <a:p>
            <a:pPr algn="just" defTabSz="685800"/>
            <a:r>
              <a:rPr lang="en-US" sz="2700">
                <a:solidFill>
                  <a:prstClr val="black"/>
                </a:solidFill>
                <a:latin typeface="Calibri" panose="020F0502020204030204"/>
              </a:rPr>
              <a:t>	</a:t>
            </a:r>
            <a:r>
              <a:rPr lang="vi-VN" sz="2700">
                <a:solidFill>
                  <a:prstClr val="black"/>
                </a:solidFill>
                <a:latin typeface="Calibri" panose="020F0502020204030204"/>
              </a:rPr>
              <a:t>– Cháu nhìn xem, đẹp chưa kìa! – Chốc chốc bà tôi lại nhắc lại, nét mặt bà rạng rỡ, đôi mắt rưng rưng vì vui sướng…</a:t>
            </a:r>
            <a:endParaRPr lang="en-US" sz="2700"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89480FF1-953F-4F56-A85F-E4C0A3F768FD}"/>
              </a:ext>
            </a:extLst>
          </p:cNvPr>
          <p:cNvSpPr txBox="1"/>
          <p:nvPr/>
        </p:nvSpPr>
        <p:spPr>
          <a:xfrm>
            <a:off x="3581400" y="4324350"/>
            <a:ext cx="6096000" cy="369332"/>
          </a:xfrm>
          <a:prstGeom prst="rect">
            <a:avLst/>
          </a:prstGeom>
          <a:noFill/>
        </p:spPr>
        <p:txBody>
          <a:bodyPr wrap="square">
            <a:spAutoFit/>
          </a:bodyPr>
          <a:lstStyle/>
          <a:p>
            <a:r>
              <a:rPr lang="vi-VN"/>
              <a:t> Mác-xim Go-rơ-ki, Trần Khuyến, Cẩm Tiêu dịch</a:t>
            </a:r>
            <a:endParaRPr lang="en-US"/>
          </a:p>
        </p:txBody>
      </p:sp>
    </p:spTree>
    <p:extLst>
      <p:ext uri="{BB962C8B-B14F-4D97-AF65-F5344CB8AC3E}">
        <p14:creationId xmlns:p14="http://schemas.microsoft.com/office/powerpoint/2010/main" val="2772554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54E68E-1417-DF63-9B7B-2366F1D6FA8E}"/>
              </a:ext>
            </a:extLst>
          </p:cNvPr>
          <p:cNvSpPr/>
          <p:nvPr/>
        </p:nvSpPr>
        <p:spPr>
          <a:xfrm>
            <a:off x="150665" y="131447"/>
            <a:ext cx="4726135" cy="626610"/>
          </a:xfrm>
          <a:custGeom>
            <a:avLst/>
            <a:gdLst>
              <a:gd name="connsiteX0" fmla="*/ 0 w 4726135"/>
              <a:gd name="connsiteY0" fmla="*/ 237354 h 626610"/>
              <a:gd name="connsiteX1" fmla="*/ 237354 w 4726135"/>
              <a:gd name="connsiteY1" fmla="*/ 0 h 626610"/>
              <a:gd name="connsiteX2" fmla="*/ 887215 w 4726135"/>
              <a:gd name="connsiteY2" fmla="*/ 0 h 626610"/>
              <a:gd name="connsiteX3" fmla="*/ 1452047 w 4726135"/>
              <a:gd name="connsiteY3" fmla="*/ 0 h 626610"/>
              <a:gd name="connsiteX4" fmla="*/ 2059394 w 4726135"/>
              <a:gd name="connsiteY4" fmla="*/ 0 h 626610"/>
              <a:gd name="connsiteX5" fmla="*/ 2581712 w 4726135"/>
              <a:gd name="connsiteY5" fmla="*/ 0 h 626610"/>
              <a:gd name="connsiteX6" fmla="*/ 3146545 w 4726135"/>
              <a:gd name="connsiteY6" fmla="*/ 0 h 626610"/>
              <a:gd name="connsiteX7" fmla="*/ 3753891 w 4726135"/>
              <a:gd name="connsiteY7" fmla="*/ 0 h 626610"/>
              <a:gd name="connsiteX8" fmla="*/ 4488781 w 4726135"/>
              <a:gd name="connsiteY8" fmla="*/ 0 h 626610"/>
              <a:gd name="connsiteX9" fmla="*/ 4726135 w 4726135"/>
              <a:gd name="connsiteY9" fmla="*/ 237354 h 626610"/>
              <a:gd name="connsiteX10" fmla="*/ 4726135 w 4726135"/>
              <a:gd name="connsiteY10" fmla="*/ 389256 h 626610"/>
              <a:gd name="connsiteX11" fmla="*/ 4488781 w 4726135"/>
              <a:gd name="connsiteY11" fmla="*/ 626610 h 626610"/>
              <a:gd name="connsiteX12" fmla="*/ 4008977 w 4726135"/>
              <a:gd name="connsiteY12" fmla="*/ 626610 h 626610"/>
              <a:gd name="connsiteX13" fmla="*/ 3316602 w 4726135"/>
              <a:gd name="connsiteY13" fmla="*/ 626610 h 626610"/>
              <a:gd name="connsiteX14" fmla="*/ 2751769 w 4726135"/>
              <a:gd name="connsiteY14" fmla="*/ 626610 h 626610"/>
              <a:gd name="connsiteX15" fmla="*/ 2271965 w 4726135"/>
              <a:gd name="connsiteY15" fmla="*/ 626610 h 626610"/>
              <a:gd name="connsiteX16" fmla="*/ 1707133 w 4726135"/>
              <a:gd name="connsiteY16" fmla="*/ 626610 h 626610"/>
              <a:gd name="connsiteX17" fmla="*/ 1227329 w 4726135"/>
              <a:gd name="connsiteY17" fmla="*/ 626610 h 626610"/>
              <a:gd name="connsiteX18" fmla="*/ 237354 w 4726135"/>
              <a:gd name="connsiteY18" fmla="*/ 626610 h 626610"/>
              <a:gd name="connsiteX19" fmla="*/ 0 w 4726135"/>
              <a:gd name="connsiteY19" fmla="*/ 389256 h 626610"/>
              <a:gd name="connsiteX20" fmla="*/ 0 w 4726135"/>
              <a:gd name="connsiteY20"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35" h="626610" fill="none" extrusionOk="0">
                <a:moveTo>
                  <a:pt x="0" y="237354"/>
                </a:moveTo>
                <a:cubicBezTo>
                  <a:pt x="4738" y="106474"/>
                  <a:pt x="137052" y="2924"/>
                  <a:pt x="237354" y="0"/>
                </a:cubicBezTo>
                <a:cubicBezTo>
                  <a:pt x="521536" y="-2101"/>
                  <a:pt x="607209" y="-29647"/>
                  <a:pt x="887215" y="0"/>
                </a:cubicBezTo>
                <a:cubicBezTo>
                  <a:pt x="1167221" y="29647"/>
                  <a:pt x="1316363" y="4263"/>
                  <a:pt x="1452047" y="0"/>
                </a:cubicBezTo>
                <a:cubicBezTo>
                  <a:pt x="1587731" y="-4263"/>
                  <a:pt x="1790294" y="-24821"/>
                  <a:pt x="2059394" y="0"/>
                </a:cubicBezTo>
                <a:cubicBezTo>
                  <a:pt x="2328494" y="24821"/>
                  <a:pt x="2333637" y="-4002"/>
                  <a:pt x="2581712" y="0"/>
                </a:cubicBezTo>
                <a:cubicBezTo>
                  <a:pt x="2829787" y="4002"/>
                  <a:pt x="3007599" y="-18350"/>
                  <a:pt x="3146545" y="0"/>
                </a:cubicBezTo>
                <a:cubicBezTo>
                  <a:pt x="3285491" y="18350"/>
                  <a:pt x="3490700" y="-1520"/>
                  <a:pt x="3753891" y="0"/>
                </a:cubicBezTo>
                <a:cubicBezTo>
                  <a:pt x="4017082" y="1520"/>
                  <a:pt x="4224652" y="8308"/>
                  <a:pt x="4488781" y="0"/>
                </a:cubicBezTo>
                <a:cubicBezTo>
                  <a:pt x="4642719" y="-1574"/>
                  <a:pt x="4719004" y="104793"/>
                  <a:pt x="4726135" y="237354"/>
                </a:cubicBezTo>
                <a:cubicBezTo>
                  <a:pt x="4726203" y="312574"/>
                  <a:pt x="4727702" y="348877"/>
                  <a:pt x="4726135" y="389256"/>
                </a:cubicBezTo>
                <a:cubicBezTo>
                  <a:pt x="4706276" y="524207"/>
                  <a:pt x="4607650" y="654742"/>
                  <a:pt x="4488781" y="626610"/>
                </a:cubicBezTo>
                <a:cubicBezTo>
                  <a:pt x="4364092" y="635454"/>
                  <a:pt x="4153978" y="644033"/>
                  <a:pt x="4008977" y="626610"/>
                </a:cubicBezTo>
                <a:cubicBezTo>
                  <a:pt x="3863976" y="609187"/>
                  <a:pt x="3618201" y="607632"/>
                  <a:pt x="3316602" y="626610"/>
                </a:cubicBezTo>
                <a:cubicBezTo>
                  <a:pt x="3015004" y="645588"/>
                  <a:pt x="2952977" y="644584"/>
                  <a:pt x="2751769" y="626610"/>
                </a:cubicBezTo>
                <a:cubicBezTo>
                  <a:pt x="2550561" y="608636"/>
                  <a:pt x="2486530" y="644533"/>
                  <a:pt x="2271965" y="626610"/>
                </a:cubicBezTo>
                <a:cubicBezTo>
                  <a:pt x="2057400" y="608687"/>
                  <a:pt x="1936431" y="599816"/>
                  <a:pt x="1707133" y="626610"/>
                </a:cubicBezTo>
                <a:cubicBezTo>
                  <a:pt x="1477835" y="653404"/>
                  <a:pt x="1357572" y="620176"/>
                  <a:pt x="1227329" y="626610"/>
                </a:cubicBezTo>
                <a:cubicBezTo>
                  <a:pt x="1097086" y="633044"/>
                  <a:pt x="535068" y="637218"/>
                  <a:pt x="237354" y="626610"/>
                </a:cubicBezTo>
                <a:cubicBezTo>
                  <a:pt x="117211" y="599343"/>
                  <a:pt x="1431" y="549465"/>
                  <a:pt x="0" y="389256"/>
                </a:cubicBezTo>
                <a:cubicBezTo>
                  <a:pt x="-4964" y="350993"/>
                  <a:pt x="-1614" y="306232"/>
                  <a:pt x="0" y="237354"/>
                </a:cubicBezTo>
                <a:close/>
              </a:path>
              <a:path w="4726135" h="626610" stroke="0" extrusionOk="0">
                <a:moveTo>
                  <a:pt x="0" y="237354"/>
                </a:moveTo>
                <a:cubicBezTo>
                  <a:pt x="-875" y="87542"/>
                  <a:pt x="134405" y="15472"/>
                  <a:pt x="237354" y="0"/>
                </a:cubicBezTo>
                <a:cubicBezTo>
                  <a:pt x="497872" y="-29338"/>
                  <a:pt x="705872" y="-34060"/>
                  <a:pt x="929729" y="0"/>
                </a:cubicBezTo>
                <a:cubicBezTo>
                  <a:pt x="1153586" y="34060"/>
                  <a:pt x="1250085" y="20505"/>
                  <a:pt x="1409533" y="0"/>
                </a:cubicBezTo>
                <a:cubicBezTo>
                  <a:pt x="1568981" y="-20505"/>
                  <a:pt x="1847499" y="3664"/>
                  <a:pt x="1974366" y="0"/>
                </a:cubicBezTo>
                <a:cubicBezTo>
                  <a:pt x="2101233" y="-3664"/>
                  <a:pt x="2282694" y="-24201"/>
                  <a:pt x="2581712" y="0"/>
                </a:cubicBezTo>
                <a:cubicBezTo>
                  <a:pt x="2880730" y="24201"/>
                  <a:pt x="2952352" y="-18355"/>
                  <a:pt x="3146545" y="0"/>
                </a:cubicBezTo>
                <a:cubicBezTo>
                  <a:pt x="3340738" y="18355"/>
                  <a:pt x="3613794" y="16836"/>
                  <a:pt x="3838920" y="0"/>
                </a:cubicBezTo>
                <a:cubicBezTo>
                  <a:pt x="4064047" y="-16836"/>
                  <a:pt x="4311144" y="-29195"/>
                  <a:pt x="4488781" y="0"/>
                </a:cubicBezTo>
                <a:cubicBezTo>
                  <a:pt x="4642121" y="-15158"/>
                  <a:pt x="4730242" y="100712"/>
                  <a:pt x="4726135" y="237354"/>
                </a:cubicBezTo>
                <a:cubicBezTo>
                  <a:pt x="4732552" y="302756"/>
                  <a:pt x="4725769" y="319820"/>
                  <a:pt x="4726135" y="389256"/>
                </a:cubicBezTo>
                <a:cubicBezTo>
                  <a:pt x="4734475" y="539948"/>
                  <a:pt x="4611210" y="616411"/>
                  <a:pt x="4488781" y="626610"/>
                </a:cubicBezTo>
                <a:cubicBezTo>
                  <a:pt x="4222887" y="644574"/>
                  <a:pt x="4074576" y="642395"/>
                  <a:pt x="3838920" y="626610"/>
                </a:cubicBezTo>
                <a:cubicBezTo>
                  <a:pt x="3603264" y="610825"/>
                  <a:pt x="3374100" y="653203"/>
                  <a:pt x="3146545" y="626610"/>
                </a:cubicBezTo>
                <a:cubicBezTo>
                  <a:pt x="2918990" y="600017"/>
                  <a:pt x="2737427" y="640639"/>
                  <a:pt x="2539198" y="626610"/>
                </a:cubicBezTo>
                <a:cubicBezTo>
                  <a:pt x="2340969" y="612581"/>
                  <a:pt x="2258867" y="623823"/>
                  <a:pt x="2016880" y="626610"/>
                </a:cubicBezTo>
                <a:cubicBezTo>
                  <a:pt x="1774893" y="629397"/>
                  <a:pt x="1550207" y="654772"/>
                  <a:pt x="1367019" y="626610"/>
                </a:cubicBezTo>
                <a:cubicBezTo>
                  <a:pt x="1183831" y="598448"/>
                  <a:pt x="1033012" y="616742"/>
                  <a:pt x="844701" y="626610"/>
                </a:cubicBezTo>
                <a:cubicBezTo>
                  <a:pt x="656390" y="636478"/>
                  <a:pt x="435711" y="623455"/>
                  <a:pt x="237354" y="626610"/>
                </a:cubicBezTo>
                <a:cubicBezTo>
                  <a:pt x="88815" y="642262"/>
                  <a:pt x="13947" y="498222"/>
                  <a:pt x="0" y="389256"/>
                </a:cubicBezTo>
                <a:cubicBezTo>
                  <a:pt x="-6437" y="336961"/>
                  <a:pt x="-7547" y="284354"/>
                  <a:pt x="0" y="237354"/>
                </a:cubicBezTo>
                <a:close/>
              </a:path>
            </a:pathLst>
          </a:custGeom>
          <a:solidFill>
            <a:srgbClr val="FFCCCC"/>
          </a:solidFill>
          <a:ln w="38100">
            <a:solidFill>
              <a:srgbClr val="FF3399"/>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nối</a:t>
            </a:r>
            <a:r>
              <a:rPr lang="en-US" sz="3600" dirty="0">
                <a:solidFill>
                  <a:srgbClr val="7030A0"/>
                </a:solidFill>
                <a:latin typeface="UVN Banh Mi" pitchFamily="2" charset="0"/>
              </a:rPr>
              <a:t> </a:t>
            </a:r>
            <a:r>
              <a:rPr lang="en-US" sz="3600" dirty="0" err="1">
                <a:solidFill>
                  <a:srgbClr val="7030A0"/>
                </a:solidFill>
                <a:latin typeface="UVN Banh Mi" pitchFamily="2" charset="0"/>
              </a:rPr>
              <a:t>tiếp</a:t>
            </a:r>
            <a:r>
              <a:rPr lang="en-US" sz="3600" dirty="0">
                <a:solidFill>
                  <a:srgbClr val="7030A0"/>
                </a:solidFill>
                <a:latin typeface="UVN Banh Mi" pitchFamily="2" charset="0"/>
              </a:rPr>
              <a:t> </a:t>
            </a:r>
            <a:r>
              <a:rPr lang="en-US" sz="3600" dirty="0" err="1">
                <a:solidFill>
                  <a:srgbClr val="7030A0"/>
                </a:solidFill>
                <a:latin typeface="UVN Banh Mi" pitchFamily="2" charset="0"/>
              </a:rPr>
              <a:t>đoạn</a:t>
            </a:r>
            <a:endParaRPr lang="en-US" sz="3600" dirty="0">
              <a:solidFill>
                <a:srgbClr val="7030A0"/>
              </a:solidFill>
              <a:latin typeface="UVN Banh Mi" pitchFamily="2" charset="0"/>
            </a:endParaRPr>
          </a:p>
        </p:txBody>
      </p:sp>
      <p:sp>
        <p:nvSpPr>
          <p:cNvPr id="3" name="Rectangle: Rounded Corners 2">
            <a:extLst>
              <a:ext uri="{FF2B5EF4-FFF2-40B4-BE49-F238E27FC236}">
                <a16:creationId xmlns:a16="http://schemas.microsoft.com/office/drawing/2014/main" id="{D7D2FA44-52C7-E2F8-23B4-B25CA7E9A3FE}"/>
              </a:ext>
            </a:extLst>
          </p:cNvPr>
          <p:cNvSpPr/>
          <p:nvPr/>
        </p:nvSpPr>
        <p:spPr>
          <a:xfrm>
            <a:off x="714314" y="1901597"/>
            <a:ext cx="7380143" cy="2021897"/>
          </a:xfrm>
          <a:custGeom>
            <a:avLst/>
            <a:gdLst>
              <a:gd name="connsiteX0" fmla="*/ 0 w 7380143"/>
              <a:gd name="connsiteY0" fmla="*/ 336990 h 2021897"/>
              <a:gd name="connsiteX1" fmla="*/ 336990 w 7380143"/>
              <a:gd name="connsiteY1" fmla="*/ 0 h 2021897"/>
              <a:gd name="connsiteX2" fmla="*/ 873483 w 7380143"/>
              <a:gd name="connsiteY2" fmla="*/ 0 h 2021897"/>
              <a:gd name="connsiteX3" fmla="*/ 1544099 w 7380143"/>
              <a:gd name="connsiteY3" fmla="*/ 0 h 2021897"/>
              <a:gd name="connsiteX4" fmla="*/ 2013531 w 7380143"/>
              <a:gd name="connsiteY4" fmla="*/ 0 h 2021897"/>
              <a:gd name="connsiteX5" fmla="*/ 2751209 w 7380143"/>
              <a:gd name="connsiteY5" fmla="*/ 0 h 2021897"/>
              <a:gd name="connsiteX6" fmla="*/ 3287702 w 7380143"/>
              <a:gd name="connsiteY6" fmla="*/ 0 h 2021897"/>
              <a:gd name="connsiteX7" fmla="*/ 4025380 w 7380143"/>
              <a:gd name="connsiteY7" fmla="*/ 0 h 2021897"/>
              <a:gd name="connsiteX8" fmla="*/ 4695996 w 7380143"/>
              <a:gd name="connsiteY8" fmla="*/ 0 h 2021897"/>
              <a:gd name="connsiteX9" fmla="*/ 5232489 w 7380143"/>
              <a:gd name="connsiteY9" fmla="*/ 0 h 2021897"/>
              <a:gd name="connsiteX10" fmla="*/ 6037229 w 7380143"/>
              <a:gd name="connsiteY10" fmla="*/ 0 h 2021897"/>
              <a:gd name="connsiteX11" fmla="*/ 7043153 w 7380143"/>
              <a:gd name="connsiteY11" fmla="*/ 0 h 2021897"/>
              <a:gd name="connsiteX12" fmla="*/ 7380143 w 7380143"/>
              <a:gd name="connsiteY12" fmla="*/ 336990 h 2021897"/>
              <a:gd name="connsiteX13" fmla="*/ 7380143 w 7380143"/>
              <a:gd name="connsiteY13" fmla="*/ 997469 h 2021897"/>
              <a:gd name="connsiteX14" fmla="*/ 7380143 w 7380143"/>
              <a:gd name="connsiteY14" fmla="*/ 1684907 h 2021897"/>
              <a:gd name="connsiteX15" fmla="*/ 7043153 w 7380143"/>
              <a:gd name="connsiteY15" fmla="*/ 2021897 h 2021897"/>
              <a:gd name="connsiteX16" fmla="*/ 6305475 w 7380143"/>
              <a:gd name="connsiteY16" fmla="*/ 2021897 h 2021897"/>
              <a:gd name="connsiteX17" fmla="*/ 5768982 w 7380143"/>
              <a:gd name="connsiteY17" fmla="*/ 2021897 h 2021897"/>
              <a:gd name="connsiteX18" fmla="*/ 5165427 w 7380143"/>
              <a:gd name="connsiteY18" fmla="*/ 2021897 h 2021897"/>
              <a:gd name="connsiteX19" fmla="*/ 4628934 w 7380143"/>
              <a:gd name="connsiteY19" fmla="*/ 2021897 h 2021897"/>
              <a:gd name="connsiteX20" fmla="*/ 3891256 w 7380143"/>
              <a:gd name="connsiteY20" fmla="*/ 2021897 h 2021897"/>
              <a:gd name="connsiteX21" fmla="*/ 3153578 w 7380143"/>
              <a:gd name="connsiteY21" fmla="*/ 2021897 h 2021897"/>
              <a:gd name="connsiteX22" fmla="*/ 2415901 w 7380143"/>
              <a:gd name="connsiteY22" fmla="*/ 2021897 h 2021897"/>
              <a:gd name="connsiteX23" fmla="*/ 1946469 w 7380143"/>
              <a:gd name="connsiteY23" fmla="*/ 2021897 h 2021897"/>
              <a:gd name="connsiteX24" fmla="*/ 1477038 w 7380143"/>
              <a:gd name="connsiteY24" fmla="*/ 2021897 h 2021897"/>
              <a:gd name="connsiteX25" fmla="*/ 336990 w 7380143"/>
              <a:gd name="connsiteY25" fmla="*/ 2021897 h 2021897"/>
              <a:gd name="connsiteX26" fmla="*/ 0 w 7380143"/>
              <a:gd name="connsiteY26" fmla="*/ 1684907 h 2021897"/>
              <a:gd name="connsiteX27" fmla="*/ 0 w 7380143"/>
              <a:gd name="connsiteY27" fmla="*/ 1037907 h 2021897"/>
              <a:gd name="connsiteX28" fmla="*/ 0 w 7380143"/>
              <a:gd name="connsiteY28" fmla="*/ 336990 h 202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80143" h="2021897" fill="none" extrusionOk="0">
                <a:moveTo>
                  <a:pt x="0" y="336990"/>
                </a:moveTo>
                <a:cubicBezTo>
                  <a:pt x="13876" y="156612"/>
                  <a:pt x="152739" y="-16673"/>
                  <a:pt x="336990" y="0"/>
                </a:cubicBezTo>
                <a:cubicBezTo>
                  <a:pt x="543059" y="-18732"/>
                  <a:pt x="731970" y="-4803"/>
                  <a:pt x="873483" y="0"/>
                </a:cubicBezTo>
                <a:cubicBezTo>
                  <a:pt x="1014996" y="4803"/>
                  <a:pt x="1240496" y="-3941"/>
                  <a:pt x="1544099" y="0"/>
                </a:cubicBezTo>
                <a:cubicBezTo>
                  <a:pt x="1847702" y="3941"/>
                  <a:pt x="1911182" y="-18608"/>
                  <a:pt x="2013531" y="0"/>
                </a:cubicBezTo>
                <a:cubicBezTo>
                  <a:pt x="2115880" y="18608"/>
                  <a:pt x="2531403" y="-18250"/>
                  <a:pt x="2751209" y="0"/>
                </a:cubicBezTo>
                <a:cubicBezTo>
                  <a:pt x="2971015" y="18250"/>
                  <a:pt x="3160573" y="19418"/>
                  <a:pt x="3287702" y="0"/>
                </a:cubicBezTo>
                <a:cubicBezTo>
                  <a:pt x="3414831" y="-19418"/>
                  <a:pt x="3802923" y="-6836"/>
                  <a:pt x="4025380" y="0"/>
                </a:cubicBezTo>
                <a:cubicBezTo>
                  <a:pt x="4247837" y="6836"/>
                  <a:pt x="4402106" y="14900"/>
                  <a:pt x="4695996" y="0"/>
                </a:cubicBezTo>
                <a:cubicBezTo>
                  <a:pt x="4989886" y="-14900"/>
                  <a:pt x="5029844" y="12492"/>
                  <a:pt x="5232489" y="0"/>
                </a:cubicBezTo>
                <a:cubicBezTo>
                  <a:pt x="5435134" y="-12492"/>
                  <a:pt x="5699734" y="6941"/>
                  <a:pt x="6037229" y="0"/>
                </a:cubicBezTo>
                <a:cubicBezTo>
                  <a:pt x="6374724" y="-6941"/>
                  <a:pt x="6573572" y="-11286"/>
                  <a:pt x="7043153" y="0"/>
                </a:cubicBezTo>
                <a:cubicBezTo>
                  <a:pt x="7212383" y="-1260"/>
                  <a:pt x="7360232" y="154946"/>
                  <a:pt x="7380143" y="336990"/>
                </a:cubicBezTo>
                <a:cubicBezTo>
                  <a:pt x="7407772" y="473356"/>
                  <a:pt x="7356531" y="686337"/>
                  <a:pt x="7380143" y="997469"/>
                </a:cubicBezTo>
                <a:cubicBezTo>
                  <a:pt x="7403755" y="1308601"/>
                  <a:pt x="7399880" y="1427048"/>
                  <a:pt x="7380143" y="1684907"/>
                </a:cubicBezTo>
                <a:cubicBezTo>
                  <a:pt x="7423474" y="1865588"/>
                  <a:pt x="7242306" y="2025470"/>
                  <a:pt x="7043153" y="2021897"/>
                </a:cubicBezTo>
                <a:cubicBezTo>
                  <a:pt x="6855945" y="2035316"/>
                  <a:pt x="6469164" y="2003737"/>
                  <a:pt x="6305475" y="2021897"/>
                </a:cubicBezTo>
                <a:cubicBezTo>
                  <a:pt x="6141786" y="2040057"/>
                  <a:pt x="5918247" y="2016154"/>
                  <a:pt x="5768982" y="2021897"/>
                </a:cubicBezTo>
                <a:cubicBezTo>
                  <a:pt x="5619717" y="2027640"/>
                  <a:pt x="5442432" y="2037168"/>
                  <a:pt x="5165427" y="2021897"/>
                </a:cubicBezTo>
                <a:cubicBezTo>
                  <a:pt x="4888422" y="2006626"/>
                  <a:pt x="4771947" y="2034328"/>
                  <a:pt x="4628934" y="2021897"/>
                </a:cubicBezTo>
                <a:cubicBezTo>
                  <a:pt x="4485921" y="2009466"/>
                  <a:pt x="4099894" y="2057297"/>
                  <a:pt x="3891256" y="2021897"/>
                </a:cubicBezTo>
                <a:cubicBezTo>
                  <a:pt x="3682618" y="1986497"/>
                  <a:pt x="3333437" y="2009782"/>
                  <a:pt x="3153578" y="2021897"/>
                </a:cubicBezTo>
                <a:cubicBezTo>
                  <a:pt x="2973719" y="2034012"/>
                  <a:pt x="2688926" y="2041031"/>
                  <a:pt x="2415901" y="2021897"/>
                </a:cubicBezTo>
                <a:cubicBezTo>
                  <a:pt x="2142876" y="2002763"/>
                  <a:pt x="2081783" y="1998836"/>
                  <a:pt x="1946469" y="2021897"/>
                </a:cubicBezTo>
                <a:cubicBezTo>
                  <a:pt x="1811155" y="2044958"/>
                  <a:pt x="1588313" y="2012936"/>
                  <a:pt x="1477038" y="2021897"/>
                </a:cubicBezTo>
                <a:cubicBezTo>
                  <a:pt x="1365763" y="2030858"/>
                  <a:pt x="689747" y="2031065"/>
                  <a:pt x="336990" y="2021897"/>
                </a:cubicBezTo>
                <a:cubicBezTo>
                  <a:pt x="174234" y="2041784"/>
                  <a:pt x="29226" y="1882008"/>
                  <a:pt x="0" y="1684907"/>
                </a:cubicBezTo>
                <a:cubicBezTo>
                  <a:pt x="-1423" y="1406778"/>
                  <a:pt x="-5860" y="1308524"/>
                  <a:pt x="0" y="1037907"/>
                </a:cubicBezTo>
                <a:cubicBezTo>
                  <a:pt x="5860" y="767290"/>
                  <a:pt x="-176" y="681478"/>
                  <a:pt x="0" y="336990"/>
                </a:cubicBezTo>
                <a:close/>
              </a:path>
              <a:path w="7380143" h="2021897" stroke="0" extrusionOk="0">
                <a:moveTo>
                  <a:pt x="0" y="336990"/>
                </a:moveTo>
                <a:cubicBezTo>
                  <a:pt x="-25873" y="139661"/>
                  <a:pt x="151943" y="27335"/>
                  <a:pt x="336990" y="0"/>
                </a:cubicBezTo>
                <a:cubicBezTo>
                  <a:pt x="632165" y="11547"/>
                  <a:pt x="816123" y="26528"/>
                  <a:pt x="940545" y="0"/>
                </a:cubicBezTo>
                <a:cubicBezTo>
                  <a:pt x="1064968" y="-26528"/>
                  <a:pt x="1416478" y="-5446"/>
                  <a:pt x="1678223" y="0"/>
                </a:cubicBezTo>
                <a:cubicBezTo>
                  <a:pt x="1939968" y="5446"/>
                  <a:pt x="2025991" y="1300"/>
                  <a:pt x="2147654" y="0"/>
                </a:cubicBezTo>
                <a:cubicBezTo>
                  <a:pt x="2269317" y="-1300"/>
                  <a:pt x="2539273" y="14122"/>
                  <a:pt x="2885332" y="0"/>
                </a:cubicBezTo>
                <a:cubicBezTo>
                  <a:pt x="3231391" y="-14122"/>
                  <a:pt x="3120743" y="5101"/>
                  <a:pt x="3354763" y="0"/>
                </a:cubicBezTo>
                <a:cubicBezTo>
                  <a:pt x="3588783" y="-5101"/>
                  <a:pt x="3818843" y="21132"/>
                  <a:pt x="4092441" y="0"/>
                </a:cubicBezTo>
                <a:cubicBezTo>
                  <a:pt x="4366039" y="-21132"/>
                  <a:pt x="4430714" y="-31541"/>
                  <a:pt x="4763058" y="0"/>
                </a:cubicBezTo>
                <a:cubicBezTo>
                  <a:pt x="5095402" y="31541"/>
                  <a:pt x="5141102" y="-13150"/>
                  <a:pt x="5366612" y="0"/>
                </a:cubicBezTo>
                <a:cubicBezTo>
                  <a:pt x="5592122" y="13150"/>
                  <a:pt x="5857151" y="2941"/>
                  <a:pt x="6037229" y="0"/>
                </a:cubicBezTo>
                <a:cubicBezTo>
                  <a:pt x="6217307" y="-2941"/>
                  <a:pt x="6783784" y="-24469"/>
                  <a:pt x="7043153" y="0"/>
                </a:cubicBezTo>
                <a:cubicBezTo>
                  <a:pt x="7188372" y="2306"/>
                  <a:pt x="7393109" y="182813"/>
                  <a:pt x="7380143" y="336990"/>
                </a:cubicBezTo>
                <a:cubicBezTo>
                  <a:pt x="7376923" y="503457"/>
                  <a:pt x="7358228" y="809284"/>
                  <a:pt x="7380143" y="970511"/>
                </a:cubicBezTo>
                <a:cubicBezTo>
                  <a:pt x="7402058" y="1131738"/>
                  <a:pt x="7404452" y="1526627"/>
                  <a:pt x="7380143" y="1684907"/>
                </a:cubicBezTo>
                <a:cubicBezTo>
                  <a:pt x="7361366" y="1894543"/>
                  <a:pt x="7235726" y="2031546"/>
                  <a:pt x="7043153" y="2021897"/>
                </a:cubicBezTo>
                <a:cubicBezTo>
                  <a:pt x="6745737" y="2032019"/>
                  <a:pt x="6563321" y="2020452"/>
                  <a:pt x="6439598" y="2021897"/>
                </a:cubicBezTo>
                <a:cubicBezTo>
                  <a:pt x="6315876" y="2023342"/>
                  <a:pt x="6017002" y="2010602"/>
                  <a:pt x="5836044" y="2021897"/>
                </a:cubicBezTo>
                <a:cubicBezTo>
                  <a:pt x="5655086" y="2033192"/>
                  <a:pt x="5387191" y="2039393"/>
                  <a:pt x="5232489" y="2021897"/>
                </a:cubicBezTo>
                <a:cubicBezTo>
                  <a:pt x="5077787" y="2004401"/>
                  <a:pt x="4878706" y="2037277"/>
                  <a:pt x="4561873" y="2021897"/>
                </a:cubicBezTo>
                <a:cubicBezTo>
                  <a:pt x="4245040" y="2006517"/>
                  <a:pt x="4051120" y="2050043"/>
                  <a:pt x="3891256" y="2021897"/>
                </a:cubicBezTo>
                <a:cubicBezTo>
                  <a:pt x="3731392" y="1993751"/>
                  <a:pt x="3400223" y="2005816"/>
                  <a:pt x="3153578" y="2021897"/>
                </a:cubicBezTo>
                <a:cubicBezTo>
                  <a:pt x="2906933" y="2037978"/>
                  <a:pt x="2655354" y="2040878"/>
                  <a:pt x="2415901" y="2021897"/>
                </a:cubicBezTo>
                <a:cubicBezTo>
                  <a:pt x="2176448" y="2002916"/>
                  <a:pt x="2111765" y="2037294"/>
                  <a:pt x="1946469" y="2021897"/>
                </a:cubicBezTo>
                <a:cubicBezTo>
                  <a:pt x="1781173" y="2006500"/>
                  <a:pt x="1649667" y="2026717"/>
                  <a:pt x="1409976" y="2021897"/>
                </a:cubicBezTo>
                <a:cubicBezTo>
                  <a:pt x="1170285" y="2017077"/>
                  <a:pt x="680555" y="2068427"/>
                  <a:pt x="336990" y="2021897"/>
                </a:cubicBezTo>
                <a:cubicBezTo>
                  <a:pt x="150237" y="2001829"/>
                  <a:pt x="21553" y="1891157"/>
                  <a:pt x="0" y="1684907"/>
                </a:cubicBezTo>
                <a:cubicBezTo>
                  <a:pt x="-7803" y="1471082"/>
                  <a:pt x="-22312" y="1204441"/>
                  <a:pt x="0" y="1010949"/>
                </a:cubicBezTo>
                <a:cubicBezTo>
                  <a:pt x="22312" y="817457"/>
                  <a:pt x="30699" y="667111"/>
                  <a:pt x="0" y="33699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3600">
                <a:solidFill>
                  <a:prstClr val="black"/>
                </a:solidFill>
              </a:rPr>
              <a:t>	Tôi còn nhớ rất rõ những ngày thu vô cùng đẹp đẽ ấy. </a:t>
            </a:r>
            <a:endParaRPr lang="en-US" sz="3600" dirty="0" err="1">
              <a:solidFill>
                <a:prstClr val="black"/>
              </a:solidFill>
            </a:endParaRPr>
          </a:p>
        </p:txBody>
      </p:sp>
      <p:cxnSp>
        <p:nvCxnSpPr>
          <p:cNvPr id="5" name="Straight Connector 4">
            <a:extLst>
              <a:ext uri="{FF2B5EF4-FFF2-40B4-BE49-F238E27FC236}">
                <a16:creationId xmlns:a16="http://schemas.microsoft.com/office/drawing/2014/main" id="{F017BD3E-0280-A69F-76DC-890C7EB5F2EA}"/>
              </a:ext>
            </a:extLst>
          </p:cNvPr>
          <p:cNvCxnSpPr/>
          <p:nvPr/>
        </p:nvCxnSpPr>
        <p:spPr>
          <a:xfrm>
            <a:off x="4031776" y="2876550"/>
            <a:ext cx="13965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Diagonal Corners Rounded 5">
            <a:extLst>
              <a:ext uri="{FF2B5EF4-FFF2-40B4-BE49-F238E27FC236}">
                <a16:creationId xmlns:a16="http://schemas.microsoft.com/office/drawing/2014/main" id="{A13BCBA2-EBB0-5785-CCED-0CDE10EDA11B}"/>
              </a:ext>
            </a:extLst>
          </p:cNvPr>
          <p:cNvSpPr/>
          <p:nvPr/>
        </p:nvSpPr>
        <p:spPr>
          <a:xfrm>
            <a:off x="1720930" y="1019925"/>
            <a:ext cx="2220686" cy="619804"/>
          </a:xfrm>
          <a:custGeom>
            <a:avLst/>
            <a:gdLst>
              <a:gd name="connsiteX0" fmla="*/ 103303 w 2220686"/>
              <a:gd name="connsiteY0" fmla="*/ 0 h 619804"/>
              <a:gd name="connsiteX1" fmla="*/ 569127 w 2220686"/>
              <a:gd name="connsiteY1" fmla="*/ 0 h 619804"/>
              <a:gd name="connsiteX2" fmla="*/ 1119647 w 2220686"/>
              <a:gd name="connsiteY2" fmla="*/ 0 h 619804"/>
              <a:gd name="connsiteX3" fmla="*/ 1670166 w 2220686"/>
              <a:gd name="connsiteY3" fmla="*/ 0 h 619804"/>
              <a:gd name="connsiteX4" fmla="*/ 2220686 w 2220686"/>
              <a:gd name="connsiteY4" fmla="*/ 0 h 619804"/>
              <a:gd name="connsiteX5" fmla="*/ 2220686 w 2220686"/>
              <a:gd name="connsiteY5" fmla="*/ 0 h 619804"/>
              <a:gd name="connsiteX6" fmla="*/ 2220686 w 2220686"/>
              <a:gd name="connsiteY6" fmla="*/ 516501 h 619804"/>
              <a:gd name="connsiteX7" fmla="*/ 2117383 w 2220686"/>
              <a:gd name="connsiteY7" fmla="*/ 619804 h 619804"/>
              <a:gd name="connsiteX8" fmla="*/ 1588037 w 2220686"/>
              <a:gd name="connsiteY8" fmla="*/ 619804 h 619804"/>
              <a:gd name="connsiteX9" fmla="*/ 1079865 w 2220686"/>
              <a:gd name="connsiteY9" fmla="*/ 619804 h 619804"/>
              <a:gd name="connsiteX10" fmla="*/ 571693 w 2220686"/>
              <a:gd name="connsiteY10" fmla="*/ 619804 h 619804"/>
              <a:gd name="connsiteX11" fmla="*/ 0 w 2220686"/>
              <a:gd name="connsiteY11" fmla="*/ 619804 h 619804"/>
              <a:gd name="connsiteX12" fmla="*/ 0 w 2220686"/>
              <a:gd name="connsiteY12" fmla="*/ 619804 h 619804"/>
              <a:gd name="connsiteX13" fmla="*/ 0 w 2220686"/>
              <a:gd name="connsiteY13" fmla="*/ 103303 h 619804"/>
              <a:gd name="connsiteX14" fmla="*/ 103303 w 2220686"/>
              <a:gd name="connsiteY14" fmla="*/ 0 h 6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20686" h="619804" fill="none" extrusionOk="0">
                <a:moveTo>
                  <a:pt x="103303" y="0"/>
                </a:moveTo>
                <a:cubicBezTo>
                  <a:pt x="213294" y="-14802"/>
                  <a:pt x="464733" y="-13567"/>
                  <a:pt x="569127" y="0"/>
                </a:cubicBezTo>
                <a:cubicBezTo>
                  <a:pt x="673521" y="13567"/>
                  <a:pt x="951503" y="19540"/>
                  <a:pt x="1119647" y="0"/>
                </a:cubicBezTo>
                <a:cubicBezTo>
                  <a:pt x="1287791" y="-19540"/>
                  <a:pt x="1480888" y="-21329"/>
                  <a:pt x="1670166" y="0"/>
                </a:cubicBezTo>
                <a:cubicBezTo>
                  <a:pt x="1859444" y="21329"/>
                  <a:pt x="2064303" y="20876"/>
                  <a:pt x="2220686" y="0"/>
                </a:cubicBezTo>
                <a:lnTo>
                  <a:pt x="2220686" y="0"/>
                </a:lnTo>
                <a:cubicBezTo>
                  <a:pt x="2229157" y="143903"/>
                  <a:pt x="2234255" y="317179"/>
                  <a:pt x="2220686" y="516501"/>
                </a:cubicBezTo>
                <a:cubicBezTo>
                  <a:pt x="2223196" y="562315"/>
                  <a:pt x="2176249" y="626119"/>
                  <a:pt x="2117383" y="619804"/>
                </a:cubicBezTo>
                <a:cubicBezTo>
                  <a:pt x="1999370" y="598199"/>
                  <a:pt x="1706779" y="598472"/>
                  <a:pt x="1588037" y="619804"/>
                </a:cubicBezTo>
                <a:cubicBezTo>
                  <a:pt x="1469295" y="641136"/>
                  <a:pt x="1290158" y="619139"/>
                  <a:pt x="1079865" y="619804"/>
                </a:cubicBezTo>
                <a:cubicBezTo>
                  <a:pt x="869572" y="620469"/>
                  <a:pt x="676678" y="607751"/>
                  <a:pt x="571693" y="619804"/>
                </a:cubicBezTo>
                <a:cubicBezTo>
                  <a:pt x="466708" y="631857"/>
                  <a:pt x="213451" y="632398"/>
                  <a:pt x="0" y="619804"/>
                </a:cubicBezTo>
                <a:lnTo>
                  <a:pt x="0" y="619804"/>
                </a:lnTo>
                <a:cubicBezTo>
                  <a:pt x="18109" y="380389"/>
                  <a:pt x="9138" y="277645"/>
                  <a:pt x="0" y="103303"/>
                </a:cubicBezTo>
                <a:cubicBezTo>
                  <a:pt x="3755" y="42993"/>
                  <a:pt x="47755" y="-6724"/>
                  <a:pt x="103303" y="0"/>
                </a:cubicBezTo>
                <a:close/>
              </a:path>
              <a:path w="2220686" h="619804" stroke="0" extrusionOk="0">
                <a:moveTo>
                  <a:pt x="103303" y="0"/>
                </a:moveTo>
                <a:cubicBezTo>
                  <a:pt x="330866" y="634"/>
                  <a:pt x="444218" y="568"/>
                  <a:pt x="569127" y="0"/>
                </a:cubicBezTo>
                <a:cubicBezTo>
                  <a:pt x="694036" y="-568"/>
                  <a:pt x="881879" y="3615"/>
                  <a:pt x="1056125" y="0"/>
                </a:cubicBezTo>
                <a:cubicBezTo>
                  <a:pt x="1230371" y="-3615"/>
                  <a:pt x="1314447" y="11077"/>
                  <a:pt x="1564297" y="0"/>
                </a:cubicBezTo>
                <a:cubicBezTo>
                  <a:pt x="1814147" y="-11077"/>
                  <a:pt x="1902083" y="16502"/>
                  <a:pt x="2220686" y="0"/>
                </a:cubicBezTo>
                <a:lnTo>
                  <a:pt x="2220686" y="0"/>
                </a:lnTo>
                <a:cubicBezTo>
                  <a:pt x="2206280" y="255519"/>
                  <a:pt x="2226255" y="282932"/>
                  <a:pt x="2220686" y="516501"/>
                </a:cubicBezTo>
                <a:cubicBezTo>
                  <a:pt x="2227780" y="582578"/>
                  <a:pt x="2171176" y="615884"/>
                  <a:pt x="2117383" y="619804"/>
                </a:cubicBezTo>
                <a:cubicBezTo>
                  <a:pt x="1923131" y="625535"/>
                  <a:pt x="1853827" y="642869"/>
                  <a:pt x="1630385" y="619804"/>
                </a:cubicBezTo>
                <a:cubicBezTo>
                  <a:pt x="1406943" y="596739"/>
                  <a:pt x="1290466" y="647384"/>
                  <a:pt x="1058692" y="619804"/>
                </a:cubicBezTo>
                <a:cubicBezTo>
                  <a:pt x="826918" y="592224"/>
                  <a:pt x="716921" y="607588"/>
                  <a:pt x="529346" y="619804"/>
                </a:cubicBezTo>
                <a:cubicBezTo>
                  <a:pt x="341771" y="632020"/>
                  <a:pt x="228015" y="614395"/>
                  <a:pt x="0" y="619804"/>
                </a:cubicBezTo>
                <a:lnTo>
                  <a:pt x="0" y="619804"/>
                </a:lnTo>
                <a:cubicBezTo>
                  <a:pt x="-25296" y="423125"/>
                  <a:pt x="10320" y="294055"/>
                  <a:pt x="0" y="103303"/>
                </a:cubicBezTo>
                <a:cubicBezTo>
                  <a:pt x="10060" y="44016"/>
                  <a:pt x="41477" y="-8133"/>
                  <a:pt x="103303"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srgbClr val="FF0000"/>
                </a:solidFill>
                <a:latin typeface="UTM French Vanilla" panose="02040603050506020204" pitchFamily="18" charset="0"/>
              </a:rPr>
              <a:t>Đoạn</a:t>
            </a:r>
            <a:r>
              <a:rPr lang="en-US" sz="4050" dirty="0">
                <a:solidFill>
                  <a:srgbClr val="FF0000"/>
                </a:solidFill>
                <a:latin typeface="UTM French Vanilla" panose="02040603050506020204" pitchFamily="18" charset="0"/>
              </a:rPr>
              <a:t> 1</a:t>
            </a:r>
          </a:p>
        </p:txBody>
      </p:sp>
    </p:spTree>
    <p:controls>
      <mc:AlternateContent xmlns:mc="http://schemas.openxmlformats.org/markup-compatibility/2006">
        <mc:Choice xmlns:v="urn:schemas-microsoft-com:vml" Requires="v">
          <p:control name="TextBox1" r:id="rId1" imgW="3962520" imgH="1343160"/>
        </mc:Choice>
        <mc:Fallback>
          <p:control name="TextBox1" r:id="rId1" imgW="3962520" imgH="1343160">
            <p:pic>
              <p:nvPicPr>
                <p:cNvPr id="2" name="TextBox1">
                  <a:extLst>
                    <a:ext uri="{FF2B5EF4-FFF2-40B4-BE49-F238E27FC236}">
                      <a16:creationId xmlns:a16="http://schemas.microsoft.com/office/drawing/2014/main" id="{89886AC1-B900-30DA-55E1-A65AB8F030D6}"/>
                    </a:ext>
                  </a:extLst>
                </p:cNvPr>
                <p:cNvPicPr>
                  <a:picLocks/>
                </p:cNvPicPr>
                <p:nvPr/>
              </p:nvPicPr>
              <p:blipFill>
                <a:blip r:embed="rId5"/>
                <a:stretch>
                  <a:fillRect/>
                </a:stretch>
              </p:blipFill>
              <p:spPr>
                <a:xfrm>
                  <a:off x="5030935" y="121986"/>
                  <a:ext cx="3962400" cy="1340644"/>
                </a:xfrm>
                <a:prstGeom prst="rect">
                  <a:avLst/>
                </a:prstGeom>
              </p:spPr>
            </p:pic>
          </p:control>
        </mc:Fallback>
      </mc:AlternateContent>
    </p:controls>
    <p:extLst>
      <p:ext uri="{BB962C8B-B14F-4D97-AF65-F5344CB8AC3E}">
        <p14:creationId xmlns:p14="http://schemas.microsoft.com/office/powerpoint/2010/main" val="775292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54E68E-1417-DF63-9B7B-2366F1D6FA8E}"/>
              </a:ext>
            </a:extLst>
          </p:cNvPr>
          <p:cNvSpPr/>
          <p:nvPr/>
        </p:nvSpPr>
        <p:spPr>
          <a:xfrm>
            <a:off x="98537" y="168294"/>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FFCCCC"/>
          </a:solidFill>
          <a:ln w="38100">
            <a:solidFill>
              <a:srgbClr val="FF3399"/>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nối</a:t>
            </a:r>
            <a:r>
              <a:rPr lang="en-US" sz="3600" dirty="0">
                <a:solidFill>
                  <a:srgbClr val="7030A0"/>
                </a:solidFill>
                <a:latin typeface="UVN Banh Mi" pitchFamily="2" charset="0"/>
              </a:rPr>
              <a:t> </a:t>
            </a:r>
            <a:r>
              <a:rPr lang="en-US" sz="3600" dirty="0" err="1">
                <a:solidFill>
                  <a:srgbClr val="7030A0"/>
                </a:solidFill>
                <a:latin typeface="UVN Banh Mi" pitchFamily="2" charset="0"/>
              </a:rPr>
              <a:t>tiếp</a:t>
            </a:r>
            <a:r>
              <a:rPr lang="en-US" sz="3600" dirty="0">
                <a:solidFill>
                  <a:srgbClr val="7030A0"/>
                </a:solidFill>
                <a:latin typeface="UVN Banh Mi" pitchFamily="2" charset="0"/>
              </a:rPr>
              <a:t> </a:t>
            </a:r>
            <a:r>
              <a:rPr lang="en-US" sz="3600" dirty="0" err="1">
                <a:solidFill>
                  <a:srgbClr val="7030A0"/>
                </a:solidFill>
                <a:latin typeface="UVN Banh Mi" pitchFamily="2" charset="0"/>
              </a:rPr>
              <a:t>đoạn</a:t>
            </a:r>
            <a:endParaRPr lang="en-US" sz="3600" dirty="0">
              <a:solidFill>
                <a:srgbClr val="7030A0"/>
              </a:solidFill>
              <a:latin typeface="UVN Banh Mi" pitchFamily="2" charset="0"/>
            </a:endParaRPr>
          </a:p>
        </p:txBody>
      </p:sp>
      <p:sp>
        <p:nvSpPr>
          <p:cNvPr id="3" name="Rectangle: Rounded Corners 2">
            <a:extLst>
              <a:ext uri="{FF2B5EF4-FFF2-40B4-BE49-F238E27FC236}">
                <a16:creationId xmlns:a16="http://schemas.microsoft.com/office/drawing/2014/main" id="{D7D2FA44-52C7-E2F8-23B4-B25CA7E9A3FE}"/>
              </a:ext>
            </a:extLst>
          </p:cNvPr>
          <p:cNvSpPr/>
          <p:nvPr/>
        </p:nvSpPr>
        <p:spPr>
          <a:xfrm>
            <a:off x="317572" y="1433945"/>
            <a:ext cx="8508856" cy="2540578"/>
          </a:xfrm>
          <a:custGeom>
            <a:avLst/>
            <a:gdLst>
              <a:gd name="connsiteX0" fmla="*/ 0 w 8508856"/>
              <a:gd name="connsiteY0" fmla="*/ 423438 h 2540578"/>
              <a:gd name="connsiteX1" fmla="*/ 423438 w 8508856"/>
              <a:gd name="connsiteY1" fmla="*/ 0 h 2540578"/>
              <a:gd name="connsiteX2" fmla="*/ 966742 w 8508856"/>
              <a:gd name="connsiteY2" fmla="*/ 0 h 2540578"/>
              <a:gd name="connsiteX3" fmla="*/ 1663286 w 8508856"/>
              <a:gd name="connsiteY3" fmla="*/ 0 h 2540578"/>
              <a:gd name="connsiteX4" fmla="*/ 2206590 w 8508856"/>
              <a:gd name="connsiteY4" fmla="*/ 0 h 2540578"/>
              <a:gd name="connsiteX5" fmla="*/ 3056373 w 8508856"/>
              <a:gd name="connsiteY5" fmla="*/ 0 h 2540578"/>
              <a:gd name="connsiteX6" fmla="*/ 3676297 w 8508856"/>
              <a:gd name="connsiteY6" fmla="*/ 0 h 2540578"/>
              <a:gd name="connsiteX7" fmla="*/ 4449460 w 8508856"/>
              <a:gd name="connsiteY7" fmla="*/ 0 h 2540578"/>
              <a:gd name="connsiteX8" fmla="*/ 5069384 w 8508856"/>
              <a:gd name="connsiteY8" fmla="*/ 0 h 2540578"/>
              <a:gd name="connsiteX9" fmla="*/ 5919167 w 8508856"/>
              <a:gd name="connsiteY9" fmla="*/ 0 h 2540578"/>
              <a:gd name="connsiteX10" fmla="*/ 6385852 w 8508856"/>
              <a:gd name="connsiteY10" fmla="*/ 0 h 2540578"/>
              <a:gd name="connsiteX11" fmla="*/ 7159015 w 8508856"/>
              <a:gd name="connsiteY11" fmla="*/ 0 h 2540578"/>
              <a:gd name="connsiteX12" fmla="*/ 8085418 w 8508856"/>
              <a:gd name="connsiteY12" fmla="*/ 0 h 2540578"/>
              <a:gd name="connsiteX13" fmla="*/ 8508856 w 8508856"/>
              <a:gd name="connsiteY13" fmla="*/ 423438 h 2540578"/>
              <a:gd name="connsiteX14" fmla="*/ 8508856 w 8508856"/>
              <a:gd name="connsiteY14" fmla="*/ 988005 h 2540578"/>
              <a:gd name="connsiteX15" fmla="*/ 8508856 w 8508856"/>
              <a:gd name="connsiteY15" fmla="*/ 1518699 h 2540578"/>
              <a:gd name="connsiteX16" fmla="*/ 8508856 w 8508856"/>
              <a:gd name="connsiteY16" fmla="*/ 2117140 h 2540578"/>
              <a:gd name="connsiteX17" fmla="*/ 8085418 w 8508856"/>
              <a:gd name="connsiteY17" fmla="*/ 2540578 h 2540578"/>
              <a:gd name="connsiteX18" fmla="*/ 7542114 w 8508856"/>
              <a:gd name="connsiteY18" fmla="*/ 2540578 h 2540578"/>
              <a:gd name="connsiteX19" fmla="*/ 7075430 w 8508856"/>
              <a:gd name="connsiteY19" fmla="*/ 2540578 h 2540578"/>
              <a:gd name="connsiteX20" fmla="*/ 6378886 w 8508856"/>
              <a:gd name="connsiteY20" fmla="*/ 2540578 h 2540578"/>
              <a:gd name="connsiteX21" fmla="*/ 5605723 w 8508856"/>
              <a:gd name="connsiteY21" fmla="*/ 2540578 h 2540578"/>
              <a:gd name="connsiteX22" fmla="*/ 5139038 w 8508856"/>
              <a:gd name="connsiteY22" fmla="*/ 2540578 h 2540578"/>
              <a:gd name="connsiteX23" fmla="*/ 4289255 w 8508856"/>
              <a:gd name="connsiteY23" fmla="*/ 2540578 h 2540578"/>
              <a:gd name="connsiteX24" fmla="*/ 3669331 w 8508856"/>
              <a:gd name="connsiteY24" fmla="*/ 2540578 h 2540578"/>
              <a:gd name="connsiteX25" fmla="*/ 3049408 w 8508856"/>
              <a:gd name="connsiteY25" fmla="*/ 2540578 h 2540578"/>
              <a:gd name="connsiteX26" fmla="*/ 2582723 w 8508856"/>
              <a:gd name="connsiteY26" fmla="*/ 2540578 h 2540578"/>
              <a:gd name="connsiteX27" fmla="*/ 1809560 w 8508856"/>
              <a:gd name="connsiteY27" fmla="*/ 2540578 h 2540578"/>
              <a:gd name="connsiteX28" fmla="*/ 423438 w 8508856"/>
              <a:gd name="connsiteY28" fmla="*/ 2540578 h 2540578"/>
              <a:gd name="connsiteX29" fmla="*/ 0 w 8508856"/>
              <a:gd name="connsiteY29" fmla="*/ 2117140 h 2540578"/>
              <a:gd name="connsiteX30" fmla="*/ 0 w 8508856"/>
              <a:gd name="connsiteY30" fmla="*/ 1535636 h 2540578"/>
              <a:gd name="connsiteX31" fmla="*/ 0 w 8508856"/>
              <a:gd name="connsiteY31" fmla="*/ 971068 h 2540578"/>
              <a:gd name="connsiteX32" fmla="*/ 0 w 8508856"/>
              <a:gd name="connsiteY32" fmla="*/ 423438 h 254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08856" h="2540578" fill="none" extrusionOk="0">
                <a:moveTo>
                  <a:pt x="0" y="423438"/>
                </a:moveTo>
                <a:cubicBezTo>
                  <a:pt x="1982" y="240401"/>
                  <a:pt x="180334" y="-41945"/>
                  <a:pt x="423438" y="0"/>
                </a:cubicBezTo>
                <a:cubicBezTo>
                  <a:pt x="690841" y="-20137"/>
                  <a:pt x="707479" y="-18842"/>
                  <a:pt x="966742" y="0"/>
                </a:cubicBezTo>
                <a:cubicBezTo>
                  <a:pt x="1226005" y="18842"/>
                  <a:pt x="1460562" y="-18354"/>
                  <a:pt x="1663286" y="0"/>
                </a:cubicBezTo>
                <a:cubicBezTo>
                  <a:pt x="1866010" y="18354"/>
                  <a:pt x="1994166" y="12289"/>
                  <a:pt x="2206590" y="0"/>
                </a:cubicBezTo>
                <a:cubicBezTo>
                  <a:pt x="2419014" y="-12289"/>
                  <a:pt x="2827657" y="-39425"/>
                  <a:pt x="3056373" y="0"/>
                </a:cubicBezTo>
                <a:cubicBezTo>
                  <a:pt x="3285089" y="39425"/>
                  <a:pt x="3538464" y="-16856"/>
                  <a:pt x="3676297" y="0"/>
                </a:cubicBezTo>
                <a:cubicBezTo>
                  <a:pt x="3814130" y="16856"/>
                  <a:pt x="4173217" y="-26916"/>
                  <a:pt x="4449460" y="0"/>
                </a:cubicBezTo>
                <a:cubicBezTo>
                  <a:pt x="4725703" y="26916"/>
                  <a:pt x="4942287" y="-30388"/>
                  <a:pt x="5069384" y="0"/>
                </a:cubicBezTo>
                <a:cubicBezTo>
                  <a:pt x="5196481" y="30388"/>
                  <a:pt x="5659783" y="-26914"/>
                  <a:pt x="5919167" y="0"/>
                </a:cubicBezTo>
                <a:cubicBezTo>
                  <a:pt x="6178551" y="26914"/>
                  <a:pt x="6180585" y="-1355"/>
                  <a:pt x="6385852" y="0"/>
                </a:cubicBezTo>
                <a:cubicBezTo>
                  <a:pt x="6591120" y="1355"/>
                  <a:pt x="6874207" y="-13805"/>
                  <a:pt x="7159015" y="0"/>
                </a:cubicBezTo>
                <a:cubicBezTo>
                  <a:pt x="7443823" y="13805"/>
                  <a:pt x="7729589" y="-31046"/>
                  <a:pt x="8085418" y="0"/>
                </a:cubicBezTo>
                <a:cubicBezTo>
                  <a:pt x="8307189" y="-2716"/>
                  <a:pt x="8517681" y="196982"/>
                  <a:pt x="8508856" y="423438"/>
                </a:cubicBezTo>
                <a:cubicBezTo>
                  <a:pt x="8503393" y="640442"/>
                  <a:pt x="8523438" y="742374"/>
                  <a:pt x="8508856" y="988005"/>
                </a:cubicBezTo>
                <a:cubicBezTo>
                  <a:pt x="8494274" y="1233636"/>
                  <a:pt x="8507050" y="1276336"/>
                  <a:pt x="8508856" y="1518699"/>
                </a:cubicBezTo>
                <a:cubicBezTo>
                  <a:pt x="8510662" y="1761062"/>
                  <a:pt x="8482401" y="1950814"/>
                  <a:pt x="8508856" y="2117140"/>
                </a:cubicBezTo>
                <a:cubicBezTo>
                  <a:pt x="8552966" y="2376858"/>
                  <a:pt x="8327328" y="2562407"/>
                  <a:pt x="8085418" y="2540578"/>
                </a:cubicBezTo>
                <a:cubicBezTo>
                  <a:pt x="7914628" y="2517891"/>
                  <a:pt x="7755080" y="2527968"/>
                  <a:pt x="7542114" y="2540578"/>
                </a:cubicBezTo>
                <a:cubicBezTo>
                  <a:pt x="7329148" y="2553188"/>
                  <a:pt x="7212826" y="2542527"/>
                  <a:pt x="7075430" y="2540578"/>
                </a:cubicBezTo>
                <a:cubicBezTo>
                  <a:pt x="6938034" y="2538629"/>
                  <a:pt x="6612007" y="2511299"/>
                  <a:pt x="6378886" y="2540578"/>
                </a:cubicBezTo>
                <a:cubicBezTo>
                  <a:pt x="6145765" y="2569857"/>
                  <a:pt x="5900021" y="2559451"/>
                  <a:pt x="5605723" y="2540578"/>
                </a:cubicBezTo>
                <a:cubicBezTo>
                  <a:pt x="5311425" y="2521705"/>
                  <a:pt x="5285186" y="2541237"/>
                  <a:pt x="5139038" y="2540578"/>
                </a:cubicBezTo>
                <a:cubicBezTo>
                  <a:pt x="4992891" y="2539919"/>
                  <a:pt x="4485020" y="2576502"/>
                  <a:pt x="4289255" y="2540578"/>
                </a:cubicBezTo>
                <a:cubicBezTo>
                  <a:pt x="4093490" y="2504654"/>
                  <a:pt x="3917081" y="2526048"/>
                  <a:pt x="3669331" y="2540578"/>
                </a:cubicBezTo>
                <a:cubicBezTo>
                  <a:pt x="3421581" y="2555108"/>
                  <a:pt x="3215002" y="2537260"/>
                  <a:pt x="3049408" y="2540578"/>
                </a:cubicBezTo>
                <a:cubicBezTo>
                  <a:pt x="2883814" y="2543896"/>
                  <a:pt x="2726280" y="2542062"/>
                  <a:pt x="2582723" y="2540578"/>
                </a:cubicBezTo>
                <a:cubicBezTo>
                  <a:pt x="2439166" y="2539094"/>
                  <a:pt x="1980291" y="2510913"/>
                  <a:pt x="1809560" y="2540578"/>
                </a:cubicBezTo>
                <a:cubicBezTo>
                  <a:pt x="1638829" y="2570243"/>
                  <a:pt x="1113523" y="2494844"/>
                  <a:pt x="423438" y="2540578"/>
                </a:cubicBezTo>
                <a:cubicBezTo>
                  <a:pt x="139335" y="2537732"/>
                  <a:pt x="16032" y="2348463"/>
                  <a:pt x="0" y="2117140"/>
                </a:cubicBezTo>
                <a:cubicBezTo>
                  <a:pt x="23971" y="1888625"/>
                  <a:pt x="19608" y="1680287"/>
                  <a:pt x="0" y="1535636"/>
                </a:cubicBezTo>
                <a:cubicBezTo>
                  <a:pt x="-19608" y="1390985"/>
                  <a:pt x="25846" y="1126063"/>
                  <a:pt x="0" y="971068"/>
                </a:cubicBezTo>
                <a:cubicBezTo>
                  <a:pt x="-25846" y="816073"/>
                  <a:pt x="18466" y="690976"/>
                  <a:pt x="0" y="423438"/>
                </a:cubicBezTo>
                <a:close/>
              </a:path>
              <a:path w="8508856" h="2540578" stroke="0" extrusionOk="0">
                <a:moveTo>
                  <a:pt x="0" y="423438"/>
                </a:moveTo>
                <a:cubicBezTo>
                  <a:pt x="-16890" y="182258"/>
                  <a:pt x="190913" y="34170"/>
                  <a:pt x="423438" y="0"/>
                </a:cubicBezTo>
                <a:cubicBezTo>
                  <a:pt x="551548" y="-19734"/>
                  <a:pt x="774202" y="25031"/>
                  <a:pt x="1043362" y="0"/>
                </a:cubicBezTo>
                <a:cubicBezTo>
                  <a:pt x="1312522" y="-25031"/>
                  <a:pt x="1505360" y="-33197"/>
                  <a:pt x="1816525" y="0"/>
                </a:cubicBezTo>
                <a:cubicBezTo>
                  <a:pt x="2127690" y="33197"/>
                  <a:pt x="2084169" y="-5079"/>
                  <a:pt x="2283210" y="0"/>
                </a:cubicBezTo>
                <a:cubicBezTo>
                  <a:pt x="2482252" y="5079"/>
                  <a:pt x="2873340" y="9406"/>
                  <a:pt x="3056373" y="0"/>
                </a:cubicBezTo>
                <a:cubicBezTo>
                  <a:pt x="3239406" y="-9406"/>
                  <a:pt x="3325281" y="239"/>
                  <a:pt x="3523057" y="0"/>
                </a:cubicBezTo>
                <a:cubicBezTo>
                  <a:pt x="3720833" y="-239"/>
                  <a:pt x="3946601" y="-33702"/>
                  <a:pt x="4296221" y="0"/>
                </a:cubicBezTo>
                <a:cubicBezTo>
                  <a:pt x="4645841" y="33702"/>
                  <a:pt x="4721839" y="4816"/>
                  <a:pt x="4992764" y="0"/>
                </a:cubicBezTo>
                <a:cubicBezTo>
                  <a:pt x="5263689" y="-4816"/>
                  <a:pt x="5453320" y="23169"/>
                  <a:pt x="5612688" y="0"/>
                </a:cubicBezTo>
                <a:cubicBezTo>
                  <a:pt x="5772056" y="-23169"/>
                  <a:pt x="6014117" y="33136"/>
                  <a:pt x="6309232" y="0"/>
                </a:cubicBezTo>
                <a:cubicBezTo>
                  <a:pt x="6604347" y="-33136"/>
                  <a:pt x="6812950" y="-30551"/>
                  <a:pt x="7082395" y="0"/>
                </a:cubicBezTo>
                <a:cubicBezTo>
                  <a:pt x="7351840" y="30551"/>
                  <a:pt x="7714877" y="14282"/>
                  <a:pt x="8085418" y="0"/>
                </a:cubicBezTo>
                <a:cubicBezTo>
                  <a:pt x="8340043" y="16473"/>
                  <a:pt x="8563988" y="173504"/>
                  <a:pt x="8508856" y="423438"/>
                </a:cubicBezTo>
                <a:cubicBezTo>
                  <a:pt x="8497342" y="655803"/>
                  <a:pt x="8482323" y="870177"/>
                  <a:pt x="8508856" y="1004942"/>
                </a:cubicBezTo>
                <a:cubicBezTo>
                  <a:pt x="8535389" y="1139707"/>
                  <a:pt x="8529732" y="1358911"/>
                  <a:pt x="8508856" y="1535636"/>
                </a:cubicBezTo>
                <a:cubicBezTo>
                  <a:pt x="8487980" y="1712361"/>
                  <a:pt x="8501561" y="1876691"/>
                  <a:pt x="8508856" y="2117140"/>
                </a:cubicBezTo>
                <a:cubicBezTo>
                  <a:pt x="8541942" y="2356722"/>
                  <a:pt x="8367554" y="2530936"/>
                  <a:pt x="8085418" y="2540578"/>
                </a:cubicBezTo>
                <a:cubicBezTo>
                  <a:pt x="7869737" y="2549698"/>
                  <a:pt x="7621881" y="2518379"/>
                  <a:pt x="7312255" y="2540578"/>
                </a:cubicBezTo>
                <a:cubicBezTo>
                  <a:pt x="7002629" y="2562777"/>
                  <a:pt x="6778191" y="2557923"/>
                  <a:pt x="6615711" y="2540578"/>
                </a:cubicBezTo>
                <a:cubicBezTo>
                  <a:pt x="6453231" y="2523233"/>
                  <a:pt x="6230357" y="2513257"/>
                  <a:pt x="5919167" y="2540578"/>
                </a:cubicBezTo>
                <a:cubicBezTo>
                  <a:pt x="5607977" y="2567899"/>
                  <a:pt x="5514453" y="2550845"/>
                  <a:pt x="5146004" y="2540578"/>
                </a:cubicBezTo>
                <a:cubicBezTo>
                  <a:pt x="4777555" y="2530311"/>
                  <a:pt x="4684758" y="2551742"/>
                  <a:pt x="4372840" y="2540578"/>
                </a:cubicBezTo>
                <a:cubicBezTo>
                  <a:pt x="4060922" y="2529414"/>
                  <a:pt x="4017045" y="2520042"/>
                  <a:pt x="3906156" y="2540578"/>
                </a:cubicBezTo>
                <a:cubicBezTo>
                  <a:pt x="3795267" y="2561114"/>
                  <a:pt x="3558981" y="2539686"/>
                  <a:pt x="3362852" y="2540578"/>
                </a:cubicBezTo>
                <a:cubicBezTo>
                  <a:pt x="3166723" y="2541470"/>
                  <a:pt x="2882258" y="2542278"/>
                  <a:pt x="2742928" y="2540578"/>
                </a:cubicBezTo>
                <a:cubicBezTo>
                  <a:pt x="2603598" y="2538878"/>
                  <a:pt x="2408936" y="2529699"/>
                  <a:pt x="2123004" y="2540578"/>
                </a:cubicBezTo>
                <a:cubicBezTo>
                  <a:pt x="1837072" y="2551457"/>
                  <a:pt x="1765794" y="2522843"/>
                  <a:pt x="1656320" y="2540578"/>
                </a:cubicBezTo>
                <a:cubicBezTo>
                  <a:pt x="1546846" y="2558313"/>
                  <a:pt x="1338590" y="2532221"/>
                  <a:pt x="1189636" y="2540578"/>
                </a:cubicBezTo>
                <a:cubicBezTo>
                  <a:pt x="1040682" y="2548935"/>
                  <a:pt x="703990" y="2574168"/>
                  <a:pt x="423438" y="2540578"/>
                </a:cubicBezTo>
                <a:cubicBezTo>
                  <a:pt x="224891" y="2555175"/>
                  <a:pt x="3286" y="2321588"/>
                  <a:pt x="0" y="2117140"/>
                </a:cubicBezTo>
                <a:cubicBezTo>
                  <a:pt x="13932" y="1871082"/>
                  <a:pt x="24788" y="1703991"/>
                  <a:pt x="0" y="1586447"/>
                </a:cubicBezTo>
                <a:cubicBezTo>
                  <a:pt x="-24788" y="1468903"/>
                  <a:pt x="-20192" y="1246365"/>
                  <a:pt x="0" y="1021879"/>
                </a:cubicBezTo>
                <a:cubicBezTo>
                  <a:pt x="20192" y="797393"/>
                  <a:pt x="-13142" y="635852"/>
                  <a:pt x="0" y="42343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a:solidFill>
                  <a:prstClr val="black"/>
                </a:solidFill>
                <a:latin typeface="Calibri" panose="020F0502020204030204"/>
              </a:rPr>
              <a:t>	</a:t>
            </a:r>
            <a:r>
              <a:rPr lang="vi-VN" sz="2400">
                <a:solidFill>
                  <a:prstClr val="black"/>
                </a:solidFill>
                <a:latin typeface="Calibri" panose="020F0502020204030204"/>
              </a:rPr>
              <a:t>Suốt từ sáng đến tối, tôi với bà tôi đứng trên boong tàu. Dưới bầu trời trong sáng, đôi bờ sông Von-ga được mùa thu thêu lên một màu vàng óng như hai dải lụa. Con tàu màu gạch tươi đi ngược dòng sông, bánh lái uể oải khuấy động mặt nước xanh sẫm. Nó kéo theo ở đầu sợi dây cáp dài một chiếc sà lan xám trông giống như con bọ đất. </a:t>
            </a:r>
            <a:endParaRPr lang="en-US" sz="2400" dirty="0">
              <a:solidFill>
                <a:prstClr val="black"/>
              </a:solidFill>
              <a:latin typeface="Calibri" panose="020F0502020204030204"/>
            </a:endParaRPr>
          </a:p>
        </p:txBody>
      </p:sp>
      <p:sp>
        <p:nvSpPr>
          <p:cNvPr id="4" name="Rectangle: Rounded Corners 3">
            <a:extLst>
              <a:ext uri="{FF2B5EF4-FFF2-40B4-BE49-F238E27FC236}">
                <a16:creationId xmlns:a16="http://schemas.microsoft.com/office/drawing/2014/main" id="{4FE80CFD-FA59-0D65-C1CC-F02C4AE24224}"/>
              </a:ext>
            </a:extLst>
          </p:cNvPr>
          <p:cNvSpPr/>
          <p:nvPr/>
        </p:nvSpPr>
        <p:spPr>
          <a:xfrm>
            <a:off x="394292" y="4166863"/>
            <a:ext cx="8508856" cy="852056"/>
          </a:xfrm>
          <a:custGeom>
            <a:avLst/>
            <a:gdLst>
              <a:gd name="connsiteX0" fmla="*/ 0 w 8508856"/>
              <a:gd name="connsiteY0" fmla="*/ 142012 h 852056"/>
              <a:gd name="connsiteX1" fmla="*/ 142012 w 8508856"/>
              <a:gd name="connsiteY1" fmla="*/ 0 h 852056"/>
              <a:gd name="connsiteX2" fmla="*/ 909663 w 8508856"/>
              <a:gd name="connsiteY2" fmla="*/ 0 h 852056"/>
              <a:gd name="connsiteX3" fmla="*/ 1430569 w 8508856"/>
              <a:gd name="connsiteY3" fmla="*/ 0 h 852056"/>
              <a:gd name="connsiteX4" fmla="*/ 2198220 w 8508856"/>
              <a:gd name="connsiteY4" fmla="*/ 0 h 852056"/>
              <a:gd name="connsiteX5" fmla="*/ 2883623 w 8508856"/>
              <a:gd name="connsiteY5" fmla="*/ 0 h 852056"/>
              <a:gd name="connsiteX6" fmla="*/ 3404529 w 8508856"/>
              <a:gd name="connsiteY6" fmla="*/ 0 h 852056"/>
              <a:gd name="connsiteX7" fmla="*/ 4254428 w 8508856"/>
              <a:gd name="connsiteY7" fmla="*/ 0 h 852056"/>
              <a:gd name="connsiteX8" fmla="*/ 4857582 w 8508856"/>
              <a:gd name="connsiteY8" fmla="*/ 0 h 852056"/>
              <a:gd name="connsiteX9" fmla="*/ 5625233 w 8508856"/>
              <a:gd name="connsiteY9" fmla="*/ 0 h 852056"/>
              <a:gd name="connsiteX10" fmla="*/ 6228388 w 8508856"/>
              <a:gd name="connsiteY10" fmla="*/ 0 h 852056"/>
              <a:gd name="connsiteX11" fmla="*/ 7078287 w 8508856"/>
              <a:gd name="connsiteY11" fmla="*/ 0 h 852056"/>
              <a:gd name="connsiteX12" fmla="*/ 7516945 w 8508856"/>
              <a:gd name="connsiteY12" fmla="*/ 0 h 852056"/>
              <a:gd name="connsiteX13" fmla="*/ 8366844 w 8508856"/>
              <a:gd name="connsiteY13" fmla="*/ 0 h 852056"/>
              <a:gd name="connsiteX14" fmla="*/ 8508856 w 8508856"/>
              <a:gd name="connsiteY14" fmla="*/ 142012 h 852056"/>
              <a:gd name="connsiteX15" fmla="*/ 8508856 w 8508856"/>
              <a:gd name="connsiteY15" fmla="*/ 710044 h 852056"/>
              <a:gd name="connsiteX16" fmla="*/ 8366844 w 8508856"/>
              <a:gd name="connsiteY16" fmla="*/ 852056 h 852056"/>
              <a:gd name="connsiteX17" fmla="*/ 7928186 w 8508856"/>
              <a:gd name="connsiteY17" fmla="*/ 852056 h 852056"/>
              <a:gd name="connsiteX18" fmla="*/ 7160535 w 8508856"/>
              <a:gd name="connsiteY18" fmla="*/ 852056 h 852056"/>
              <a:gd name="connsiteX19" fmla="*/ 6392884 w 8508856"/>
              <a:gd name="connsiteY19" fmla="*/ 852056 h 852056"/>
              <a:gd name="connsiteX20" fmla="*/ 5954227 w 8508856"/>
              <a:gd name="connsiteY20" fmla="*/ 852056 h 852056"/>
              <a:gd name="connsiteX21" fmla="*/ 5515569 w 8508856"/>
              <a:gd name="connsiteY21" fmla="*/ 852056 h 852056"/>
              <a:gd name="connsiteX22" fmla="*/ 4830166 w 8508856"/>
              <a:gd name="connsiteY22" fmla="*/ 852056 h 852056"/>
              <a:gd name="connsiteX23" fmla="*/ 4062515 w 8508856"/>
              <a:gd name="connsiteY23" fmla="*/ 852056 h 852056"/>
              <a:gd name="connsiteX24" fmla="*/ 3623858 w 8508856"/>
              <a:gd name="connsiteY24" fmla="*/ 852056 h 852056"/>
              <a:gd name="connsiteX25" fmla="*/ 2773958 w 8508856"/>
              <a:gd name="connsiteY25" fmla="*/ 852056 h 852056"/>
              <a:gd name="connsiteX26" fmla="*/ 2170804 w 8508856"/>
              <a:gd name="connsiteY26" fmla="*/ 852056 h 852056"/>
              <a:gd name="connsiteX27" fmla="*/ 1567650 w 8508856"/>
              <a:gd name="connsiteY27" fmla="*/ 852056 h 852056"/>
              <a:gd name="connsiteX28" fmla="*/ 1128992 w 8508856"/>
              <a:gd name="connsiteY28" fmla="*/ 852056 h 852056"/>
              <a:gd name="connsiteX29" fmla="*/ 142012 w 8508856"/>
              <a:gd name="connsiteY29" fmla="*/ 852056 h 852056"/>
              <a:gd name="connsiteX30" fmla="*/ 0 w 8508856"/>
              <a:gd name="connsiteY30" fmla="*/ 710044 h 852056"/>
              <a:gd name="connsiteX31" fmla="*/ 0 w 8508856"/>
              <a:gd name="connsiteY31" fmla="*/ 142012 h 85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08856" h="852056" fill="none" extrusionOk="0">
                <a:moveTo>
                  <a:pt x="0" y="142012"/>
                </a:moveTo>
                <a:cubicBezTo>
                  <a:pt x="713" y="61345"/>
                  <a:pt x="57436" y="1021"/>
                  <a:pt x="142012" y="0"/>
                </a:cubicBezTo>
                <a:cubicBezTo>
                  <a:pt x="522691" y="-32719"/>
                  <a:pt x="624566" y="-3339"/>
                  <a:pt x="909663" y="0"/>
                </a:cubicBezTo>
                <a:cubicBezTo>
                  <a:pt x="1194760" y="3339"/>
                  <a:pt x="1215214" y="9247"/>
                  <a:pt x="1430569" y="0"/>
                </a:cubicBezTo>
                <a:cubicBezTo>
                  <a:pt x="1645924" y="-9247"/>
                  <a:pt x="2006050" y="22785"/>
                  <a:pt x="2198220" y="0"/>
                </a:cubicBezTo>
                <a:cubicBezTo>
                  <a:pt x="2390390" y="-22785"/>
                  <a:pt x="2707764" y="-2934"/>
                  <a:pt x="2883623" y="0"/>
                </a:cubicBezTo>
                <a:cubicBezTo>
                  <a:pt x="3059482" y="2934"/>
                  <a:pt x="3254958" y="-10601"/>
                  <a:pt x="3404529" y="0"/>
                </a:cubicBezTo>
                <a:cubicBezTo>
                  <a:pt x="3554100" y="10601"/>
                  <a:pt x="3857500" y="22461"/>
                  <a:pt x="4254428" y="0"/>
                </a:cubicBezTo>
                <a:cubicBezTo>
                  <a:pt x="4651356" y="-22461"/>
                  <a:pt x="4585541" y="29875"/>
                  <a:pt x="4857582" y="0"/>
                </a:cubicBezTo>
                <a:cubicBezTo>
                  <a:pt x="5129623" y="-29875"/>
                  <a:pt x="5353643" y="26753"/>
                  <a:pt x="5625233" y="0"/>
                </a:cubicBezTo>
                <a:cubicBezTo>
                  <a:pt x="5896823" y="-26753"/>
                  <a:pt x="6049465" y="11871"/>
                  <a:pt x="6228388" y="0"/>
                </a:cubicBezTo>
                <a:cubicBezTo>
                  <a:pt x="6407311" y="-11871"/>
                  <a:pt x="6654171" y="12913"/>
                  <a:pt x="7078287" y="0"/>
                </a:cubicBezTo>
                <a:cubicBezTo>
                  <a:pt x="7502403" y="-12913"/>
                  <a:pt x="7369262" y="-10657"/>
                  <a:pt x="7516945" y="0"/>
                </a:cubicBezTo>
                <a:cubicBezTo>
                  <a:pt x="7664628" y="10657"/>
                  <a:pt x="8153328" y="28865"/>
                  <a:pt x="8366844" y="0"/>
                </a:cubicBezTo>
                <a:cubicBezTo>
                  <a:pt x="8435616" y="3519"/>
                  <a:pt x="8506747" y="64555"/>
                  <a:pt x="8508856" y="142012"/>
                </a:cubicBezTo>
                <a:cubicBezTo>
                  <a:pt x="8492351" y="346521"/>
                  <a:pt x="8499034" y="478775"/>
                  <a:pt x="8508856" y="710044"/>
                </a:cubicBezTo>
                <a:cubicBezTo>
                  <a:pt x="8501143" y="775075"/>
                  <a:pt x="8442231" y="847376"/>
                  <a:pt x="8366844" y="852056"/>
                </a:cubicBezTo>
                <a:cubicBezTo>
                  <a:pt x="8210123" y="834322"/>
                  <a:pt x="8061750" y="866668"/>
                  <a:pt x="7928186" y="852056"/>
                </a:cubicBezTo>
                <a:cubicBezTo>
                  <a:pt x="7794622" y="837444"/>
                  <a:pt x="7456775" y="875891"/>
                  <a:pt x="7160535" y="852056"/>
                </a:cubicBezTo>
                <a:cubicBezTo>
                  <a:pt x="6864295" y="828221"/>
                  <a:pt x="6760449" y="857828"/>
                  <a:pt x="6392884" y="852056"/>
                </a:cubicBezTo>
                <a:cubicBezTo>
                  <a:pt x="6025319" y="846284"/>
                  <a:pt x="6046248" y="857015"/>
                  <a:pt x="5954227" y="852056"/>
                </a:cubicBezTo>
                <a:cubicBezTo>
                  <a:pt x="5862206" y="847097"/>
                  <a:pt x="5704103" y="862210"/>
                  <a:pt x="5515569" y="852056"/>
                </a:cubicBezTo>
                <a:cubicBezTo>
                  <a:pt x="5327035" y="841902"/>
                  <a:pt x="5110376" y="871994"/>
                  <a:pt x="4830166" y="852056"/>
                </a:cubicBezTo>
                <a:cubicBezTo>
                  <a:pt x="4549956" y="832118"/>
                  <a:pt x="4236148" y="877496"/>
                  <a:pt x="4062515" y="852056"/>
                </a:cubicBezTo>
                <a:cubicBezTo>
                  <a:pt x="3888882" y="826616"/>
                  <a:pt x="3760998" y="837193"/>
                  <a:pt x="3623858" y="852056"/>
                </a:cubicBezTo>
                <a:cubicBezTo>
                  <a:pt x="3486718" y="866919"/>
                  <a:pt x="3193469" y="877641"/>
                  <a:pt x="2773958" y="852056"/>
                </a:cubicBezTo>
                <a:cubicBezTo>
                  <a:pt x="2354447" y="826471"/>
                  <a:pt x="2328540" y="827290"/>
                  <a:pt x="2170804" y="852056"/>
                </a:cubicBezTo>
                <a:cubicBezTo>
                  <a:pt x="2013068" y="876822"/>
                  <a:pt x="1715361" y="828506"/>
                  <a:pt x="1567650" y="852056"/>
                </a:cubicBezTo>
                <a:cubicBezTo>
                  <a:pt x="1419939" y="875606"/>
                  <a:pt x="1276578" y="851268"/>
                  <a:pt x="1128992" y="852056"/>
                </a:cubicBezTo>
                <a:cubicBezTo>
                  <a:pt x="981406" y="852844"/>
                  <a:pt x="556774" y="890218"/>
                  <a:pt x="142012" y="852056"/>
                </a:cubicBezTo>
                <a:cubicBezTo>
                  <a:pt x="79694" y="841966"/>
                  <a:pt x="6775" y="793993"/>
                  <a:pt x="0" y="710044"/>
                </a:cubicBezTo>
                <a:cubicBezTo>
                  <a:pt x="-7118" y="496378"/>
                  <a:pt x="19944" y="265286"/>
                  <a:pt x="0" y="142012"/>
                </a:cubicBezTo>
                <a:close/>
              </a:path>
              <a:path w="8508856" h="852056" stroke="0" extrusionOk="0">
                <a:moveTo>
                  <a:pt x="0" y="142012"/>
                </a:moveTo>
                <a:cubicBezTo>
                  <a:pt x="-16708" y="56338"/>
                  <a:pt x="64263" y="17467"/>
                  <a:pt x="142012" y="0"/>
                </a:cubicBezTo>
                <a:cubicBezTo>
                  <a:pt x="356009" y="-4021"/>
                  <a:pt x="472526" y="-21211"/>
                  <a:pt x="745166" y="0"/>
                </a:cubicBezTo>
                <a:cubicBezTo>
                  <a:pt x="1017806" y="21211"/>
                  <a:pt x="1340989" y="-29115"/>
                  <a:pt x="1512817" y="0"/>
                </a:cubicBezTo>
                <a:cubicBezTo>
                  <a:pt x="1684645" y="29115"/>
                  <a:pt x="1817618" y="-19231"/>
                  <a:pt x="1951475" y="0"/>
                </a:cubicBezTo>
                <a:cubicBezTo>
                  <a:pt x="2085332" y="19231"/>
                  <a:pt x="2446285" y="-28437"/>
                  <a:pt x="2719126" y="0"/>
                </a:cubicBezTo>
                <a:cubicBezTo>
                  <a:pt x="2991967" y="28437"/>
                  <a:pt x="2971914" y="2946"/>
                  <a:pt x="3157784" y="0"/>
                </a:cubicBezTo>
                <a:cubicBezTo>
                  <a:pt x="3343654" y="-2946"/>
                  <a:pt x="3760686" y="29496"/>
                  <a:pt x="3925435" y="0"/>
                </a:cubicBezTo>
                <a:cubicBezTo>
                  <a:pt x="4090184" y="-29496"/>
                  <a:pt x="4402152" y="-33467"/>
                  <a:pt x="4610837" y="0"/>
                </a:cubicBezTo>
                <a:cubicBezTo>
                  <a:pt x="4819522" y="33467"/>
                  <a:pt x="4926390" y="28605"/>
                  <a:pt x="5213992" y="0"/>
                </a:cubicBezTo>
                <a:cubicBezTo>
                  <a:pt x="5501594" y="-28605"/>
                  <a:pt x="5675874" y="-18994"/>
                  <a:pt x="5899394" y="0"/>
                </a:cubicBezTo>
                <a:cubicBezTo>
                  <a:pt x="6122914" y="18994"/>
                  <a:pt x="6405876" y="-35373"/>
                  <a:pt x="6667045" y="0"/>
                </a:cubicBezTo>
                <a:cubicBezTo>
                  <a:pt x="6928214" y="35373"/>
                  <a:pt x="7214591" y="11259"/>
                  <a:pt x="7352448" y="0"/>
                </a:cubicBezTo>
                <a:cubicBezTo>
                  <a:pt x="7490305" y="-11259"/>
                  <a:pt x="7912475" y="-17100"/>
                  <a:pt x="8366844" y="0"/>
                </a:cubicBezTo>
                <a:cubicBezTo>
                  <a:pt x="8457759" y="-10559"/>
                  <a:pt x="8509466" y="73479"/>
                  <a:pt x="8508856" y="142012"/>
                </a:cubicBezTo>
                <a:cubicBezTo>
                  <a:pt x="8520215" y="376027"/>
                  <a:pt x="8522960" y="522259"/>
                  <a:pt x="8508856" y="710044"/>
                </a:cubicBezTo>
                <a:cubicBezTo>
                  <a:pt x="8512559" y="795378"/>
                  <a:pt x="8443398" y="855502"/>
                  <a:pt x="8366844" y="852056"/>
                </a:cubicBezTo>
                <a:cubicBezTo>
                  <a:pt x="8089328" y="842053"/>
                  <a:pt x="7764231" y="887552"/>
                  <a:pt x="7599193" y="852056"/>
                </a:cubicBezTo>
                <a:cubicBezTo>
                  <a:pt x="7434155" y="816560"/>
                  <a:pt x="7246756" y="847497"/>
                  <a:pt x="6996039" y="852056"/>
                </a:cubicBezTo>
                <a:cubicBezTo>
                  <a:pt x="6745322" y="856615"/>
                  <a:pt x="6554321" y="853365"/>
                  <a:pt x="6310636" y="852056"/>
                </a:cubicBezTo>
                <a:cubicBezTo>
                  <a:pt x="6066951" y="850747"/>
                  <a:pt x="5792166" y="856573"/>
                  <a:pt x="5625233" y="852056"/>
                </a:cubicBezTo>
                <a:cubicBezTo>
                  <a:pt x="5458300" y="847539"/>
                  <a:pt x="5053659" y="880999"/>
                  <a:pt x="4857582" y="852056"/>
                </a:cubicBezTo>
                <a:cubicBezTo>
                  <a:pt x="4661505" y="823113"/>
                  <a:pt x="4297537" y="836936"/>
                  <a:pt x="4089931" y="852056"/>
                </a:cubicBezTo>
                <a:cubicBezTo>
                  <a:pt x="3882325" y="867176"/>
                  <a:pt x="3811469" y="839344"/>
                  <a:pt x="3651274" y="852056"/>
                </a:cubicBezTo>
                <a:cubicBezTo>
                  <a:pt x="3491079" y="864768"/>
                  <a:pt x="3276272" y="848239"/>
                  <a:pt x="3130368" y="852056"/>
                </a:cubicBezTo>
                <a:cubicBezTo>
                  <a:pt x="2984464" y="855873"/>
                  <a:pt x="2676122" y="868459"/>
                  <a:pt x="2527213" y="852056"/>
                </a:cubicBezTo>
                <a:cubicBezTo>
                  <a:pt x="2378305" y="835653"/>
                  <a:pt x="2056793" y="857758"/>
                  <a:pt x="1924059" y="852056"/>
                </a:cubicBezTo>
                <a:cubicBezTo>
                  <a:pt x="1791325" y="846354"/>
                  <a:pt x="1585665" y="853642"/>
                  <a:pt x="1485401" y="852056"/>
                </a:cubicBezTo>
                <a:cubicBezTo>
                  <a:pt x="1385137" y="850470"/>
                  <a:pt x="1167693" y="859523"/>
                  <a:pt x="1046744" y="852056"/>
                </a:cubicBezTo>
                <a:cubicBezTo>
                  <a:pt x="925795" y="844589"/>
                  <a:pt x="557596" y="896916"/>
                  <a:pt x="142012" y="852056"/>
                </a:cubicBezTo>
                <a:cubicBezTo>
                  <a:pt x="79876" y="858792"/>
                  <a:pt x="2112" y="769568"/>
                  <a:pt x="0" y="710044"/>
                </a:cubicBezTo>
                <a:cubicBezTo>
                  <a:pt x="23911" y="529554"/>
                  <a:pt x="-6926" y="382206"/>
                  <a:pt x="0" y="142012"/>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2400">
                <a:solidFill>
                  <a:prstClr val="black"/>
                </a:solidFill>
                <a:latin typeface="Calibri" panose="020F0502020204030204"/>
              </a:rPr>
              <a:t>Dưới bầu trời trong sáng, đôi bờ sông Von-ga được mùa thu thêu lên một màu vàng óng như hai dải lụa.</a:t>
            </a:r>
            <a:endParaRPr lang="en-US" sz="2400" dirty="0">
              <a:solidFill>
                <a:prstClr val="black"/>
              </a:solidFill>
              <a:latin typeface="Calibri" panose="020F0502020204030204"/>
            </a:endParaRPr>
          </a:p>
        </p:txBody>
      </p:sp>
      <p:cxnSp>
        <p:nvCxnSpPr>
          <p:cNvPr id="5" name="Straight Connector 4">
            <a:extLst>
              <a:ext uri="{FF2B5EF4-FFF2-40B4-BE49-F238E27FC236}">
                <a16:creationId xmlns:a16="http://schemas.microsoft.com/office/drawing/2014/main" id="{CC5E72CD-9F96-481F-FF62-B25FD704661A}"/>
              </a:ext>
            </a:extLst>
          </p:cNvPr>
          <p:cNvCxnSpPr>
            <a:cxnSpLocks/>
          </p:cNvCxnSpPr>
          <p:nvPr/>
        </p:nvCxnSpPr>
        <p:spPr>
          <a:xfrm>
            <a:off x="7129073" y="1962150"/>
            <a:ext cx="8719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F28D39-A34E-D5CA-D7A1-A660434EBC3C}"/>
              </a:ext>
            </a:extLst>
          </p:cNvPr>
          <p:cNvCxnSpPr>
            <a:cxnSpLocks/>
          </p:cNvCxnSpPr>
          <p:nvPr/>
        </p:nvCxnSpPr>
        <p:spPr>
          <a:xfrm>
            <a:off x="5187492" y="2343150"/>
            <a:ext cx="9847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762C14-15B6-87E2-F962-616552D25682}"/>
              </a:ext>
            </a:extLst>
          </p:cNvPr>
          <p:cNvCxnSpPr/>
          <p:nvPr/>
        </p:nvCxnSpPr>
        <p:spPr>
          <a:xfrm flipH="1">
            <a:off x="3669806" y="4283957"/>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DBD0FA-92E9-5DF9-933C-77D0CDBFC596}"/>
              </a:ext>
            </a:extLst>
          </p:cNvPr>
          <p:cNvCxnSpPr/>
          <p:nvPr/>
        </p:nvCxnSpPr>
        <p:spPr>
          <a:xfrm flipH="1">
            <a:off x="6144437" y="4308763"/>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D7698E-41C6-7A42-AC06-471ADCBCDC8F}"/>
              </a:ext>
            </a:extLst>
          </p:cNvPr>
          <p:cNvCxnSpPr/>
          <p:nvPr/>
        </p:nvCxnSpPr>
        <p:spPr>
          <a:xfrm flipH="1">
            <a:off x="3276600" y="4637418"/>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326221A-E96E-4232-F516-381741AADF08}"/>
              </a:ext>
            </a:extLst>
          </p:cNvPr>
          <p:cNvCxnSpPr/>
          <p:nvPr/>
        </p:nvCxnSpPr>
        <p:spPr>
          <a:xfrm flipH="1">
            <a:off x="5524001" y="4686629"/>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3A43ED-7E73-F8C4-509A-D611ECCAC692}"/>
              </a:ext>
            </a:extLst>
          </p:cNvPr>
          <p:cNvCxnSpPr/>
          <p:nvPr/>
        </p:nvCxnSpPr>
        <p:spPr>
          <a:xfrm flipH="1">
            <a:off x="5379221" y="4686629"/>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Diagonal Corners Rounded 15">
            <a:extLst>
              <a:ext uri="{FF2B5EF4-FFF2-40B4-BE49-F238E27FC236}">
                <a16:creationId xmlns:a16="http://schemas.microsoft.com/office/drawing/2014/main" id="{6C55043C-54D4-EB8E-DA4A-492F982BC714}"/>
              </a:ext>
            </a:extLst>
          </p:cNvPr>
          <p:cNvSpPr/>
          <p:nvPr/>
        </p:nvSpPr>
        <p:spPr>
          <a:xfrm>
            <a:off x="1678503" y="856449"/>
            <a:ext cx="2524751" cy="499565"/>
          </a:xfrm>
          <a:custGeom>
            <a:avLst/>
            <a:gdLst>
              <a:gd name="connsiteX0" fmla="*/ 83262 w 2524751"/>
              <a:gd name="connsiteY0" fmla="*/ 0 h 499565"/>
              <a:gd name="connsiteX1" fmla="*/ 620390 w 2524751"/>
              <a:gd name="connsiteY1" fmla="*/ 0 h 499565"/>
              <a:gd name="connsiteX2" fmla="*/ 1255177 w 2524751"/>
              <a:gd name="connsiteY2" fmla="*/ 0 h 499565"/>
              <a:gd name="connsiteX3" fmla="*/ 1889964 w 2524751"/>
              <a:gd name="connsiteY3" fmla="*/ 0 h 499565"/>
              <a:gd name="connsiteX4" fmla="*/ 2524751 w 2524751"/>
              <a:gd name="connsiteY4" fmla="*/ 0 h 499565"/>
              <a:gd name="connsiteX5" fmla="*/ 2524751 w 2524751"/>
              <a:gd name="connsiteY5" fmla="*/ 0 h 499565"/>
              <a:gd name="connsiteX6" fmla="*/ 2524751 w 2524751"/>
              <a:gd name="connsiteY6" fmla="*/ 416303 h 499565"/>
              <a:gd name="connsiteX7" fmla="*/ 2441489 w 2524751"/>
              <a:gd name="connsiteY7" fmla="*/ 499565 h 499565"/>
              <a:gd name="connsiteX8" fmla="*/ 1831117 w 2524751"/>
              <a:gd name="connsiteY8" fmla="*/ 499565 h 499565"/>
              <a:gd name="connsiteX9" fmla="*/ 1245159 w 2524751"/>
              <a:gd name="connsiteY9" fmla="*/ 499565 h 499565"/>
              <a:gd name="connsiteX10" fmla="*/ 659202 w 2524751"/>
              <a:gd name="connsiteY10" fmla="*/ 499565 h 499565"/>
              <a:gd name="connsiteX11" fmla="*/ 0 w 2524751"/>
              <a:gd name="connsiteY11" fmla="*/ 499565 h 499565"/>
              <a:gd name="connsiteX12" fmla="*/ 0 w 2524751"/>
              <a:gd name="connsiteY12" fmla="*/ 499565 h 499565"/>
              <a:gd name="connsiteX13" fmla="*/ 0 w 2524751"/>
              <a:gd name="connsiteY13" fmla="*/ 83262 h 499565"/>
              <a:gd name="connsiteX14" fmla="*/ 83262 w 2524751"/>
              <a:gd name="connsiteY14" fmla="*/ 0 h 49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4751" h="499565" fill="none" extrusionOk="0">
                <a:moveTo>
                  <a:pt x="83262" y="0"/>
                </a:moveTo>
                <a:cubicBezTo>
                  <a:pt x="278165" y="19134"/>
                  <a:pt x="358734" y="12987"/>
                  <a:pt x="620390" y="0"/>
                </a:cubicBezTo>
                <a:cubicBezTo>
                  <a:pt x="882046" y="-12987"/>
                  <a:pt x="1111226" y="769"/>
                  <a:pt x="1255177" y="0"/>
                </a:cubicBezTo>
                <a:cubicBezTo>
                  <a:pt x="1399128" y="-769"/>
                  <a:pt x="1672230" y="-17081"/>
                  <a:pt x="1889964" y="0"/>
                </a:cubicBezTo>
                <a:cubicBezTo>
                  <a:pt x="2107698" y="17081"/>
                  <a:pt x="2362771" y="-13052"/>
                  <a:pt x="2524751" y="0"/>
                </a:cubicBezTo>
                <a:lnTo>
                  <a:pt x="2524751" y="0"/>
                </a:lnTo>
                <a:cubicBezTo>
                  <a:pt x="2526547" y="121930"/>
                  <a:pt x="2542774" y="312479"/>
                  <a:pt x="2524751" y="416303"/>
                </a:cubicBezTo>
                <a:cubicBezTo>
                  <a:pt x="2526303" y="455340"/>
                  <a:pt x="2488335" y="502569"/>
                  <a:pt x="2441489" y="499565"/>
                </a:cubicBezTo>
                <a:cubicBezTo>
                  <a:pt x="2241348" y="527985"/>
                  <a:pt x="2097732" y="492214"/>
                  <a:pt x="1831117" y="499565"/>
                </a:cubicBezTo>
                <a:cubicBezTo>
                  <a:pt x="1564502" y="506916"/>
                  <a:pt x="1468815" y="480360"/>
                  <a:pt x="1245159" y="499565"/>
                </a:cubicBezTo>
                <a:cubicBezTo>
                  <a:pt x="1021503" y="518770"/>
                  <a:pt x="939999" y="514099"/>
                  <a:pt x="659202" y="499565"/>
                </a:cubicBezTo>
                <a:cubicBezTo>
                  <a:pt x="378405" y="485031"/>
                  <a:pt x="132943" y="512316"/>
                  <a:pt x="0" y="499565"/>
                </a:cubicBezTo>
                <a:lnTo>
                  <a:pt x="0" y="499565"/>
                </a:lnTo>
                <a:cubicBezTo>
                  <a:pt x="-18176" y="353773"/>
                  <a:pt x="-12025" y="175408"/>
                  <a:pt x="0" y="83262"/>
                </a:cubicBezTo>
                <a:cubicBezTo>
                  <a:pt x="5735" y="32303"/>
                  <a:pt x="38272" y="-4439"/>
                  <a:pt x="83262" y="0"/>
                </a:cubicBezTo>
                <a:close/>
              </a:path>
              <a:path w="2524751" h="499565" stroke="0" extrusionOk="0">
                <a:moveTo>
                  <a:pt x="83262" y="0"/>
                </a:moveTo>
                <a:cubicBezTo>
                  <a:pt x="324466" y="1288"/>
                  <a:pt x="383259" y="11996"/>
                  <a:pt x="620390" y="0"/>
                </a:cubicBezTo>
                <a:cubicBezTo>
                  <a:pt x="857521" y="-11996"/>
                  <a:pt x="921746" y="776"/>
                  <a:pt x="1181932" y="0"/>
                </a:cubicBezTo>
                <a:cubicBezTo>
                  <a:pt x="1442118" y="-776"/>
                  <a:pt x="1561004" y="-8506"/>
                  <a:pt x="1767889" y="0"/>
                </a:cubicBezTo>
                <a:cubicBezTo>
                  <a:pt x="1974774" y="8506"/>
                  <a:pt x="2356113" y="-6607"/>
                  <a:pt x="2524751" y="0"/>
                </a:cubicBezTo>
                <a:lnTo>
                  <a:pt x="2524751" y="0"/>
                </a:lnTo>
                <a:cubicBezTo>
                  <a:pt x="2513246" y="85528"/>
                  <a:pt x="2533133" y="313900"/>
                  <a:pt x="2524751" y="416303"/>
                </a:cubicBezTo>
                <a:cubicBezTo>
                  <a:pt x="2527551" y="465849"/>
                  <a:pt x="2484938" y="496517"/>
                  <a:pt x="2441489" y="499565"/>
                </a:cubicBezTo>
                <a:cubicBezTo>
                  <a:pt x="2191829" y="510084"/>
                  <a:pt x="2154279" y="508107"/>
                  <a:pt x="1879947" y="499565"/>
                </a:cubicBezTo>
                <a:cubicBezTo>
                  <a:pt x="1605615" y="491023"/>
                  <a:pt x="1515596" y="515030"/>
                  <a:pt x="1220745" y="499565"/>
                </a:cubicBezTo>
                <a:cubicBezTo>
                  <a:pt x="925894" y="484100"/>
                  <a:pt x="759484" y="507705"/>
                  <a:pt x="610372" y="499565"/>
                </a:cubicBezTo>
                <a:cubicBezTo>
                  <a:pt x="461260" y="491425"/>
                  <a:pt x="254494" y="529580"/>
                  <a:pt x="0" y="499565"/>
                </a:cubicBezTo>
                <a:lnTo>
                  <a:pt x="0" y="499565"/>
                </a:lnTo>
                <a:cubicBezTo>
                  <a:pt x="-20027" y="308259"/>
                  <a:pt x="-5003" y="179269"/>
                  <a:pt x="0" y="83262"/>
                </a:cubicBezTo>
                <a:cubicBezTo>
                  <a:pt x="10551" y="34935"/>
                  <a:pt x="35163" y="-3604"/>
                  <a:pt x="8326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srgbClr val="FF0000"/>
                </a:solidFill>
                <a:latin typeface="UTM French Vanilla" panose="02040603050506020204" pitchFamily="18" charset="0"/>
              </a:rPr>
              <a:t>Đoạn</a:t>
            </a:r>
            <a:r>
              <a:rPr lang="en-US" sz="4050" dirty="0">
                <a:solidFill>
                  <a:srgbClr val="FF0000"/>
                </a:solidFill>
                <a:latin typeface="UTM French Vanilla" panose="02040603050506020204" pitchFamily="18" charset="0"/>
              </a:rPr>
              <a:t> 2</a:t>
            </a:r>
          </a:p>
        </p:txBody>
      </p:sp>
      <p:cxnSp>
        <p:nvCxnSpPr>
          <p:cNvPr id="17" name="Straight Connector 16">
            <a:extLst>
              <a:ext uri="{FF2B5EF4-FFF2-40B4-BE49-F238E27FC236}">
                <a16:creationId xmlns:a16="http://schemas.microsoft.com/office/drawing/2014/main" id="{77BF3F4B-FF8A-47F1-81CB-0FEF67CE724D}"/>
              </a:ext>
            </a:extLst>
          </p:cNvPr>
          <p:cNvCxnSpPr>
            <a:cxnSpLocks/>
          </p:cNvCxnSpPr>
          <p:nvPr/>
        </p:nvCxnSpPr>
        <p:spPr>
          <a:xfrm>
            <a:off x="3956039" y="3028950"/>
            <a:ext cx="9847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25386D-1A99-4671-8918-8D015C6B34F1}"/>
              </a:ext>
            </a:extLst>
          </p:cNvPr>
          <p:cNvCxnSpPr>
            <a:cxnSpLocks/>
          </p:cNvCxnSpPr>
          <p:nvPr/>
        </p:nvCxnSpPr>
        <p:spPr>
          <a:xfrm>
            <a:off x="5029200" y="302895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DB84E6-80DA-47B1-84A3-0D0202AA0A4E}"/>
              </a:ext>
            </a:extLst>
          </p:cNvPr>
          <p:cNvCxnSpPr>
            <a:cxnSpLocks/>
          </p:cNvCxnSpPr>
          <p:nvPr/>
        </p:nvCxnSpPr>
        <p:spPr>
          <a:xfrm>
            <a:off x="7129073" y="340995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962520" imgH="1228680"/>
        </mc:Choice>
        <mc:Fallback>
          <p:control name="TextBox1" r:id="rId1" imgW="3962520" imgH="1228680">
            <p:pic>
              <p:nvPicPr>
                <p:cNvPr id="2" name="TextBox1">
                  <a:extLst>
                    <a:ext uri="{FF2B5EF4-FFF2-40B4-BE49-F238E27FC236}">
                      <a16:creationId xmlns:a16="http://schemas.microsoft.com/office/drawing/2014/main" id="{1417B1E4-BD04-2D92-E61D-7D093873A237}"/>
                    </a:ext>
                  </a:extLst>
                </p:cNvPr>
                <p:cNvPicPr>
                  <a:picLocks/>
                </p:cNvPicPr>
                <p:nvPr/>
              </p:nvPicPr>
              <p:blipFill>
                <a:blip r:embed="rId5"/>
                <a:stretch>
                  <a:fillRect/>
                </a:stretch>
              </p:blipFill>
              <p:spPr>
                <a:xfrm>
                  <a:off x="4940747" y="124582"/>
                  <a:ext cx="3962400" cy="1231432"/>
                </a:xfrm>
                <a:prstGeom prst="rect">
                  <a:avLst/>
                </a:prstGeom>
              </p:spPr>
            </p:pic>
          </p:control>
        </mc:Fallback>
      </mc:AlternateContent>
    </p:controls>
    <p:extLst>
      <p:ext uri="{BB962C8B-B14F-4D97-AF65-F5344CB8AC3E}">
        <p14:creationId xmlns:p14="http://schemas.microsoft.com/office/powerpoint/2010/main" val="14262543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par>
                                <p:cTn id="48" presetID="22" presetClass="entr" presetSubtype="1"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500"/>
                                        <p:tgtEl>
                                          <p:spTgt spid="11"/>
                                        </p:tgtEl>
                                      </p:cBhvr>
                                    </p:animEffect>
                                  </p:childTnLst>
                                </p:cTn>
                              </p:par>
                              <p:par>
                                <p:cTn id="51" presetID="22" presetClass="entr" presetSubtype="1"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up)">
                                      <p:cBhvr>
                                        <p:cTn id="53" dur="500"/>
                                        <p:tgtEl>
                                          <p:spTgt spid="12"/>
                                        </p:tgtEl>
                                      </p:cBhvr>
                                    </p:animEffect>
                                  </p:childTnLst>
                                </p:cTn>
                              </p:par>
                              <p:par>
                                <p:cTn id="54" presetID="22" presetClass="entr" presetSubtype="1"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up)">
                                      <p:cBhvr>
                                        <p:cTn id="56" dur="500"/>
                                        <p:tgtEl>
                                          <p:spTgt spid="13"/>
                                        </p:tgtEl>
                                      </p:cBhvr>
                                    </p:animEffect>
                                  </p:childTnLst>
                                </p:cTn>
                              </p:par>
                              <p:par>
                                <p:cTn id="57" presetID="22" presetClass="entr" presetSubtype="1"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par>
                                <p:cTn id="60" presetID="22" presetClass="entr" presetSubtype="1"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54E68E-1417-DF63-9B7B-2366F1D6FA8E}"/>
              </a:ext>
            </a:extLst>
          </p:cNvPr>
          <p:cNvSpPr/>
          <p:nvPr/>
        </p:nvSpPr>
        <p:spPr>
          <a:xfrm>
            <a:off x="123955" y="92177"/>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FFCCCC"/>
          </a:solidFill>
          <a:ln w="38100">
            <a:solidFill>
              <a:srgbClr val="FF3399"/>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nối</a:t>
            </a:r>
            <a:r>
              <a:rPr lang="en-US" sz="3600" dirty="0">
                <a:solidFill>
                  <a:srgbClr val="7030A0"/>
                </a:solidFill>
                <a:latin typeface="UVN Banh Mi" pitchFamily="2" charset="0"/>
              </a:rPr>
              <a:t> </a:t>
            </a:r>
            <a:r>
              <a:rPr lang="en-US" sz="3600" dirty="0" err="1">
                <a:solidFill>
                  <a:srgbClr val="7030A0"/>
                </a:solidFill>
                <a:latin typeface="UVN Banh Mi" pitchFamily="2" charset="0"/>
              </a:rPr>
              <a:t>tiếp</a:t>
            </a:r>
            <a:r>
              <a:rPr lang="en-US" sz="3600" dirty="0">
                <a:solidFill>
                  <a:srgbClr val="7030A0"/>
                </a:solidFill>
                <a:latin typeface="UVN Banh Mi" pitchFamily="2" charset="0"/>
              </a:rPr>
              <a:t> </a:t>
            </a:r>
            <a:r>
              <a:rPr lang="en-US" sz="3600" dirty="0" err="1">
                <a:solidFill>
                  <a:srgbClr val="7030A0"/>
                </a:solidFill>
                <a:latin typeface="UVN Banh Mi" pitchFamily="2" charset="0"/>
              </a:rPr>
              <a:t>đoạn</a:t>
            </a:r>
            <a:endParaRPr lang="en-US" sz="3600" dirty="0">
              <a:solidFill>
                <a:srgbClr val="7030A0"/>
              </a:solidFill>
              <a:latin typeface="UVN Banh Mi" pitchFamily="2" charset="0"/>
            </a:endParaRPr>
          </a:p>
        </p:txBody>
      </p:sp>
      <p:sp>
        <p:nvSpPr>
          <p:cNvPr id="3" name="Rectangle: Rounded Corners 2">
            <a:extLst>
              <a:ext uri="{FF2B5EF4-FFF2-40B4-BE49-F238E27FC236}">
                <a16:creationId xmlns:a16="http://schemas.microsoft.com/office/drawing/2014/main" id="{D7D2FA44-52C7-E2F8-23B4-B25CA7E9A3FE}"/>
              </a:ext>
            </a:extLst>
          </p:cNvPr>
          <p:cNvSpPr/>
          <p:nvPr/>
        </p:nvSpPr>
        <p:spPr>
          <a:xfrm>
            <a:off x="386886" y="1394979"/>
            <a:ext cx="8498035" cy="2469920"/>
          </a:xfrm>
          <a:custGeom>
            <a:avLst/>
            <a:gdLst>
              <a:gd name="connsiteX0" fmla="*/ 0 w 8498035"/>
              <a:gd name="connsiteY0" fmla="*/ 411662 h 2469920"/>
              <a:gd name="connsiteX1" fmla="*/ 411662 w 8498035"/>
              <a:gd name="connsiteY1" fmla="*/ 0 h 2469920"/>
              <a:gd name="connsiteX2" fmla="*/ 955869 w 8498035"/>
              <a:gd name="connsiteY2" fmla="*/ 0 h 2469920"/>
              <a:gd name="connsiteX3" fmla="*/ 1653570 w 8498035"/>
              <a:gd name="connsiteY3" fmla="*/ 0 h 2469920"/>
              <a:gd name="connsiteX4" fmla="*/ 2197777 w 8498035"/>
              <a:gd name="connsiteY4" fmla="*/ 0 h 2469920"/>
              <a:gd name="connsiteX5" fmla="*/ 3048972 w 8498035"/>
              <a:gd name="connsiteY5" fmla="*/ 0 h 2469920"/>
              <a:gd name="connsiteX6" fmla="*/ 3669926 w 8498035"/>
              <a:gd name="connsiteY6" fmla="*/ 0 h 2469920"/>
              <a:gd name="connsiteX7" fmla="*/ 4444374 w 8498035"/>
              <a:gd name="connsiteY7" fmla="*/ 0 h 2469920"/>
              <a:gd name="connsiteX8" fmla="*/ 5065328 w 8498035"/>
              <a:gd name="connsiteY8" fmla="*/ 0 h 2469920"/>
              <a:gd name="connsiteX9" fmla="*/ 5916523 w 8498035"/>
              <a:gd name="connsiteY9" fmla="*/ 0 h 2469920"/>
              <a:gd name="connsiteX10" fmla="*/ 6383983 w 8498035"/>
              <a:gd name="connsiteY10" fmla="*/ 0 h 2469920"/>
              <a:gd name="connsiteX11" fmla="*/ 7158431 w 8498035"/>
              <a:gd name="connsiteY11" fmla="*/ 0 h 2469920"/>
              <a:gd name="connsiteX12" fmla="*/ 8086373 w 8498035"/>
              <a:gd name="connsiteY12" fmla="*/ 0 h 2469920"/>
              <a:gd name="connsiteX13" fmla="*/ 8498035 w 8498035"/>
              <a:gd name="connsiteY13" fmla="*/ 411662 h 2469920"/>
              <a:gd name="connsiteX14" fmla="*/ 8498035 w 8498035"/>
              <a:gd name="connsiteY14" fmla="*/ 960527 h 2469920"/>
              <a:gd name="connsiteX15" fmla="*/ 8498035 w 8498035"/>
              <a:gd name="connsiteY15" fmla="*/ 1476461 h 2469920"/>
              <a:gd name="connsiteX16" fmla="*/ 8498035 w 8498035"/>
              <a:gd name="connsiteY16" fmla="*/ 2058258 h 2469920"/>
              <a:gd name="connsiteX17" fmla="*/ 8086373 w 8498035"/>
              <a:gd name="connsiteY17" fmla="*/ 2469920 h 2469920"/>
              <a:gd name="connsiteX18" fmla="*/ 7542166 w 8498035"/>
              <a:gd name="connsiteY18" fmla="*/ 2469920 h 2469920"/>
              <a:gd name="connsiteX19" fmla="*/ 7074707 w 8498035"/>
              <a:gd name="connsiteY19" fmla="*/ 2469920 h 2469920"/>
              <a:gd name="connsiteX20" fmla="*/ 6377006 w 8498035"/>
              <a:gd name="connsiteY20" fmla="*/ 2469920 h 2469920"/>
              <a:gd name="connsiteX21" fmla="*/ 5602557 w 8498035"/>
              <a:gd name="connsiteY21" fmla="*/ 2469920 h 2469920"/>
              <a:gd name="connsiteX22" fmla="*/ 5135098 w 8498035"/>
              <a:gd name="connsiteY22" fmla="*/ 2469920 h 2469920"/>
              <a:gd name="connsiteX23" fmla="*/ 4283903 w 8498035"/>
              <a:gd name="connsiteY23" fmla="*/ 2469920 h 2469920"/>
              <a:gd name="connsiteX24" fmla="*/ 3662949 w 8498035"/>
              <a:gd name="connsiteY24" fmla="*/ 2469920 h 2469920"/>
              <a:gd name="connsiteX25" fmla="*/ 3041995 w 8498035"/>
              <a:gd name="connsiteY25" fmla="*/ 2469920 h 2469920"/>
              <a:gd name="connsiteX26" fmla="*/ 2574535 w 8498035"/>
              <a:gd name="connsiteY26" fmla="*/ 2469920 h 2469920"/>
              <a:gd name="connsiteX27" fmla="*/ 1800087 w 8498035"/>
              <a:gd name="connsiteY27" fmla="*/ 2469920 h 2469920"/>
              <a:gd name="connsiteX28" fmla="*/ 411662 w 8498035"/>
              <a:gd name="connsiteY28" fmla="*/ 2469920 h 2469920"/>
              <a:gd name="connsiteX29" fmla="*/ 0 w 8498035"/>
              <a:gd name="connsiteY29" fmla="*/ 2058258 h 2469920"/>
              <a:gd name="connsiteX30" fmla="*/ 0 w 8498035"/>
              <a:gd name="connsiteY30" fmla="*/ 1492927 h 2469920"/>
              <a:gd name="connsiteX31" fmla="*/ 0 w 8498035"/>
              <a:gd name="connsiteY31" fmla="*/ 944061 h 2469920"/>
              <a:gd name="connsiteX32" fmla="*/ 0 w 8498035"/>
              <a:gd name="connsiteY32" fmla="*/ 411662 h 246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98035" h="2469920" fill="none" extrusionOk="0">
                <a:moveTo>
                  <a:pt x="0" y="411662"/>
                </a:moveTo>
                <a:cubicBezTo>
                  <a:pt x="1577" y="224723"/>
                  <a:pt x="174857" y="-42874"/>
                  <a:pt x="411662" y="0"/>
                </a:cubicBezTo>
                <a:cubicBezTo>
                  <a:pt x="622808" y="-7913"/>
                  <a:pt x="829181" y="23972"/>
                  <a:pt x="955869" y="0"/>
                </a:cubicBezTo>
                <a:cubicBezTo>
                  <a:pt x="1082557" y="-23972"/>
                  <a:pt x="1384419" y="6971"/>
                  <a:pt x="1653570" y="0"/>
                </a:cubicBezTo>
                <a:cubicBezTo>
                  <a:pt x="1922721" y="-6971"/>
                  <a:pt x="1991433" y="-13886"/>
                  <a:pt x="2197777" y="0"/>
                </a:cubicBezTo>
                <a:cubicBezTo>
                  <a:pt x="2404121" y="13886"/>
                  <a:pt x="2815591" y="6715"/>
                  <a:pt x="3048972" y="0"/>
                </a:cubicBezTo>
                <a:cubicBezTo>
                  <a:pt x="3282354" y="-6715"/>
                  <a:pt x="3446673" y="20532"/>
                  <a:pt x="3669926" y="0"/>
                </a:cubicBezTo>
                <a:cubicBezTo>
                  <a:pt x="3893179" y="-20532"/>
                  <a:pt x="4230767" y="-30223"/>
                  <a:pt x="4444374" y="0"/>
                </a:cubicBezTo>
                <a:cubicBezTo>
                  <a:pt x="4657981" y="30223"/>
                  <a:pt x="4930300" y="-15320"/>
                  <a:pt x="5065328" y="0"/>
                </a:cubicBezTo>
                <a:cubicBezTo>
                  <a:pt x="5200356" y="15320"/>
                  <a:pt x="5694834" y="-20114"/>
                  <a:pt x="5916523" y="0"/>
                </a:cubicBezTo>
                <a:cubicBezTo>
                  <a:pt x="6138213" y="20114"/>
                  <a:pt x="6182147" y="-9877"/>
                  <a:pt x="6383983" y="0"/>
                </a:cubicBezTo>
                <a:cubicBezTo>
                  <a:pt x="6585819" y="9877"/>
                  <a:pt x="6884733" y="22576"/>
                  <a:pt x="7158431" y="0"/>
                </a:cubicBezTo>
                <a:cubicBezTo>
                  <a:pt x="7432129" y="-22576"/>
                  <a:pt x="7726725" y="-21672"/>
                  <a:pt x="8086373" y="0"/>
                </a:cubicBezTo>
                <a:cubicBezTo>
                  <a:pt x="8295106" y="-4184"/>
                  <a:pt x="8508713" y="193263"/>
                  <a:pt x="8498035" y="411662"/>
                </a:cubicBezTo>
                <a:cubicBezTo>
                  <a:pt x="8514838" y="642384"/>
                  <a:pt x="8492290" y="737141"/>
                  <a:pt x="8498035" y="960527"/>
                </a:cubicBezTo>
                <a:cubicBezTo>
                  <a:pt x="8503780" y="1183913"/>
                  <a:pt x="8483019" y="1356799"/>
                  <a:pt x="8498035" y="1476461"/>
                </a:cubicBezTo>
                <a:cubicBezTo>
                  <a:pt x="8513051" y="1596123"/>
                  <a:pt x="8502269" y="1940307"/>
                  <a:pt x="8498035" y="2058258"/>
                </a:cubicBezTo>
                <a:cubicBezTo>
                  <a:pt x="8534753" y="2307139"/>
                  <a:pt x="8324616" y="2499435"/>
                  <a:pt x="8086373" y="2469920"/>
                </a:cubicBezTo>
                <a:cubicBezTo>
                  <a:pt x="7949438" y="2470486"/>
                  <a:pt x="7751424" y="2484508"/>
                  <a:pt x="7542166" y="2469920"/>
                </a:cubicBezTo>
                <a:cubicBezTo>
                  <a:pt x="7332908" y="2455332"/>
                  <a:pt x="7173984" y="2489496"/>
                  <a:pt x="7074707" y="2469920"/>
                </a:cubicBezTo>
                <a:cubicBezTo>
                  <a:pt x="6975430" y="2450344"/>
                  <a:pt x="6587687" y="2470836"/>
                  <a:pt x="6377006" y="2469920"/>
                </a:cubicBezTo>
                <a:cubicBezTo>
                  <a:pt x="6166325" y="2469004"/>
                  <a:pt x="5900579" y="2461347"/>
                  <a:pt x="5602557" y="2469920"/>
                </a:cubicBezTo>
                <a:cubicBezTo>
                  <a:pt x="5304535" y="2478493"/>
                  <a:pt x="5241280" y="2465521"/>
                  <a:pt x="5135098" y="2469920"/>
                </a:cubicBezTo>
                <a:cubicBezTo>
                  <a:pt x="5028916" y="2474319"/>
                  <a:pt x="4639098" y="2474699"/>
                  <a:pt x="4283903" y="2469920"/>
                </a:cubicBezTo>
                <a:cubicBezTo>
                  <a:pt x="3928708" y="2465141"/>
                  <a:pt x="3950574" y="2478191"/>
                  <a:pt x="3662949" y="2469920"/>
                </a:cubicBezTo>
                <a:cubicBezTo>
                  <a:pt x="3375324" y="2461649"/>
                  <a:pt x="3190206" y="2479280"/>
                  <a:pt x="3041995" y="2469920"/>
                </a:cubicBezTo>
                <a:cubicBezTo>
                  <a:pt x="2893784" y="2460560"/>
                  <a:pt x="2724990" y="2447117"/>
                  <a:pt x="2574535" y="2469920"/>
                </a:cubicBezTo>
                <a:cubicBezTo>
                  <a:pt x="2424080" y="2492723"/>
                  <a:pt x="2150552" y="2484625"/>
                  <a:pt x="1800087" y="2469920"/>
                </a:cubicBezTo>
                <a:cubicBezTo>
                  <a:pt x="1449622" y="2455215"/>
                  <a:pt x="1052715" y="2411446"/>
                  <a:pt x="411662" y="2469920"/>
                </a:cubicBezTo>
                <a:cubicBezTo>
                  <a:pt x="130035" y="2466846"/>
                  <a:pt x="33872" y="2280257"/>
                  <a:pt x="0" y="2058258"/>
                </a:cubicBezTo>
                <a:cubicBezTo>
                  <a:pt x="-8017" y="1885987"/>
                  <a:pt x="-6396" y="1674636"/>
                  <a:pt x="0" y="1492927"/>
                </a:cubicBezTo>
                <a:cubicBezTo>
                  <a:pt x="6396" y="1311218"/>
                  <a:pt x="19444" y="1158759"/>
                  <a:pt x="0" y="944061"/>
                </a:cubicBezTo>
                <a:cubicBezTo>
                  <a:pt x="-19444" y="729363"/>
                  <a:pt x="11915" y="538656"/>
                  <a:pt x="0" y="411662"/>
                </a:cubicBezTo>
                <a:close/>
              </a:path>
              <a:path w="8498035" h="2469920" stroke="0" extrusionOk="0">
                <a:moveTo>
                  <a:pt x="0" y="411662"/>
                </a:moveTo>
                <a:cubicBezTo>
                  <a:pt x="-8991" y="180410"/>
                  <a:pt x="186247" y="49716"/>
                  <a:pt x="411662" y="0"/>
                </a:cubicBezTo>
                <a:cubicBezTo>
                  <a:pt x="662571" y="-8146"/>
                  <a:pt x="839924" y="28597"/>
                  <a:pt x="1032616" y="0"/>
                </a:cubicBezTo>
                <a:cubicBezTo>
                  <a:pt x="1225308" y="-28597"/>
                  <a:pt x="1549437" y="10533"/>
                  <a:pt x="1807064" y="0"/>
                </a:cubicBezTo>
                <a:cubicBezTo>
                  <a:pt x="2064691" y="-10533"/>
                  <a:pt x="2080110" y="11811"/>
                  <a:pt x="2274524" y="0"/>
                </a:cubicBezTo>
                <a:cubicBezTo>
                  <a:pt x="2468938" y="-11811"/>
                  <a:pt x="2759086" y="-10562"/>
                  <a:pt x="3048972" y="0"/>
                </a:cubicBezTo>
                <a:cubicBezTo>
                  <a:pt x="3338858" y="10562"/>
                  <a:pt x="3315492" y="-12032"/>
                  <a:pt x="3516431" y="0"/>
                </a:cubicBezTo>
                <a:cubicBezTo>
                  <a:pt x="3717370" y="12032"/>
                  <a:pt x="3986274" y="-14823"/>
                  <a:pt x="4290880" y="0"/>
                </a:cubicBezTo>
                <a:cubicBezTo>
                  <a:pt x="4595486" y="14823"/>
                  <a:pt x="4835277" y="22673"/>
                  <a:pt x="4988581" y="0"/>
                </a:cubicBezTo>
                <a:cubicBezTo>
                  <a:pt x="5141885" y="-22673"/>
                  <a:pt x="5324692" y="-10187"/>
                  <a:pt x="5609534" y="0"/>
                </a:cubicBezTo>
                <a:cubicBezTo>
                  <a:pt x="5894376" y="10187"/>
                  <a:pt x="6103643" y="13329"/>
                  <a:pt x="6307235" y="0"/>
                </a:cubicBezTo>
                <a:cubicBezTo>
                  <a:pt x="6510827" y="-13329"/>
                  <a:pt x="6708375" y="-18094"/>
                  <a:pt x="7081684" y="0"/>
                </a:cubicBezTo>
                <a:cubicBezTo>
                  <a:pt x="7454993" y="18094"/>
                  <a:pt x="7732059" y="29890"/>
                  <a:pt x="8086373" y="0"/>
                </a:cubicBezTo>
                <a:cubicBezTo>
                  <a:pt x="8323361" y="7641"/>
                  <a:pt x="8531077" y="174672"/>
                  <a:pt x="8498035" y="411662"/>
                </a:cubicBezTo>
                <a:cubicBezTo>
                  <a:pt x="8492273" y="655943"/>
                  <a:pt x="8518223" y="799287"/>
                  <a:pt x="8498035" y="976993"/>
                </a:cubicBezTo>
                <a:cubicBezTo>
                  <a:pt x="8477847" y="1154699"/>
                  <a:pt x="8498348" y="1257685"/>
                  <a:pt x="8498035" y="1492927"/>
                </a:cubicBezTo>
                <a:cubicBezTo>
                  <a:pt x="8497722" y="1728169"/>
                  <a:pt x="8493061" y="1865275"/>
                  <a:pt x="8498035" y="2058258"/>
                </a:cubicBezTo>
                <a:cubicBezTo>
                  <a:pt x="8514540" y="2288469"/>
                  <a:pt x="8369111" y="2458858"/>
                  <a:pt x="8086373" y="2469920"/>
                </a:cubicBezTo>
                <a:cubicBezTo>
                  <a:pt x="7896978" y="2457872"/>
                  <a:pt x="7541800" y="2486789"/>
                  <a:pt x="7311925" y="2469920"/>
                </a:cubicBezTo>
                <a:cubicBezTo>
                  <a:pt x="7082050" y="2453051"/>
                  <a:pt x="6805902" y="2481317"/>
                  <a:pt x="6614224" y="2469920"/>
                </a:cubicBezTo>
                <a:cubicBezTo>
                  <a:pt x="6422546" y="2458523"/>
                  <a:pt x="6127255" y="2492144"/>
                  <a:pt x="5916523" y="2469920"/>
                </a:cubicBezTo>
                <a:cubicBezTo>
                  <a:pt x="5705791" y="2447696"/>
                  <a:pt x="5468463" y="2446531"/>
                  <a:pt x="5142075" y="2469920"/>
                </a:cubicBezTo>
                <a:cubicBezTo>
                  <a:pt x="4815687" y="2493309"/>
                  <a:pt x="4615998" y="2435487"/>
                  <a:pt x="4367627" y="2469920"/>
                </a:cubicBezTo>
                <a:cubicBezTo>
                  <a:pt x="4119256" y="2504353"/>
                  <a:pt x="4049381" y="2469912"/>
                  <a:pt x="3900167" y="2469920"/>
                </a:cubicBezTo>
                <a:cubicBezTo>
                  <a:pt x="3750953" y="2469928"/>
                  <a:pt x="3479839" y="2456704"/>
                  <a:pt x="3355960" y="2469920"/>
                </a:cubicBezTo>
                <a:cubicBezTo>
                  <a:pt x="3232081" y="2483136"/>
                  <a:pt x="2899819" y="2467571"/>
                  <a:pt x="2735006" y="2469920"/>
                </a:cubicBezTo>
                <a:cubicBezTo>
                  <a:pt x="2570193" y="2472269"/>
                  <a:pt x="2379735" y="2456238"/>
                  <a:pt x="2114052" y="2469920"/>
                </a:cubicBezTo>
                <a:cubicBezTo>
                  <a:pt x="1848369" y="2483602"/>
                  <a:pt x="1849669" y="2476611"/>
                  <a:pt x="1646593" y="2469920"/>
                </a:cubicBezTo>
                <a:cubicBezTo>
                  <a:pt x="1443517" y="2463229"/>
                  <a:pt x="1372278" y="2486173"/>
                  <a:pt x="1179133" y="2469920"/>
                </a:cubicBezTo>
                <a:cubicBezTo>
                  <a:pt x="985988" y="2453667"/>
                  <a:pt x="671933" y="2467127"/>
                  <a:pt x="411662" y="2469920"/>
                </a:cubicBezTo>
                <a:cubicBezTo>
                  <a:pt x="227914" y="2487946"/>
                  <a:pt x="4122" y="2248714"/>
                  <a:pt x="0" y="2058258"/>
                </a:cubicBezTo>
                <a:cubicBezTo>
                  <a:pt x="-8145" y="1885945"/>
                  <a:pt x="-18905" y="1729964"/>
                  <a:pt x="0" y="1542325"/>
                </a:cubicBezTo>
                <a:cubicBezTo>
                  <a:pt x="18905" y="1354686"/>
                  <a:pt x="26501" y="1165925"/>
                  <a:pt x="0" y="993459"/>
                </a:cubicBezTo>
                <a:cubicBezTo>
                  <a:pt x="-26501" y="820993"/>
                  <a:pt x="9816" y="556844"/>
                  <a:pt x="0" y="41166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a:solidFill>
                  <a:prstClr val="black"/>
                </a:solidFill>
                <a:latin typeface="Calibri" panose="020F0502020204030204"/>
              </a:rPr>
              <a:t>	</a:t>
            </a:r>
            <a:r>
              <a:rPr lang="vi-VN" sz="2400">
                <a:solidFill>
                  <a:prstClr val="black"/>
                </a:solidFill>
                <a:latin typeface="Calibri" panose="020F0502020204030204"/>
              </a:rPr>
              <a:t>Mặt trời lững lờ di chuyển trên sông, cảnh vật đổi mới từng giờ, từng phút. Những ngọn đồi xanh giống như những nếp gấp lộng lẫy trên bộ y phục sang trọng của mặt đất. Hai bên bờ sông, các thành phố và làng mạc nom xa như những chiếc bánh. Thỉnh thoảng có chiếc lá thu vàng bập bềnh trên mặt nước.</a:t>
            </a:r>
            <a:endParaRPr lang="en-US" sz="2400" dirty="0">
              <a:solidFill>
                <a:prstClr val="black"/>
              </a:solidFill>
              <a:latin typeface="Calibri" panose="020F0502020204030204"/>
            </a:endParaRPr>
          </a:p>
        </p:txBody>
      </p:sp>
      <p:sp>
        <p:nvSpPr>
          <p:cNvPr id="4" name="Rectangle: Rounded Corners 3">
            <a:extLst>
              <a:ext uri="{FF2B5EF4-FFF2-40B4-BE49-F238E27FC236}">
                <a16:creationId xmlns:a16="http://schemas.microsoft.com/office/drawing/2014/main" id="{8D883FF3-31D3-B030-2064-48636996960D}"/>
              </a:ext>
            </a:extLst>
          </p:cNvPr>
          <p:cNvSpPr/>
          <p:nvPr/>
        </p:nvSpPr>
        <p:spPr>
          <a:xfrm>
            <a:off x="285574" y="3981276"/>
            <a:ext cx="8599346" cy="1062471"/>
          </a:xfrm>
          <a:custGeom>
            <a:avLst/>
            <a:gdLst>
              <a:gd name="connsiteX0" fmla="*/ 0 w 8599346"/>
              <a:gd name="connsiteY0" fmla="*/ 177082 h 1062471"/>
              <a:gd name="connsiteX1" fmla="*/ 177082 w 8599346"/>
              <a:gd name="connsiteY1" fmla="*/ 0 h 1062471"/>
              <a:gd name="connsiteX2" fmla="*/ 699277 w 8599346"/>
              <a:gd name="connsiteY2" fmla="*/ 0 h 1062471"/>
              <a:gd name="connsiteX3" fmla="*/ 1386375 w 8599346"/>
              <a:gd name="connsiteY3" fmla="*/ 0 h 1062471"/>
              <a:gd name="connsiteX4" fmla="*/ 1908570 w 8599346"/>
              <a:gd name="connsiteY4" fmla="*/ 0 h 1062471"/>
              <a:gd name="connsiteX5" fmla="*/ 2760572 w 8599346"/>
              <a:gd name="connsiteY5" fmla="*/ 0 h 1062471"/>
              <a:gd name="connsiteX6" fmla="*/ 3365219 w 8599346"/>
              <a:gd name="connsiteY6" fmla="*/ 0 h 1062471"/>
              <a:gd name="connsiteX7" fmla="*/ 4134769 w 8599346"/>
              <a:gd name="connsiteY7" fmla="*/ 0 h 1062471"/>
              <a:gd name="connsiteX8" fmla="*/ 4739416 w 8599346"/>
              <a:gd name="connsiteY8" fmla="*/ 0 h 1062471"/>
              <a:gd name="connsiteX9" fmla="*/ 5591418 w 8599346"/>
              <a:gd name="connsiteY9" fmla="*/ 0 h 1062471"/>
              <a:gd name="connsiteX10" fmla="*/ 6031161 w 8599346"/>
              <a:gd name="connsiteY10" fmla="*/ 0 h 1062471"/>
              <a:gd name="connsiteX11" fmla="*/ 6800712 w 8599346"/>
              <a:gd name="connsiteY11" fmla="*/ 0 h 1062471"/>
              <a:gd name="connsiteX12" fmla="*/ 7405358 w 8599346"/>
              <a:gd name="connsiteY12" fmla="*/ 0 h 1062471"/>
              <a:gd name="connsiteX13" fmla="*/ 8422264 w 8599346"/>
              <a:gd name="connsiteY13" fmla="*/ 0 h 1062471"/>
              <a:gd name="connsiteX14" fmla="*/ 8599346 w 8599346"/>
              <a:gd name="connsiteY14" fmla="*/ 177082 h 1062471"/>
              <a:gd name="connsiteX15" fmla="*/ 8599346 w 8599346"/>
              <a:gd name="connsiteY15" fmla="*/ 517069 h 1062471"/>
              <a:gd name="connsiteX16" fmla="*/ 8599346 w 8599346"/>
              <a:gd name="connsiteY16" fmla="*/ 885389 h 1062471"/>
              <a:gd name="connsiteX17" fmla="*/ 8422264 w 8599346"/>
              <a:gd name="connsiteY17" fmla="*/ 1062471 h 1062471"/>
              <a:gd name="connsiteX18" fmla="*/ 7900069 w 8599346"/>
              <a:gd name="connsiteY18" fmla="*/ 1062471 h 1062471"/>
              <a:gd name="connsiteX19" fmla="*/ 7460326 w 8599346"/>
              <a:gd name="connsiteY19" fmla="*/ 1062471 h 1062471"/>
              <a:gd name="connsiteX20" fmla="*/ 6773228 w 8599346"/>
              <a:gd name="connsiteY20" fmla="*/ 1062471 h 1062471"/>
              <a:gd name="connsiteX21" fmla="*/ 6003677 w 8599346"/>
              <a:gd name="connsiteY21" fmla="*/ 1062471 h 1062471"/>
              <a:gd name="connsiteX22" fmla="*/ 5563934 w 8599346"/>
              <a:gd name="connsiteY22" fmla="*/ 1062471 h 1062471"/>
              <a:gd name="connsiteX23" fmla="*/ 4711932 w 8599346"/>
              <a:gd name="connsiteY23" fmla="*/ 1062471 h 1062471"/>
              <a:gd name="connsiteX24" fmla="*/ 4107285 w 8599346"/>
              <a:gd name="connsiteY24" fmla="*/ 1062471 h 1062471"/>
              <a:gd name="connsiteX25" fmla="*/ 3502639 w 8599346"/>
              <a:gd name="connsiteY25" fmla="*/ 1062471 h 1062471"/>
              <a:gd name="connsiteX26" fmla="*/ 3062896 w 8599346"/>
              <a:gd name="connsiteY26" fmla="*/ 1062471 h 1062471"/>
              <a:gd name="connsiteX27" fmla="*/ 2293345 w 8599346"/>
              <a:gd name="connsiteY27" fmla="*/ 1062471 h 1062471"/>
              <a:gd name="connsiteX28" fmla="*/ 1441343 w 8599346"/>
              <a:gd name="connsiteY28" fmla="*/ 1062471 h 1062471"/>
              <a:gd name="connsiteX29" fmla="*/ 177082 w 8599346"/>
              <a:gd name="connsiteY29" fmla="*/ 1062471 h 1062471"/>
              <a:gd name="connsiteX30" fmla="*/ 0 w 8599346"/>
              <a:gd name="connsiteY30" fmla="*/ 885389 h 1062471"/>
              <a:gd name="connsiteX31" fmla="*/ 0 w 8599346"/>
              <a:gd name="connsiteY31" fmla="*/ 517069 h 1062471"/>
              <a:gd name="connsiteX32" fmla="*/ 0 w 8599346"/>
              <a:gd name="connsiteY32" fmla="*/ 177082 h 106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99346" h="1062471" fill="none" extrusionOk="0">
                <a:moveTo>
                  <a:pt x="0" y="177082"/>
                </a:moveTo>
                <a:cubicBezTo>
                  <a:pt x="638" y="95634"/>
                  <a:pt x="76746" y="-11503"/>
                  <a:pt x="177082" y="0"/>
                </a:cubicBezTo>
                <a:cubicBezTo>
                  <a:pt x="406319" y="-22377"/>
                  <a:pt x="568050" y="-16072"/>
                  <a:pt x="699277" y="0"/>
                </a:cubicBezTo>
                <a:cubicBezTo>
                  <a:pt x="830505" y="16072"/>
                  <a:pt x="1087396" y="29032"/>
                  <a:pt x="1386375" y="0"/>
                </a:cubicBezTo>
                <a:cubicBezTo>
                  <a:pt x="1685354" y="-29032"/>
                  <a:pt x="1742010" y="-4469"/>
                  <a:pt x="1908570" y="0"/>
                </a:cubicBezTo>
                <a:cubicBezTo>
                  <a:pt x="2075131" y="4469"/>
                  <a:pt x="2381303" y="22805"/>
                  <a:pt x="2760572" y="0"/>
                </a:cubicBezTo>
                <a:cubicBezTo>
                  <a:pt x="3139841" y="-22805"/>
                  <a:pt x="3114334" y="15570"/>
                  <a:pt x="3365219" y="0"/>
                </a:cubicBezTo>
                <a:cubicBezTo>
                  <a:pt x="3616104" y="-15570"/>
                  <a:pt x="3853074" y="26154"/>
                  <a:pt x="4134769" y="0"/>
                </a:cubicBezTo>
                <a:cubicBezTo>
                  <a:pt x="4416464" y="-26154"/>
                  <a:pt x="4548557" y="-17683"/>
                  <a:pt x="4739416" y="0"/>
                </a:cubicBezTo>
                <a:cubicBezTo>
                  <a:pt x="4930275" y="17683"/>
                  <a:pt x="5248051" y="25370"/>
                  <a:pt x="5591418" y="0"/>
                </a:cubicBezTo>
                <a:cubicBezTo>
                  <a:pt x="5934785" y="-25370"/>
                  <a:pt x="5888756" y="20613"/>
                  <a:pt x="6031161" y="0"/>
                </a:cubicBezTo>
                <a:cubicBezTo>
                  <a:pt x="6173566" y="-20613"/>
                  <a:pt x="6630179" y="-32239"/>
                  <a:pt x="6800712" y="0"/>
                </a:cubicBezTo>
                <a:cubicBezTo>
                  <a:pt x="6971245" y="32239"/>
                  <a:pt x="7142217" y="20135"/>
                  <a:pt x="7405358" y="0"/>
                </a:cubicBezTo>
                <a:cubicBezTo>
                  <a:pt x="7668499" y="-20135"/>
                  <a:pt x="8099390" y="43259"/>
                  <a:pt x="8422264" y="0"/>
                </a:cubicBezTo>
                <a:cubicBezTo>
                  <a:pt x="8530528" y="-3993"/>
                  <a:pt x="8597070" y="83410"/>
                  <a:pt x="8599346" y="177082"/>
                </a:cubicBezTo>
                <a:cubicBezTo>
                  <a:pt x="8590333" y="279196"/>
                  <a:pt x="8600756" y="405162"/>
                  <a:pt x="8599346" y="517069"/>
                </a:cubicBezTo>
                <a:cubicBezTo>
                  <a:pt x="8597936" y="628976"/>
                  <a:pt x="8611390" y="771816"/>
                  <a:pt x="8599346" y="885389"/>
                </a:cubicBezTo>
                <a:cubicBezTo>
                  <a:pt x="8614553" y="992104"/>
                  <a:pt x="8526842" y="1080846"/>
                  <a:pt x="8422264" y="1062471"/>
                </a:cubicBezTo>
                <a:cubicBezTo>
                  <a:pt x="8246351" y="1052707"/>
                  <a:pt x="8059468" y="1062562"/>
                  <a:pt x="7900069" y="1062471"/>
                </a:cubicBezTo>
                <a:cubicBezTo>
                  <a:pt x="7740671" y="1062380"/>
                  <a:pt x="7603136" y="1084188"/>
                  <a:pt x="7460326" y="1062471"/>
                </a:cubicBezTo>
                <a:cubicBezTo>
                  <a:pt x="7317516" y="1040754"/>
                  <a:pt x="6943798" y="1074969"/>
                  <a:pt x="6773228" y="1062471"/>
                </a:cubicBezTo>
                <a:cubicBezTo>
                  <a:pt x="6602658" y="1049973"/>
                  <a:pt x="6284866" y="1035677"/>
                  <a:pt x="6003677" y="1062471"/>
                </a:cubicBezTo>
                <a:cubicBezTo>
                  <a:pt x="5722488" y="1089265"/>
                  <a:pt x="5763898" y="1057945"/>
                  <a:pt x="5563934" y="1062471"/>
                </a:cubicBezTo>
                <a:cubicBezTo>
                  <a:pt x="5363970" y="1066997"/>
                  <a:pt x="5040901" y="1058903"/>
                  <a:pt x="4711932" y="1062471"/>
                </a:cubicBezTo>
                <a:cubicBezTo>
                  <a:pt x="4382963" y="1066039"/>
                  <a:pt x="4327806" y="1050461"/>
                  <a:pt x="4107285" y="1062471"/>
                </a:cubicBezTo>
                <a:cubicBezTo>
                  <a:pt x="3886764" y="1074481"/>
                  <a:pt x="3799912" y="1084321"/>
                  <a:pt x="3502639" y="1062471"/>
                </a:cubicBezTo>
                <a:cubicBezTo>
                  <a:pt x="3205366" y="1040621"/>
                  <a:pt x="3264722" y="1084131"/>
                  <a:pt x="3062896" y="1062471"/>
                </a:cubicBezTo>
                <a:cubicBezTo>
                  <a:pt x="2861070" y="1040811"/>
                  <a:pt x="2618236" y="1067736"/>
                  <a:pt x="2293345" y="1062471"/>
                </a:cubicBezTo>
                <a:cubicBezTo>
                  <a:pt x="1968454" y="1057206"/>
                  <a:pt x="1789212" y="1021819"/>
                  <a:pt x="1441343" y="1062471"/>
                </a:cubicBezTo>
                <a:cubicBezTo>
                  <a:pt x="1093474" y="1103123"/>
                  <a:pt x="496047" y="1079475"/>
                  <a:pt x="177082" y="1062471"/>
                </a:cubicBezTo>
                <a:cubicBezTo>
                  <a:pt x="73108" y="1064440"/>
                  <a:pt x="11314" y="1001090"/>
                  <a:pt x="0" y="885389"/>
                </a:cubicBezTo>
                <a:cubicBezTo>
                  <a:pt x="-12929" y="702679"/>
                  <a:pt x="16794" y="619591"/>
                  <a:pt x="0" y="517069"/>
                </a:cubicBezTo>
                <a:cubicBezTo>
                  <a:pt x="-16794" y="414547"/>
                  <a:pt x="-13031" y="329224"/>
                  <a:pt x="0" y="177082"/>
                </a:cubicBezTo>
                <a:close/>
              </a:path>
              <a:path w="8599346" h="1062471" stroke="0" extrusionOk="0">
                <a:moveTo>
                  <a:pt x="0" y="177082"/>
                </a:moveTo>
                <a:cubicBezTo>
                  <a:pt x="-18854" y="71109"/>
                  <a:pt x="79370" y="2248"/>
                  <a:pt x="177082" y="0"/>
                </a:cubicBezTo>
                <a:cubicBezTo>
                  <a:pt x="381963" y="7852"/>
                  <a:pt x="641167" y="7576"/>
                  <a:pt x="781729" y="0"/>
                </a:cubicBezTo>
                <a:cubicBezTo>
                  <a:pt x="922291" y="-7576"/>
                  <a:pt x="1349368" y="2182"/>
                  <a:pt x="1551279" y="0"/>
                </a:cubicBezTo>
                <a:cubicBezTo>
                  <a:pt x="1753190" y="-2182"/>
                  <a:pt x="1776283" y="-1415"/>
                  <a:pt x="1991022" y="0"/>
                </a:cubicBezTo>
                <a:cubicBezTo>
                  <a:pt x="2205761" y="1415"/>
                  <a:pt x="2563200" y="-12199"/>
                  <a:pt x="2760572" y="0"/>
                </a:cubicBezTo>
                <a:cubicBezTo>
                  <a:pt x="2957944" y="12199"/>
                  <a:pt x="3075735" y="21384"/>
                  <a:pt x="3200315" y="0"/>
                </a:cubicBezTo>
                <a:cubicBezTo>
                  <a:pt x="3324895" y="-21384"/>
                  <a:pt x="3758681" y="-16781"/>
                  <a:pt x="3969866" y="0"/>
                </a:cubicBezTo>
                <a:cubicBezTo>
                  <a:pt x="4181051" y="16781"/>
                  <a:pt x="4347066" y="-3094"/>
                  <a:pt x="4656964" y="0"/>
                </a:cubicBezTo>
                <a:cubicBezTo>
                  <a:pt x="4966862" y="3094"/>
                  <a:pt x="5050065" y="6705"/>
                  <a:pt x="5261611" y="0"/>
                </a:cubicBezTo>
                <a:cubicBezTo>
                  <a:pt x="5473157" y="-6705"/>
                  <a:pt x="5624218" y="-23090"/>
                  <a:pt x="5948709" y="0"/>
                </a:cubicBezTo>
                <a:cubicBezTo>
                  <a:pt x="6273200" y="23090"/>
                  <a:pt x="6432250" y="-2397"/>
                  <a:pt x="6718260" y="0"/>
                </a:cubicBezTo>
                <a:cubicBezTo>
                  <a:pt x="7004270" y="2397"/>
                  <a:pt x="7180660" y="28798"/>
                  <a:pt x="7405358" y="0"/>
                </a:cubicBezTo>
                <a:cubicBezTo>
                  <a:pt x="7630056" y="-28798"/>
                  <a:pt x="7995794" y="-16566"/>
                  <a:pt x="8422264" y="0"/>
                </a:cubicBezTo>
                <a:cubicBezTo>
                  <a:pt x="8529246" y="-7767"/>
                  <a:pt x="8600139" y="92143"/>
                  <a:pt x="8599346" y="177082"/>
                </a:cubicBezTo>
                <a:cubicBezTo>
                  <a:pt x="8613206" y="265997"/>
                  <a:pt x="8613866" y="438712"/>
                  <a:pt x="8599346" y="531236"/>
                </a:cubicBezTo>
                <a:cubicBezTo>
                  <a:pt x="8584826" y="623760"/>
                  <a:pt x="8587612" y="740796"/>
                  <a:pt x="8599346" y="885389"/>
                </a:cubicBezTo>
                <a:cubicBezTo>
                  <a:pt x="8608503" y="984773"/>
                  <a:pt x="8523220" y="1061841"/>
                  <a:pt x="8422264" y="1062471"/>
                </a:cubicBezTo>
                <a:cubicBezTo>
                  <a:pt x="8192881" y="1038352"/>
                  <a:pt x="7926792" y="1035349"/>
                  <a:pt x="7652714" y="1062471"/>
                </a:cubicBezTo>
                <a:cubicBezTo>
                  <a:pt x="7378636" y="1089594"/>
                  <a:pt x="7199564" y="1051002"/>
                  <a:pt x="6965615" y="1062471"/>
                </a:cubicBezTo>
                <a:cubicBezTo>
                  <a:pt x="6731666" y="1073940"/>
                  <a:pt x="6612014" y="1074658"/>
                  <a:pt x="6278517" y="1062471"/>
                </a:cubicBezTo>
                <a:cubicBezTo>
                  <a:pt x="5945020" y="1050284"/>
                  <a:pt x="5750469" y="1079313"/>
                  <a:pt x="5508966" y="1062471"/>
                </a:cubicBezTo>
                <a:cubicBezTo>
                  <a:pt x="5267463" y="1045629"/>
                  <a:pt x="4963904" y="1090310"/>
                  <a:pt x="4739416" y="1062471"/>
                </a:cubicBezTo>
                <a:cubicBezTo>
                  <a:pt x="4514928" y="1034633"/>
                  <a:pt x="4437382" y="1043726"/>
                  <a:pt x="4299673" y="1062471"/>
                </a:cubicBezTo>
                <a:cubicBezTo>
                  <a:pt x="4161964" y="1081216"/>
                  <a:pt x="3928861" y="1052750"/>
                  <a:pt x="3777478" y="1062471"/>
                </a:cubicBezTo>
                <a:cubicBezTo>
                  <a:pt x="3626095" y="1072192"/>
                  <a:pt x="3433269" y="1058414"/>
                  <a:pt x="3172831" y="1062471"/>
                </a:cubicBezTo>
                <a:cubicBezTo>
                  <a:pt x="2912393" y="1066528"/>
                  <a:pt x="2743972" y="1073651"/>
                  <a:pt x="2568185" y="1062471"/>
                </a:cubicBezTo>
                <a:cubicBezTo>
                  <a:pt x="2392398" y="1051291"/>
                  <a:pt x="2291108" y="1082153"/>
                  <a:pt x="2128442" y="1062471"/>
                </a:cubicBezTo>
                <a:cubicBezTo>
                  <a:pt x="1965776" y="1042789"/>
                  <a:pt x="1817536" y="1080683"/>
                  <a:pt x="1688699" y="1062471"/>
                </a:cubicBezTo>
                <a:cubicBezTo>
                  <a:pt x="1559862" y="1044259"/>
                  <a:pt x="1436304" y="1042047"/>
                  <a:pt x="1248956" y="1062471"/>
                </a:cubicBezTo>
                <a:cubicBezTo>
                  <a:pt x="1061608" y="1082895"/>
                  <a:pt x="438512" y="1031528"/>
                  <a:pt x="177082" y="1062471"/>
                </a:cubicBezTo>
                <a:cubicBezTo>
                  <a:pt x="84603" y="1061005"/>
                  <a:pt x="6577" y="989185"/>
                  <a:pt x="0" y="885389"/>
                </a:cubicBezTo>
                <a:cubicBezTo>
                  <a:pt x="-6854" y="742124"/>
                  <a:pt x="8119" y="634754"/>
                  <a:pt x="0" y="524152"/>
                </a:cubicBezTo>
                <a:cubicBezTo>
                  <a:pt x="-8119" y="413550"/>
                  <a:pt x="-6492" y="252955"/>
                  <a:pt x="0" y="177082"/>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2400">
                <a:solidFill>
                  <a:prstClr val="black"/>
                </a:solidFill>
                <a:latin typeface="Calibri" panose="020F0502020204030204"/>
              </a:rPr>
              <a:t>Những ngọn đồi xanh giống như những nếp gấp lộng lẫy trên bộ y phục sang trọng của mặt đất.</a:t>
            </a:r>
            <a:endParaRPr lang="en-US" sz="2400" dirty="0">
              <a:solidFill>
                <a:prstClr val="black"/>
              </a:solidFill>
              <a:latin typeface="Calibri" panose="020F0502020204030204"/>
            </a:endParaRPr>
          </a:p>
        </p:txBody>
      </p:sp>
      <p:cxnSp>
        <p:nvCxnSpPr>
          <p:cNvPr id="10" name="Straight Connector 9">
            <a:extLst>
              <a:ext uri="{FF2B5EF4-FFF2-40B4-BE49-F238E27FC236}">
                <a16:creationId xmlns:a16="http://schemas.microsoft.com/office/drawing/2014/main" id="{92BA2124-DD7F-4409-4F94-DF07917BB4FD}"/>
              </a:ext>
            </a:extLst>
          </p:cNvPr>
          <p:cNvCxnSpPr/>
          <p:nvPr/>
        </p:nvCxnSpPr>
        <p:spPr>
          <a:xfrm flipH="1">
            <a:off x="3136197" y="4236291"/>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EDA789-7B96-CD0A-7101-744D2378D08F}"/>
              </a:ext>
            </a:extLst>
          </p:cNvPr>
          <p:cNvCxnSpPr/>
          <p:nvPr/>
        </p:nvCxnSpPr>
        <p:spPr>
          <a:xfrm flipH="1">
            <a:off x="1062471" y="4360112"/>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D703DB6-80D7-283F-DAA4-F7ED398E5920}"/>
              </a:ext>
            </a:extLst>
          </p:cNvPr>
          <p:cNvCxnSpPr/>
          <p:nvPr/>
        </p:nvCxnSpPr>
        <p:spPr>
          <a:xfrm flipH="1">
            <a:off x="7467600" y="4249373"/>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AE12DD-0A2C-B810-15E4-B62672F12291}"/>
              </a:ext>
            </a:extLst>
          </p:cNvPr>
          <p:cNvCxnSpPr/>
          <p:nvPr/>
        </p:nvCxnSpPr>
        <p:spPr>
          <a:xfrm flipH="1">
            <a:off x="3997156" y="4553152"/>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A0398E-217B-3570-EDED-26B883CF8687}"/>
              </a:ext>
            </a:extLst>
          </p:cNvPr>
          <p:cNvCxnSpPr/>
          <p:nvPr/>
        </p:nvCxnSpPr>
        <p:spPr>
          <a:xfrm flipH="1">
            <a:off x="4069546" y="4577063"/>
            <a:ext cx="14478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Diagonal Corners Rounded 15">
            <a:extLst>
              <a:ext uri="{FF2B5EF4-FFF2-40B4-BE49-F238E27FC236}">
                <a16:creationId xmlns:a16="http://schemas.microsoft.com/office/drawing/2014/main" id="{E6E38B37-84CA-55E1-9F1A-5F832A9F98BF}"/>
              </a:ext>
            </a:extLst>
          </p:cNvPr>
          <p:cNvSpPr/>
          <p:nvPr/>
        </p:nvSpPr>
        <p:spPr>
          <a:xfrm>
            <a:off x="2010071" y="799192"/>
            <a:ext cx="2220686" cy="515382"/>
          </a:xfrm>
          <a:custGeom>
            <a:avLst/>
            <a:gdLst>
              <a:gd name="connsiteX0" fmla="*/ 85899 w 2220686"/>
              <a:gd name="connsiteY0" fmla="*/ 0 h 515382"/>
              <a:gd name="connsiteX1" fmla="*/ 555552 w 2220686"/>
              <a:gd name="connsiteY1" fmla="*/ 0 h 515382"/>
              <a:gd name="connsiteX2" fmla="*/ 1110597 w 2220686"/>
              <a:gd name="connsiteY2" fmla="*/ 0 h 515382"/>
              <a:gd name="connsiteX3" fmla="*/ 1665641 w 2220686"/>
              <a:gd name="connsiteY3" fmla="*/ 0 h 515382"/>
              <a:gd name="connsiteX4" fmla="*/ 2220686 w 2220686"/>
              <a:gd name="connsiteY4" fmla="*/ 0 h 515382"/>
              <a:gd name="connsiteX5" fmla="*/ 2220686 w 2220686"/>
              <a:gd name="connsiteY5" fmla="*/ 0 h 515382"/>
              <a:gd name="connsiteX6" fmla="*/ 2220686 w 2220686"/>
              <a:gd name="connsiteY6" fmla="*/ 429483 h 515382"/>
              <a:gd name="connsiteX7" fmla="*/ 2134787 w 2220686"/>
              <a:gd name="connsiteY7" fmla="*/ 515382 h 515382"/>
              <a:gd name="connsiteX8" fmla="*/ 1601090 w 2220686"/>
              <a:gd name="connsiteY8" fmla="*/ 515382 h 515382"/>
              <a:gd name="connsiteX9" fmla="*/ 1088741 w 2220686"/>
              <a:gd name="connsiteY9" fmla="*/ 515382 h 515382"/>
              <a:gd name="connsiteX10" fmla="*/ 576392 w 2220686"/>
              <a:gd name="connsiteY10" fmla="*/ 515382 h 515382"/>
              <a:gd name="connsiteX11" fmla="*/ 0 w 2220686"/>
              <a:gd name="connsiteY11" fmla="*/ 515382 h 515382"/>
              <a:gd name="connsiteX12" fmla="*/ 0 w 2220686"/>
              <a:gd name="connsiteY12" fmla="*/ 515382 h 515382"/>
              <a:gd name="connsiteX13" fmla="*/ 0 w 2220686"/>
              <a:gd name="connsiteY13" fmla="*/ 85899 h 515382"/>
              <a:gd name="connsiteX14" fmla="*/ 85899 w 2220686"/>
              <a:gd name="connsiteY14" fmla="*/ 0 h 51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20686" h="515382" fill="none" extrusionOk="0">
                <a:moveTo>
                  <a:pt x="85899" y="0"/>
                </a:moveTo>
                <a:cubicBezTo>
                  <a:pt x="247550" y="-8347"/>
                  <a:pt x="441463" y="-14190"/>
                  <a:pt x="555552" y="0"/>
                </a:cubicBezTo>
                <a:cubicBezTo>
                  <a:pt x="669641" y="14190"/>
                  <a:pt x="973076" y="-9843"/>
                  <a:pt x="1110597" y="0"/>
                </a:cubicBezTo>
                <a:cubicBezTo>
                  <a:pt x="1248118" y="9843"/>
                  <a:pt x="1424923" y="-10984"/>
                  <a:pt x="1665641" y="0"/>
                </a:cubicBezTo>
                <a:cubicBezTo>
                  <a:pt x="1906359" y="10984"/>
                  <a:pt x="2039842" y="-2742"/>
                  <a:pt x="2220686" y="0"/>
                </a:cubicBezTo>
                <a:lnTo>
                  <a:pt x="2220686" y="0"/>
                </a:lnTo>
                <a:cubicBezTo>
                  <a:pt x="2214096" y="191668"/>
                  <a:pt x="2238231" y="232356"/>
                  <a:pt x="2220686" y="429483"/>
                </a:cubicBezTo>
                <a:cubicBezTo>
                  <a:pt x="2223182" y="465746"/>
                  <a:pt x="2183668" y="520398"/>
                  <a:pt x="2134787" y="515382"/>
                </a:cubicBezTo>
                <a:cubicBezTo>
                  <a:pt x="2018978" y="501369"/>
                  <a:pt x="1784903" y="490653"/>
                  <a:pt x="1601090" y="515382"/>
                </a:cubicBezTo>
                <a:cubicBezTo>
                  <a:pt x="1417277" y="540111"/>
                  <a:pt x="1313252" y="503659"/>
                  <a:pt x="1088741" y="515382"/>
                </a:cubicBezTo>
                <a:cubicBezTo>
                  <a:pt x="864230" y="527105"/>
                  <a:pt x="790856" y="501033"/>
                  <a:pt x="576392" y="515382"/>
                </a:cubicBezTo>
                <a:cubicBezTo>
                  <a:pt x="361928" y="529731"/>
                  <a:pt x="168307" y="491257"/>
                  <a:pt x="0" y="515382"/>
                </a:cubicBezTo>
                <a:lnTo>
                  <a:pt x="0" y="515382"/>
                </a:lnTo>
                <a:cubicBezTo>
                  <a:pt x="11030" y="338154"/>
                  <a:pt x="9179" y="270229"/>
                  <a:pt x="0" y="85899"/>
                </a:cubicBezTo>
                <a:cubicBezTo>
                  <a:pt x="1584" y="37084"/>
                  <a:pt x="39040" y="-2602"/>
                  <a:pt x="85899" y="0"/>
                </a:cubicBezTo>
                <a:close/>
              </a:path>
              <a:path w="2220686" h="515382" stroke="0" extrusionOk="0">
                <a:moveTo>
                  <a:pt x="85899" y="0"/>
                </a:moveTo>
                <a:cubicBezTo>
                  <a:pt x="268021" y="6328"/>
                  <a:pt x="367269" y="-20801"/>
                  <a:pt x="555552" y="0"/>
                </a:cubicBezTo>
                <a:cubicBezTo>
                  <a:pt x="743835" y="20801"/>
                  <a:pt x="947982" y="9624"/>
                  <a:pt x="1046553" y="0"/>
                </a:cubicBezTo>
                <a:cubicBezTo>
                  <a:pt x="1145124" y="-9624"/>
                  <a:pt x="1332852" y="-15003"/>
                  <a:pt x="1558902" y="0"/>
                </a:cubicBezTo>
                <a:cubicBezTo>
                  <a:pt x="1784952" y="15003"/>
                  <a:pt x="1916669" y="31246"/>
                  <a:pt x="2220686" y="0"/>
                </a:cubicBezTo>
                <a:lnTo>
                  <a:pt x="2220686" y="0"/>
                </a:lnTo>
                <a:cubicBezTo>
                  <a:pt x="2210464" y="140965"/>
                  <a:pt x="2233194" y="239229"/>
                  <a:pt x="2220686" y="429483"/>
                </a:cubicBezTo>
                <a:cubicBezTo>
                  <a:pt x="2221484" y="477939"/>
                  <a:pt x="2181045" y="513960"/>
                  <a:pt x="2134787" y="515382"/>
                </a:cubicBezTo>
                <a:cubicBezTo>
                  <a:pt x="1925297" y="496818"/>
                  <a:pt x="1858694" y="496432"/>
                  <a:pt x="1643786" y="515382"/>
                </a:cubicBezTo>
                <a:cubicBezTo>
                  <a:pt x="1428878" y="534332"/>
                  <a:pt x="1214591" y="497666"/>
                  <a:pt x="1067394" y="515382"/>
                </a:cubicBezTo>
                <a:cubicBezTo>
                  <a:pt x="920197" y="533098"/>
                  <a:pt x="760016" y="505727"/>
                  <a:pt x="533697" y="515382"/>
                </a:cubicBezTo>
                <a:cubicBezTo>
                  <a:pt x="307378" y="525037"/>
                  <a:pt x="188020" y="512103"/>
                  <a:pt x="0" y="515382"/>
                </a:cubicBezTo>
                <a:lnTo>
                  <a:pt x="0" y="515382"/>
                </a:lnTo>
                <a:cubicBezTo>
                  <a:pt x="12056" y="381965"/>
                  <a:pt x="-7661" y="191472"/>
                  <a:pt x="0" y="85899"/>
                </a:cubicBezTo>
                <a:cubicBezTo>
                  <a:pt x="11414" y="35923"/>
                  <a:pt x="32478" y="-10190"/>
                  <a:pt x="85899"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srgbClr val="FF0000"/>
                </a:solidFill>
                <a:latin typeface="UTM French Vanilla" panose="02040603050506020204" pitchFamily="18" charset="0"/>
              </a:rPr>
              <a:t>Đoạn</a:t>
            </a:r>
            <a:r>
              <a:rPr lang="en-US" sz="4050" dirty="0">
                <a:solidFill>
                  <a:srgbClr val="FF0000"/>
                </a:solidFill>
                <a:latin typeface="UTM French Vanilla" panose="02040603050506020204" pitchFamily="18" charset="0"/>
              </a:rPr>
              <a:t> 3</a:t>
            </a:r>
          </a:p>
        </p:txBody>
      </p:sp>
    </p:spTree>
    <p:controls>
      <mc:AlternateContent xmlns:mc="http://schemas.openxmlformats.org/markup-compatibility/2006">
        <mc:Choice xmlns:v="urn:schemas-microsoft-com:vml" Requires="v">
          <p:control name="TextBox1" r:id="rId1" imgW="3962520" imgH="1228680"/>
        </mc:Choice>
        <mc:Fallback>
          <p:control name="TextBox1" r:id="rId1" imgW="3962520" imgH="1228680">
            <p:pic>
              <p:nvPicPr>
                <p:cNvPr id="2" name="TextBox1">
                  <a:extLst>
                    <a:ext uri="{FF2B5EF4-FFF2-40B4-BE49-F238E27FC236}">
                      <a16:creationId xmlns:a16="http://schemas.microsoft.com/office/drawing/2014/main" id="{1C9FF05E-4387-E9CA-BB8D-DF6B76746BDF}"/>
                    </a:ext>
                  </a:extLst>
                </p:cNvPr>
                <p:cNvPicPr>
                  <a:picLocks/>
                </p:cNvPicPr>
                <p:nvPr/>
              </p:nvPicPr>
              <p:blipFill>
                <a:blip r:embed="rId5"/>
                <a:stretch>
                  <a:fillRect/>
                </a:stretch>
              </p:blipFill>
              <p:spPr>
                <a:xfrm>
                  <a:off x="5057645" y="47170"/>
                  <a:ext cx="3962400" cy="1231432"/>
                </a:xfrm>
                <a:prstGeom prst="rect">
                  <a:avLst/>
                </a:prstGeom>
              </p:spPr>
            </p:pic>
          </p:control>
        </mc:Fallback>
      </mc:AlternateContent>
    </p:controls>
    <p:extLst>
      <p:ext uri="{BB962C8B-B14F-4D97-AF65-F5344CB8AC3E}">
        <p14:creationId xmlns:p14="http://schemas.microsoft.com/office/powerpoint/2010/main" val="36237212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1"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54E68E-1417-DF63-9B7B-2366F1D6FA8E}"/>
              </a:ext>
            </a:extLst>
          </p:cNvPr>
          <p:cNvSpPr/>
          <p:nvPr/>
        </p:nvSpPr>
        <p:spPr>
          <a:xfrm>
            <a:off x="386885" y="246226"/>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FFCCCC"/>
          </a:solidFill>
          <a:ln w="38100">
            <a:solidFill>
              <a:srgbClr val="FF3399"/>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nối</a:t>
            </a:r>
            <a:r>
              <a:rPr lang="en-US" sz="3600" dirty="0">
                <a:solidFill>
                  <a:srgbClr val="7030A0"/>
                </a:solidFill>
                <a:latin typeface="UVN Banh Mi" pitchFamily="2" charset="0"/>
              </a:rPr>
              <a:t> </a:t>
            </a:r>
            <a:r>
              <a:rPr lang="en-US" sz="3600" dirty="0" err="1">
                <a:solidFill>
                  <a:srgbClr val="7030A0"/>
                </a:solidFill>
                <a:latin typeface="UVN Banh Mi" pitchFamily="2" charset="0"/>
              </a:rPr>
              <a:t>tiếp</a:t>
            </a:r>
            <a:r>
              <a:rPr lang="en-US" sz="3600" dirty="0">
                <a:solidFill>
                  <a:srgbClr val="7030A0"/>
                </a:solidFill>
                <a:latin typeface="UVN Banh Mi" pitchFamily="2" charset="0"/>
              </a:rPr>
              <a:t> </a:t>
            </a:r>
            <a:r>
              <a:rPr lang="en-US" sz="3600" dirty="0" err="1">
                <a:solidFill>
                  <a:srgbClr val="7030A0"/>
                </a:solidFill>
                <a:latin typeface="UVN Banh Mi" pitchFamily="2" charset="0"/>
              </a:rPr>
              <a:t>câu</a:t>
            </a:r>
            <a:endParaRPr lang="en-US" sz="3600" dirty="0">
              <a:solidFill>
                <a:srgbClr val="7030A0"/>
              </a:solidFill>
              <a:latin typeface="UVN Banh Mi" pitchFamily="2" charset="0"/>
            </a:endParaRPr>
          </a:p>
        </p:txBody>
      </p:sp>
      <p:sp>
        <p:nvSpPr>
          <p:cNvPr id="3" name="Rectangle: Rounded Corners 2">
            <a:extLst>
              <a:ext uri="{FF2B5EF4-FFF2-40B4-BE49-F238E27FC236}">
                <a16:creationId xmlns:a16="http://schemas.microsoft.com/office/drawing/2014/main" id="{D7D2FA44-52C7-E2F8-23B4-B25CA7E9A3FE}"/>
              </a:ext>
            </a:extLst>
          </p:cNvPr>
          <p:cNvSpPr/>
          <p:nvPr/>
        </p:nvSpPr>
        <p:spPr>
          <a:xfrm>
            <a:off x="1115725" y="2009899"/>
            <a:ext cx="7380143" cy="2314574"/>
          </a:xfrm>
          <a:custGeom>
            <a:avLst/>
            <a:gdLst>
              <a:gd name="connsiteX0" fmla="*/ 0 w 7380143"/>
              <a:gd name="connsiteY0" fmla="*/ 385770 h 2314574"/>
              <a:gd name="connsiteX1" fmla="*/ 385770 w 7380143"/>
              <a:gd name="connsiteY1" fmla="*/ 0 h 2314574"/>
              <a:gd name="connsiteX2" fmla="*/ 1178802 w 7380143"/>
              <a:gd name="connsiteY2" fmla="*/ 0 h 2314574"/>
              <a:gd name="connsiteX3" fmla="*/ 1905749 w 7380143"/>
              <a:gd name="connsiteY3" fmla="*/ 0 h 2314574"/>
              <a:gd name="connsiteX4" fmla="*/ 2434437 w 7380143"/>
              <a:gd name="connsiteY4" fmla="*/ 0 h 2314574"/>
              <a:gd name="connsiteX5" fmla="*/ 3161383 w 7380143"/>
              <a:gd name="connsiteY5" fmla="*/ 0 h 2314574"/>
              <a:gd name="connsiteX6" fmla="*/ 3822244 w 7380143"/>
              <a:gd name="connsiteY6" fmla="*/ 0 h 2314574"/>
              <a:gd name="connsiteX7" fmla="*/ 4350932 w 7380143"/>
              <a:gd name="connsiteY7" fmla="*/ 0 h 2314574"/>
              <a:gd name="connsiteX8" fmla="*/ 5143964 w 7380143"/>
              <a:gd name="connsiteY8" fmla="*/ 0 h 2314574"/>
              <a:gd name="connsiteX9" fmla="*/ 5738738 w 7380143"/>
              <a:gd name="connsiteY9" fmla="*/ 0 h 2314574"/>
              <a:gd name="connsiteX10" fmla="*/ 6994373 w 7380143"/>
              <a:gd name="connsiteY10" fmla="*/ 0 h 2314574"/>
              <a:gd name="connsiteX11" fmla="*/ 7380143 w 7380143"/>
              <a:gd name="connsiteY11" fmla="*/ 385770 h 2314574"/>
              <a:gd name="connsiteX12" fmla="*/ 7380143 w 7380143"/>
              <a:gd name="connsiteY12" fmla="*/ 853824 h 2314574"/>
              <a:gd name="connsiteX13" fmla="*/ 7380143 w 7380143"/>
              <a:gd name="connsiteY13" fmla="*/ 1383599 h 2314574"/>
              <a:gd name="connsiteX14" fmla="*/ 7380143 w 7380143"/>
              <a:gd name="connsiteY14" fmla="*/ 1928804 h 2314574"/>
              <a:gd name="connsiteX15" fmla="*/ 6994373 w 7380143"/>
              <a:gd name="connsiteY15" fmla="*/ 2314574 h 2314574"/>
              <a:gd name="connsiteX16" fmla="*/ 6333513 w 7380143"/>
              <a:gd name="connsiteY16" fmla="*/ 2314574 h 2314574"/>
              <a:gd name="connsiteX17" fmla="*/ 5804824 w 7380143"/>
              <a:gd name="connsiteY17" fmla="*/ 2314574 h 2314574"/>
              <a:gd name="connsiteX18" fmla="*/ 5077878 w 7380143"/>
              <a:gd name="connsiteY18" fmla="*/ 2314574 h 2314574"/>
              <a:gd name="connsiteX19" fmla="*/ 4350932 w 7380143"/>
              <a:gd name="connsiteY19" fmla="*/ 2314574 h 2314574"/>
              <a:gd name="connsiteX20" fmla="*/ 3623985 w 7380143"/>
              <a:gd name="connsiteY20" fmla="*/ 2314574 h 2314574"/>
              <a:gd name="connsiteX21" fmla="*/ 3161383 w 7380143"/>
              <a:gd name="connsiteY21" fmla="*/ 2314574 h 2314574"/>
              <a:gd name="connsiteX22" fmla="*/ 2698781 w 7380143"/>
              <a:gd name="connsiteY22" fmla="*/ 2314574 h 2314574"/>
              <a:gd name="connsiteX23" fmla="*/ 2037921 w 7380143"/>
              <a:gd name="connsiteY23" fmla="*/ 2314574 h 2314574"/>
              <a:gd name="connsiteX24" fmla="*/ 1310974 w 7380143"/>
              <a:gd name="connsiteY24" fmla="*/ 2314574 h 2314574"/>
              <a:gd name="connsiteX25" fmla="*/ 385770 w 7380143"/>
              <a:gd name="connsiteY25" fmla="*/ 2314574 h 2314574"/>
              <a:gd name="connsiteX26" fmla="*/ 0 w 7380143"/>
              <a:gd name="connsiteY26" fmla="*/ 1928804 h 2314574"/>
              <a:gd name="connsiteX27" fmla="*/ 0 w 7380143"/>
              <a:gd name="connsiteY27" fmla="*/ 1445320 h 2314574"/>
              <a:gd name="connsiteX28" fmla="*/ 0 w 7380143"/>
              <a:gd name="connsiteY28" fmla="*/ 977266 h 2314574"/>
              <a:gd name="connsiteX29" fmla="*/ 0 w 7380143"/>
              <a:gd name="connsiteY29" fmla="*/ 385770 h 231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80143" h="2314574" fill="none" extrusionOk="0">
                <a:moveTo>
                  <a:pt x="0" y="385770"/>
                </a:moveTo>
                <a:cubicBezTo>
                  <a:pt x="-58" y="178500"/>
                  <a:pt x="178287" y="27508"/>
                  <a:pt x="385770" y="0"/>
                </a:cubicBezTo>
                <a:cubicBezTo>
                  <a:pt x="627957" y="27229"/>
                  <a:pt x="867193" y="-13575"/>
                  <a:pt x="1178802" y="0"/>
                </a:cubicBezTo>
                <a:cubicBezTo>
                  <a:pt x="1490411" y="13575"/>
                  <a:pt x="1629385" y="24963"/>
                  <a:pt x="1905749" y="0"/>
                </a:cubicBezTo>
                <a:cubicBezTo>
                  <a:pt x="2182113" y="-24963"/>
                  <a:pt x="2245721" y="-11625"/>
                  <a:pt x="2434437" y="0"/>
                </a:cubicBezTo>
                <a:cubicBezTo>
                  <a:pt x="2623153" y="11625"/>
                  <a:pt x="3001495" y="-8218"/>
                  <a:pt x="3161383" y="0"/>
                </a:cubicBezTo>
                <a:cubicBezTo>
                  <a:pt x="3321271" y="8218"/>
                  <a:pt x="3606715" y="29284"/>
                  <a:pt x="3822244" y="0"/>
                </a:cubicBezTo>
                <a:cubicBezTo>
                  <a:pt x="4037773" y="-29284"/>
                  <a:pt x="4162066" y="-11024"/>
                  <a:pt x="4350932" y="0"/>
                </a:cubicBezTo>
                <a:cubicBezTo>
                  <a:pt x="4539798" y="11024"/>
                  <a:pt x="4892805" y="28064"/>
                  <a:pt x="5143964" y="0"/>
                </a:cubicBezTo>
                <a:cubicBezTo>
                  <a:pt x="5395123" y="-28064"/>
                  <a:pt x="5537142" y="-11322"/>
                  <a:pt x="5738738" y="0"/>
                </a:cubicBezTo>
                <a:cubicBezTo>
                  <a:pt x="5940334" y="11322"/>
                  <a:pt x="6705050" y="-17375"/>
                  <a:pt x="6994373" y="0"/>
                </a:cubicBezTo>
                <a:cubicBezTo>
                  <a:pt x="7196449" y="36422"/>
                  <a:pt x="7378110" y="194566"/>
                  <a:pt x="7380143" y="385770"/>
                </a:cubicBezTo>
                <a:cubicBezTo>
                  <a:pt x="7356787" y="485994"/>
                  <a:pt x="7397633" y="723204"/>
                  <a:pt x="7380143" y="853824"/>
                </a:cubicBezTo>
                <a:cubicBezTo>
                  <a:pt x="7362653" y="984444"/>
                  <a:pt x="7396670" y="1229424"/>
                  <a:pt x="7380143" y="1383599"/>
                </a:cubicBezTo>
                <a:cubicBezTo>
                  <a:pt x="7363616" y="1537775"/>
                  <a:pt x="7395512" y="1772755"/>
                  <a:pt x="7380143" y="1928804"/>
                </a:cubicBezTo>
                <a:cubicBezTo>
                  <a:pt x="7329884" y="2130566"/>
                  <a:pt x="7245851" y="2346802"/>
                  <a:pt x="6994373" y="2314574"/>
                </a:cubicBezTo>
                <a:cubicBezTo>
                  <a:pt x="6782439" y="2324099"/>
                  <a:pt x="6574832" y="2307005"/>
                  <a:pt x="6333513" y="2314574"/>
                </a:cubicBezTo>
                <a:cubicBezTo>
                  <a:pt x="6092194" y="2322143"/>
                  <a:pt x="5940702" y="2305799"/>
                  <a:pt x="5804824" y="2314574"/>
                </a:cubicBezTo>
                <a:cubicBezTo>
                  <a:pt x="5668946" y="2323349"/>
                  <a:pt x="5263803" y="2301633"/>
                  <a:pt x="5077878" y="2314574"/>
                </a:cubicBezTo>
                <a:cubicBezTo>
                  <a:pt x="4891953" y="2327515"/>
                  <a:pt x="4635213" y="2312265"/>
                  <a:pt x="4350932" y="2314574"/>
                </a:cubicBezTo>
                <a:cubicBezTo>
                  <a:pt x="4066651" y="2316883"/>
                  <a:pt x="3916958" y="2310408"/>
                  <a:pt x="3623985" y="2314574"/>
                </a:cubicBezTo>
                <a:cubicBezTo>
                  <a:pt x="3331012" y="2318740"/>
                  <a:pt x="3276835" y="2306095"/>
                  <a:pt x="3161383" y="2314574"/>
                </a:cubicBezTo>
                <a:cubicBezTo>
                  <a:pt x="3045931" y="2323053"/>
                  <a:pt x="2917174" y="2297784"/>
                  <a:pt x="2698781" y="2314574"/>
                </a:cubicBezTo>
                <a:cubicBezTo>
                  <a:pt x="2480388" y="2331364"/>
                  <a:pt x="2334097" y="2330530"/>
                  <a:pt x="2037921" y="2314574"/>
                </a:cubicBezTo>
                <a:cubicBezTo>
                  <a:pt x="1741745" y="2298618"/>
                  <a:pt x="1562874" y="2289886"/>
                  <a:pt x="1310974" y="2314574"/>
                </a:cubicBezTo>
                <a:cubicBezTo>
                  <a:pt x="1059074" y="2339262"/>
                  <a:pt x="700523" y="2278257"/>
                  <a:pt x="385770" y="2314574"/>
                </a:cubicBezTo>
                <a:cubicBezTo>
                  <a:pt x="184379" y="2275965"/>
                  <a:pt x="-448" y="2111045"/>
                  <a:pt x="0" y="1928804"/>
                </a:cubicBezTo>
                <a:cubicBezTo>
                  <a:pt x="16122" y="1764632"/>
                  <a:pt x="9467" y="1679836"/>
                  <a:pt x="0" y="1445320"/>
                </a:cubicBezTo>
                <a:cubicBezTo>
                  <a:pt x="-9467" y="1210804"/>
                  <a:pt x="22795" y="1188877"/>
                  <a:pt x="0" y="977266"/>
                </a:cubicBezTo>
                <a:cubicBezTo>
                  <a:pt x="-22795" y="765655"/>
                  <a:pt x="408" y="608156"/>
                  <a:pt x="0" y="385770"/>
                </a:cubicBezTo>
                <a:close/>
              </a:path>
              <a:path w="7380143" h="2314574" stroke="0" extrusionOk="0">
                <a:moveTo>
                  <a:pt x="0" y="385770"/>
                </a:moveTo>
                <a:cubicBezTo>
                  <a:pt x="-23815" y="162391"/>
                  <a:pt x="174092" y="35274"/>
                  <a:pt x="385770" y="0"/>
                </a:cubicBezTo>
                <a:cubicBezTo>
                  <a:pt x="546026" y="28"/>
                  <a:pt x="765491" y="10143"/>
                  <a:pt x="980544" y="0"/>
                </a:cubicBezTo>
                <a:cubicBezTo>
                  <a:pt x="1195597" y="-10143"/>
                  <a:pt x="1537060" y="4944"/>
                  <a:pt x="1707491" y="0"/>
                </a:cubicBezTo>
                <a:cubicBezTo>
                  <a:pt x="1877922" y="-4944"/>
                  <a:pt x="2012489" y="10584"/>
                  <a:pt x="2170093" y="0"/>
                </a:cubicBezTo>
                <a:cubicBezTo>
                  <a:pt x="2327697" y="-10584"/>
                  <a:pt x="2748054" y="-7567"/>
                  <a:pt x="2897039" y="0"/>
                </a:cubicBezTo>
                <a:cubicBezTo>
                  <a:pt x="3046024" y="7567"/>
                  <a:pt x="3169417" y="-18340"/>
                  <a:pt x="3359641" y="0"/>
                </a:cubicBezTo>
                <a:cubicBezTo>
                  <a:pt x="3549865" y="18340"/>
                  <a:pt x="3771883" y="-14689"/>
                  <a:pt x="4086588" y="0"/>
                </a:cubicBezTo>
                <a:cubicBezTo>
                  <a:pt x="4401293" y="14689"/>
                  <a:pt x="4611903" y="-33019"/>
                  <a:pt x="4747448" y="0"/>
                </a:cubicBezTo>
                <a:cubicBezTo>
                  <a:pt x="4882993" y="33019"/>
                  <a:pt x="5092307" y="-15786"/>
                  <a:pt x="5342222" y="0"/>
                </a:cubicBezTo>
                <a:cubicBezTo>
                  <a:pt x="5592137" y="15786"/>
                  <a:pt x="5804170" y="-26187"/>
                  <a:pt x="6003083" y="0"/>
                </a:cubicBezTo>
                <a:cubicBezTo>
                  <a:pt x="6201996" y="26187"/>
                  <a:pt x="6700194" y="-2830"/>
                  <a:pt x="6994373" y="0"/>
                </a:cubicBezTo>
                <a:cubicBezTo>
                  <a:pt x="7196153" y="636"/>
                  <a:pt x="7385113" y="184957"/>
                  <a:pt x="7380143" y="385770"/>
                </a:cubicBezTo>
                <a:cubicBezTo>
                  <a:pt x="7399494" y="503107"/>
                  <a:pt x="7359103" y="643092"/>
                  <a:pt x="7380143" y="853824"/>
                </a:cubicBezTo>
                <a:cubicBezTo>
                  <a:pt x="7401183" y="1064556"/>
                  <a:pt x="7389151" y="1187954"/>
                  <a:pt x="7380143" y="1337308"/>
                </a:cubicBezTo>
                <a:cubicBezTo>
                  <a:pt x="7371135" y="1486662"/>
                  <a:pt x="7402837" y="1706014"/>
                  <a:pt x="7380143" y="1928804"/>
                </a:cubicBezTo>
                <a:cubicBezTo>
                  <a:pt x="7402973" y="2184411"/>
                  <a:pt x="7192431" y="2342104"/>
                  <a:pt x="6994373" y="2314574"/>
                </a:cubicBezTo>
                <a:cubicBezTo>
                  <a:pt x="6650273" y="2323534"/>
                  <a:pt x="6419257" y="2281893"/>
                  <a:pt x="6267427" y="2314574"/>
                </a:cubicBezTo>
                <a:cubicBezTo>
                  <a:pt x="6115597" y="2347255"/>
                  <a:pt x="5927201" y="2336000"/>
                  <a:pt x="5672652" y="2314574"/>
                </a:cubicBezTo>
                <a:cubicBezTo>
                  <a:pt x="5418103" y="2293148"/>
                  <a:pt x="5332038" y="2340823"/>
                  <a:pt x="5011792" y="2314574"/>
                </a:cubicBezTo>
                <a:cubicBezTo>
                  <a:pt x="4691546" y="2288325"/>
                  <a:pt x="4651024" y="2319933"/>
                  <a:pt x="4350932" y="2314574"/>
                </a:cubicBezTo>
                <a:cubicBezTo>
                  <a:pt x="4050840" y="2309215"/>
                  <a:pt x="3920839" y="2330082"/>
                  <a:pt x="3623985" y="2314574"/>
                </a:cubicBezTo>
                <a:cubicBezTo>
                  <a:pt x="3327131" y="2299066"/>
                  <a:pt x="3117915" y="2303188"/>
                  <a:pt x="2897039" y="2314574"/>
                </a:cubicBezTo>
                <a:cubicBezTo>
                  <a:pt x="2676163" y="2325960"/>
                  <a:pt x="2615150" y="2302048"/>
                  <a:pt x="2434437" y="2314574"/>
                </a:cubicBezTo>
                <a:cubicBezTo>
                  <a:pt x="2253724" y="2327100"/>
                  <a:pt x="2120411" y="2308653"/>
                  <a:pt x="1905749" y="2314574"/>
                </a:cubicBezTo>
                <a:cubicBezTo>
                  <a:pt x="1691087" y="2320495"/>
                  <a:pt x="1563835" y="2330635"/>
                  <a:pt x="1310974" y="2314574"/>
                </a:cubicBezTo>
                <a:cubicBezTo>
                  <a:pt x="1058114" y="2298513"/>
                  <a:pt x="752815" y="2294756"/>
                  <a:pt x="385770" y="2314574"/>
                </a:cubicBezTo>
                <a:cubicBezTo>
                  <a:pt x="150305" y="2352511"/>
                  <a:pt x="21423" y="2150763"/>
                  <a:pt x="0" y="1928804"/>
                </a:cubicBezTo>
                <a:cubicBezTo>
                  <a:pt x="14751" y="1814926"/>
                  <a:pt x="18245" y="1579464"/>
                  <a:pt x="0" y="1445320"/>
                </a:cubicBezTo>
                <a:cubicBezTo>
                  <a:pt x="-18245" y="1311176"/>
                  <a:pt x="17690" y="1061081"/>
                  <a:pt x="0" y="946406"/>
                </a:cubicBezTo>
                <a:cubicBezTo>
                  <a:pt x="-17690" y="831731"/>
                  <a:pt x="-17656" y="614543"/>
                  <a:pt x="0" y="38577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2700">
                <a:solidFill>
                  <a:prstClr val="black"/>
                </a:solidFill>
                <a:latin typeface="Calibri" panose="020F0502020204030204"/>
              </a:rPr>
              <a:t>– Cháu nhìn xem, đẹp chưa kìa! – Chốc chốc bà tôi lại nhắc lại, nét mặt bà rạng rỡ, đôi mắt rưng rưng vì vui sướng…</a:t>
            </a:r>
            <a:endParaRPr lang="en-US" sz="2700" i="1" dirty="0">
              <a:solidFill>
                <a:prstClr val="black"/>
              </a:solidFill>
              <a:latin typeface="Calibri" panose="020F0502020204030204"/>
            </a:endParaRPr>
          </a:p>
        </p:txBody>
      </p:sp>
      <p:cxnSp>
        <p:nvCxnSpPr>
          <p:cNvPr id="4" name="Straight Connector 3">
            <a:extLst>
              <a:ext uri="{FF2B5EF4-FFF2-40B4-BE49-F238E27FC236}">
                <a16:creationId xmlns:a16="http://schemas.microsoft.com/office/drawing/2014/main" id="{C6E682DB-91C1-E5E0-0E8F-79CA5BDDF1CE}"/>
              </a:ext>
            </a:extLst>
          </p:cNvPr>
          <p:cNvCxnSpPr>
            <a:cxnSpLocks/>
          </p:cNvCxnSpPr>
          <p:nvPr/>
        </p:nvCxnSpPr>
        <p:spPr>
          <a:xfrm>
            <a:off x="5057645" y="3333750"/>
            <a:ext cx="1511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Diagonal Corners Rounded 5">
            <a:extLst>
              <a:ext uri="{FF2B5EF4-FFF2-40B4-BE49-F238E27FC236}">
                <a16:creationId xmlns:a16="http://schemas.microsoft.com/office/drawing/2014/main" id="{68A768B5-FF48-C227-56E0-18651A20F3C9}"/>
              </a:ext>
            </a:extLst>
          </p:cNvPr>
          <p:cNvSpPr/>
          <p:nvPr/>
        </p:nvSpPr>
        <p:spPr>
          <a:xfrm>
            <a:off x="1720930" y="1019925"/>
            <a:ext cx="2220686" cy="619804"/>
          </a:xfrm>
          <a:custGeom>
            <a:avLst/>
            <a:gdLst>
              <a:gd name="connsiteX0" fmla="*/ 103303 w 2220686"/>
              <a:gd name="connsiteY0" fmla="*/ 0 h 619804"/>
              <a:gd name="connsiteX1" fmla="*/ 569127 w 2220686"/>
              <a:gd name="connsiteY1" fmla="*/ 0 h 619804"/>
              <a:gd name="connsiteX2" fmla="*/ 1119647 w 2220686"/>
              <a:gd name="connsiteY2" fmla="*/ 0 h 619804"/>
              <a:gd name="connsiteX3" fmla="*/ 1670166 w 2220686"/>
              <a:gd name="connsiteY3" fmla="*/ 0 h 619804"/>
              <a:gd name="connsiteX4" fmla="*/ 2220686 w 2220686"/>
              <a:gd name="connsiteY4" fmla="*/ 0 h 619804"/>
              <a:gd name="connsiteX5" fmla="*/ 2220686 w 2220686"/>
              <a:gd name="connsiteY5" fmla="*/ 0 h 619804"/>
              <a:gd name="connsiteX6" fmla="*/ 2220686 w 2220686"/>
              <a:gd name="connsiteY6" fmla="*/ 516501 h 619804"/>
              <a:gd name="connsiteX7" fmla="*/ 2117383 w 2220686"/>
              <a:gd name="connsiteY7" fmla="*/ 619804 h 619804"/>
              <a:gd name="connsiteX8" fmla="*/ 1588037 w 2220686"/>
              <a:gd name="connsiteY8" fmla="*/ 619804 h 619804"/>
              <a:gd name="connsiteX9" fmla="*/ 1079865 w 2220686"/>
              <a:gd name="connsiteY9" fmla="*/ 619804 h 619804"/>
              <a:gd name="connsiteX10" fmla="*/ 571693 w 2220686"/>
              <a:gd name="connsiteY10" fmla="*/ 619804 h 619804"/>
              <a:gd name="connsiteX11" fmla="*/ 0 w 2220686"/>
              <a:gd name="connsiteY11" fmla="*/ 619804 h 619804"/>
              <a:gd name="connsiteX12" fmla="*/ 0 w 2220686"/>
              <a:gd name="connsiteY12" fmla="*/ 619804 h 619804"/>
              <a:gd name="connsiteX13" fmla="*/ 0 w 2220686"/>
              <a:gd name="connsiteY13" fmla="*/ 103303 h 619804"/>
              <a:gd name="connsiteX14" fmla="*/ 103303 w 2220686"/>
              <a:gd name="connsiteY14" fmla="*/ 0 h 6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20686" h="619804" fill="none" extrusionOk="0">
                <a:moveTo>
                  <a:pt x="103303" y="0"/>
                </a:moveTo>
                <a:cubicBezTo>
                  <a:pt x="213294" y="-14802"/>
                  <a:pt x="464733" y="-13567"/>
                  <a:pt x="569127" y="0"/>
                </a:cubicBezTo>
                <a:cubicBezTo>
                  <a:pt x="673521" y="13567"/>
                  <a:pt x="951503" y="19540"/>
                  <a:pt x="1119647" y="0"/>
                </a:cubicBezTo>
                <a:cubicBezTo>
                  <a:pt x="1287791" y="-19540"/>
                  <a:pt x="1480888" y="-21329"/>
                  <a:pt x="1670166" y="0"/>
                </a:cubicBezTo>
                <a:cubicBezTo>
                  <a:pt x="1859444" y="21329"/>
                  <a:pt x="2064303" y="20876"/>
                  <a:pt x="2220686" y="0"/>
                </a:cubicBezTo>
                <a:lnTo>
                  <a:pt x="2220686" y="0"/>
                </a:lnTo>
                <a:cubicBezTo>
                  <a:pt x="2229157" y="143903"/>
                  <a:pt x="2234255" y="317179"/>
                  <a:pt x="2220686" y="516501"/>
                </a:cubicBezTo>
                <a:cubicBezTo>
                  <a:pt x="2223196" y="562315"/>
                  <a:pt x="2176249" y="626119"/>
                  <a:pt x="2117383" y="619804"/>
                </a:cubicBezTo>
                <a:cubicBezTo>
                  <a:pt x="1999370" y="598199"/>
                  <a:pt x="1706779" y="598472"/>
                  <a:pt x="1588037" y="619804"/>
                </a:cubicBezTo>
                <a:cubicBezTo>
                  <a:pt x="1469295" y="641136"/>
                  <a:pt x="1290158" y="619139"/>
                  <a:pt x="1079865" y="619804"/>
                </a:cubicBezTo>
                <a:cubicBezTo>
                  <a:pt x="869572" y="620469"/>
                  <a:pt x="676678" y="607751"/>
                  <a:pt x="571693" y="619804"/>
                </a:cubicBezTo>
                <a:cubicBezTo>
                  <a:pt x="466708" y="631857"/>
                  <a:pt x="213451" y="632398"/>
                  <a:pt x="0" y="619804"/>
                </a:cubicBezTo>
                <a:lnTo>
                  <a:pt x="0" y="619804"/>
                </a:lnTo>
                <a:cubicBezTo>
                  <a:pt x="18109" y="380389"/>
                  <a:pt x="9138" y="277645"/>
                  <a:pt x="0" y="103303"/>
                </a:cubicBezTo>
                <a:cubicBezTo>
                  <a:pt x="3755" y="42993"/>
                  <a:pt x="47755" y="-6724"/>
                  <a:pt x="103303" y="0"/>
                </a:cubicBezTo>
                <a:close/>
              </a:path>
              <a:path w="2220686" h="619804" stroke="0" extrusionOk="0">
                <a:moveTo>
                  <a:pt x="103303" y="0"/>
                </a:moveTo>
                <a:cubicBezTo>
                  <a:pt x="330866" y="634"/>
                  <a:pt x="444218" y="568"/>
                  <a:pt x="569127" y="0"/>
                </a:cubicBezTo>
                <a:cubicBezTo>
                  <a:pt x="694036" y="-568"/>
                  <a:pt x="881879" y="3615"/>
                  <a:pt x="1056125" y="0"/>
                </a:cubicBezTo>
                <a:cubicBezTo>
                  <a:pt x="1230371" y="-3615"/>
                  <a:pt x="1314447" y="11077"/>
                  <a:pt x="1564297" y="0"/>
                </a:cubicBezTo>
                <a:cubicBezTo>
                  <a:pt x="1814147" y="-11077"/>
                  <a:pt x="1902083" y="16502"/>
                  <a:pt x="2220686" y="0"/>
                </a:cubicBezTo>
                <a:lnTo>
                  <a:pt x="2220686" y="0"/>
                </a:lnTo>
                <a:cubicBezTo>
                  <a:pt x="2206280" y="255519"/>
                  <a:pt x="2226255" y="282932"/>
                  <a:pt x="2220686" y="516501"/>
                </a:cubicBezTo>
                <a:cubicBezTo>
                  <a:pt x="2227780" y="582578"/>
                  <a:pt x="2171176" y="615884"/>
                  <a:pt x="2117383" y="619804"/>
                </a:cubicBezTo>
                <a:cubicBezTo>
                  <a:pt x="1923131" y="625535"/>
                  <a:pt x="1853827" y="642869"/>
                  <a:pt x="1630385" y="619804"/>
                </a:cubicBezTo>
                <a:cubicBezTo>
                  <a:pt x="1406943" y="596739"/>
                  <a:pt x="1290466" y="647384"/>
                  <a:pt x="1058692" y="619804"/>
                </a:cubicBezTo>
                <a:cubicBezTo>
                  <a:pt x="826918" y="592224"/>
                  <a:pt x="716921" y="607588"/>
                  <a:pt x="529346" y="619804"/>
                </a:cubicBezTo>
                <a:cubicBezTo>
                  <a:pt x="341771" y="632020"/>
                  <a:pt x="228015" y="614395"/>
                  <a:pt x="0" y="619804"/>
                </a:cubicBezTo>
                <a:lnTo>
                  <a:pt x="0" y="619804"/>
                </a:lnTo>
                <a:cubicBezTo>
                  <a:pt x="-25296" y="423125"/>
                  <a:pt x="10320" y="294055"/>
                  <a:pt x="0" y="103303"/>
                </a:cubicBezTo>
                <a:cubicBezTo>
                  <a:pt x="10060" y="44016"/>
                  <a:pt x="41477" y="-8133"/>
                  <a:pt x="103303"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srgbClr val="FF0000"/>
                </a:solidFill>
                <a:latin typeface="UTM French Vanilla" panose="02040603050506020204" pitchFamily="18" charset="0"/>
              </a:rPr>
              <a:t>Đoạn</a:t>
            </a:r>
            <a:r>
              <a:rPr lang="en-US" sz="4050" dirty="0">
                <a:solidFill>
                  <a:srgbClr val="FF0000"/>
                </a:solidFill>
                <a:latin typeface="UTM French Vanilla" panose="02040603050506020204" pitchFamily="18" charset="0"/>
              </a:rPr>
              <a:t> 4</a:t>
            </a:r>
          </a:p>
        </p:txBody>
      </p:sp>
    </p:spTree>
    <p:controls>
      <mc:AlternateContent xmlns:mc="http://schemas.openxmlformats.org/markup-compatibility/2006">
        <mc:Choice xmlns:v="urn:schemas-microsoft-com:vml" Requires="v">
          <p:control name="TextBox1" r:id="rId1" imgW="3962520" imgH="1228680"/>
        </mc:Choice>
        <mc:Fallback>
          <p:control name="TextBox1" r:id="rId1" imgW="3962520" imgH="1228680">
            <p:pic>
              <p:nvPicPr>
                <p:cNvPr id="2" name="TextBox1">
                  <a:extLst>
                    <a:ext uri="{FF2B5EF4-FFF2-40B4-BE49-F238E27FC236}">
                      <a16:creationId xmlns:a16="http://schemas.microsoft.com/office/drawing/2014/main" id="{C96660C2-ACCC-C2E9-3A03-432FD4617D82}"/>
                    </a:ext>
                  </a:extLst>
                </p:cNvPr>
                <p:cNvPicPr>
                  <a:picLocks/>
                </p:cNvPicPr>
                <p:nvPr/>
              </p:nvPicPr>
              <p:blipFill>
                <a:blip r:embed="rId5"/>
                <a:stretch>
                  <a:fillRect/>
                </a:stretch>
              </p:blipFill>
              <p:spPr>
                <a:xfrm>
                  <a:off x="5057645" y="47170"/>
                  <a:ext cx="3962400" cy="1231432"/>
                </a:xfrm>
                <a:prstGeom prst="rect">
                  <a:avLst/>
                </a:prstGeom>
              </p:spPr>
            </p:pic>
          </p:control>
        </mc:Fallback>
      </mc:AlternateContent>
    </p:controls>
    <p:extLst>
      <p:ext uri="{BB962C8B-B14F-4D97-AF65-F5344CB8AC3E}">
        <p14:creationId xmlns:p14="http://schemas.microsoft.com/office/powerpoint/2010/main" val="204483489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13229" y="296755"/>
            <a:ext cx="4348595" cy="2351534"/>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dirty="0">
                    <a:solidFill>
                      <a:prstClr val="black"/>
                    </a:solidFill>
                    <a:latin typeface="Calibri" panose="020F0502020204030204"/>
                  </a:rPr>
                  <a:t>	</a:t>
                </a:r>
                <a:r>
                  <a:rPr lang="en-US" sz="2400" dirty="0" err="1">
                    <a:solidFill>
                      <a:prstClr val="black"/>
                    </a:solidFill>
                    <a:latin typeface="Calibri" panose="020F0502020204030204"/>
                  </a:rPr>
                  <a:t>Phân</a:t>
                </a:r>
                <a:r>
                  <a:rPr lang="en-US" sz="2400" dirty="0">
                    <a:solidFill>
                      <a:prstClr val="black"/>
                    </a:solidFill>
                    <a:latin typeface="Calibri" panose="020F0502020204030204"/>
                  </a:rPr>
                  <a:t> </a:t>
                </a:r>
                <a:r>
                  <a:rPr lang="en-US" sz="2400" dirty="0" err="1">
                    <a:solidFill>
                      <a:prstClr val="black"/>
                    </a:solidFill>
                    <a:latin typeface="Calibri" panose="020F0502020204030204"/>
                  </a:rPr>
                  <a:t>công</a:t>
                </a:r>
                <a:r>
                  <a:rPr lang="en-US" sz="2400" dirty="0">
                    <a:solidFill>
                      <a:prstClr val="black"/>
                    </a:solidFill>
                    <a:latin typeface="Calibri" panose="020F0502020204030204"/>
                  </a:rPr>
                  <a:t> </a:t>
                </a: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theo</a:t>
                </a:r>
                <a:r>
                  <a:rPr lang="en-US" sz="2400" dirty="0">
                    <a:solidFill>
                      <a:prstClr val="black"/>
                    </a:solidFill>
                    <a:latin typeface="Calibri" panose="020F0502020204030204"/>
                  </a:rPr>
                  <a:t> </a:t>
                </a:r>
                <a:r>
                  <a:rPr lang="en-US" sz="2400" dirty="0" err="1">
                    <a:solidFill>
                      <a:prstClr val="black"/>
                    </a:solidFill>
                    <a:latin typeface="Calibri" panose="020F0502020204030204"/>
                  </a:rPr>
                  <a:t>đoạn</a:t>
                </a:r>
                <a:r>
                  <a:rPr lang="en-US" sz="2400" dirty="0">
                    <a:solidFill>
                      <a:prstClr val="black"/>
                    </a:solidFill>
                    <a:latin typeface="Calibri" panose="020F0502020204030204"/>
                  </a:rPr>
                  <a:t>.</a:t>
                </a:r>
              </a:p>
              <a:p>
                <a:pPr algn="just" defTabSz="685800"/>
                <a:r>
                  <a:rPr lang="en-US" sz="2400" dirty="0">
                    <a:solidFill>
                      <a:prstClr val="black"/>
                    </a:solidFill>
                    <a:latin typeface="Calibri" panose="020F0502020204030204"/>
                  </a:rPr>
                  <a:t>	</a:t>
                </a:r>
                <a:r>
                  <a:rPr lang="en-US" sz="2400" dirty="0" err="1">
                    <a:solidFill>
                      <a:prstClr val="black"/>
                    </a:solidFill>
                    <a:latin typeface="Calibri" panose="020F0502020204030204"/>
                  </a:rPr>
                  <a:t>Tất</a:t>
                </a:r>
                <a:r>
                  <a:rPr lang="en-US" sz="2400" dirty="0">
                    <a:solidFill>
                      <a:prstClr val="black"/>
                    </a:solidFill>
                    <a:latin typeface="Calibri" panose="020F0502020204030204"/>
                  </a:rPr>
                  <a:t> </a:t>
                </a:r>
                <a:r>
                  <a:rPr lang="en-US" sz="2400" dirty="0" err="1">
                    <a:solidFill>
                      <a:prstClr val="black"/>
                    </a:solidFill>
                    <a:latin typeface="Calibri" panose="020F0502020204030204"/>
                  </a:rPr>
                  <a:t>cả</a:t>
                </a:r>
                <a:r>
                  <a:rPr lang="en-US" sz="2400" dirty="0">
                    <a:solidFill>
                      <a:prstClr val="black"/>
                    </a:solidFill>
                    <a:latin typeface="Calibri" panose="020F0502020204030204"/>
                  </a:rPr>
                  <a:t> </a:t>
                </a:r>
                <a:r>
                  <a:rPr lang="en-US" sz="2400" dirty="0" err="1">
                    <a:solidFill>
                      <a:prstClr val="black"/>
                    </a:solidFill>
                    <a:latin typeface="Calibri" panose="020F0502020204030204"/>
                  </a:rPr>
                  <a:t>thành</a:t>
                </a:r>
                <a:r>
                  <a:rPr lang="en-US" sz="2400" dirty="0">
                    <a:solidFill>
                      <a:prstClr val="black"/>
                    </a:solidFill>
                    <a:latin typeface="Calibri" panose="020F0502020204030204"/>
                  </a:rPr>
                  <a:t> </a:t>
                </a:r>
                <a:r>
                  <a:rPr lang="en-US" sz="2400" dirty="0" err="1">
                    <a:solidFill>
                      <a:prstClr val="black"/>
                    </a:solidFill>
                    <a:latin typeface="Calibri" panose="020F0502020204030204"/>
                  </a:rPr>
                  <a:t>viên</a:t>
                </a:r>
                <a:r>
                  <a:rPr lang="en-US" sz="2400" dirty="0">
                    <a:solidFill>
                      <a:prstClr val="black"/>
                    </a:solidFill>
                    <a:latin typeface="Calibri" panose="020F0502020204030204"/>
                  </a:rPr>
                  <a:t> </a:t>
                </a:r>
                <a:r>
                  <a:rPr lang="en-US" sz="2400" dirty="0" err="1">
                    <a:solidFill>
                      <a:prstClr val="black"/>
                    </a:solidFill>
                    <a:latin typeface="Calibri" panose="020F0502020204030204"/>
                  </a:rPr>
                  <a:t>đều</a:t>
                </a:r>
                <a:r>
                  <a:rPr lang="en-US" sz="2400" dirty="0">
                    <a:solidFill>
                      <a:prstClr val="black"/>
                    </a:solidFill>
                    <a:latin typeface="Calibri" panose="020F0502020204030204"/>
                  </a:rPr>
                  <a:t> </a:t>
                </a:r>
                <a:r>
                  <a:rPr lang="en-US" sz="2400" dirty="0" err="1">
                    <a:solidFill>
                      <a:prstClr val="black"/>
                    </a:solidFill>
                    <a:latin typeface="Calibri" panose="020F0502020204030204"/>
                  </a:rPr>
                  <a:t>đọc</a:t>
                </a:r>
                <a:r>
                  <a:rPr lang="en-US" sz="2400" dirty="0">
                    <a:solidFill>
                      <a:prstClr val="black"/>
                    </a:solidFill>
                    <a:latin typeface="Calibri" panose="020F0502020204030204"/>
                  </a:rPr>
                  <a:t>.</a:t>
                </a:r>
              </a:p>
              <a:p>
                <a:pPr algn="just" defTabSz="685800"/>
                <a:r>
                  <a:rPr lang="en-US" sz="2400" dirty="0">
                    <a:solidFill>
                      <a:prstClr val="black"/>
                    </a:solidFill>
                    <a:latin typeface="Calibri" panose="020F0502020204030204"/>
                  </a:rPr>
                  <a:t>	</a:t>
                </a:r>
                <a:r>
                  <a:rPr lang="en-US" sz="2400" dirty="0" err="1">
                    <a:solidFill>
                      <a:prstClr val="black"/>
                    </a:solidFill>
                    <a:latin typeface="Calibri" panose="020F0502020204030204"/>
                  </a:rPr>
                  <a:t>Giải</a:t>
                </a:r>
                <a:r>
                  <a:rPr lang="en-US" sz="2400" dirty="0">
                    <a:solidFill>
                      <a:prstClr val="black"/>
                    </a:solidFill>
                    <a:latin typeface="Calibri" panose="020F0502020204030204"/>
                  </a:rPr>
                  <a:t> </a:t>
                </a:r>
                <a:r>
                  <a:rPr lang="en-US" sz="2400" dirty="0" err="1">
                    <a:solidFill>
                      <a:prstClr val="black"/>
                    </a:solidFill>
                    <a:latin typeface="Calibri" panose="020F0502020204030204"/>
                  </a:rPr>
                  <a:t>nghĩa</a:t>
                </a:r>
                <a:r>
                  <a:rPr lang="en-US" sz="2400" dirty="0">
                    <a:solidFill>
                      <a:prstClr val="black"/>
                    </a:solidFill>
                    <a:latin typeface="Calibri" panose="020F0502020204030204"/>
                  </a:rPr>
                  <a:t> </a:t>
                </a:r>
                <a:r>
                  <a:rPr lang="en-US" sz="2400" dirty="0" err="1">
                    <a:solidFill>
                      <a:prstClr val="black"/>
                    </a:solidFill>
                    <a:latin typeface="Calibri" panose="020F0502020204030204"/>
                  </a:rPr>
                  <a:t>từ</a:t>
                </a:r>
                <a:r>
                  <a:rPr lang="en-US" sz="2400" dirty="0">
                    <a:solidFill>
                      <a:prstClr val="black"/>
                    </a:solidFill>
                    <a:latin typeface="Calibri" panose="020F0502020204030204"/>
                  </a:rPr>
                  <a:t> </a:t>
                </a:r>
                <a:r>
                  <a:rPr lang="en-US" sz="2400" dirty="0" err="1">
                    <a:solidFill>
                      <a:prstClr val="black"/>
                    </a:solidFill>
                    <a:latin typeface="Calibri" panose="020F0502020204030204"/>
                  </a:rPr>
                  <a:t>cùng</a:t>
                </a:r>
                <a:r>
                  <a:rPr lang="en-US" sz="2400" dirty="0">
                    <a:solidFill>
                      <a:prstClr val="black"/>
                    </a:solidFill>
                    <a:latin typeface="Calibri" panose="020F0502020204030204"/>
                  </a:rPr>
                  <a:t> </a:t>
                </a:r>
                <a:r>
                  <a:rPr lang="en-US" sz="2400" dirty="0" err="1">
                    <a:solidFill>
                      <a:prstClr val="black"/>
                    </a:solidFill>
                    <a:latin typeface="Calibri" panose="020F0502020204030204"/>
                  </a:rPr>
                  <a:t>nhau</a:t>
                </a:r>
                <a:r>
                  <a:rPr lang="en-US" sz="24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034145"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950" dirty="0" err="1">
                  <a:solidFill>
                    <a:prstClr val="black"/>
                  </a:solidFill>
                  <a:latin typeface="#9Slide05 SVNClementine" panose="020F0502020204030203" pitchFamily="34" charset="0"/>
                </a:rPr>
                <a:t>Yêu</a:t>
              </a:r>
              <a:r>
                <a:rPr lang="en-US" sz="4950" dirty="0">
                  <a:solidFill>
                    <a:prstClr val="black"/>
                  </a:solidFill>
                  <a:latin typeface="#9Slide05 SVNClementine" panose="020F0502020204030203" pitchFamily="34" charset="0"/>
                </a:rPr>
                <a:t> </a:t>
              </a:r>
              <a:r>
                <a:rPr lang="en-US" sz="4950" dirty="0" err="1">
                  <a:solidFill>
                    <a:prstClr val="black"/>
                  </a:solidFill>
                  <a:latin typeface="#9Slide05 SVNClementine" panose="020F0502020204030203" pitchFamily="34" charset="0"/>
                </a:rPr>
                <a:t>cầu</a:t>
              </a:r>
              <a:endParaRPr lang="en-US" sz="4950" dirty="0">
                <a:solidFill>
                  <a:prstClr val="black"/>
                </a:solidFill>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3830907" y="2565940"/>
            <a:ext cx="5130511" cy="2395643"/>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to, </a:t>
                </a:r>
                <a:r>
                  <a:rPr lang="en-US" sz="2400" dirty="0" err="1">
                    <a:solidFill>
                      <a:prstClr val="black"/>
                    </a:solidFill>
                    <a:latin typeface="Calibri" panose="020F0502020204030204"/>
                  </a:rPr>
                  <a:t>rõ</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ngắt</a:t>
                </a:r>
                <a:r>
                  <a:rPr lang="en-US" sz="2400" dirty="0">
                    <a:solidFill>
                      <a:prstClr val="black"/>
                    </a:solidFill>
                    <a:latin typeface="Calibri" panose="020F0502020204030204"/>
                  </a:rPr>
                  <a:t>, </a:t>
                </a:r>
                <a:r>
                  <a:rPr lang="en-US" sz="2400" dirty="0" err="1">
                    <a:solidFill>
                      <a:prstClr val="black"/>
                    </a:solidFill>
                    <a:latin typeface="Calibri" panose="020F0502020204030204"/>
                  </a:rPr>
                  <a:t>nghỉ</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 </a:t>
                </a:r>
                <a:r>
                  <a:rPr lang="en-US" sz="2400" dirty="0" err="1">
                    <a:solidFill>
                      <a:prstClr val="black"/>
                    </a:solidFill>
                    <a:latin typeface="Calibri" panose="020F0502020204030204"/>
                  </a:rPr>
                  <a:t>chỗ</a:t>
                </a:r>
                <a:r>
                  <a:rPr lang="en-US" sz="24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564441" y="1707583"/>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prstClr val="black"/>
                  </a:solidFill>
                  <a:latin typeface="#9Slide05 SVNClementine" panose="020F0502020204030203" pitchFamily="34" charset="0"/>
                </a:rPr>
                <a:t>Tiêu</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chí</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đánh</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giá</a:t>
              </a:r>
              <a:endParaRPr lang="en-US" sz="405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255300" y="242702"/>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trong</a:t>
            </a:r>
            <a:r>
              <a:rPr lang="en-US" sz="3600" dirty="0">
                <a:solidFill>
                  <a:srgbClr val="7030A0"/>
                </a:solidFill>
                <a:latin typeface="UVN Banh Mi" pitchFamily="2" charset="0"/>
              </a:rPr>
              <a:t> </a:t>
            </a:r>
            <a:r>
              <a:rPr lang="en-US" sz="3600" dirty="0" err="1">
                <a:solidFill>
                  <a:srgbClr val="7030A0"/>
                </a:solidFill>
                <a:latin typeface="UVN Banh Mi" pitchFamily="2" charset="0"/>
              </a:rPr>
              <a:t>nhóm</a:t>
            </a:r>
            <a:endParaRPr lang="en-US" sz="3600" dirty="0">
              <a:solidFill>
                <a:srgbClr val="7030A0"/>
              </a:solidFill>
              <a:latin typeface="UVN Banh Mi" pitchFamily="2"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823" y="2287022"/>
            <a:ext cx="2233107" cy="2323464"/>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3712385" y="1178011"/>
            <a:ext cx="5130511" cy="2395643"/>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to, </a:t>
                </a:r>
                <a:r>
                  <a:rPr lang="en-US" sz="2400" dirty="0" err="1">
                    <a:solidFill>
                      <a:prstClr val="black"/>
                    </a:solidFill>
                    <a:latin typeface="Calibri" panose="020F0502020204030204"/>
                  </a:rPr>
                  <a:t>rõ</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ngắt</a:t>
                </a:r>
                <a:r>
                  <a:rPr lang="en-US" sz="2400" dirty="0">
                    <a:solidFill>
                      <a:prstClr val="black"/>
                    </a:solidFill>
                    <a:latin typeface="Calibri" panose="020F0502020204030204"/>
                  </a:rPr>
                  <a:t>, </a:t>
                </a:r>
                <a:r>
                  <a:rPr lang="en-US" sz="2400" dirty="0" err="1">
                    <a:solidFill>
                      <a:prstClr val="black"/>
                    </a:solidFill>
                    <a:latin typeface="Calibri" panose="020F0502020204030204"/>
                  </a:rPr>
                  <a:t>nghỉ</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 </a:t>
                </a:r>
                <a:r>
                  <a:rPr lang="en-US" sz="2400" dirty="0" err="1">
                    <a:solidFill>
                      <a:prstClr val="black"/>
                    </a:solidFill>
                    <a:latin typeface="Calibri" panose="020F0502020204030204"/>
                  </a:rPr>
                  <a:t>chỗ</a:t>
                </a:r>
                <a:r>
                  <a:rPr lang="en-US" sz="24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564441" y="1707583"/>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prstClr val="black"/>
                  </a:solidFill>
                  <a:latin typeface="#9Slide05 SVNClementine" panose="020F0502020204030203" pitchFamily="34" charset="0"/>
                </a:rPr>
                <a:t>Tiêu</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chí</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đánh</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giá</a:t>
              </a:r>
              <a:endParaRPr lang="en-US" sz="405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3712384" y="236343"/>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trước</a:t>
            </a:r>
            <a:r>
              <a:rPr lang="en-US" sz="3600" dirty="0">
                <a:solidFill>
                  <a:srgbClr val="7030A0"/>
                </a:solidFill>
                <a:latin typeface="UVN Banh Mi" pitchFamily="2" charset="0"/>
              </a:rPr>
              <a:t> </a:t>
            </a:r>
            <a:r>
              <a:rPr lang="en-US" sz="3600" dirty="0" err="1">
                <a:solidFill>
                  <a:srgbClr val="7030A0"/>
                </a:solidFill>
                <a:latin typeface="UVN Banh Mi" pitchFamily="2" charset="0"/>
              </a:rPr>
              <a:t>lớp</a:t>
            </a:r>
            <a:endParaRPr lang="en-US" sz="3600" dirty="0">
              <a:solidFill>
                <a:srgbClr val="7030A0"/>
              </a:solidFill>
              <a:latin typeface="UVN Banh Mi" pitchFamily="2" charset="0"/>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105" y="496302"/>
            <a:ext cx="3134259" cy="3907694"/>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1" y="0"/>
            <a:ext cx="9160328" cy="5155041"/>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29427" y="155559"/>
            <a:ext cx="8901473" cy="4897174"/>
          </a:xfrm>
          <a:custGeom>
            <a:avLst/>
            <a:gdLst>
              <a:gd name="connsiteX0" fmla="*/ 0 w 8901473"/>
              <a:gd name="connsiteY0" fmla="*/ 816212 h 4897174"/>
              <a:gd name="connsiteX1" fmla="*/ 816212 w 8901473"/>
              <a:gd name="connsiteY1" fmla="*/ 0 h 4897174"/>
              <a:gd name="connsiteX2" fmla="*/ 8085261 w 8901473"/>
              <a:gd name="connsiteY2" fmla="*/ 0 h 4897174"/>
              <a:gd name="connsiteX3" fmla="*/ 8901473 w 8901473"/>
              <a:gd name="connsiteY3" fmla="*/ 816212 h 4897174"/>
              <a:gd name="connsiteX4" fmla="*/ 8901473 w 8901473"/>
              <a:gd name="connsiteY4" fmla="*/ 4080962 h 4897174"/>
              <a:gd name="connsiteX5" fmla="*/ 8085261 w 8901473"/>
              <a:gd name="connsiteY5" fmla="*/ 4897174 h 4897174"/>
              <a:gd name="connsiteX6" fmla="*/ 816212 w 8901473"/>
              <a:gd name="connsiteY6" fmla="*/ 4897174 h 4897174"/>
              <a:gd name="connsiteX7" fmla="*/ 0 w 8901473"/>
              <a:gd name="connsiteY7" fmla="*/ 4080962 h 4897174"/>
              <a:gd name="connsiteX8" fmla="*/ 0 w 8901473"/>
              <a:gd name="connsiteY8" fmla="*/ 816212 h 489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473" h="4897174" fill="none" extrusionOk="0">
                <a:moveTo>
                  <a:pt x="0" y="816212"/>
                </a:moveTo>
                <a:cubicBezTo>
                  <a:pt x="-7572" y="365902"/>
                  <a:pt x="349829" y="88591"/>
                  <a:pt x="816212" y="0"/>
                </a:cubicBezTo>
                <a:cubicBezTo>
                  <a:pt x="2361269" y="77600"/>
                  <a:pt x="4472380" y="-27269"/>
                  <a:pt x="8085261" y="0"/>
                </a:cubicBezTo>
                <a:cubicBezTo>
                  <a:pt x="8581167" y="-59526"/>
                  <a:pt x="8927341" y="373046"/>
                  <a:pt x="8901473" y="816212"/>
                </a:cubicBezTo>
                <a:cubicBezTo>
                  <a:pt x="9010473" y="1620480"/>
                  <a:pt x="8823264" y="3574560"/>
                  <a:pt x="8901473" y="4080962"/>
                </a:cubicBezTo>
                <a:cubicBezTo>
                  <a:pt x="8863312" y="4516815"/>
                  <a:pt x="8467081" y="4927587"/>
                  <a:pt x="8085261" y="4897174"/>
                </a:cubicBezTo>
                <a:cubicBezTo>
                  <a:pt x="5924610" y="4946351"/>
                  <a:pt x="2131046" y="4774472"/>
                  <a:pt x="816212" y="4897174"/>
                </a:cubicBezTo>
                <a:cubicBezTo>
                  <a:pt x="353867" y="4985988"/>
                  <a:pt x="-63161" y="4586126"/>
                  <a:pt x="0" y="4080962"/>
                </a:cubicBezTo>
                <a:cubicBezTo>
                  <a:pt x="47022" y="3347174"/>
                  <a:pt x="104569" y="1775908"/>
                  <a:pt x="0" y="816212"/>
                </a:cubicBezTo>
                <a:close/>
              </a:path>
              <a:path w="8901473" h="4897174" stroke="0" extrusionOk="0">
                <a:moveTo>
                  <a:pt x="0" y="816212"/>
                </a:moveTo>
                <a:cubicBezTo>
                  <a:pt x="77539" y="356568"/>
                  <a:pt x="428682" y="-4221"/>
                  <a:pt x="816212" y="0"/>
                </a:cubicBezTo>
                <a:cubicBezTo>
                  <a:pt x="1574019" y="-129276"/>
                  <a:pt x="5652147" y="-77778"/>
                  <a:pt x="8085261" y="0"/>
                </a:cubicBezTo>
                <a:cubicBezTo>
                  <a:pt x="8513741" y="-71096"/>
                  <a:pt x="8893878" y="409228"/>
                  <a:pt x="8901473" y="816212"/>
                </a:cubicBezTo>
                <a:cubicBezTo>
                  <a:pt x="8983072" y="2090845"/>
                  <a:pt x="9055773" y="2718702"/>
                  <a:pt x="8901473" y="4080962"/>
                </a:cubicBezTo>
                <a:cubicBezTo>
                  <a:pt x="8926083" y="4583643"/>
                  <a:pt x="8518316" y="4903198"/>
                  <a:pt x="8085261" y="4897174"/>
                </a:cubicBezTo>
                <a:cubicBezTo>
                  <a:pt x="6058044" y="4941394"/>
                  <a:pt x="2556701" y="4867792"/>
                  <a:pt x="816212" y="4897174"/>
                </a:cubicBezTo>
                <a:cubicBezTo>
                  <a:pt x="347146" y="4826917"/>
                  <a:pt x="-36372" y="4523337"/>
                  <a:pt x="0" y="4080962"/>
                </a:cubicBezTo>
                <a:cubicBezTo>
                  <a:pt x="-159954" y="2475171"/>
                  <a:pt x="22140" y="1890896"/>
                  <a:pt x="0" y="816212"/>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endParaRPr lang="en-US" sz="1350">
              <a:solidFill>
                <a:prstClr val="black"/>
              </a:solidFill>
              <a:latin typeface="Calibri" panose="020F0502020204030204"/>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329708" y="551387"/>
            <a:ext cx="8257079" cy="1200329"/>
          </a:xfrm>
          <a:prstGeom prst="rect">
            <a:avLst/>
          </a:prstGeom>
          <a:noFill/>
        </p:spPr>
        <p:txBody>
          <a:bodyPr wrap="square" rtlCol="0">
            <a:spAutoFit/>
          </a:bodyPr>
          <a:lstStyle/>
          <a:p>
            <a:pPr algn="ctr" defTabSz="685800">
              <a:defRPr/>
            </a:pPr>
            <a:r>
              <a:rPr lang="en-GB" sz="3600">
                <a:solidFill>
                  <a:prstClr val="black"/>
                </a:solidFill>
                <a:latin typeface="Calibri" panose="020F0502020204030204"/>
              </a:rPr>
              <a:t>Cảm ơn quý thầy cô đã ủng hộ bài soạn của Lan Hương - SĐT: 035.447.3852</a:t>
            </a:r>
            <a:endParaRPr lang="en-GB" sz="3600" dirty="0">
              <a:solidFill>
                <a:prstClr val="black"/>
              </a:solidFill>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43461" y="1884190"/>
            <a:ext cx="8257079" cy="2862322"/>
          </a:xfrm>
          <a:prstGeom prst="rect">
            <a:avLst/>
          </a:prstGeom>
          <a:noFill/>
        </p:spPr>
        <p:txBody>
          <a:bodyPr wrap="square" rtlCol="0">
            <a:spAutoFit/>
          </a:bodyPr>
          <a:lstStyle/>
          <a:p>
            <a:pPr algn="ctr" defTabSz="685800">
              <a:defRPr/>
            </a:pPr>
            <a:r>
              <a:rPr lang="en-GB" sz="3600">
                <a:solidFill>
                  <a:prstClr val="black"/>
                </a:solidFill>
                <a:latin typeface="Calibri" panose="020F0502020204030204"/>
              </a:rPr>
              <a:t>Lan Hương đang theo soạn tiếp bộ Chân trời sáng tạo lớp 4 chương trình thay sách năm tới. Quý thầy cô ủng hộ đồng hành tiếp thì liên hệ với em qua Zalo SĐT: 035.447.3852</a:t>
            </a:r>
            <a:endParaRPr lang="en-GB" sz="3600" dirty="0">
              <a:solidFill>
                <a:prstClr val="black"/>
              </a:solidFill>
              <a:latin typeface="Calibri" panose="020F0502020204030204"/>
            </a:endParaRPr>
          </a:p>
        </p:txBody>
      </p:sp>
    </p:spTree>
    <p:extLst>
      <p:ext uri="{BB962C8B-B14F-4D97-AF65-F5344CB8AC3E}">
        <p14:creationId xmlns:p14="http://schemas.microsoft.com/office/powerpoint/2010/main" val="1175755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57C20D16-B0FC-7120-070E-BF213BD9B54B}"/>
              </a:ext>
            </a:extLst>
          </p:cNvPr>
          <p:cNvSpPr/>
          <p:nvPr/>
        </p:nvSpPr>
        <p:spPr>
          <a:xfrm>
            <a:off x="1606593" y="267247"/>
            <a:ext cx="5137004" cy="872836"/>
          </a:xfrm>
          <a:custGeom>
            <a:avLst/>
            <a:gdLst>
              <a:gd name="connsiteX0" fmla="*/ 0 w 5137004"/>
              <a:gd name="connsiteY0" fmla="*/ 101310 h 872836"/>
              <a:gd name="connsiteX1" fmla="*/ 2442440 w 5137004"/>
              <a:gd name="connsiteY1" fmla="*/ 101310 h 872836"/>
              <a:gd name="connsiteX2" fmla="*/ 4884880 w 5137004"/>
              <a:gd name="connsiteY2" fmla="*/ 101310 h 872836"/>
              <a:gd name="connsiteX3" fmla="*/ 5013463 w 5137004"/>
              <a:gd name="connsiteY3" fmla="*/ 443120 h 872836"/>
              <a:gd name="connsiteX4" fmla="*/ 5137004 w 5137004"/>
              <a:gd name="connsiteY4" fmla="*/ 771526 h 872836"/>
              <a:gd name="connsiteX5" fmla="*/ 2694564 w 5137004"/>
              <a:gd name="connsiteY5" fmla="*/ 771526 h 872836"/>
              <a:gd name="connsiteX6" fmla="*/ 252124 w 5137004"/>
              <a:gd name="connsiteY6" fmla="*/ 771526 h 872836"/>
              <a:gd name="connsiteX7" fmla="*/ 121020 w 5137004"/>
              <a:gd name="connsiteY7" fmla="*/ 423014 h 872836"/>
              <a:gd name="connsiteX8" fmla="*/ 0 w 5137004"/>
              <a:gd name="connsiteY8" fmla="*/ 101310 h 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004" h="872836" fill="none" extrusionOk="0">
                <a:moveTo>
                  <a:pt x="0" y="101310"/>
                </a:moveTo>
                <a:cubicBezTo>
                  <a:pt x="863269" y="-299759"/>
                  <a:pt x="1553451" y="489767"/>
                  <a:pt x="2442440" y="101310"/>
                </a:cubicBezTo>
                <a:cubicBezTo>
                  <a:pt x="3096205" y="-134008"/>
                  <a:pt x="4096415" y="416993"/>
                  <a:pt x="4884880" y="101310"/>
                </a:cubicBezTo>
                <a:cubicBezTo>
                  <a:pt x="4907297" y="198929"/>
                  <a:pt x="4978338" y="301775"/>
                  <a:pt x="5013463" y="443120"/>
                </a:cubicBezTo>
                <a:cubicBezTo>
                  <a:pt x="5048588" y="584465"/>
                  <a:pt x="5085606" y="643596"/>
                  <a:pt x="5137004" y="771526"/>
                </a:cubicBezTo>
                <a:cubicBezTo>
                  <a:pt x="4152754" y="1143452"/>
                  <a:pt x="3460183" y="456894"/>
                  <a:pt x="2694564" y="771526"/>
                </a:cubicBezTo>
                <a:cubicBezTo>
                  <a:pt x="1779635" y="1110350"/>
                  <a:pt x="1052120" y="448438"/>
                  <a:pt x="252124" y="771526"/>
                </a:cubicBezTo>
                <a:cubicBezTo>
                  <a:pt x="223067" y="673062"/>
                  <a:pt x="180897" y="532275"/>
                  <a:pt x="121020" y="423014"/>
                </a:cubicBezTo>
                <a:cubicBezTo>
                  <a:pt x="61143" y="313753"/>
                  <a:pt x="30402" y="177878"/>
                  <a:pt x="0" y="101310"/>
                </a:cubicBezTo>
                <a:close/>
              </a:path>
              <a:path w="5137004" h="872836" stroke="0" extrusionOk="0">
                <a:moveTo>
                  <a:pt x="0" y="101310"/>
                </a:moveTo>
                <a:cubicBezTo>
                  <a:pt x="796712" y="-307553"/>
                  <a:pt x="1635406" y="467794"/>
                  <a:pt x="2442440" y="101310"/>
                </a:cubicBezTo>
                <a:cubicBezTo>
                  <a:pt x="3302271" y="-274347"/>
                  <a:pt x="4048058" y="441786"/>
                  <a:pt x="4884880" y="101310"/>
                </a:cubicBezTo>
                <a:cubicBezTo>
                  <a:pt x="4932444" y="204294"/>
                  <a:pt x="4972040" y="286107"/>
                  <a:pt x="5010942" y="436418"/>
                </a:cubicBezTo>
                <a:cubicBezTo>
                  <a:pt x="5049844" y="586729"/>
                  <a:pt x="5067526" y="623664"/>
                  <a:pt x="5137004" y="771526"/>
                </a:cubicBezTo>
                <a:cubicBezTo>
                  <a:pt x="4320879" y="1132616"/>
                  <a:pt x="3576442" y="522851"/>
                  <a:pt x="2694564" y="771526"/>
                </a:cubicBezTo>
                <a:cubicBezTo>
                  <a:pt x="1856541" y="1216218"/>
                  <a:pt x="1090590" y="619878"/>
                  <a:pt x="252124" y="771526"/>
                </a:cubicBezTo>
                <a:cubicBezTo>
                  <a:pt x="202562" y="634966"/>
                  <a:pt x="167156" y="520906"/>
                  <a:pt x="123541" y="429716"/>
                </a:cubicBezTo>
                <a:cubicBezTo>
                  <a:pt x="79926" y="338526"/>
                  <a:pt x="53818" y="268454"/>
                  <a:pt x="0" y="101310"/>
                </a:cubicBezTo>
                <a:close/>
              </a:path>
            </a:pathLst>
          </a:custGeom>
          <a:ln w="38100">
            <a:extLst>
              <a:ext uri="{C807C97D-BFC1-408E-A445-0C87EB9F89A2}">
                <ask:lineSketchStyleProps xmlns:ask="http://schemas.microsoft.com/office/drawing/2018/sketchyshapes" sd="187418209">
                  <a:prstGeom prst="doubleWave">
                    <a:avLst>
                      <a:gd name="adj1" fmla="val 11607"/>
                      <a:gd name="adj2" fmla="val 245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5400">
                <a:solidFill>
                  <a:srgbClr val="FF6600"/>
                </a:solidFill>
                <a:latin typeface="#9Slide05 SVNClementine" panose="020F0502020204030203" pitchFamily="34" charset="0"/>
              </a:rPr>
              <a:t>Yêu cầu cần đạt</a:t>
            </a:r>
            <a:endParaRPr lang="en-US" sz="5400" dirty="0">
              <a:solidFill>
                <a:srgbClr val="FF6600"/>
              </a:solidFill>
              <a:latin typeface="#9Slide05 SVNClementine" panose="020F0502020204030203" pitchFamily="34" charset="0"/>
            </a:endParaRPr>
          </a:p>
        </p:txBody>
      </p:sp>
      <p:sp>
        <p:nvSpPr>
          <p:cNvPr id="3" name="Rectangle: Rounded Corners 2">
            <a:extLst>
              <a:ext uri="{FF2B5EF4-FFF2-40B4-BE49-F238E27FC236}">
                <a16:creationId xmlns:a16="http://schemas.microsoft.com/office/drawing/2014/main" id="{A8598761-38F7-DD3A-F001-1CEC221D5C59}"/>
              </a:ext>
            </a:extLst>
          </p:cNvPr>
          <p:cNvSpPr/>
          <p:nvPr/>
        </p:nvSpPr>
        <p:spPr>
          <a:xfrm>
            <a:off x="1123517" y="1122219"/>
            <a:ext cx="7006070" cy="3810866"/>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685800"/>
            <a:r>
              <a:rPr lang="en-US" sz="2400">
                <a:solidFill>
                  <a:prstClr val="black"/>
                </a:solidFill>
                <a:latin typeface="Calibri" panose="020F0502020204030204"/>
              </a:rPr>
              <a:t>	</a:t>
            </a:r>
            <a:r>
              <a:rPr lang="vi-VN" sz="2400">
                <a:solidFill>
                  <a:prstClr val="black"/>
                </a:solidFill>
                <a:latin typeface="Calibri" panose="020F0502020204030204"/>
              </a:rPr>
              <a:t>Nói được về cảnh đẹp trong tranh minh hoạ bài đọc, nêu được phỏng đoán của bản thân về nội dung bài đọc qua tên bài và tranh minh hoạ.</a:t>
            </a:r>
            <a:endParaRPr lang="en-US" sz="2400" dirty="0">
              <a:solidFill>
                <a:prstClr val="black"/>
              </a:solidFill>
              <a:latin typeface="Calibri" panose="020F0502020204030204"/>
            </a:endParaRPr>
          </a:p>
          <a:p>
            <a:pPr algn="just" defTabSz="685800"/>
            <a:r>
              <a:rPr lang="en-US" sz="2400">
                <a:solidFill>
                  <a:prstClr val="black"/>
                </a:solidFill>
                <a:latin typeface="Calibri" panose="020F0502020204030204"/>
              </a:rPr>
              <a:t>	</a:t>
            </a:r>
            <a:r>
              <a:rPr lang="vi-VN" sz="2400">
                <a:solidFill>
                  <a:prstClr val="black"/>
                </a:solidFill>
                <a:latin typeface="Calibri" panose="020F0502020204030204"/>
              </a:rPr>
              <a:t>Đọc trôi chảy bài đọc, ngắt nghỉ đúng dấu câu, đúng logic ngữ nghĩa, trả lời được các câu hỏi tìm hiểu bài. Hiểu được nội dung bài đọc: </a:t>
            </a:r>
            <a:r>
              <a:rPr lang="vi-VN" sz="2400" i="1">
                <a:solidFill>
                  <a:prstClr val="black"/>
                </a:solidFill>
                <a:latin typeface="Calibri" panose="020F0502020204030204"/>
              </a:rPr>
              <a:t>Chuyến đi bằng tàu thuỷ trên sông Von-ga cùng bà khi còn nhỏ vào những ngày thu vô cùng đẹp đẽ đã để lại ấn tượng sâu sắc trong lòng tác giả.</a:t>
            </a:r>
          </a:p>
        </p:txBody>
      </p:sp>
      <p:pic>
        <p:nvPicPr>
          <p:cNvPr id="4" name="Picture 3" descr="Icon&#10;&#10;Description automatically generated">
            <a:extLst>
              <a:ext uri="{FF2B5EF4-FFF2-40B4-BE49-F238E27FC236}">
                <a16:creationId xmlns:a16="http://schemas.microsoft.com/office/drawing/2014/main" id="{B18B9254-71BD-C2B7-46F4-01BA5E2B3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593" y="1300004"/>
            <a:ext cx="391086" cy="391086"/>
          </a:xfrm>
          <a:prstGeom prst="rect">
            <a:avLst/>
          </a:prstGeom>
        </p:spPr>
      </p:pic>
      <p:pic>
        <p:nvPicPr>
          <p:cNvPr id="5" name="Picture 4" descr="Icon&#10;&#10;Description automatically generated">
            <a:extLst>
              <a:ext uri="{FF2B5EF4-FFF2-40B4-BE49-F238E27FC236}">
                <a16:creationId xmlns:a16="http://schemas.microsoft.com/office/drawing/2014/main" id="{7C2F0DDA-D0A1-604E-1067-9596BF712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593" y="2622832"/>
            <a:ext cx="391086" cy="391086"/>
          </a:xfrm>
          <a:prstGeom prst="rect">
            <a:avLst/>
          </a:prstGeom>
        </p:spPr>
      </p:pic>
    </p:spTree>
    <p:extLst>
      <p:ext uri="{BB962C8B-B14F-4D97-AF65-F5344CB8AC3E}">
        <p14:creationId xmlns:p14="http://schemas.microsoft.com/office/powerpoint/2010/main" val="17019150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FD33DE4-FC11-0CF6-2F5E-469DFF0D7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864" y="1049768"/>
            <a:ext cx="2719340" cy="3353382"/>
          </a:xfrm>
          <a:prstGeom prst="rect">
            <a:avLst/>
          </a:prstGeom>
        </p:spPr>
      </p:pic>
      <p:sp>
        <p:nvSpPr>
          <p:cNvPr id="4" name="Speech Bubble: Rectangle with Corners Rounded 3">
            <a:extLst>
              <a:ext uri="{FF2B5EF4-FFF2-40B4-BE49-F238E27FC236}">
                <a16:creationId xmlns:a16="http://schemas.microsoft.com/office/drawing/2014/main" id="{BC8A7049-CA4C-31A6-CBC3-31AFD6DAB441}"/>
              </a:ext>
            </a:extLst>
          </p:cNvPr>
          <p:cNvSpPr/>
          <p:nvPr/>
        </p:nvSpPr>
        <p:spPr>
          <a:xfrm>
            <a:off x="4030153" y="1117656"/>
            <a:ext cx="4131203" cy="1608803"/>
          </a:xfrm>
          <a:custGeom>
            <a:avLst/>
            <a:gdLst>
              <a:gd name="connsiteX0" fmla="*/ 0 w 4131203"/>
              <a:gd name="connsiteY0" fmla="*/ 268139 h 1608803"/>
              <a:gd name="connsiteX1" fmla="*/ 268139 w 4131203"/>
              <a:gd name="connsiteY1" fmla="*/ 0 h 1608803"/>
              <a:gd name="connsiteX2" fmla="*/ 688534 w 4131203"/>
              <a:gd name="connsiteY2" fmla="*/ 0 h 1608803"/>
              <a:gd name="connsiteX3" fmla="*/ 688534 w 4131203"/>
              <a:gd name="connsiteY3" fmla="*/ 0 h 1608803"/>
              <a:gd name="connsiteX4" fmla="*/ 1721335 w 4131203"/>
              <a:gd name="connsiteY4" fmla="*/ 0 h 1608803"/>
              <a:gd name="connsiteX5" fmla="*/ 3863064 w 4131203"/>
              <a:gd name="connsiteY5" fmla="*/ 0 h 1608803"/>
              <a:gd name="connsiteX6" fmla="*/ 4131203 w 4131203"/>
              <a:gd name="connsiteY6" fmla="*/ 268139 h 1608803"/>
              <a:gd name="connsiteX7" fmla="*/ 4131203 w 4131203"/>
              <a:gd name="connsiteY7" fmla="*/ 938468 h 1608803"/>
              <a:gd name="connsiteX8" fmla="*/ 4131203 w 4131203"/>
              <a:gd name="connsiteY8" fmla="*/ 938468 h 1608803"/>
              <a:gd name="connsiteX9" fmla="*/ 4131203 w 4131203"/>
              <a:gd name="connsiteY9" fmla="*/ 1340669 h 1608803"/>
              <a:gd name="connsiteX10" fmla="*/ 4131203 w 4131203"/>
              <a:gd name="connsiteY10" fmla="*/ 1340664 h 1608803"/>
              <a:gd name="connsiteX11" fmla="*/ 3863064 w 4131203"/>
              <a:gd name="connsiteY11" fmla="*/ 1608803 h 1608803"/>
              <a:gd name="connsiteX12" fmla="*/ 1721335 w 4131203"/>
              <a:gd name="connsiteY12" fmla="*/ 1608803 h 1608803"/>
              <a:gd name="connsiteX13" fmla="*/ 688534 w 4131203"/>
              <a:gd name="connsiteY13" fmla="*/ 1608803 h 1608803"/>
              <a:gd name="connsiteX14" fmla="*/ 688534 w 4131203"/>
              <a:gd name="connsiteY14" fmla="*/ 1608803 h 1608803"/>
              <a:gd name="connsiteX15" fmla="*/ 268139 w 4131203"/>
              <a:gd name="connsiteY15" fmla="*/ 1608803 h 1608803"/>
              <a:gd name="connsiteX16" fmla="*/ 0 w 4131203"/>
              <a:gd name="connsiteY16" fmla="*/ 1340664 h 1608803"/>
              <a:gd name="connsiteX17" fmla="*/ 0 w 4131203"/>
              <a:gd name="connsiteY17" fmla="*/ 1340669 h 1608803"/>
              <a:gd name="connsiteX18" fmla="*/ -536726 w 4131203"/>
              <a:gd name="connsiteY18" fmla="*/ 1535104 h 1608803"/>
              <a:gd name="connsiteX19" fmla="*/ 0 w 4131203"/>
              <a:gd name="connsiteY19" fmla="*/ 938468 h 1608803"/>
              <a:gd name="connsiteX20" fmla="*/ 0 w 4131203"/>
              <a:gd name="connsiteY20" fmla="*/ 268139 h 160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203" h="1608803" fill="none" extrusionOk="0">
                <a:moveTo>
                  <a:pt x="0" y="268139"/>
                </a:moveTo>
                <a:cubicBezTo>
                  <a:pt x="-3168" y="116390"/>
                  <a:pt x="133786" y="-9179"/>
                  <a:pt x="268139" y="0"/>
                </a:cubicBezTo>
                <a:cubicBezTo>
                  <a:pt x="430092" y="33553"/>
                  <a:pt x="638739" y="-20174"/>
                  <a:pt x="688534" y="0"/>
                </a:cubicBezTo>
                <a:lnTo>
                  <a:pt x="688534" y="0"/>
                </a:lnTo>
                <a:cubicBezTo>
                  <a:pt x="1191380" y="12988"/>
                  <a:pt x="1338576" y="68380"/>
                  <a:pt x="1721335" y="0"/>
                </a:cubicBezTo>
                <a:cubicBezTo>
                  <a:pt x="2045825" y="80205"/>
                  <a:pt x="3524403" y="108693"/>
                  <a:pt x="3863064" y="0"/>
                </a:cubicBezTo>
                <a:cubicBezTo>
                  <a:pt x="3997507" y="25638"/>
                  <a:pt x="4134590" y="134275"/>
                  <a:pt x="4131203" y="268139"/>
                </a:cubicBezTo>
                <a:cubicBezTo>
                  <a:pt x="4075580" y="394549"/>
                  <a:pt x="4101933" y="690072"/>
                  <a:pt x="4131203" y="938468"/>
                </a:cubicBezTo>
                <a:lnTo>
                  <a:pt x="4131203" y="938468"/>
                </a:lnTo>
                <a:cubicBezTo>
                  <a:pt x="4096161" y="1046755"/>
                  <a:pt x="4095320" y="1211832"/>
                  <a:pt x="4131203" y="1340669"/>
                </a:cubicBezTo>
                <a:lnTo>
                  <a:pt x="4131203" y="1340664"/>
                </a:lnTo>
                <a:cubicBezTo>
                  <a:pt x="4128200" y="1484516"/>
                  <a:pt x="4020266" y="1616001"/>
                  <a:pt x="3863064" y="1608803"/>
                </a:cubicBezTo>
                <a:cubicBezTo>
                  <a:pt x="3164140" y="1685771"/>
                  <a:pt x="1990837" y="1619444"/>
                  <a:pt x="1721335" y="1608803"/>
                </a:cubicBezTo>
                <a:cubicBezTo>
                  <a:pt x="1248155" y="1552844"/>
                  <a:pt x="1197524" y="1653329"/>
                  <a:pt x="688534" y="1608803"/>
                </a:cubicBezTo>
                <a:lnTo>
                  <a:pt x="688534" y="1608803"/>
                </a:lnTo>
                <a:cubicBezTo>
                  <a:pt x="557472" y="1592815"/>
                  <a:pt x="465594" y="1578455"/>
                  <a:pt x="268139" y="1608803"/>
                </a:cubicBezTo>
                <a:cubicBezTo>
                  <a:pt x="131796" y="1606462"/>
                  <a:pt x="2219" y="1485688"/>
                  <a:pt x="0" y="1340664"/>
                </a:cubicBezTo>
                <a:lnTo>
                  <a:pt x="0" y="1340669"/>
                </a:lnTo>
                <a:cubicBezTo>
                  <a:pt x="-260979" y="1438125"/>
                  <a:pt x="-307278" y="1442908"/>
                  <a:pt x="-536726" y="1535104"/>
                </a:cubicBezTo>
                <a:cubicBezTo>
                  <a:pt x="-463314" y="1351054"/>
                  <a:pt x="-241727" y="1119939"/>
                  <a:pt x="0" y="938468"/>
                </a:cubicBezTo>
                <a:cubicBezTo>
                  <a:pt x="45757" y="659362"/>
                  <a:pt x="-46734" y="465954"/>
                  <a:pt x="0" y="268139"/>
                </a:cubicBezTo>
                <a:close/>
              </a:path>
              <a:path w="4131203" h="1608803" stroke="0" extrusionOk="0">
                <a:moveTo>
                  <a:pt x="0" y="268139"/>
                </a:moveTo>
                <a:cubicBezTo>
                  <a:pt x="-12525" y="99190"/>
                  <a:pt x="130750" y="-17654"/>
                  <a:pt x="268139" y="0"/>
                </a:cubicBezTo>
                <a:cubicBezTo>
                  <a:pt x="322762" y="5394"/>
                  <a:pt x="542933" y="22477"/>
                  <a:pt x="688534" y="0"/>
                </a:cubicBezTo>
                <a:lnTo>
                  <a:pt x="688534" y="0"/>
                </a:lnTo>
                <a:cubicBezTo>
                  <a:pt x="883578" y="3700"/>
                  <a:pt x="1478272" y="7991"/>
                  <a:pt x="1721335" y="0"/>
                </a:cubicBezTo>
                <a:cubicBezTo>
                  <a:pt x="2203490" y="3200"/>
                  <a:pt x="3111771" y="-87910"/>
                  <a:pt x="3863064" y="0"/>
                </a:cubicBezTo>
                <a:cubicBezTo>
                  <a:pt x="4007378" y="13009"/>
                  <a:pt x="4130618" y="122775"/>
                  <a:pt x="4131203" y="268139"/>
                </a:cubicBezTo>
                <a:cubicBezTo>
                  <a:pt x="4191107" y="528963"/>
                  <a:pt x="4156049" y="737483"/>
                  <a:pt x="4131203" y="938468"/>
                </a:cubicBezTo>
                <a:lnTo>
                  <a:pt x="4131203" y="938468"/>
                </a:lnTo>
                <a:cubicBezTo>
                  <a:pt x="4110632" y="1049442"/>
                  <a:pt x="4119124" y="1245393"/>
                  <a:pt x="4131203" y="1340669"/>
                </a:cubicBezTo>
                <a:lnTo>
                  <a:pt x="4131203" y="1340664"/>
                </a:lnTo>
                <a:cubicBezTo>
                  <a:pt x="4123167" y="1501765"/>
                  <a:pt x="4017742" y="1633398"/>
                  <a:pt x="3863064" y="1608803"/>
                </a:cubicBezTo>
                <a:cubicBezTo>
                  <a:pt x="3466539" y="1463888"/>
                  <a:pt x="2117049" y="1552865"/>
                  <a:pt x="1721335" y="1608803"/>
                </a:cubicBezTo>
                <a:cubicBezTo>
                  <a:pt x="1216027" y="1539765"/>
                  <a:pt x="867364" y="1521357"/>
                  <a:pt x="688534" y="1608803"/>
                </a:cubicBezTo>
                <a:lnTo>
                  <a:pt x="688534" y="1608803"/>
                </a:lnTo>
                <a:cubicBezTo>
                  <a:pt x="488454" y="1643129"/>
                  <a:pt x="473132" y="1573341"/>
                  <a:pt x="268139" y="1608803"/>
                </a:cubicBezTo>
                <a:cubicBezTo>
                  <a:pt x="121166" y="1612382"/>
                  <a:pt x="10018" y="1471511"/>
                  <a:pt x="0" y="1340664"/>
                </a:cubicBezTo>
                <a:lnTo>
                  <a:pt x="0" y="1340669"/>
                </a:lnTo>
                <a:cubicBezTo>
                  <a:pt x="-152713" y="1382771"/>
                  <a:pt x="-281636" y="1448084"/>
                  <a:pt x="-536726" y="1535104"/>
                </a:cubicBezTo>
                <a:cubicBezTo>
                  <a:pt x="-303916" y="1376512"/>
                  <a:pt x="-160599" y="1126823"/>
                  <a:pt x="0" y="938468"/>
                </a:cubicBezTo>
                <a:cubicBezTo>
                  <a:pt x="34098" y="851226"/>
                  <a:pt x="-6607" y="359824"/>
                  <a:pt x="0" y="268139"/>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b="1" dirty="0" err="1">
                <a:solidFill>
                  <a:prstClr val="black"/>
                </a:solidFill>
                <a:latin typeface="Calibri" panose="020F0502020204030204"/>
              </a:rPr>
              <a:t>Trong</a:t>
            </a:r>
            <a:r>
              <a:rPr lang="en-US" sz="2400" b="1" dirty="0">
                <a:solidFill>
                  <a:prstClr val="black"/>
                </a:solidFill>
                <a:latin typeface="Calibri" panose="020F0502020204030204"/>
              </a:rPr>
              <a:t> </a:t>
            </a:r>
            <a:r>
              <a:rPr lang="en-US" sz="2400" b="1" err="1">
                <a:solidFill>
                  <a:prstClr val="black"/>
                </a:solidFill>
                <a:latin typeface="Calibri" panose="020F0502020204030204"/>
              </a:rPr>
              <a:t>bài</a:t>
            </a:r>
            <a:r>
              <a:rPr lang="en-US" sz="2400" b="1">
                <a:solidFill>
                  <a:prstClr val="black"/>
                </a:solidFill>
                <a:latin typeface="Calibri" panose="020F0502020204030204"/>
              </a:rPr>
              <a:t> “Đi thuyền trên sông Von-ga”, </a:t>
            </a:r>
            <a:r>
              <a:rPr lang="en-US" sz="2400" b="1" dirty="0" err="1">
                <a:solidFill>
                  <a:prstClr val="black"/>
                </a:solidFill>
                <a:latin typeface="Calibri" panose="020F0502020204030204"/>
              </a:rPr>
              <a:t>em</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có</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từ</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nào</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chưa</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hiểu</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nghĩa</a:t>
            </a:r>
            <a:r>
              <a:rPr lang="en-US" sz="2400" b="1" dirty="0">
                <a:solidFill>
                  <a:prstClr val="black"/>
                </a:solidFill>
                <a:latin typeface="Calibri" panose="020F0502020204030204"/>
              </a:rPr>
              <a:t>?</a:t>
            </a:r>
          </a:p>
        </p:txBody>
      </p:sp>
    </p:spTree>
    <p:extLst>
      <p:ext uri="{BB962C8B-B14F-4D97-AF65-F5344CB8AC3E}">
        <p14:creationId xmlns:p14="http://schemas.microsoft.com/office/powerpoint/2010/main" val="3763365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6" name="Picture 5" descr="A cartoon of a cat wearing glasses&#10;&#10;Description automatically generated with low confidence">
            <a:extLst>
              <a:ext uri="{FF2B5EF4-FFF2-40B4-BE49-F238E27FC236}">
                <a16:creationId xmlns:a16="http://schemas.microsoft.com/office/drawing/2014/main" id="{3AFC8B5A-1469-25FF-2115-DB35E52AA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067" y="0"/>
            <a:ext cx="2588909" cy="3622105"/>
          </a:xfrm>
          <a:prstGeom prst="rect">
            <a:avLst/>
          </a:prstGeom>
        </p:spPr>
      </p:pic>
      <p:sp>
        <p:nvSpPr>
          <p:cNvPr id="2" name="TextBox 1">
            <a:extLst>
              <a:ext uri="{FF2B5EF4-FFF2-40B4-BE49-F238E27FC236}">
                <a16:creationId xmlns:a16="http://schemas.microsoft.com/office/drawing/2014/main" id="{B80CCCC1-F9CA-6778-1FC2-B58F865A5FC4}"/>
              </a:ext>
            </a:extLst>
          </p:cNvPr>
          <p:cNvSpPr txBox="1"/>
          <p:nvPr/>
        </p:nvSpPr>
        <p:spPr>
          <a:xfrm>
            <a:off x="261257" y="89808"/>
            <a:ext cx="6520543"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Giải</a:t>
            </a:r>
            <a:r>
              <a:rPr kumimoji="0" lang="en-US" sz="45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 </a:t>
            </a:r>
            <a:r>
              <a:rPr kumimoji="0" lang="en-US" sz="45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thích</a:t>
            </a:r>
            <a:r>
              <a:rPr kumimoji="0" lang="en-US" sz="45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 </a:t>
            </a:r>
            <a:r>
              <a:rPr kumimoji="0" lang="en-US" sz="45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nghĩa</a:t>
            </a:r>
            <a:r>
              <a:rPr kumimoji="0" lang="en-US" sz="45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 </a:t>
            </a:r>
            <a:r>
              <a:rPr kumimoji="0" lang="en-US" sz="45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từ</a:t>
            </a:r>
            <a:r>
              <a:rPr kumimoji="0" lang="en-US" sz="45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 </a:t>
            </a:r>
            <a:r>
              <a:rPr kumimoji="0" lang="en-US" sz="45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khó</a:t>
            </a:r>
            <a:r>
              <a:rPr kumimoji="0" lang="en-US" sz="45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 </a:t>
            </a:r>
            <a:r>
              <a:rPr kumimoji="0" lang="en-US" sz="45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rPr>
              <a:t>hiểu</a:t>
            </a:r>
            <a:endParaRPr kumimoji="0" lang="en-US" sz="45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UTM French Vanilla" panose="02040603050506020204" pitchFamily="18" charset="0"/>
              <a:ea typeface="+mn-ea"/>
              <a:cs typeface="+mn-cs"/>
            </a:endParaRPr>
          </a:p>
        </p:txBody>
      </p:sp>
      <p:sp>
        <p:nvSpPr>
          <p:cNvPr id="11" name="Rectangle: Rounded Corners 10">
            <a:extLst>
              <a:ext uri="{FF2B5EF4-FFF2-40B4-BE49-F238E27FC236}">
                <a16:creationId xmlns:a16="http://schemas.microsoft.com/office/drawing/2014/main" id="{5C4A4FC9-EDD4-BDD3-89ED-418AED0063FF}"/>
              </a:ext>
            </a:extLst>
          </p:cNvPr>
          <p:cNvSpPr/>
          <p:nvPr/>
        </p:nvSpPr>
        <p:spPr>
          <a:xfrm>
            <a:off x="570138" y="1453625"/>
            <a:ext cx="4027262" cy="1558650"/>
          </a:xfrm>
          <a:custGeom>
            <a:avLst/>
            <a:gdLst>
              <a:gd name="connsiteX0" fmla="*/ 0 w 4027262"/>
              <a:gd name="connsiteY0" fmla="*/ 259780 h 1558650"/>
              <a:gd name="connsiteX1" fmla="*/ 259780 w 4027262"/>
              <a:gd name="connsiteY1" fmla="*/ 0 h 1558650"/>
              <a:gd name="connsiteX2" fmla="*/ 739166 w 4027262"/>
              <a:gd name="connsiteY2" fmla="*/ 0 h 1558650"/>
              <a:gd name="connsiteX3" fmla="*/ 1253629 w 4027262"/>
              <a:gd name="connsiteY3" fmla="*/ 0 h 1558650"/>
              <a:gd name="connsiteX4" fmla="*/ 1733015 w 4027262"/>
              <a:gd name="connsiteY4" fmla="*/ 0 h 1558650"/>
              <a:gd name="connsiteX5" fmla="*/ 2247478 w 4027262"/>
              <a:gd name="connsiteY5" fmla="*/ 0 h 1558650"/>
              <a:gd name="connsiteX6" fmla="*/ 2867172 w 4027262"/>
              <a:gd name="connsiteY6" fmla="*/ 0 h 1558650"/>
              <a:gd name="connsiteX7" fmla="*/ 3767482 w 4027262"/>
              <a:gd name="connsiteY7" fmla="*/ 0 h 1558650"/>
              <a:gd name="connsiteX8" fmla="*/ 4027262 w 4027262"/>
              <a:gd name="connsiteY8" fmla="*/ 259780 h 1558650"/>
              <a:gd name="connsiteX9" fmla="*/ 4027262 w 4027262"/>
              <a:gd name="connsiteY9" fmla="*/ 758543 h 1558650"/>
              <a:gd name="connsiteX10" fmla="*/ 4027262 w 4027262"/>
              <a:gd name="connsiteY10" fmla="*/ 1298870 h 1558650"/>
              <a:gd name="connsiteX11" fmla="*/ 3767482 w 4027262"/>
              <a:gd name="connsiteY11" fmla="*/ 1558650 h 1558650"/>
              <a:gd name="connsiteX12" fmla="*/ 3288096 w 4027262"/>
              <a:gd name="connsiteY12" fmla="*/ 1558650 h 1558650"/>
              <a:gd name="connsiteX13" fmla="*/ 2738556 w 4027262"/>
              <a:gd name="connsiteY13" fmla="*/ 1558650 h 1558650"/>
              <a:gd name="connsiteX14" fmla="*/ 2153939 w 4027262"/>
              <a:gd name="connsiteY14" fmla="*/ 1558650 h 1558650"/>
              <a:gd name="connsiteX15" fmla="*/ 1569322 w 4027262"/>
              <a:gd name="connsiteY15" fmla="*/ 1558650 h 1558650"/>
              <a:gd name="connsiteX16" fmla="*/ 984705 w 4027262"/>
              <a:gd name="connsiteY16" fmla="*/ 1558650 h 1558650"/>
              <a:gd name="connsiteX17" fmla="*/ 259780 w 4027262"/>
              <a:gd name="connsiteY17" fmla="*/ 1558650 h 1558650"/>
              <a:gd name="connsiteX18" fmla="*/ 0 w 4027262"/>
              <a:gd name="connsiteY18" fmla="*/ 1298870 h 1558650"/>
              <a:gd name="connsiteX19" fmla="*/ 0 w 4027262"/>
              <a:gd name="connsiteY19" fmla="*/ 810498 h 1558650"/>
              <a:gd name="connsiteX20" fmla="*/ 0 w 4027262"/>
              <a:gd name="connsiteY20" fmla="*/ 259780 h 155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7262" h="1558650" fill="none" extrusionOk="0">
                <a:moveTo>
                  <a:pt x="0" y="259780"/>
                </a:moveTo>
                <a:cubicBezTo>
                  <a:pt x="3396" y="119836"/>
                  <a:pt x="111605" y="-1583"/>
                  <a:pt x="259780" y="0"/>
                </a:cubicBezTo>
                <a:cubicBezTo>
                  <a:pt x="362257" y="-3260"/>
                  <a:pt x="587872" y="17065"/>
                  <a:pt x="739166" y="0"/>
                </a:cubicBezTo>
                <a:cubicBezTo>
                  <a:pt x="890460" y="-17065"/>
                  <a:pt x="1104026" y="16150"/>
                  <a:pt x="1253629" y="0"/>
                </a:cubicBezTo>
                <a:cubicBezTo>
                  <a:pt x="1403232" y="-16150"/>
                  <a:pt x="1573476" y="7248"/>
                  <a:pt x="1733015" y="0"/>
                </a:cubicBezTo>
                <a:cubicBezTo>
                  <a:pt x="1892554" y="-7248"/>
                  <a:pt x="2087640" y="4287"/>
                  <a:pt x="2247478" y="0"/>
                </a:cubicBezTo>
                <a:cubicBezTo>
                  <a:pt x="2407316" y="-4287"/>
                  <a:pt x="2670189" y="-18955"/>
                  <a:pt x="2867172" y="0"/>
                </a:cubicBezTo>
                <a:cubicBezTo>
                  <a:pt x="3064155" y="18955"/>
                  <a:pt x="3495634" y="15648"/>
                  <a:pt x="3767482" y="0"/>
                </a:cubicBezTo>
                <a:cubicBezTo>
                  <a:pt x="3933862" y="-11475"/>
                  <a:pt x="4034558" y="141679"/>
                  <a:pt x="4027262" y="259780"/>
                </a:cubicBezTo>
                <a:cubicBezTo>
                  <a:pt x="4040689" y="419892"/>
                  <a:pt x="4007132" y="577349"/>
                  <a:pt x="4027262" y="758543"/>
                </a:cubicBezTo>
                <a:cubicBezTo>
                  <a:pt x="4047392" y="939737"/>
                  <a:pt x="4037137" y="1056683"/>
                  <a:pt x="4027262" y="1298870"/>
                </a:cubicBezTo>
                <a:cubicBezTo>
                  <a:pt x="4042381" y="1468102"/>
                  <a:pt x="3904020" y="1556102"/>
                  <a:pt x="3767482" y="1558650"/>
                </a:cubicBezTo>
                <a:cubicBezTo>
                  <a:pt x="3670502" y="1559082"/>
                  <a:pt x="3452713" y="1536595"/>
                  <a:pt x="3288096" y="1558650"/>
                </a:cubicBezTo>
                <a:cubicBezTo>
                  <a:pt x="3123479" y="1580705"/>
                  <a:pt x="2941430" y="1554350"/>
                  <a:pt x="2738556" y="1558650"/>
                </a:cubicBezTo>
                <a:cubicBezTo>
                  <a:pt x="2535682" y="1562950"/>
                  <a:pt x="2414393" y="1547703"/>
                  <a:pt x="2153939" y="1558650"/>
                </a:cubicBezTo>
                <a:cubicBezTo>
                  <a:pt x="1893485" y="1569597"/>
                  <a:pt x="1745146" y="1542035"/>
                  <a:pt x="1569322" y="1558650"/>
                </a:cubicBezTo>
                <a:cubicBezTo>
                  <a:pt x="1393498" y="1575265"/>
                  <a:pt x="1143554" y="1578566"/>
                  <a:pt x="984705" y="1558650"/>
                </a:cubicBezTo>
                <a:cubicBezTo>
                  <a:pt x="825856" y="1538734"/>
                  <a:pt x="428918" y="1540408"/>
                  <a:pt x="259780" y="1558650"/>
                </a:cubicBezTo>
                <a:cubicBezTo>
                  <a:pt x="89889" y="1563839"/>
                  <a:pt x="-15023" y="1464512"/>
                  <a:pt x="0" y="1298870"/>
                </a:cubicBezTo>
                <a:cubicBezTo>
                  <a:pt x="-5913" y="1132336"/>
                  <a:pt x="10484" y="914905"/>
                  <a:pt x="0" y="810498"/>
                </a:cubicBezTo>
                <a:cubicBezTo>
                  <a:pt x="-10484" y="706091"/>
                  <a:pt x="-5176" y="500469"/>
                  <a:pt x="0" y="259780"/>
                </a:cubicBezTo>
                <a:close/>
              </a:path>
              <a:path w="4027262" h="1558650" stroke="0" extrusionOk="0">
                <a:moveTo>
                  <a:pt x="0" y="259780"/>
                </a:moveTo>
                <a:cubicBezTo>
                  <a:pt x="8708" y="138115"/>
                  <a:pt x="135685" y="-13684"/>
                  <a:pt x="259780" y="0"/>
                </a:cubicBezTo>
                <a:cubicBezTo>
                  <a:pt x="381972" y="-17355"/>
                  <a:pt x="624419" y="-1330"/>
                  <a:pt x="844397" y="0"/>
                </a:cubicBezTo>
                <a:cubicBezTo>
                  <a:pt x="1064375" y="1330"/>
                  <a:pt x="1318060" y="-19901"/>
                  <a:pt x="1499168" y="0"/>
                </a:cubicBezTo>
                <a:cubicBezTo>
                  <a:pt x="1680276" y="19901"/>
                  <a:pt x="1956413" y="22129"/>
                  <a:pt x="2153939" y="0"/>
                </a:cubicBezTo>
                <a:cubicBezTo>
                  <a:pt x="2351465" y="-22129"/>
                  <a:pt x="2492486" y="1351"/>
                  <a:pt x="2633325" y="0"/>
                </a:cubicBezTo>
                <a:cubicBezTo>
                  <a:pt x="2774164" y="-1351"/>
                  <a:pt x="3348805" y="16004"/>
                  <a:pt x="3767482" y="0"/>
                </a:cubicBezTo>
                <a:cubicBezTo>
                  <a:pt x="3885618" y="17735"/>
                  <a:pt x="4040711" y="87611"/>
                  <a:pt x="4027262" y="259780"/>
                </a:cubicBezTo>
                <a:cubicBezTo>
                  <a:pt x="4012333" y="500535"/>
                  <a:pt x="4047106" y="655302"/>
                  <a:pt x="4027262" y="758543"/>
                </a:cubicBezTo>
                <a:cubicBezTo>
                  <a:pt x="4007418" y="861784"/>
                  <a:pt x="4029192" y="1060634"/>
                  <a:pt x="4027262" y="1298870"/>
                </a:cubicBezTo>
                <a:cubicBezTo>
                  <a:pt x="4034220" y="1474901"/>
                  <a:pt x="3913691" y="1556239"/>
                  <a:pt x="3767482" y="1558650"/>
                </a:cubicBezTo>
                <a:cubicBezTo>
                  <a:pt x="3579489" y="1563137"/>
                  <a:pt x="3448233" y="1548572"/>
                  <a:pt x="3182865" y="1558650"/>
                </a:cubicBezTo>
                <a:cubicBezTo>
                  <a:pt x="2917497" y="1568728"/>
                  <a:pt x="2836747" y="1540185"/>
                  <a:pt x="2598248" y="1558650"/>
                </a:cubicBezTo>
                <a:cubicBezTo>
                  <a:pt x="2359749" y="1577115"/>
                  <a:pt x="2206529" y="1590843"/>
                  <a:pt x="1943477" y="1558650"/>
                </a:cubicBezTo>
                <a:cubicBezTo>
                  <a:pt x="1680425" y="1526457"/>
                  <a:pt x="1514974" y="1531000"/>
                  <a:pt x="1288706" y="1558650"/>
                </a:cubicBezTo>
                <a:cubicBezTo>
                  <a:pt x="1062438" y="1586300"/>
                  <a:pt x="924885" y="1549158"/>
                  <a:pt x="774243" y="1558650"/>
                </a:cubicBezTo>
                <a:cubicBezTo>
                  <a:pt x="623601" y="1568142"/>
                  <a:pt x="440156" y="1549884"/>
                  <a:pt x="259780" y="1558650"/>
                </a:cubicBezTo>
                <a:cubicBezTo>
                  <a:pt x="101619" y="1543265"/>
                  <a:pt x="32387" y="1441797"/>
                  <a:pt x="0" y="1298870"/>
                </a:cubicBezTo>
                <a:cubicBezTo>
                  <a:pt x="5192" y="1053730"/>
                  <a:pt x="-1380" y="1014637"/>
                  <a:pt x="0" y="789716"/>
                </a:cubicBezTo>
                <a:cubicBezTo>
                  <a:pt x="1380" y="564795"/>
                  <a:pt x="-9721" y="445204"/>
                  <a:pt x="0" y="259780"/>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Sông</a:t>
            </a:r>
            <a:r>
              <a:rPr kumimoji="0" lang="en-US" sz="2400" b="1" i="0" u="none" strike="noStrike" kern="1200" cap="none" spc="0" normalizeH="0" noProof="0">
                <a:ln>
                  <a:noFill/>
                </a:ln>
                <a:solidFill>
                  <a:prstClr val="black"/>
                </a:solidFill>
                <a:effectLst/>
                <a:uLnTx/>
                <a:uFillTx/>
                <a:latin typeface="Calibri" panose="020F0502020204030204"/>
                <a:ea typeface="+mn-ea"/>
                <a:cs typeface="+mn-cs"/>
              </a:rPr>
              <a:t> Von-ga</a:t>
            </a:r>
            <a:r>
              <a:rPr kumimoji="0" lang="vi-VN" sz="2400" b="1" i="0" u="none" strike="noStrike" kern="1200" cap="none" spc="0" normalizeH="0" baseline="0" noProof="0">
                <a:ln>
                  <a:noFill/>
                </a:ln>
                <a:solidFill>
                  <a:prstClr val="black"/>
                </a:solidFill>
                <a:effectLst/>
                <a:uLnTx/>
                <a:uFillTx/>
                <a:latin typeface="Calibri" panose="020F0502020204030204"/>
                <a:ea typeface="+mn-ea"/>
                <a:cs typeface="+mn-cs"/>
              </a:rPr>
              <a:t>: </a:t>
            </a:r>
            <a:r>
              <a:rPr lang="vi-VN" sz="2400">
                <a:solidFill>
                  <a:prstClr val="black"/>
                </a:solidFill>
                <a:latin typeface="Calibri" panose="020F0502020204030204"/>
              </a:rPr>
              <a:t> con sông lớn nhất nước Nga.</a:t>
            </a:r>
            <a:endParaRPr kumimoji="0" lang="vi-VN" sz="24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pic>
        <p:nvPicPr>
          <p:cNvPr id="7170" name="Picture 2" descr="Dòng sông Volga huyền thoại nhất định phải khám phá">
            <a:extLst>
              <a:ext uri="{FF2B5EF4-FFF2-40B4-BE49-F238E27FC236}">
                <a16:creationId xmlns:a16="http://schemas.microsoft.com/office/drawing/2014/main" id="{3CEFEA72-6C3A-4832-91FA-163F085C5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011" y="3206264"/>
            <a:ext cx="3352390" cy="18001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5525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556E-7 2.83951E-6 L 5.55556E-7 -0.07223 " pathEditMode="relative" rAng="0" ptsTypes="AA">
                                      <p:cBhvr>
                                        <p:cTn id="13" dur="250" accel="50000" decel="50000" autoRev="1" fill="hold">
                                          <p:stCondLst>
                                            <p:cond delay="0"/>
                                          </p:stCondLst>
                                        </p:cTn>
                                        <p:tgtEl>
                                          <p:spTgt spid="2"/>
                                        </p:tgtEl>
                                        <p:attrNameLst>
                                          <p:attrName>ppt_x</p:attrName>
                                          <p:attrName>ppt_y</p:attrName>
                                        </p:attrNameLst>
                                      </p:cBhvr>
                                      <p:rCtr x="0" y="-3611"/>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6" name="Picture 5" descr="A cartoon of a cat wearing glasses&#10;&#10;Description automatically generated with low confidence">
            <a:extLst>
              <a:ext uri="{FF2B5EF4-FFF2-40B4-BE49-F238E27FC236}">
                <a16:creationId xmlns:a16="http://schemas.microsoft.com/office/drawing/2014/main" id="{3AFC8B5A-1469-25FF-2115-DB35E52AA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067" y="0"/>
            <a:ext cx="2588909" cy="3622105"/>
          </a:xfrm>
          <a:prstGeom prst="rect">
            <a:avLst/>
          </a:prstGeom>
        </p:spPr>
      </p:pic>
      <p:sp>
        <p:nvSpPr>
          <p:cNvPr id="2" name="TextBox 1">
            <a:extLst>
              <a:ext uri="{FF2B5EF4-FFF2-40B4-BE49-F238E27FC236}">
                <a16:creationId xmlns:a16="http://schemas.microsoft.com/office/drawing/2014/main" id="{B80CCCC1-F9CA-6778-1FC2-B58F865A5FC4}"/>
              </a:ext>
            </a:extLst>
          </p:cNvPr>
          <p:cNvSpPr txBox="1"/>
          <p:nvPr/>
        </p:nvSpPr>
        <p:spPr>
          <a:xfrm>
            <a:off x="261257" y="89808"/>
            <a:ext cx="6520543" cy="784830"/>
          </a:xfrm>
          <a:prstGeom prst="rect">
            <a:avLst/>
          </a:prstGeom>
          <a:noFill/>
        </p:spPr>
        <p:txBody>
          <a:bodyPr wrap="square" rtlCol="0">
            <a:spAutoFit/>
          </a:bodyPr>
          <a:lstStyle/>
          <a:p>
            <a:pPr defTabSz="685800"/>
            <a:r>
              <a:rPr lang="en-US" sz="4500" b="1" dirty="0" err="1">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Giải</a:t>
            </a:r>
            <a:r>
              <a:rPr lang="en-US" sz="4500" b="1" dirty="0">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 </a:t>
            </a:r>
            <a:r>
              <a:rPr lang="en-US" sz="4500" b="1" dirty="0" err="1">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thích</a:t>
            </a:r>
            <a:r>
              <a:rPr lang="en-US" sz="4500" b="1" dirty="0">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 </a:t>
            </a:r>
            <a:r>
              <a:rPr lang="en-US" sz="4500" b="1" dirty="0" err="1">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nghĩa</a:t>
            </a:r>
            <a:r>
              <a:rPr lang="en-US" sz="4500" b="1" dirty="0">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 </a:t>
            </a:r>
            <a:r>
              <a:rPr lang="en-US" sz="4500" b="1" dirty="0" err="1">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từ</a:t>
            </a:r>
            <a:r>
              <a:rPr lang="en-US" sz="4500" b="1" dirty="0">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 </a:t>
            </a:r>
            <a:r>
              <a:rPr lang="en-US" sz="4500" b="1" dirty="0" err="1">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khó</a:t>
            </a:r>
            <a:r>
              <a:rPr lang="en-US" sz="4500" b="1" dirty="0">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 </a:t>
            </a:r>
            <a:r>
              <a:rPr lang="en-US" sz="4500" b="1" dirty="0" err="1">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rPr>
              <a:t>hiểu</a:t>
            </a:r>
            <a:endParaRPr lang="en-US" sz="4500" b="1" dirty="0">
              <a:ln>
                <a:solidFill>
                  <a:prstClr val="white"/>
                </a:solidFill>
              </a:ln>
              <a:solidFill>
                <a:srgbClr val="002060"/>
              </a:solidFill>
              <a:effectLst>
                <a:outerShdw blurRad="38100" dist="38100" dir="2700000" algn="tl">
                  <a:srgbClr val="000000">
                    <a:alpha val="43137"/>
                  </a:srgbClr>
                </a:outerShdw>
              </a:effectLst>
              <a:latin typeface="UTM French Vanilla" panose="02040603050506020204" pitchFamily="18" charset="0"/>
            </a:endParaRPr>
          </a:p>
        </p:txBody>
      </p:sp>
      <p:sp>
        <p:nvSpPr>
          <p:cNvPr id="11" name="Rectangle: Rounded Corners 10">
            <a:extLst>
              <a:ext uri="{FF2B5EF4-FFF2-40B4-BE49-F238E27FC236}">
                <a16:creationId xmlns:a16="http://schemas.microsoft.com/office/drawing/2014/main" id="{5C4A4FC9-EDD4-BDD3-89ED-418AED0063FF}"/>
              </a:ext>
            </a:extLst>
          </p:cNvPr>
          <p:cNvSpPr/>
          <p:nvPr/>
        </p:nvSpPr>
        <p:spPr>
          <a:xfrm>
            <a:off x="570138" y="1453625"/>
            <a:ext cx="4027262" cy="1558650"/>
          </a:xfrm>
          <a:custGeom>
            <a:avLst/>
            <a:gdLst>
              <a:gd name="connsiteX0" fmla="*/ 0 w 4027262"/>
              <a:gd name="connsiteY0" fmla="*/ 259780 h 1558650"/>
              <a:gd name="connsiteX1" fmla="*/ 259780 w 4027262"/>
              <a:gd name="connsiteY1" fmla="*/ 0 h 1558650"/>
              <a:gd name="connsiteX2" fmla="*/ 739166 w 4027262"/>
              <a:gd name="connsiteY2" fmla="*/ 0 h 1558650"/>
              <a:gd name="connsiteX3" fmla="*/ 1253629 w 4027262"/>
              <a:gd name="connsiteY3" fmla="*/ 0 h 1558650"/>
              <a:gd name="connsiteX4" fmla="*/ 1733015 w 4027262"/>
              <a:gd name="connsiteY4" fmla="*/ 0 h 1558650"/>
              <a:gd name="connsiteX5" fmla="*/ 2247478 w 4027262"/>
              <a:gd name="connsiteY5" fmla="*/ 0 h 1558650"/>
              <a:gd name="connsiteX6" fmla="*/ 2867172 w 4027262"/>
              <a:gd name="connsiteY6" fmla="*/ 0 h 1558650"/>
              <a:gd name="connsiteX7" fmla="*/ 3767482 w 4027262"/>
              <a:gd name="connsiteY7" fmla="*/ 0 h 1558650"/>
              <a:gd name="connsiteX8" fmla="*/ 4027262 w 4027262"/>
              <a:gd name="connsiteY8" fmla="*/ 259780 h 1558650"/>
              <a:gd name="connsiteX9" fmla="*/ 4027262 w 4027262"/>
              <a:gd name="connsiteY9" fmla="*/ 758543 h 1558650"/>
              <a:gd name="connsiteX10" fmla="*/ 4027262 w 4027262"/>
              <a:gd name="connsiteY10" fmla="*/ 1298870 h 1558650"/>
              <a:gd name="connsiteX11" fmla="*/ 3767482 w 4027262"/>
              <a:gd name="connsiteY11" fmla="*/ 1558650 h 1558650"/>
              <a:gd name="connsiteX12" fmla="*/ 3288096 w 4027262"/>
              <a:gd name="connsiteY12" fmla="*/ 1558650 h 1558650"/>
              <a:gd name="connsiteX13" fmla="*/ 2738556 w 4027262"/>
              <a:gd name="connsiteY13" fmla="*/ 1558650 h 1558650"/>
              <a:gd name="connsiteX14" fmla="*/ 2153939 w 4027262"/>
              <a:gd name="connsiteY14" fmla="*/ 1558650 h 1558650"/>
              <a:gd name="connsiteX15" fmla="*/ 1569322 w 4027262"/>
              <a:gd name="connsiteY15" fmla="*/ 1558650 h 1558650"/>
              <a:gd name="connsiteX16" fmla="*/ 984705 w 4027262"/>
              <a:gd name="connsiteY16" fmla="*/ 1558650 h 1558650"/>
              <a:gd name="connsiteX17" fmla="*/ 259780 w 4027262"/>
              <a:gd name="connsiteY17" fmla="*/ 1558650 h 1558650"/>
              <a:gd name="connsiteX18" fmla="*/ 0 w 4027262"/>
              <a:gd name="connsiteY18" fmla="*/ 1298870 h 1558650"/>
              <a:gd name="connsiteX19" fmla="*/ 0 w 4027262"/>
              <a:gd name="connsiteY19" fmla="*/ 810498 h 1558650"/>
              <a:gd name="connsiteX20" fmla="*/ 0 w 4027262"/>
              <a:gd name="connsiteY20" fmla="*/ 259780 h 155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7262" h="1558650" fill="none" extrusionOk="0">
                <a:moveTo>
                  <a:pt x="0" y="259780"/>
                </a:moveTo>
                <a:cubicBezTo>
                  <a:pt x="3396" y="119836"/>
                  <a:pt x="111605" y="-1583"/>
                  <a:pt x="259780" y="0"/>
                </a:cubicBezTo>
                <a:cubicBezTo>
                  <a:pt x="362257" y="-3260"/>
                  <a:pt x="587872" y="17065"/>
                  <a:pt x="739166" y="0"/>
                </a:cubicBezTo>
                <a:cubicBezTo>
                  <a:pt x="890460" y="-17065"/>
                  <a:pt x="1104026" y="16150"/>
                  <a:pt x="1253629" y="0"/>
                </a:cubicBezTo>
                <a:cubicBezTo>
                  <a:pt x="1403232" y="-16150"/>
                  <a:pt x="1573476" y="7248"/>
                  <a:pt x="1733015" y="0"/>
                </a:cubicBezTo>
                <a:cubicBezTo>
                  <a:pt x="1892554" y="-7248"/>
                  <a:pt x="2087640" y="4287"/>
                  <a:pt x="2247478" y="0"/>
                </a:cubicBezTo>
                <a:cubicBezTo>
                  <a:pt x="2407316" y="-4287"/>
                  <a:pt x="2670189" y="-18955"/>
                  <a:pt x="2867172" y="0"/>
                </a:cubicBezTo>
                <a:cubicBezTo>
                  <a:pt x="3064155" y="18955"/>
                  <a:pt x="3495634" y="15648"/>
                  <a:pt x="3767482" y="0"/>
                </a:cubicBezTo>
                <a:cubicBezTo>
                  <a:pt x="3933862" y="-11475"/>
                  <a:pt x="4034558" y="141679"/>
                  <a:pt x="4027262" y="259780"/>
                </a:cubicBezTo>
                <a:cubicBezTo>
                  <a:pt x="4040689" y="419892"/>
                  <a:pt x="4007132" y="577349"/>
                  <a:pt x="4027262" y="758543"/>
                </a:cubicBezTo>
                <a:cubicBezTo>
                  <a:pt x="4047392" y="939737"/>
                  <a:pt x="4037137" y="1056683"/>
                  <a:pt x="4027262" y="1298870"/>
                </a:cubicBezTo>
                <a:cubicBezTo>
                  <a:pt x="4042381" y="1468102"/>
                  <a:pt x="3904020" y="1556102"/>
                  <a:pt x="3767482" y="1558650"/>
                </a:cubicBezTo>
                <a:cubicBezTo>
                  <a:pt x="3670502" y="1559082"/>
                  <a:pt x="3452713" y="1536595"/>
                  <a:pt x="3288096" y="1558650"/>
                </a:cubicBezTo>
                <a:cubicBezTo>
                  <a:pt x="3123479" y="1580705"/>
                  <a:pt x="2941430" y="1554350"/>
                  <a:pt x="2738556" y="1558650"/>
                </a:cubicBezTo>
                <a:cubicBezTo>
                  <a:pt x="2535682" y="1562950"/>
                  <a:pt x="2414393" y="1547703"/>
                  <a:pt x="2153939" y="1558650"/>
                </a:cubicBezTo>
                <a:cubicBezTo>
                  <a:pt x="1893485" y="1569597"/>
                  <a:pt x="1745146" y="1542035"/>
                  <a:pt x="1569322" y="1558650"/>
                </a:cubicBezTo>
                <a:cubicBezTo>
                  <a:pt x="1393498" y="1575265"/>
                  <a:pt x="1143554" y="1578566"/>
                  <a:pt x="984705" y="1558650"/>
                </a:cubicBezTo>
                <a:cubicBezTo>
                  <a:pt x="825856" y="1538734"/>
                  <a:pt x="428918" y="1540408"/>
                  <a:pt x="259780" y="1558650"/>
                </a:cubicBezTo>
                <a:cubicBezTo>
                  <a:pt x="89889" y="1563839"/>
                  <a:pt x="-15023" y="1464512"/>
                  <a:pt x="0" y="1298870"/>
                </a:cubicBezTo>
                <a:cubicBezTo>
                  <a:pt x="-5913" y="1132336"/>
                  <a:pt x="10484" y="914905"/>
                  <a:pt x="0" y="810498"/>
                </a:cubicBezTo>
                <a:cubicBezTo>
                  <a:pt x="-10484" y="706091"/>
                  <a:pt x="-5176" y="500469"/>
                  <a:pt x="0" y="259780"/>
                </a:cubicBezTo>
                <a:close/>
              </a:path>
              <a:path w="4027262" h="1558650" stroke="0" extrusionOk="0">
                <a:moveTo>
                  <a:pt x="0" y="259780"/>
                </a:moveTo>
                <a:cubicBezTo>
                  <a:pt x="8708" y="138115"/>
                  <a:pt x="135685" y="-13684"/>
                  <a:pt x="259780" y="0"/>
                </a:cubicBezTo>
                <a:cubicBezTo>
                  <a:pt x="381972" y="-17355"/>
                  <a:pt x="624419" y="-1330"/>
                  <a:pt x="844397" y="0"/>
                </a:cubicBezTo>
                <a:cubicBezTo>
                  <a:pt x="1064375" y="1330"/>
                  <a:pt x="1318060" y="-19901"/>
                  <a:pt x="1499168" y="0"/>
                </a:cubicBezTo>
                <a:cubicBezTo>
                  <a:pt x="1680276" y="19901"/>
                  <a:pt x="1956413" y="22129"/>
                  <a:pt x="2153939" y="0"/>
                </a:cubicBezTo>
                <a:cubicBezTo>
                  <a:pt x="2351465" y="-22129"/>
                  <a:pt x="2492486" y="1351"/>
                  <a:pt x="2633325" y="0"/>
                </a:cubicBezTo>
                <a:cubicBezTo>
                  <a:pt x="2774164" y="-1351"/>
                  <a:pt x="3348805" y="16004"/>
                  <a:pt x="3767482" y="0"/>
                </a:cubicBezTo>
                <a:cubicBezTo>
                  <a:pt x="3885618" y="17735"/>
                  <a:pt x="4040711" y="87611"/>
                  <a:pt x="4027262" y="259780"/>
                </a:cubicBezTo>
                <a:cubicBezTo>
                  <a:pt x="4012333" y="500535"/>
                  <a:pt x="4047106" y="655302"/>
                  <a:pt x="4027262" y="758543"/>
                </a:cubicBezTo>
                <a:cubicBezTo>
                  <a:pt x="4007418" y="861784"/>
                  <a:pt x="4029192" y="1060634"/>
                  <a:pt x="4027262" y="1298870"/>
                </a:cubicBezTo>
                <a:cubicBezTo>
                  <a:pt x="4034220" y="1474901"/>
                  <a:pt x="3913691" y="1556239"/>
                  <a:pt x="3767482" y="1558650"/>
                </a:cubicBezTo>
                <a:cubicBezTo>
                  <a:pt x="3579489" y="1563137"/>
                  <a:pt x="3448233" y="1548572"/>
                  <a:pt x="3182865" y="1558650"/>
                </a:cubicBezTo>
                <a:cubicBezTo>
                  <a:pt x="2917497" y="1568728"/>
                  <a:pt x="2836747" y="1540185"/>
                  <a:pt x="2598248" y="1558650"/>
                </a:cubicBezTo>
                <a:cubicBezTo>
                  <a:pt x="2359749" y="1577115"/>
                  <a:pt x="2206529" y="1590843"/>
                  <a:pt x="1943477" y="1558650"/>
                </a:cubicBezTo>
                <a:cubicBezTo>
                  <a:pt x="1680425" y="1526457"/>
                  <a:pt x="1514974" y="1531000"/>
                  <a:pt x="1288706" y="1558650"/>
                </a:cubicBezTo>
                <a:cubicBezTo>
                  <a:pt x="1062438" y="1586300"/>
                  <a:pt x="924885" y="1549158"/>
                  <a:pt x="774243" y="1558650"/>
                </a:cubicBezTo>
                <a:cubicBezTo>
                  <a:pt x="623601" y="1568142"/>
                  <a:pt x="440156" y="1549884"/>
                  <a:pt x="259780" y="1558650"/>
                </a:cubicBezTo>
                <a:cubicBezTo>
                  <a:pt x="101619" y="1543265"/>
                  <a:pt x="32387" y="1441797"/>
                  <a:pt x="0" y="1298870"/>
                </a:cubicBezTo>
                <a:cubicBezTo>
                  <a:pt x="5192" y="1053730"/>
                  <a:pt x="-1380" y="1014637"/>
                  <a:pt x="0" y="789716"/>
                </a:cubicBezTo>
                <a:cubicBezTo>
                  <a:pt x="1380" y="564795"/>
                  <a:pt x="-9721" y="445204"/>
                  <a:pt x="0" y="259780"/>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vi-VN" sz="2400" b="1">
                <a:solidFill>
                  <a:prstClr val="black"/>
                </a:solidFill>
                <a:latin typeface="Calibri" panose="020F0502020204030204"/>
              </a:rPr>
              <a:t>Sà lan: </a:t>
            </a:r>
            <a:r>
              <a:rPr lang="vi-VN" sz="2400">
                <a:solidFill>
                  <a:prstClr val="black"/>
                </a:solidFill>
                <a:latin typeface="Calibri" panose="020F0502020204030204"/>
              </a:rPr>
              <a:t>một phương tiện vận chuyển hàng hóa trên sông, có đáy bằng, thành thấp </a:t>
            </a:r>
            <a:endParaRPr lang="vi-VN" sz="2400" dirty="0" err="1">
              <a:solidFill>
                <a:prstClr val="black"/>
              </a:solidFill>
              <a:latin typeface="Calibri" panose="020F0502020204030204"/>
            </a:endParaRPr>
          </a:p>
        </p:txBody>
      </p:sp>
      <p:pic>
        <p:nvPicPr>
          <p:cNvPr id="1026" name="Picture 2" descr="Các loại sà lan giúp vận chuyển hàng hóa hiệu quả">
            <a:extLst>
              <a:ext uri="{FF2B5EF4-FFF2-40B4-BE49-F238E27FC236}">
                <a16:creationId xmlns:a16="http://schemas.microsoft.com/office/drawing/2014/main" id="{93726B9C-CE08-4BEF-A077-3811D09AD4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121539"/>
            <a:ext cx="3220128" cy="18113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20707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556E-7 2.83951E-6 L 5.55556E-7 -0.07223 " pathEditMode="relative" rAng="0" ptsTypes="AA">
                                      <p:cBhvr>
                                        <p:cTn id="13" dur="250" accel="50000" decel="50000" autoRev="1" fill="hold">
                                          <p:stCondLst>
                                            <p:cond delay="0"/>
                                          </p:stCondLst>
                                        </p:cTn>
                                        <p:tgtEl>
                                          <p:spTgt spid="2"/>
                                        </p:tgtEl>
                                        <p:attrNameLst>
                                          <p:attrName>ppt_x</p:attrName>
                                          <p:attrName>ppt_y</p:attrName>
                                        </p:attrNameLst>
                                      </p:cBhvr>
                                      <p:rCtr x="0" y="-3611"/>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F67D275-C539-32B2-6434-C902224CAA5D}"/>
              </a:ext>
            </a:extLst>
          </p:cNvPr>
          <p:cNvSpPr txBox="1"/>
          <p:nvPr/>
        </p:nvSpPr>
        <p:spPr>
          <a:xfrm>
            <a:off x="2521652" y="318408"/>
            <a:ext cx="5871234" cy="1015663"/>
          </a:xfrm>
          <a:prstGeom prst="rect">
            <a:avLst/>
          </a:prstGeom>
          <a:noFill/>
        </p:spPr>
        <p:txBody>
          <a:bodyPr wrap="square" rtlCol="0">
            <a:spAutoFit/>
          </a:bodyPr>
          <a:lstStyle/>
          <a:p>
            <a:pPr defTabSz="685800"/>
            <a:r>
              <a:rPr lang="en-US" sz="6000" dirty="0" err="1">
                <a:ln w="28575">
                  <a:solidFill>
                    <a:prstClr val="white"/>
                  </a:solidFill>
                </a:ln>
                <a:solidFill>
                  <a:srgbClr val="FF0066"/>
                </a:solidFill>
                <a:latin typeface="SVN-Hole Hearted" panose="020B0A06020104020203" pitchFamily="34" charset="0"/>
              </a:rPr>
              <a:t>Luyện</a:t>
            </a:r>
            <a:r>
              <a:rPr lang="en-US" sz="6000" dirty="0">
                <a:ln w="28575">
                  <a:solidFill>
                    <a:prstClr val="white"/>
                  </a:solidFill>
                </a:ln>
                <a:solidFill>
                  <a:srgbClr val="FF0066"/>
                </a:solidFill>
                <a:latin typeface="SVN-Hole Hearted" panose="020B0A06020104020203" pitchFamily="34" charset="0"/>
              </a:rPr>
              <a:t> </a:t>
            </a:r>
            <a:r>
              <a:rPr lang="en-US" sz="6000" dirty="0" err="1">
                <a:ln w="28575">
                  <a:solidFill>
                    <a:prstClr val="white"/>
                  </a:solidFill>
                </a:ln>
                <a:solidFill>
                  <a:srgbClr val="FF0066"/>
                </a:solidFill>
                <a:latin typeface="SVN-Hole Hearted" panose="020B0A06020104020203" pitchFamily="34" charset="0"/>
              </a:rPr>
              <a:t>đọc</a:t>
            </a:r>
            <a:r>
              <a:rPr lang="en-US" sz="6000" dirty="0">
                <a:ln w="28575">
                  <a:solidFill>
                    <a:prstClr val="white"/>
                  </a:solidFill>
                </a:ln>
                <a:solidFill>
                  <a:srgbClr val="FF0066"/>
                </a:solidFill>
                <a:latin typeface="SVN-Hole Hearted" panose="020B0A06020104020203" pitchFamily="34" charset="0"/>
              </a:rPr>
              <a:t> </a:t>
            </a:r>
            <a:r>
              <a:rPr lang="en-US" sz="6000" dirty="0" err="1">
                <a:ln w="28575">
                  <a:solidFill>
                    <a:prstClr val="white"/>
                  </a:solidFill>
                </a:ln>
                <a:solidFill>
                  <a:srgbClr val="FF0066"/>
                </a:solidFill>
                <a:latin typeface="SVN-Hole Hearted" panose="020B0A06020104020203" pitchFamily="34" charset="0"/>
              </a:rPr>
              <a:t>hiểu</a:t>
            </a:r>
            <a:endParaRPr lang="en-US" sz="6000" dirty="0">
              <a:ln w="28575">
                <a:solidFill>
                  <a:prstClr val="white"/>
                </a:solidFill>
              </a:ln>
              <a:solidFill>
                <a:srgbClr val="FF0066"/>
              </a:solidFill>
              <a:latin typeface="SVN-Hole Hearted" panose="020B0A06020104020203" pitchFamily="34" charset="0"/>
            </a:endParaRPr>
          </a:p>
        </p:txBody>
      </p:sp>
      <p:pic>
        <p:nvPicPr>
          <p:cNvPr id="4" name="Graphic 3">
            <a:extLst>
              <a:ext uri="{FF2B5EF4-FFF2-40B4-BE49-F238E27FC236}">
                <a16:creationId xmlns:a16="http://schemas.microsoft.com/office/drawing/2014/main" id="{4383736A-F519-7356-ECAB-CB61DE194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3863" y="1560455"/>
            <a:ext cx="1316491" cy="2561433"/>
          </a:xfrm>
          <a:prstGeom prst="rect">
            <a:avLst/>
          </a:prstGeom>
        </p:spPr>
      </p:pic>
      <p:pic>
        <p:nvPicPr>
          <p:cNvPr id="6" name="Graphic 5">
            <a:extLst>
              <a:ext uri="{FF2B5EF4-FFF2-40B4-BE49-F238E27FC236}">
                <a16:creationId xmlns:a16="http://schemas.microsoft.com/office/drawing/2014/main" id="{75F133CA-DC67-C73C-0904-1250B8BC5C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0998" y="1232491"/>
            <a:ext cx="1046560" cy="2400932"/>
          </a:xfrm>
          <a:prstGeom prst="rect">
            <a:avLst/>
          </a:prstGeom>
        </p:spPr>
      </p:pic>
      <p:pic>
        <p:nvPicPr>
          <p:cNvPr id="8" name="Graphic 7">
            <a:extLst>
              <a:ext uri="{FF2B5EF4-FFF2-40B4-BE49-F238E27FC236}">
                <a16:creationId xmlns:a16="http://schemas.microsoft.com/office/drawing/2014/main" id="{B0571F7B-FC6F-111A-477C-7BF63AE042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2504" y="1488960"/>
            <a:ext cx="1133999" cy="2474178"/>
          </a:xfrm>
          <a:prstGeom prst="rect">
            <a:avLst/>
          </a:prstGeom>
        </p:spPr>
      </p:pic>
      <p:grpSp>
        <p:nvGrpSpPr>
          <p:cNvPr id="2" name="Group 1">
            <a:extLst>
              <a:ext uri="{FF2B5EF4-FFF2-40B4-BE49-F238E27FC236}">
                <a16:creationId xmlns:a16="http://schemas.microsoft.com/office/drawing/2014/main" id="{500007EB-045B-9BD9-905A-C4ABCA9A6B1B}"/>
              </a:ext>
            </a:extLst>
          </p:cNvPr>
          <p:cNvGrpSpPr/>
          <p:nvPr/>
        </p:nvGrpSpPr>
        <p:grpSpPr>
          <a:xfrm>
            <a:off x="337349" y="549072"/>
            <a:ext cx="2525729" cy="772792"/>
            <a:chOff x="159959" y="979277"/>
            <a:chExt cx="4278007" cy="1030389"/>
          </a:xfrm>
        </p:grpSpPr>
        <p:sp>
          <p:nvSpPr>
            <p:cNvPr id="3" name="TextBox 2">
              <a:extLst>
                <a:ext uri="{FF2B5EF4-FFF2-40B4-BE49-F238E27FC236}">
                  <a16:creationId xmlns:a16="http://schemas.microsoft.com/office/drawing/2014/main" id="{1CA14AE8-1F23-880A-DA32-F8F70450FB39}"/>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685800"/>
              <a:r>
                <a:rPr lang="en-US" sz="4950" dirty="0" err="1">
                  <a:ln w="127000">
                    <a:solidFill>
                      <a:prstClr val="white"/>
                    </a:solidFill>
                  </a:ln>
                  <a:solidFill>
                    <a:prstClr val="black"/>
                  </a:solidFill>
                  <a:latin typeface="#9Slide05 Phobia" panose="02000506000000020003" pitchFamily="2" charset="0"/>
                </a:rPr>
                <a:t>Hoạt</a:t>
              </a:r>
              <a:r>
                <a:rPr lang="en-US" sz="4950" dirty="0">
                  <a:ln w="127000">
                    <a:solidFill>
                      <a:prstClr val="white"/>
                    </a:solidFill>
                  </a:ln>
                  <a:solidFill>
                    <a:prstClr val="black"/>
                  </a:solidFill>
                  <a:latin typeface="#9Slide05 Phobia" panose="02000506000000020003" pitchFamily="2" charset="0"/>
                </a:rPr>
                <a:t>  </a:t>
              </a:r>
              <a:r>
                <a:rPr lang="en-US" sz="4950" dirty="0" err="1">
                  <a:ln w="127000">
                    <a:solidFill>
                      <a:prstClr val="white"/>
                    </a:solidFill>
                  </a:ln>
                  <a:solidFill>
                    <a:prstClr val="black"/>
                  </a:solidFill>
                  <a:latin typeface="#9Slide05 Phobia" panose="02000506000000020003" pitchFamily="2" charset="0"/>
                </a:rPr>
                <a:t>Động</a:t>
              </a:r>
              <a:endParaRPr lang="en-US" sz="4950" dirty="0">
                <a:ln w="127000">
                  <a:solidFill>
                    <a:prstClr val="white"/>
                  </a:solidFill>
                </a:ln>
                <a:solidFill>
                  <a:prstClr val="black"/>
                </a:solidFill>
                <a:latin typeface="#9Slide05 Phobia" panose="02000506000000020003" pitchFamily="2" charset="0"/>
              </a:endParaRPr>
            </a:p>
          </p:txBody>
        </p:sp>
        <p:sp>
          <p:nvSpPr>
            <p:cNvPr id="5" name="TextBox 4">
              <a:extLst>
                <a:ext uri="{FF2B5EF4-FFF2-40B4-BE49-F238E27FC236}">
                  <a16:creationId xmlns:a16="http://schemas.microsoft.com/office/drawing/2014/main" id="{BBF90491-0616-6758-3883-C1DCCF30F0A6}"/>
                </a:ext>
              </a:extLst>
            </p:cNvPr>
            <p:cNvSpPr txBox="1"/>
            <p:nvPr/>
          </p:nvSpPr>
          <p:spPr>
            <a:xfrm rot="20615280">
              <a:off x="174305" y="979277"/>
              <a:ext cx="4263661" cy="1015663"/>
            </a:xfrm>
            <a:prstGeom prst="rect">
              <a:avLst/>
            </a:prstGeom>
            <a:noFill/>
          </p:spPr>
          <p:txBody>
            <a:bodyPr wrap="square" rtlCol="0">
              <a:prstTxWarp prst="textArchUp">
                <a:avLst/>
              </a:prstTxWarp>
              <a:spAutoFit/>
            </a:bodyPr>
            <a:lstStyle/>
            <a:p>
              <a:pPr algn="ctr" defTabSz="685800"/>
              <a:r>
                <a:rPr lang="en-US" sz="4950" dirty="0" err="1">
                  <a:solidFill>
                    <a:srgbClr val="003366"/>
                  </a:solidFill>
                  <a:latin typeface="#9Slide05 Phobia" panose="02000506000000020003" pitchFamily="2" charset="0"/>
                </a:rPr>
                <a:t>Hoạt</a:t>
              </a:r>
              <a:r>
                <a:rPr lang="en-US" sz="4950" dirty="0">
                  <a:solidFill>
                    <a:srgbClr val="003366"/>
                  </a:solidFill>
                  <a:latin typeface="#9Slide05 Phobia" panose="02000506000000020003" pitchFamily="2" charset="0"/>
                </a:rPr>
                <a:t>  </a:t>
              </a:r>
              <a:r>
                <a:rPr lang="en-US" sz="4950" dirty="0" err="1">
                  <a:solidFill>
                    <a:srgbClr val="003366"/>
                  </a:solidFill>
                  <a:latin typeface="#9Slide05 Phobia" panose="02000506000000020003" pitchFamily="2" charset="0"/>
                </a:rPr>
                <a:t>Động</a:t>
              </a:r>
              <a:endParaRPr lang="en-US" sz="4950" dirty="0">
                <a:solidFill>
                  <a:srgbClr val="003366"/>
                </a:solidFill>
                <a:latin typeface="#9Slide05 Phobia" panose="02000506000000020003" pitchFamily="2" charset="0"/>
              </a:endParaRPr>
            </a:p>
          </p:txBody>
        </p:sp>
      </p:grpSp>
    </p:spTree>
    <p:extLst>
      <p:ext uri="{BB962C8B-B14F-4D97-AF65-F5344CB8AC3E}">
        <p14:creationId xmlns:p14="http://schemas.microsoft.com/office/powerpoint/2010/main" val="1080561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4.79167E-6 2.22222E-6 L -4.79167E-6 -0.07222 " pathEditMode="relative" rAng="0" ptsTypes="AA">
                                      <p:cBhvr>
                                        <p:cTn id="6" dur="250" accel="50000" decel="50000" autoRev="1" fill="hold">
                                          <p:stCondLst>
                                            <p:cond delay="0"/>
                                          </p:stCondLst>
                                        </p:cTn>
                                        <p:tgtEl>
                                          <p:spTgt spid="10"/>
                                        </p:tgtEl>
                                        <p:attrNameLst>
                                          <p:attrName>ppt_x</p:attrName>
                                          <p:attrName>ppt_y</p:attrName>
                                        </p:attrNameLst>
                                      </p:cBhvr>
                                      <p:rCtr x="0" y="-3611"/>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repeatCount="2000" fill="hold" nodeType="withEffect">
                                  <p:stCondLst>
                                    <p:cond delay="0"/>
                                  </p:stCondLst>
                                  <p:childTnLst>
                                    <p:animRot by="120000">
                                      <p:cBhvr>
                                        <p:cTn id="30" dur="100" fill="hold">
                                          <p:stCondLst>
                                            <p:cond delay="0"/>
                                          </p:stCondLst>
                                        </p:cTn>
                                        <p:tgtEl>
                                          <p:spTgt spid="2"/>
                                        </p:tgtEl>
                                        <p:attrNameLst>
                                          <p:attrName>r</p:attrName>
                                        </p:attrNameLst>
                                      </p:cBhvr>
                                    </p:animRot>
                                    <p:animRot by="-240000">
                                      <p:cBhvr>
                                        <p:cTn id="31" dur="200" fill="hold">
                                          <p:stCondLst>
                                            <p:cond delay="200"/>
                                          </p:stCondLst>
                                        </p:cTn>
                                        <p:tgtEl>
                                          <p:spTgt spid="2"/>
                                        </p:tgtEl>
                                        <p:attrNameLst>
                                          <p:attrName>r</p:attrName>
                                        </p:attrNameLst>
                                      </p:cBhvr>
                                    </p:animRot>
                                    <p:animRot by="240000">
                                      <p:cBhvr>
                                        <p:cTn id="32" dur="200" fill="hold">
                                          <p:stCondLst>
                                            <p:cond delay="400"/>
                                          </p:stCondLst>
                                        </p:cTn>
                                        <p:tgtEl>
                                          <p:spTgt spid="2"/>
                                        </p:tgtEl>
                                        <p:attrNameLst>
                                          <p:attrName>r</p:attrName>
                                        </p:attrNameLst>
                                      </p:cBhvr>
                                    </p:animRot>
                                    <p:animRot by="-240000">
                                      <p:cBhvr>
                                        <p:cTn id="33" dur="200" fill="hold">
                                          <p:stCondLst>
                                            <p:cond delay="600"/>
                                          </p:stCondLst>
                                        </p:cTn>
                                        <p:tgtEl>
                                          <p:spTgt spid="2"/>
                                        </p:tgtEl>
                                        <p:attrNameLst>
                                          <p:attrName>r</p:attrName>
                                        </p:attrNameLst>
                                      </p:cBhvr>
                                    </p:animRot>
                                    <p:animRot by="120000">
                                      <p:cBhvr>
                                        <p:cTn id="3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CC1C75-EA84-CBA9-AC9E-3802521B8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4115"/>
            <a:ext cx="2158322" cy="2661557"/>
          </a:xfrm>
          <a:prstGeom prst="rect">
            <a:avLst/>
          </a:prstGeom>
        </p:spPr>
      </p:pic>
      <p:grpSp>
        <p:nvGrpSpPr>
          <p:cNvPr id="7" name="Group 6">
            <a:extLst>
              <a:ext uri="{FF2B5EF4-FFF2-40B4-BE49-F238E27FC236}">
                <a16:creationId xmlns:a16="http://schemas.microsoft.com/office/drawing/2014/main" id="{E2D87C3D-15EC-542E-569A-66CFEA6A4BE8}"/>
              </a:ext>
            </a:extLst>
          </p:cNvPr>
          <p:cNvGrpSpPr/>
          <p:nvPr/>
        </p:nvGrpSpPr>
        <p:grpSpPr>
          <a:xfrm>
            <a:off x="257176" y="57149"/>
            <a:ext cx="4841422" cy="715581"/>
            <a:chOff x="3086100" y="3193703"/>
            <a:chExt cx="6455229" cy="954108"/>
          </a:xfrm>
        </p:grpSpPr>
        <p:sp>
          <p:nvSpPr>
            <p:cNvPr id="5" name="TextBox 4">
              <a:extLst>
                <a:ext uri="{FF2B5EF4-FFF2-40B4-BE49-F238E27FC236}">
                  <a16:creationId xmlns:a16="http://schemas.microsoft.com/office/drawing/2014/main" id="{BD500A06-9139-4AD6-C9C6-FFBFA5E00828}"/>
                </a:ext>
              </a:extLst>
            </p:cNvPr>
            <p:cNvSpPr txBox="1"/>
            <p:nvPr/>
          </p:nvSpPr>
          <p:spPr>
            <a:xfrm>
              <a:off x="3086100" y="3193703"/>
              <a:ext cx="6455229" cy="954108"/>
            </a:xfrm>
            <a:prstGeom prst="rect">
              <a:avLst/>
            </a:prstGeom>
            <a:noFill/>
          </p:spPr>
          <p:txBody>
            <a:bodyPr wrap="square" rtlCol="0">
              <a:spAutoFit/>
            </a:bodyPr>
            <a:lstStyle/>
            <a:p>
              <a:pPr defTabSz="685800"/>
              <a:r>
                <a:rPr lang="en-US" sz="4050" dirty="0" err="1">
                  <a:ln w="98425">
                    <a:solidFill>
                      <a:prstClr val="white"/>
                    </a:solidFill>
                  </a:ln>
                  <a:solidFill>
                    <a:srgbClr val="0070C0"/>
                  </a:solidFill>
                  <a:latin typeface="UVN Banh Mi" pitchFamily="2" charset="0"/>
                </a:rPr>
                <a:t>Cùng</a:t>
              </a:r>
              <a:r>
                <a:rPr lang="en-US" sz="4050" dirty="0">
                  <a:ln w="98425">
                    <a:solidFill>
                      <a:prstClr val="white"/>
                    </a:solidFill>
                  </a:ln>
                  <a:solidFill>
                    <a:srgbClr val="0070C0"/>
                  </a:solidFill>
                  <a:latin typeface="UVN Banh Mi" pitchFamily="2" charset="0"/>
                </a:rPr>
                <a:t> </a:t>
              </a:r>
              <a:r>
                <a:rPr lang="en-US" sz="4050" dirty="0" err="1">
                  <a:ln w="98425">
                    <a:solidFill>
                      <a:prstClr val="white"/>
                    </a:solidFill>
                  </a:ln>
                  <a:solidFill>
                    <a:srgbClr val="0070C0"/>
                  </a:solidFill>
                  <a:latin typeface="UVN Banh Mi" pitchFamily="2" charset="0"/>
                </a:rPr>
                <a:t>nhau</a:t>
              </a:r>
              <a:r>
                <a:rPr lang="en-US" sz="4050" dirty="0">
                  <a:ln w="98425">
                    <a:solidFill>
                      <a:prstClr val="white"/>
                    </a:solidFill>
                  </a:ln>
                  <a:solidFill>
                    <a:srgbClr val="0070C0"/>
                  </a:solidFill>
                  <a:latin typeface="UVN Banh Mi" pitchFamily="2" charset="0"/>
                </a:rPr>
                <a:t> </a:t>
              </a:r>
              <a:r>
                <a:rPr lang="en-US" sz="4050" dirty="0" err="1">
                  <a:ln w="98425">
                    <a:solidFill>
                      <a:prstClr val="white"/>
                    </a:solidFill>
                  </a:ln>
                  <a:solidFill>
                    <a:srgbClr val="0070C0"/>
                  </a:solidFill>
                  <a:latin typeface="UVN Banh Mi" pitchFamily="2" charset="0"/>
                </a:rPr>
                <a:t>tìm</a:t>
              </a:r>
              <a:r>
                <a:rPr lang="en-US" sz="4050" dirty="0">
                  <a:ln w="98425">
                    <a:solidFill>
                      <a:prstClr val="white"/>
                    </a:solidFill>
                  </a:ln>
                  <a:solidFill>
                    <a:srgbClr val="0070C0"/>
                  </a:solidFill>
                  <a:latin typeface="UVN Banh Mi" pitchFamily="2" charset="0"/>
                </a:rPr>
                <a:t> </a:t>
              </a:r>
              <a:r>
                <a:rPr lang="en-US" sz="4050" dirty="0" err="1">
                  <a:ln w="98425">
                    <a:solidFill>
                      <a:prstClr val="white"/>
                    </a:solidFill>
                  </a:ln>
                  <a:solidFill>
                    <a:srgbClr val="0070C0"/>
                  </a:solidFill>
                  <a:latin typeface="UVN Banh Mi" pitchFamily="2" charset="0"/>
                </a:rPr>
                <a:t>hiểu</a:t>
              </a:r>
              <a:endParaRPr lang="en-US" sz="4050" dirty="0">
                <a:ln w="98425">
                  <a:solidFill>
                    <a:prstClr val="white"/>
                  </a:solidFill>
                </a:ln>
                <a:solidFill>
                  <a:srgbClr val="0070C0"/>
                </a:solidFill>
                <a:latin typeface="UVN Banh Mi" pitchFamily="2" charset="0"/>
              </a:endParaRPr>
            </a:p>
          </p:txBody>
        </p:sp>
        <p:sp>
          <p:nvSpPr>
            <p:cNvPr id="6" name="TextBox 5">
              <a:extLst>
                <a:ext uri="{FF2B5EF4-FFF2-40B4-BE49-F238E27FC236}">
                  <a16:creationId xmlns:a16="http://schemas.microsoft.com/office/drawing/2014/main" id="{59F29232-42C7-8DFB-2C1B-96854FF9FD39}"/>
                </a:ext>
              </a:extLst>
            </p:cNvPr>
            <p:cNvSpPr txBox="1"/>
            <p:nvPr/>
          </p:nvSpPr>
          <p:spPr>
            <a:xfrm>
              <a:off x="3086100" y="3193703"/>
              <a:ext cx="5907010" cy="954108"/>
            </a:xfrm>
            <a:prstGeom prst="rect">
              <a:avLst/>
            </a:prstGeom>
            <a:noFill/>
          </p:spPr>
          <p:txBody>
            <a:bodyPr wrap="square" rtlCol="0">
              <a:spAutoFit/>
            </a:bodyPr>
            <a:lstStyle/>
            <a:p>
              <a:pPr defTabSz="685800"/>
              <a:r>
                <a:rPr lang="en-US" sz="4050" dirty="0" err="1">
                  <a:ln>
                    <a:solidFill>
                      <a:prstClr val="white"/>
                    </a:solidFill>
                  </a:ln>
                  <a:solidFill>
                    <a:srgbClr val="0070C0"/>
                  </a:solidFill>
                  <a:latin typeface="UVN Banh Mi" pitchFamily="2" charset="0"/>
                </a:rPr>
                <a:t>Cùng</a:t>
              </a:r>
              <a:r>
                <a:rPr lang="en-US" sz="4050" dirty="0">
                  <a:ln>
                    <a:solidFill>
                      <a:prstClr val="white"/>
                    </a:solidFill>
                  </a:ln>
                  <a:solidFill>
                    <a:srgbClr val="0070C0"/>
                  </a:solidFill>
                  <a:latin typeface="UVN Banh Mi" pitchFamily="2" charset="0"/>
                </a:rPr>
                <a:t> </a:t>
              </a:r>
              <a:r>
                <a:rPr lang="en-US" sz="4050" dirty="0" err="1">
                  <a:ln>
                    <a:solidFill>
                      <a:prstClr val="white"/>
                    </a:solidFill>
                  </a:ln>
                  <a:solidFill>
                    <a:srgbClr val="0070C0"/>
                  </a:solidFill>
                  <a:latin typeface="UVN Banh Mi" pitchFamily="2" charset="0"/>
                </a:rPr>
                <a:t>nhau</a:t>
              </a:r>
              <a:r>
                <a:rPr lang="en-US" sz="4050" dirty="0">
                  <a:ln>
                    <a:solidFill>
                      <a:prstClr val="white"/>
                    </a:solidFill>
                  </a:ln>
                  <a:solidFill>
                    <a:srgbClr val="0070C0"/>
                  </a:solidFill>
                  <a:latin typeface="UVN Banh Mi" pitchFamily="2" charset="0"/>
                </a:rPr>
                <a:t> </a:t>
              </a:r>
              <a:r>
                <a:rPr lang="en-US" sz="4050" dirty="0" err="1">
                  <a:ln>
                    <a:solidFill>
                      <a:prstClr val="white"/>
                    </a:solidFill>
                  </a:ln>
                  <a:solidFill>
                    <a:srgbClr val="0070C0"/>
                  </a:solidFill>
                  <a:latin typeface="UVN Banh Mi" pitchFamily="2" charset="0"/>
                </a:rPr>
                <a:t>tìm</a:t>
              </a:r>
              <a:r>
                <a:rPr lang="en-US" sz="4050" dirty="0">
                  <a:ln>
                    <a:solidFill>
                      <a:prstClr val="white"/>
                    </a:solidFill>
                  </a:ln>
                  <a:solidFill>
                    <a:srgbClr val="0070C0"/>
                  </a:solidFill>
                  <a:latin typeface="UVN Banh Mi" pitchFamily="2" charset="0"/>
                </a:rPr>
                <a:t> </a:t>
              </a:r>
              <a:r>
                <a:rPr lang="en-US" sz="4050" dirty="0" err="1">
                  <a:ln>
                    <a:solidFill>
                      <a:prstClr val="white"/>
                    </a:solidFill>
                  </a:ln>
                  <a:solidFill>
                    <a:srgbClr val="0070C0"/>
                  </a:solidFill>
                  <a:latin typeface="UVN Banh Mi" pitchFamily="2" charset="0"/>
                </a:rPr>
                <a:t>hiểu</a:t>
              </a:r>
              <a:endParaRPr lang="en-US" sz="4050" dirty="0">
                <a:ln>
                  <a:solidFill>
                    <a:prstClr val="white"/>
                  </a:solidFill>
                </a:ln>
                <a:solidFill>
                  <a:srgbClr val="0070C0"/>
                </a:solidFill>
                <a:latin typeface="UVN Banh Mi" pitchFamily="2" charset="0"/>
              </a:endParaRPr>
            </a:p>
          </p:txBody>
        </p:sp>
      </p:grpSp>
      <p:sp>
        <p:nvSpPr>
          <p:cNvPr id="8" name="Rectangle: Rounded Corners 7">
            <a:extLst>
              <a:ext uri="{FF2B5EF4-FFF2-40B4-BE49-F238E27FC236}">
                <a16:creationId xmlns:a16="http://schemas.microsoft.com/office/drawing/2014/main" id="{3B24F803-BA4C-9133-FB70-DE3A5BD5D5FD}"/>
              </a:ext>
            </a:extLst>
          </p:cNvPr>
          <p:cNvSpPr/>
          <p:nvPr/>
        </p:nvSpPr>
        <p:spPr>
          <a:xfrm>
            <a:off x="2326822" y="749649"/>
            <a:ext cx="6678386" cy="1288702"/>
          </a:xfrm>
          <a:custGeom>
            <a:avLst/>
            <a:gdLst>
              <a:gd name="connsiteX0" fmla="*/ 0 w 6678386"/>
              <a:gd name="connsiteY0" fmla="*/ 214788 h 1288702"/>
              <a:gd name="connsiteX1" fmla="*/ 214788 w 6678386"/>
              <a:gd name="connsiteY1" fmla="*/ 0 h 1288702"/>
              <a:gd name="connsiteX2" fmla="*/ 6463598 w 6678386"/>
              <a:gd name="connsiteY2" fmla="*/ 0 h 1288702"/>
              <a:gd name="connsiteX3" fmla="*/ 6678386 w 6678386"/>
              <a:gd name="connsiteY3" fmla="*/ 214788 h 1288702"/>
              <a:gd name="connsiteX4" fmla="*/ 6678386 w 6678386"/>
              <a:gd name="connsiteY4" fmla="*/ 1073914 h 1288702"/>
              <a:gd name="connsiteX5" fmla="*/ 6463598 w 6678386"/>
              <a:gd name="connsiteY5" fmla="*/ 1288702 h 1288702"/>
              <a:gd name="connsiteX6" fmla="*/ 214788 w 6678386"/>
              <a:gd name="connsiteY6" fmla="*/ 1288702 h 1288702"/>
              <a:gd name="connsiteX7" fmla="*/ 0 w 6678386"/>
              <a:gd name="connsiteY7" fmla="*/ 1073914 h 1288702"/>
              <a:gd name="connsiteX8" fmla="*/ 0 w 6678386"/>
              <a:gd name="connsiteY8" fmla="*/ 214788 h 1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386" h="1288702" fill="none" extrusionOk="0">
                <a:moveTo>
                  <a:pt x="0" y="214788"/>
                </a:moveTo>
                <a:cubicBezTo>
                  <a:pt x="17579" y="100990"/>
                  <a:pt x="101739" y="-5788"/>
                  <a:pt x="214788" y="0"/>
                </a:cubicBezTo>
                <a:cubicBezTo>
                  <a:pt x="1128439" y="10359"/>
                  <a:pt x="4608917" y="166365"/>
                  <a:pt x="6463598" y="0"/>
                </a:cubicBezTo>
                <a:cubicBezTo>
                  <a:pt x="6571972" y="5941"/>
                  <a:pt x="6690739" y="98878"/>
                  <a:pt x="6678386" y="214788"/>
                </a:cubicBezTo>
                <a:cubicBezTo>
                  <a:pt x="6614273" y="305067"/>
                  <a:pt x="6672414" y="704645"/>
                  <a:pt x="6678386" y="1073914"/>
                </a:cubicBezTo>
                <a:cubicBezTo>
                  <a:pt x="6688034" y="1182063"/>
                  <a:pt x="6584435" y="1287224"/>
                  <a:pt x="6463598" y="1288702"/>
                </a:cubicBezTo>
                <a:cubicBezTo>
                  <a:pt x="3667585" y="1301109"/>
                  <a:pt x="2705988" y="1319438"/>
                  <a:pt x="214788" y="1288702"/>
                </a:cubicBezTo>
                <a:cubicBezTo>
                  <a:pt x="116951" y="1277459"/>
                  <a:pt x="-197" y="1194964"/>
                  <a:pt x="0" y="1073914"/>
                </a:cubicBezTo>
                <a:cubicBezTo>
                  <a:pt x="-27651" y="896036"/>
                  <a:pt x="-39100" y="382656"/>
                  <a:pt x="0" y="214788"/>
                </a:cubicBezTo>
                <a:close/>
              </a:path>
              <a:path w="6678386" h="1288702" stroke="0" extrusionOk="0">
                <a:moveTo>
                  <a:pt x="0" y="214788"/>
                </a:moveTo>
                <a:cubicBezTo>
                  <a:pt x="12663" y="92666"/>
                  <a:pt x="77316" y="6825"/>
                  <a:pt x="214788" y="0"/>
                </a:cubicBezTo>
                <a:cubicBezTo>
                  <a:pt x="3310703" y="39558"/>
                  <a:pt x="5465508" y="-110770"/>
                  <a:pt x="6463598" y="0"/>
                </a:cubicBezTo>
                <a:cubicBezTo>
                  <a:pt x="6586564" y="-633"/>
                  <a:pt x="6681508" y="77168"/>
                  <a:pt x="6678386" y="214788"/>
                </a:cubicBezTo>
                <a:cubicBezTo>
                  <a:pt x="6634775" y="528030"/>
                  <a:pt x="6629101" y="827785"/>
                  <a:pt x="6678386" y="1073914"/>
                </a:cubicBezTo>
                <a:cubicBezTo>
                  <a:pt x="6677383" y="1188805"/>
                  <a:pt x="6602983" y="1282016"/>
                  <a:pt x="6463598" y="1288702"/>
                </a:cubicBezTo>
                <a:cubicBezTo>
                  <a:pt x="4634772" y="1343209"/>
                  <a:pt x="2387270" y="1156328"/>
                  <a:pt x="214788" y="1288702"/>
                </a:cubicBezTo>
                <a:cubicBezTo>
                  <a:pt x="87680" y="1283510"/>
                  <a:pt x="12044" y="1192684"/>
                  <a:pt x="0" y="1073914"/>
                </a:cubicBezTo>
                <a:cubicBezTo>
                  <a:pt x="-45591" y="818438"/>
                  <a:pt x="-21884" y="318371"/>
                  <a:pt x="0" y="21478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2800" b="1">
                <a:solidFill>
                  <a:sysClr val="windowText" lastClr="000000"/>
                </a:solidFill>
                <a:latin typeface="Calibri" panose="020F0502020204030204"/>
              </a:rPr>
              <a:t>1.</a:t>
            </a:r>
            <a:r>
              <a:rPr lang="en-US" sz="2800" b="1">
                <a:solidFill>
                  <a:sysClr val="windowText" lastClr="000000"/>
                </a:solidFill>
                <a:latin typeface="Calibri" panose="020F0502020204030204"/>
              </a:rPr>
              <a:t> </a:t>
            </a:r>
            <a:r>
              <a:rPr lang="vi-VN" sz="2800" b="1">
                <a:solidFill>
                  <a:sysClr val="windowText" lastClr="000000"/>
                </a:solidFill>
                <a:latin typeface="Calibri" panose="020F0502020204030204"/>
              </a:rPr>
              <a:t>Tác giả cùng bà đi tàu trên sông Von-ga vào mùa nào?</a:t>
            </a:r>
          </a:p>
        </p:txBody>
      </p:sp>
      <p:sp>
        <p:nvSpPr>
          <p:cNvPr id="17" name="Rectangle: Rounded Corners 16">
            <a:extLst>
              <a:ext uri="{FF2B5EF4-FFF2-40B4-BE49-F238E27FC236}">
                <a16:creationId xmlns:a16="http://schemas.microsoft.com/office/drawing/2014/main" id="{25F9C7D6-B5F3-A2DD-E795-FEC95C94F4A6}"/>
              </a:ext>
            </a:extLst>
          </p:cNvPr>
          <p:cNvSpPr/>
          <p:nvPr/>
        </p:nvSpPr>
        <p:spPr>
          <a:xfrm>
            <a:off x="2326822" y="2952750"/>
            <a:ext cx="6678386" cy="1798865"/>
          </a:xfrm>
          <a:custGeom>
            <a:avLst/>
            <a:gdLst>
              <a:gd name="connsiteX0" fmla="*/ 0 w 6678386"/>
              <a:gd name="connsiteY0" fmla="*/ 299817 h 1798865"/>
              <a:gd name="connsiteX1" fmla="*/ 299817 w 6678386"/>
              <a:gd name="connsiteY1" fmla="*/ 0 h 1798865"/>
              <a:gd name="connsiteX2" fmla="*/ 6378569 w 6678386"/>
              <a:gd name="connsiteY2" fmla="*/ 0 h 1798865"/>
              <a:gd name="connsiteX3" fmla="*/ 6678386 w 6678386"/>
              <a:gd name="connsiteY3" fmla="*/ 299817 h 1798865"/>
              <a:gd name="connsiteX4" fmla="*/ 6678386 w 6678386"/>
              <a:gd name="connsiteY4" fmla="*/ 1499048 h 1798865"/>
              <a:gd name="connsiteX5" fmla="*/ 6378569 w 6678386"/>
              <a:gd name="connsiteY5" fmla="*/ 1798865 h 1798865"/>
              <a:gd name="connsiteX6" fmla="*/ 299817 w 6678386"/>
              <a:gd name="connsiteY6" fmla="*/ 1798865 h 1798865"/>
              <a:gd name="connsiteX7" fmla="*/ 0 w 6678386"/>
              <a:gd name="connsiteY7" fmla="*/ 1499048 h 1798865"/>
              <a:gd name="connsiteX8" fmla="*/ 0 w 6678386"/>
              <a:gd name="connsiteY8" fmla="*/ 299817 h 179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386" h="1798865" fill="none" extrusionOk="0">
                <a:moveTo>
                  <a:pt x="0" y="299817"/>
                </a:moveTo>
                <a:cubicBezTo>
                  <a:pt x="29761" y="142404"/>
                  <a:pt x="142933" y="-9032"/>
                  <a:pt x="299817" y="0"/>
                </a:cubicBezTo>
                <a:cubicBezTo>
                  <a:pt x="2433984" y="10359"/>
                  <a:pt x="4944804" y="166365"/>
                  <a:pt x="6378569" y="0"/>
                </a:cubicBezTo>
                <a:cubicBezTo>
                  <a:pt x="6527049" y="9914"/>
                  <a:pt x="6682818" y="135207"/>
                  <a:pt x="6678386" y="299817"/>
                </a:cubicBezTo>
                <a:cubicBezTo>
                  <a:pt x="6690783" y="466782"/>
                  <a:pt x="6734152" y="1330485"/>
                  <a:pt x="6678386" y="1499048"/>
                </a:cubicBezTo>
                <a:cubicBezTo>
                  <a:pt x="6683665" y="1658900"/>
                  <a:pt x="6556250" y="1790784"/>
                  <a:pt x="6378569" y="1798865"/>
                </a:cubicBezTo>
                <a:cubicBezTo>
                  <a:pt x="5739017" y="1811272"/>
                  <a:pt x="2087227" y="1829601"/>
                  <a:pt x="299817" y="1798865"/>
                </a:cubicBezTo>
                <a:cubicBezTo>
                  <a:pt x="143734" y="1793726"/>
                  <a:pt x="-2162" y="1691261"/>
                  <a:pt x="0" y="1499048"/>
                </a:cubicBezTo>
                <a:cubicBezTo>
                  <a:pt x="-52514" y="1320171"/>
                  <a:pt x="-13093" y="527911"/>
                  <a:pt x="0" y="299817"/>
                </a:cubicBezTo>
                <a:close/>
              </a:path>
              <a:path w="6678386" h="1798865" stroke="0" extrusionOk="0">
                <a:moveTo>
                  <a:pt x="0" y="299817"/>
                </a:moveTo>
                <a:cubicBezTo>
                  <a:pt x="14790" y="130147"/>
                  <a:pt x="116154" y="6546"/>
                  <a:pt x="299817" y="0"/>
                </a:cubicBezTo>
                <a:cubicBezTo>
                  <a:pt x="1603273" y="39558"/>
                  <a:pt x="4867714" y="-110770"/>
                  <a:pt x="6378569" y="0"/>
                </a:cubicBezTo>
                <a:cubicBezTo>
                  <a:pt x="6555702" y="-1682"/>
                  <a:pt x="6681902" y="112841"/>
                  <a:pt x="6678386" y="299817"/>
                </a:cubicBezTo>
                <a:cubicBezTo>
                  <a:pt x="6657063" y="504871"/>
                  <a:pt x="6586685" y="1314325"/>
                  <a:pt x="6678386" y="1499048"/>
                </a:cubicBezTo>
                <a:cubicBezTo>
                  <a:pt x="6674930" y="1651762"/>
                  <a:pt x="6563986" y="1792478"/>
                  <a:pt x="6378569" y="1798865"/>
                </a:cubicBezTo>
                <a:cubicBezTo>
                  <a:pt x="4306748" y="1853372"/>
                  <a:pt x="3215640" y="1666491"/>
                  <a:pt x="299817" y="1798865"/>
                </a:cubicBezTo>
                <a:cubicBezTo>
                  <a:pt x="131087" y="1796939"/>
                  <a:pt x="2914" y="1664667"/>
                  <a:pt x="0" y="1499048"/>
                </a:cubicBezTo>
                <a:cubicBezTo>
                  <a:pt x="3620" y="909047"/>
                  <a:pt x="77331" y="661987"/>
                  <a:pt x="0" y="299817"/>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3200" b="1">
                <a:solidFill>
                  <a:srgbClr val="FF0000"/>
                </a:solidFill>
              </a:rPr>
              <a:t>Tác giả cùng bà đi tàu trên sông Von-ga vào mùa thu. </a:t>
            </a:r>
          </a:p>
        </p:txBody>
      </p:sp>
    </p:spTree>
    <p:extLst>
      <p:ext uri="{BB962C8B-B14F-4D97-AF65-F5344CB8AC3E}">
        <p14:creationId xmlns:p14="http://schemas.microsoft.com/office/powerpoint/2010/main" val="19517053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CC1C75-EA84-CBA9-AC9E-3802521B8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4115"/>
            <a:ext cx="2158322" cy="2661557"/>
          </a:xfrm>
          <a:prstGeom prst="rect">
            <a:avLst/>
          </a:prstGeom>
        </p:spPr>
      </p:pic>
      <p:grpSp>
        <p:nvGrpSpPr>
          <p:cNvPr id="7" name="Group 6">
            <a:extLst>
              <a:ext uri="{FF2B5EF4-FFF2-40B4-BE49-F238E27FC236}">
                <a16:creationId xmlns:a16="http://schemas.microsoft.com/office/drawing/2014/main" id="{E2D87C3D-15EC-542E-569A-66CFEA6A4BE8}"/>
              </a:ext>
            </a:extLst>
          </p:cNvPr>
          <p:cNvGrpSpPr/>
          <p:nvPr/>
        </p:nvGrpSpPr>
        <p:grpSpPr>
          <a:xfrm>
            <a:off x="257176" y="57149"/>
            <a:ext cx="4841422" cy="715581"/>
            <a:chOff x="3086100" y="3193703"/>
            <a:chExt cx="6455229" cy="954108"/>
          </a:xfrm>
        </p:grpSpPr>
        <p:sp>
          <p:nvSpPr>
            <p:cNvPr id="5" name="TextBox 4">
              <a:extLst>
                <a:ext uri="{FF2B5EF4-FFF2-40B4-BE49-F238E27FC236}">
                  <a16:creationId xmlns:a16="http://schemas.microsoft.com/office/drawing/2014/main" id="{BD500A06-9139-4AD6-C9C6-FFBFA5E00828}"/>
                </a:ext>
              </a:extLst>
            </p:cNvPr>
            <p:cNvSpPr txBox="1"/>
            <p:nvPr/>
          </p:nvSpPr>
          <p:spPr>
            <a:xfrm>
              <a:off x="3086100" y="3193703"/>
              <a:ext cx="6455229"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endParaRPr>
            </a:p>
          </p:txBody>
        </p:sp>
        <p:sp>
          <p:nvSpPr>
            <p:cNvPr id="6" name="TextBox 5">
              <a:extLst>
                <a:ext uri="{FF2B5EF4-FFF2-40B4-BE49-F238E27FC236}">
                  <a16:creationId xmlns:a16="http://schemas.microsoft.com/office/drawing/2014/main" id="{59F29232-42C7-8DFB-2C1B-96854FF9FD39}"/>
                </a:ext>
              </a:extLst>
            </p:cNvPr>
            <p:cNvSpPr txBox="1"/>
            <p:nvPr/>
          </p:nvSpPr>
          <p:spPr>
            <a:xfrm>
              <a:off x="3086100" y="3193703"/>
              <a:ext cx="5907010"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endParaRPr>
            </a:p>
          </p:txBody>
        </p:sp>
      </p:grpSp>
      <p:sp>
        <p:nvSpPr>
          <p:cNvPr id="8" name="Rectangle: Rounded Corners 7">
            <a:extLst>
              <a:ext uri="{FF2B5EF4-FFF2-40B4-BE49-F238E27FC236}">
                <a16:creationId xmlns:a16="http://schemas.microsoft.com/office/drawing/2014/main" id="{3B24F803-BA4C-9133-FB70-DE3A5BD5D5FD}"/>
              </a:ext>
            </a:extLst>
          </p:cNvPr>
          <p:cNvSpPr/>
          <p:nvPr/>
        </p:nvSpPr>
        <p:spPr>
          <a:xfrm>
            <a:off x="2326822" y="749649"/>
            <a:ext cx="6678386" cy="1288702"/>
          </a:xfrm>
          <a:custGeom>
            <a:avLst/>
            <a:gdLst>
              <a:gd name="connsiteX0" fmla="*/ 0 w 6678386"/>
              <a:gd name="connsiteY0" fmla="*/ 214788 h 1288702"/>
              <a:gd name="connsiteX1" fmla="*/ 214788 w 6678386"/>
              <a:gd name="connsiteY1" fmla="*/ 0 h 1288702"/>
              <a:gd name="connsiteX2" fmla="*/ 6463598 w 6678386"/>
              <a:gd name="connsiteY2" fmla="*/ 0 h 1288702"/>
              <a:gd name="connsiteX3" fmla="*/ 6678386 w 6678386"/>
              <a:gd name="connsiteY3" fmla="*/ 214788 h 1288702"/>
              <a:gd name="connsiteX4" fmla="*/ 6678386 w 6678386"/>
              <a:gd name="connsiteY4" fmla="*/ 1073914 h 1288702"/>
              <a:gd name="connsiteX5" fmla="*/ 6463598 w 6678386"/>
              <a:gd name="connsiteY5" fmla="*/ 1288702 h 1288702"/>
              <a:gd name="connsiteX6" fmla="*/ 214788 w 6678386"/>
              <a:gd name="connsiteY6" fmla="*/ 1288702 h 1288702"/>
              <a:gd name="connsiteX7" fmla="*/ 0 w 6678386"/>
              <a:gd name="connsiteY7" fmla="*/ 1073914 h 1288702"/>
              <a:gd name="connsiteX8" fmla="*/ 0 w 6678386"/>
              <a:gd name="connsiteY8" fmla="*/ 214788 h 1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386" h="1288702" fill="none" extrusionOk="0">
                <a:moveTo>
                  <a:pt x="0" y="214788"/>
                </a:moveTo>
                <a:cubicBezTo>
                  <a:pt x="17579" y="100990"/>
                  <a:pt x="101739" y="-5788"/>
                  <a:pt x="214788" y="0"/>
                </a:cubicBezTo>
                <a:cubicBezTo>
                  <a:pt x="1128439" y="10359"/>
                  <a:pt x="4608917" y="166365"/>
                  <a:pt x="6463598" y="0"/>
                </a:cubicBezTo>
                <a:cubicBezTo>
                  <a:pt x="6571972" y="5941"/>
                  <a:pt x="6690739" y="98878"/>
                  <a:pt x="6678386" y="214788"/>
                </a:cubicBezTo>
                <a:cubicBezTo>
                  <a:pt x="6614273" y="305067"/>
                  <a:pt x="6672414" y="704645"/>
                  <a:pt x="6678386" y="1073914"/>
                </a:cubicBezTo>
                <a:cubicBezTo>
                  <a:pt x="6688034" y="1182063"/>
                  <a:pt x="6584435" y="1287224"/>
                  <a:pt x="6463598" y="1288702"/>
                </a:cubicBezTo>
                <a:cubicBezTo>
                  <a:pt x="3667585" y="1301109"/>
                  <a:pt x="2705988" y="1319438"/>
                  <a:pt x="214788" y="1288702"/>
                </a:cubicBezTo>
                <a:cubicBezTo>
                  <a:pt x="116951" y="1277459"/>
                  <a:pt x="-197" y="1194964"/>
                  <a:pt x="0" y="1073914"/>
                </a:cubicBezTo>
                <a:cubicBezTo>
                  <a:pt x="-27651" y="896036"/>
                  <a:pt x="-39100" y="382656"/>
                  <a:pt x="0" y="214788"/>
                </a:cubicBezTo>
                <a:close/>
              </a:path>
              <a:path w="6678386" h="1288702" stroke="0" extrusionOk="0">
                <a:moveTo>
                  <a:pt x="0" y="214788"/>
                </a:moveTo>
                <a:cubicBezTo>
                  <a:pt x="12663" y="92666"/>
                  <a:pt x="77316" y="6825"/>
                  <a:pt x="214788" y="0"/>
                </a:cubicBezTo>
                <a:cubicBezTo>
                  <a:pt x="3310703" y="39558"/>
                  <a:pt x="5465508" y="-110770"/>
                  <a:pt x="6463598" y="0"/>
                </a:cubicBezTo>
                <a:cubicBezTo>
                  <a:pt x="6586564" y="-633"/>
                  <a:pt x="6681508" y="77168"/>
                  <a:pt x="6678386" y="214788"/>
                </a:cubicBezTo>
                <a:cubicBezTo>
                  <a:pt x="6634775" y="528030"/>
                  <a:pt x="6629101" y="827785"/>
                  <a:pt x="6678386" y="1073914"/>
                </a:cubicBezTo>
                <a:cubicBezTo>
                  <a:pt x="6677383" y="1188805"/>
                  <a:pt x="6602983" y="1282016"/>
                  <a:pt x="6463598" y="1288702"/>
                </a:cubicBezTo>
                <a:cubicBezTo>
                  <a:pt x="4634772" y="1343209"/>
                  <a:pt x="2387270" y="1156328"/>
                  <a:pt x="214788" y="1288702"/>
                </a:cubicBezTo>
                <a:cubicBezTo>
                  <a:pt x="87680" y="1283510"/>
                  <a:pt x="12044" y="1192684"/>
                  <a:pt x="0" y="1073914"/>
                </a:cubicBezTo>
                <a:cubicBezTo>
                  <a:pt x="-45591" y="818438"/>
                  <a:pt x="-21884" y="318371"/>
                  <a:pt x="0" y="21478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r>
              <a:rPr lang="en-US" sz="2800" b="1">
                <a:solidFill>
                  <a:sysClr val="windowText" lastClr="000000"/>
                </a:solidFill>
                <a:latin typeface="Calibri" panose="020F0502020204030204"/>
              </a:rPr>
              <a:t>2. </a:t>
            </a:r>
            <a:r>
              <a:rPr lang="vi-VN" sz="2800" b="1">
                <a:solidFill>
                  <a:sysClr val="windowText" lastClr="000000"/>
                </a:solidFill>
                <a:latin typeface="Calibri" panose="020F0502020204030204"/>
              </a:rPr>
              <a:t>Đôi bờ sông Von-ga được so sánh với gì? Vì sao?</a:t>
            </a:r>
          </a:p>
        </p:txBody>
      </p:sp>
      <p:sp>
        <p:nvSpPr>
          <p:cNvPr id="17" name="Rectangle: Rounded Corners 16">
            <a:extLst>
              <a:ext uri="{FF2B5EF4-FFF2-40B4-BE49-F238E27FC236}">
                <a16:creationId xmlns:a16="http://schemas.microsoft.com/office/drawing/2014/main" id="{25F9C7D6-B5F3-A2DD-E795-FEC95C94F4A6}"/>
              </a:ext>
            </a:extLst>
          </p:cNvPr>
          <p:cNvSpPr/>
          <p:nvPr/>
        </p:nvSpPr>
        <p:spPr>
          <a:xfrm>
            <a:off x="2326822" y="2571750"/>
            <a:ext cx="6678386" cy="2179865"/>
          </a:xfrm>
          <a:custGeom>
            <a:avLst/>
            <a:gdLst>
              <a:gd name="connsiteX0" fmla="*/ 0 w 6678386"/>
              <a:gd name="connsiteY0" fmla="*/ 363318 h 2179865"/>
              <a:gd name="connsiteX1" fmla="*/ 363318 w 6678386"/>
              <a:gd name="connsiteY1" fmla="*/ 0 h 2179865"/>
              <a:gd name="connsiteX2" fmla="*/ 6315068 w 6678386"/>
              <a:gd name="connsiteY2" fmla="*/ 0 h 2179865"/>
              <a:gd name="connsiteX3" fmla="*/ 6678386 w 6678386"/>
              <a:gd name="connsiteY3" fmla="*/ 363318 h 2179865"/>
              <a:gd name="connsiteX4" fmla="*/ 6678386 w 6678386"/>
              <a:gd name="connsiteY4" fmla="*/ 1816547 h 2179865"/>
              <a:gd name="connsiteX5" fmla="*/ 6315068 w 6678386"/>
              <a:gd name="connsiteY5" fmla="*/ 2179865 h 2179865"/>
              <a:gd name="connsiteX6" fmla="*/ 363318 w 6678386"/>
              <a:gd name="connsiteY6" fmla="*/ 2179865 h 2179865"/>
              <a:gd name="connsiteX7" fmla="*/ 0 w 6678386"/>
              <a:gd name="connsiteY7" fmla="*/ 1816547 h 2179865"/>
              <a:gd name="connsiteX8" fmla="*/ 0 w 6678386"/>
              <a:gd name="connsiteY8" fmla="*/ 363318 h 21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386" h="2179865" fill="none" extrusionOk="0">
                <a:moveTo>
                  <a:pt x="0" y="363318"/>
                </a:moveTo>
                <a:cubicBezTo>
                  <a:pt x="11358" y="165781"/>
                  <a:pt x="179858" y="-17851"/>
                  <a:pt x="363318" y="0"/>
                </a:cubicBezTo>
                <a:cubicBezTo>
                  <a:pt x="1893943" y="10359"/>
                  <a:pt x="4194623" y="166365"/>
                  <a:pt x="6315068" y="0"/>
                </a:cubicBezTo>
                <a:cubicBezTo>
                  <a:pt x="6506226" y="5505"/>
                  <a:pt x="6685098" y="164138"/>
                  <a:pt x="6678386" y="363318"/>
                </a:cubicBezTo>
                <a:cubicBezTo>
                  <a:pt x="6614763" y="811139"/>
                  <a:pt x="6611638" y="1283714"/>
                  <a:pt x="6678386" y="1816547"/>
                </a:cubicBezTo>
                <a:cubicBezTo>
                  <a:pt x="6686049" y="2008881"/>
                  <a:pt x="6545196" y="2160176"/>
                  <a:pt x="6315068" y="2179865"/>
                </a:cubicBezTo>
                <a:cubicBezTo>
                  <a:pt x="5284054" y="2192272"/>
                  <a:pt x="2382648" y="2210601"/>
                  <a:pt x="363318" y="2179865"/>
                </a:cubicBezTo>
                <a:cubicBezTo>
                  <a:pt x="164845" y="2178685"/>
                  <a:pt x="-3115" y="2055579"/>
                  <a:pt x="0" y="1816547"/>
                </a:cubicBezTo>
                <a:cubicBezTo>
                  <a:pt x="-29724" y="1547654"/>
                  <a:pt x="59566" y="599383"/>
                  <a:pt x="0" y="363318"/>
                </a:cubicBezTo>
                <a:close/>
              </a:path>
              <a:path w="6678386" h="2179865" stroke="0" extrusionOk="0">
                <a:moveTo>
                  <a:pt x="0" y="363318"/>
                </a:moveTo>
                <a:cubicBezTo>
                  <a:pt x="27788" y="154986"/>
                  <a:pt x="132882" y="10783"/>
                  <a:pt x="363318" y="0"/>
                </a:cubicBezTo>
                <a:cubicBezTo>
                  <a:pt x="1058540" y="39558"/>
                  <a:pt x="5611566" y="-110770"/>
                  <a:pt x="6315068" y="0"/>
                </a:cubicBezTo>
                <a:cubicBezTo>
                  <a:pt x="6524741" y="-1314"/>
                  <a:pt x="6681144" y="145883"/>
                  <a:pt x="6678386" y="363318"/>
                </a:cubicBezTo>
                <a:cubicBezTo>
                  <a:pt x="6740910" y="765780"/>
                  <a:pt x="6779087" y="1288599"/>
                  <a:pt x="6678386" y="1816547"/>
                </a:cubicBezTo>
                <a:cubicBezTo>
                  <a:pt x="6669937" y="1985742"/>
                  <a:pt x="6549059" y="2169130"/>
                  <a:pt x="6315068" y="2179865"/>
                </a:cubicBezTo>
                <a:cubicBezTo>
                  <a:pt x="4629915" y="2234372"/>
                  <a:pt x="2021720" y="2047491"/>
                  <a:pt x="363318" y="2179865"/>
                </a:cubicBezTo>
                <a:cubicBezTo>
                  <a:pt x="153284" y="2174125"/>
                  <a:pt x="5991" y="2017275"/>
                  <a:pt x="0" y="1816547"/>
                </a:cubicBezTo>
                <a:cubicBezTo>
                  <a:pt x="-80170" y="1378216"/>
                  <a:pt x="-64854" y="829241"/>
                  <a:pt x="0" y="36331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en-US" sz="3200" b="1">
                <a:solidFill>
                  <a:srgbClr val="FF0000"/>
                </a:solidFill>
                <a:latin typeface="Calibri" panose="020F0502020204030204"/>
              </a:rPr>
              <a:t>	</a:t>
            </a:r>
            <a:r>
              <a:rPr lang="vi-VN" sz="3200" b="1">
                <a:solidFill>
                  <a:srgbClr val="FF0000"/>
                </a:solidFill>
                <a:latin typeface="Calibri" panose="020F0502020204030204"/>
              </a:rPr>
              <a:t>Đôi bờ sông Von-ga được so sánh với hai dải lụạ. Vì đôi bờ sông Von-ga được mùa thu thêu lên một màu vòng óng. </a:t>
            </a:r>
          </a:p>
        </p:txBody>
      </p:sp>
    </p:spTree>
    <p:extLst>
      <p:ext uri="{BB962C8B-B14F-4D97-AF65-F5344CB8AC3E}">
        <p14:creationId xmlns:p14="http://schemas.microsoft.com/office/powerpoint/2010/main" val="22225836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CC1C75-EA84-CBA9-AC9E-3802521B8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4115"/>
            <a:ext cx="2158322" cy="2661557"/>
          </a:xfrm>
          <a:prstGeom prst="rect">
            <a:avLst/>
          </a:prstGeom>
        </p:spPr>
      </p:pic>
      <p:grpSp>
        <p:nvGrpSpPr>
          <p:cNvPr id="7" name="Group 6">
            <a:extLst>
              <a:ext uri="{FF2B5EF4-FFF2-40B4-BE49-F238E27FC236}">
                <a16:creationId xmlns:a16="http://schemas.microsoft.com/office/drawing/2014/main" id="{E2D87C3D-15EC-542E-569A-66CFEA6A4BE8}"/>
              </a:ext>
            </a:extLst>
          </p:cNvPr>
          <p:cNvGrpSpPr/>
          <p:nvPr/>
        </p:nvGrpSpPr>
        <p:grpSpPr>
          <a:xfrm>
            <a:off x="257176" y="57149"/>
            <a:ext cx="4841422" cy="715581"/>
            <a:chOff x="3086100" y="3193703"/>
            <a:chExt cx="6455229" cy="954108"/>
          </a:xfrm>
        </p:grpSpPr>
        <p:sp>
          <p:nvSpPr>
            <p:cNvPr id="5" name="TextBox 4">
              <a:extLst>
                <a:ext uri="{FF2B5EF4-FFF2-40B4-BE49-F238E27FC236}">
                  <a16:creationId xmlns:a16="http://schemas.microsoft.com/office/drawing/2014/main" id="{BD500A06-9139-4AD6-C9C6-FFBFA5E00828}"/>
                </a:ext>
              </a:extLst>
            </p:cNvPr>
            <p:cNvSpPr txBox="1"/>
            <p:nvPr/>
          </p:nvSpPr>
          <p:spPr>
            <a:xfrm>
              <a:off x="3086100" y="3193703"/>
              <a:ext cx="6455229"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endParaRPr>
            </a:p>
          </p:txBody>
        </p:sp>
        <p:sp>
          <p:nvSpPr>
            <p:cNvPr id="6" name="TextBox 5">
              <a:extLst>
                <a:ext uri="{FF2B5EF4-FFF2-40B4-BE49-F238E27FC236}">
                  <a16:creationId xmlns:a16="http://schemas.microsoft.com/office/drawing/2014/main" id="{59F29232-42C7-8DFB-2C1B-96854FF9FD39}"/>
                </a:ext>
              </a:extLst>
            </p:cNvPr>
            <p:cNvSpPr txBox="1"/>
            <p:nvPr/>
          </p:nvSpPr>
          <p:spPr>
            <a:xfrm>
              <a:off x="3086100" y="3193703"/>
              <a:ext cx="5907010"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endParaRPr>
            </a:p>
          </p:txBody>
        </p:sp>
      </p:grpSp>
      <p:sp>
        <p:nvSpPr>
          <p:cNvPr id="8" name="Rectangle: Rounded Corners 7">
            <a:extLst>
              <a:ext uri="{FF2B5EF4-FFF2-40B4-BE49-F238E27FC236}">
                <a16:creationId xmlns:a16="http://schemas.microsoft.com/office/drawing/2014/main" id="{3B24F803-BA4C-9133-FB70-DE3A5BD5D5FD}"/>
              </a:ext>
            </a:extLst>
          </p:cNvPr>
          <p:cNvSpPr/>
          <p:nvPr/>
        </p:nvSpPr>
        <p:spPr>
          <a:xfrm>
            <a:off x="1232807" y="717193"/>
            <a:ext cx="6678386" cy="1288702"/>
          </a:xfrm>
          <a:custGeom>
            <a:avLst/>
            <a:gdLst>
              <a:gd name="connsiteX0" fmla="*/ 0 w 6678386"/>
              <a:gd name="connsiteY0" fmla="*/ 214788 h 1288702"/>
              <a:gd name="connsiteX1" fmla="*/ 214788 w 6678386"/>
              <a:gd name="connsiteY1" fmla="*/ 0 h 1288702"/>
              <a:gd name="connsiteX2" fmla="*/ 6463598 w 6678386"/>
              <a:gd name="connsiteY2" fmla="*/ 0 h 1288702"/>
              <a:gd name="connsiteX3" fmla="*/ 6678386 w 6678386"/>
              <a:gd name="connsiteY3" fmla="*/ 214788 h 1288702"/>
              <a:gd name="connsiteX4" fmla="*/ 6678386 w 6678386"/>
              <a:gd name="connsiteY4" fmla="*/ 1073914 h 1288702"/>
              <a:gd name="connsiteX5" fmla="*/ 6463598 w 6678386"/>
              <a:gd name="connsiteY5" fmla="*/ 1288702 h 1288702"/>
              <a:gd name="connsiteX6" fmla="*/ 214788 w 6678386"/>
              <a:gd name="connsiteY6" fmla="*/ 1288702 h 1288702"/>
              <a:gd name="connsiteX7" fmla="*/ 0 w 6678386"/>
              <a:gd name="connsiteY7" fmla="*/ 1073914 h 1288702"/>
              <a:gd name="connsiteX8" fmla="*/ 0 w 6678386"/>
              <a:gd name="connsiteY8" fmla="*/ 214788 h 1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386" h="1288702" fill="none" extrusionOk="0">
                <a:moveTo>
                  <a:pt x="0" y="214788"/>
                </a:moveTo>
                <a:cubicBezTo>
                  <a:pt x="17579" y="100990"/>
                  <a:pt x="101739" y="-5788"/>
                  <a:pt x="214788" y="0"/>
                </a:cubicBezTo>
                <a:cubicBezTo>
                  <a:pt x="1128439" y="10359"/>
                  <a:pt x="4608917" y="166365"/>
                  <a:pt x="6463598" y="0"/>
                </a:cubicBezTo>
                <a:cubicBezTo>
                  <a:pt x="6571972" y="5941"/>
                  <a:pt x="6690739" y="98878"/>
                  <a:pt x="6678386" y="214788"/>
                </a:cubicBezTo>
                <a:cubicBezTo>
                  <a:pt x="6614273" y="305067"/>
                  <a:pt x="6672414" y="704645"/>
                  <a:pt x="6678386" y="1073914"/>
                </a:cubicBezTo>
                <a:cubicBezTo>
                  <a:pt x="6688034" y="1182063"/>
                  <a:pt x="6584435" y="1287224"/>
                  <a:pt x="6463598" y="1288702"/>
                </a:cubicBezTo>
                <a:cubicBezTo>
                  <a:pt x="3667585" y="1301109"/>
                  <a:pt x="2705988" y="1319438"/>
                  <a:pt x="214788" y="1288702"/>
                </a:cubicBezTo>
                <a:cubicBezTo>
                  <a:pt x="116951" y="1277459"/>
                  <a:pt x="-197" y="1194964"/>
                  <a:pt x="0" y="1073914"/>
                </a:cubicBezTo>
                <a:cubicBezTo>
                  <a:pt x="-27651" y="896036"/>
                  <a:pt x="-39100" y="382656"/>
                  <a:pt x="0" y="214788"/>
                </a:cubicBezTo>
                <a:close/>
              </a:path>
              <a:path w="6678386" h="1288702" stroke="0" extrusionOk="0">
                <a:moveTo>
                  <a:pt x="0" y="214788"/>
                </a:moveTo>
                <a:cubicBezTo>
                  <a:pt x="12663" y="92666"/>
                  <a:pt x="77316" y="6825"/>
                  <a:pt x="214788" y="0"/>
                </a:cubicBezTo>
                <a:cubicBezTo>
                  <a:pt x="3310703" y="39558"/>
                  <a:pt x="5465508" y="-110770"/>
                  <a:pt x="6463598" y="0"/>
                </a:cubicBezTo>
                <a:cubicBezTo>
                  <a:pt x="6586564" y="-633"/>
                  <a:pt x="6681508" y="77168"/>
                  <a:pt x="6678386" y="214788"/>
                </a:cubicBezTo>
                <a:cubicBezTo>
                  <a:pt x="6634775" y="528030"/>
                  <a:pt x="6629101" y="827785"/>
                  <a:pt x="6678386" y="1073914"/>
                </a:cubicBezTo>
                <a:cubicBezTo>
                  <a:pt x="6677383" y="1188805"/>
                  <a:pt x="6602983" y="1282016"/>
                  <a:pt x="6463598" y="1288702"/>
                </a:cubicBezTo>
                <a:cubicBezTo>
                  <a:pt x="4634772" y="1343209"/>
                  <a:pt x="2387270" y="1156328"/>
                  <a:pt x="214788" y="1288702"/>
                </a:cubicBezTo>
                <a:cubicBezTo>
                  <a:pt x="87680" y="1283510"/>
                  <a:pt x="12044" y="1192684"/>
                  <a:pt x="0" y="1073914"/>
                </a:cubicBezTo>
                <a:cubicBezTo>
                  <a:pt x="-45591" y="818438"/>
                  <a:pt x="-21884" y="318371"/>
                  <a:pt x="0" y="21478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3. </a:t>
            </a:r>
            <a:r>
              <a:rPr kumimoji="0" lang="vi-VN"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Cảnh vật hai bên bờ sông được tả trong đoạn 3 có gì đẹp?</a:t>
            </a:r>
          </a:p>
        </p:txBody>
      </p:sp>
      <p:sp>
        <p:nvSpPr>
          <p:cNvPr id="17" name="Rectangle: Rounded Corners 16">
            <a:extLst>
              <a:ext uri="{FF2B5EF4-FFF2-40B4-BE49-F238E27FC236}">
                <a16:creationId xmlns:a16="http://schemas.microsoft.com/office/drawing/2014/main" id="{25F9C7D6-B5F3-A2DD-E795-FEC95C94F4A6}"/>
              </a:ext>
            </a:extLst>
          </p:cNvPr>
          <p:cNvSpPr/>
          <p:nvPr/>
        </p:nvSpPr>
        <p:spPr>
          <a:xfrm>
            <a:off x="152400" y="2190750"/>
            <a:ext cx="8852808" cy="2661557"/>
          </a:xfrm>
          <a:custGeom>
            <a:avLst/>
            <a:gdLst>
              <a:gd name="connsiteX0" fmla="*/ 0 w 8852808"/>
              <a:gd name="connsiteY0" fmla="*/ 443602 h 2661557"/>
              <a:gd name="connsiteX1" fmla="*/ 443602 w 8852808"/>
              <a:gd name="connsiteY1" fmla="*/ 0 h 2661557"/>
              <a:gd name="connsiteX2" fmla="*/ 8409206 w 8852808"/>
              <a:gd name="connsiteY2" fmla="*/ 0 h 2661557"/>
              <a:gd name="connsiteX3" fmla="*/ 8852808 w 8852808"/>
              <a:gd name="connsiteY3" fmla="*/ 443602 h 2661557"/>
              <a:gd name="connsiteX4" fmla="*/ 8852808 w 8852808"/>
              <a:gd name="connsiteY4" fmla="*/ 2217955 h 2661557"/>
              <a:gd name="connsiteX5" fmla="*/ 8409206 w 8852808"/>
              <a:gd name="connsiteY5" fmla="*/ 2661557 h 2661557"/>
              <a:gd name="connsiteX6" fmla="*/ 443602 w 8852808"/>
              <a:gd name="connsiteY6" fmla="*/ 2661557 h 2661557"/>
              <a:gd name="connsiteX7" fmla="*/ 0 w 8852808"/>
              <a:gd name="connsiteY7" fmla="*/ 2217955 h 2661557"/>
              <a:gd name="connsiteX8" fmla="*/ 0 w 8852808"/>
              <a:gd name="connsiteY8" fmla="*/ 443602 h 266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2808" h="2661557" fill="none" extrusionOk="0">
                <a:moveTo>
                  <a:pt x="0" y="443602"/>
                </a:moveTo>
                <a:cubicBezTo>
                  <a:pt x="24816" y="205420"/>
                  <a:pt x="232599" y="-35290"/>
                  <a:pt x="443602" y="0"/>
                </a:cubicBezTo>
                <a:cubicBezTo>
                  <a:pt x="1269539" y="10359"/>
                  <a:pt x="7223471" y="166365"/>
                  <a:pt x="8409206" y="0"/>
                </a:cubicBezTo>
                <a:cubicBezTo>
                  <a:pt x="8639969" y="8249"/>
                  <a:pt x="8895559" y="208000"/>
                  <a:pt x="8852808" y="443602"/>
                </a:cubicBezTo>
                <a:cubicBezTo>
                  <a:pt x="8923125" y="1202817"/>
                  <a:pt x="8826622" y="1384230"/>
                  <a:pt x="8852808" y="2217955"/>
                </a:cubicBezTo>
                <a:cubicBezTo>
                  <a:pt x="8882567" y="2430638"/>
                  <a:pt x="8692489" y="2635978"/>
                  <a:pt x="8409206" y="2661557"/>
                </a:cubicBezTo>
                <a:cubicBezTo>
                  <a:pt x="6274469" y="2673964"/>
                  <a:pt x="3922896" y="2692293"/>
                  <a:pt x="443602" y="2661557"/>
                </a:cubicBezTo>
                <a:cubicBezTo>
                  <a:pt x="204352" y="2658449"/>
                  <a:pt x="-674" y="2471258"/>
                  <a:pt x="0" y="2217955"/>
                </a:cubicBezTo>
                <a:cubicBezTo>
                  <a:pt x="-51001" y="2034112"/>
                  <a:pt x="155298" y="649723"/>
                  <a:pt x="0" y="443602"/>
                </a:cubicBezTo>
                <a:close/>
              </a:path>
              <a:path w="8852808" h="2661557" stroke="0" extrusionOk="0">
                <a:moveTo>
                  <a:pt x="0" y="443602"/>
                </a:moveTo>
                <a:cubicBezTo>
                  <a:pt x="9205" y="196064"/>
                  <a:pt x="180750" y="6466"/>
                  <a:pt x="443602" y="0"/>
                </a:cubicBezTo>
                <a:cubicBezTo>
                  <a:pt x="3077279" y="39558"/>
                  <a:pt x="6290149" y="-110770"/>
                  <a:pt x="8409206" y="0"/>
                </a:cubicBezTo>
                <a:cubicBezTo>
                  <a:pt x="8691849" y="-5484"/>
                  <a:pt x="8853560" y="194031"/>
                  <a:pt x="8852808" y="443602"/>
                </a:cubicBezTo>
                <a:cubicBezTo>
                  <a:pt x="8909541" y="740297"/>
                  <a:pt x="9002856" y="1826553"/>
                  <a:pt x="8852808" y="2217955"/>
                </a:cubicBezTo>
                <a:cubicBezTo>
                  <a:pt x="8850777" y="2455386"/>
                  <a:pt x="8676827" y="2654271"/>
                  <a:pt x="8409206" y="2661557"/>
                </a:cubicBezTo>
                <a:cubicBezTo>
                  <a:pt x="4445820" y="2716064"/>
                  <a:pt x="3269090" y="2529183"/>
                  <a:pt x="443602" y="2661557"/>
                </a:cubicBezTo>
                <a:cubicBezTo>
                  <a:pt x="175190" y="2647225"/>
                  <a:pt x="15163" y="2463134"/>
                  <a:pt x="0" y="2217955"/>
                </a:cubicBezTo>
                <a:cubicBezTo>
                  <a:pt x="41878" y="1993219"/>
                  <a:pt x="-88927" y="1257290"/>
                  <a:pt x="0" y="44360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en-US" sz="2800" b="1">
                <a:solidFill>
                  <a:srgbClr val="FF0000"/>
                </a:solidFill>
                <a:latin typeface="Calibri" panose="020F0502020204030204"/>
              </a:rPr>
              <a:t>	</a:t>
            </a:r>
            <a:r>
              <a:rPr lang="vi-VN" sz="2800" b="1">
                <a:solidFill>
                  <a:srgbClr val="FF0000"/>
                </a:solidFill>
                <a:latin typeface="Calibri" panose="020F0502020204030204"/>
              </a:rPr>
              <a:t>Mặt trời lững lờ di chuyển trên sông, cảnh vật đổi mới từng giờ, từng phút. Những ngọn đổi xanh giống như những nếp gấp lộng lẫy trên bộ y phục sang trọng của mặt đất. Hai bên bờ sông, các thành phố và làng mạc nom xa như những chiếc bánh. Thỉnh thoảng có chiếc lá thu vàng bập bềnh trên mặt nước.</a:t>
            </a:r>
          </a:p>
        </p:txBody>
      </p:sp>
    </p:spTree>
    <p:extLst>
      <p:ext uri="{BB962C8B-B14F-4D97-AF65-F5344CB8AC3E}">
        <p14:creationId xmlns:p14="http://schemas.microsoft.com/office/powerpoint/2010/main" val="3377331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CC1C75-EA84-CBA9-AC9E-3802521B8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4115"/>
            <a:ext cx="2158322" cy="2661557"/>
          </a:xfrm>
          <a:prstGeom prst="rect">
            <a:avLst/>
          </a:prstGeom>
        </p:spPr>
      </p:pic>
      <p:grpSp>
        <p:nvGrpSpPr>
          <p:cNvPr id="7" name="Group 6">
            <a:extLst>
              <a:ext uri="{FF2B5EF4-FFF2-40B4-BE49-F238E27FC236}">
                <a16:creationId xmlns:a16="http://schemas.microsoft.com/office/drawing/2014/main" id="{E2D87C3D-15EC-542E-569A-66CFEA6A4BE8}"/>
              </a:ext>
            </a:extLst>
          </p:cNvPr>
          <p:cNvGrpSpPr/>
          <p:nvPr/>
        </p:nvGrpSpPr>
        <p:grpSpPr>
          <a:xfrm>
            <a:off x="257176" y="57149"/>
            <a:ext cx="4841422" cy="715581"/>
            <a:chOff x="3086100" y="3193703"/>
            <a:chExt cx="6455229" cy="954108"/>
          </a:xfrm>
        </p:grpSpPr>
        <p:sp>
          <p:nvSpPr>
            <p:cNvPr id="5" name="TextBox 4">
              <a:extLst>
                <a:ext uri="{FF2B5EF4-FFF2-40B4-BE49-F238E27FC236}">
                  <a16:creationId xmlns:a16="http://schemas.microsoft.com/office/drawing/2014/main" id="{BD500A06-9139-4AD6-C9C6-FFBFA5E00828}"/>
                </a:ext>
              </a:extLst>
            </p:cNvPr>
            <p:cNvSpPr txBox="1"/>
            <p:nvPr/>
          </p:nvSpPr>
          <p:spPr>
            <a:xfrm>
              <a:off x="3086100" y="3193703"/>
              <a:ext cx="6455229"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endParaRPr>
            </a:p>
          </p:txBody>
        </p:sp>
        <p:sp>
          <p:nvSpPr>
            <p:cNvPr id="6" name="TextBox 5">
              <a:extLst>
                <a:ext uri="{FF2B5EF4-FFF2-40B4-BE49-F238E27FC236}">
                  <a16:creationId xmlns:a16="http://schemas.microsoft.com/office/drawing/2014/main" id="{59F29232-42C7-8DFB-2C1B-96854FF9FD39}"/>
                </a:ext>
              </a:extLst>
            </p:cNvPr>
            <p:cNvSpPr txBox="1"/>
            <p:nvPr/>
          </p:nvSpPr>
          <p:spPr>
            <a:xfrm>
              <a:off x="3086100" y="3193703"/>
              <a:ext cx="5907010"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endParaRPr>
            </a:p>
          </p:txBody>
        </p:sp>
      </p:grpSp>
      <p:sp>
        <p:nvSpPr>
          <p:cNvPr id="8" name="Rectangle: Rounded Corners 7">
            <a:extLst>
              <a:ext uri="{FF2B5EF4-FFF2-40B4-BE49-F238E27FC236}">
                <a16:creationId xmlns:a16="http://schemas.microsoft.com/office/drawing/2014/main" id="{3B24F803-BA4C-9133-FB70-DE3A5BD5D5FD}"/>
              </a:ext>
            </a:extLst>
          </p:cNvPr>
          <p:cNvSpPr/>
          <p:nvPr/>
        </p:nvSpPr>
        <p:spPr>
          <a:xfrm>
            <a:off x="1232807" y="717193"/>
            <a:ext cx="6678386" cy="1288702"/>
          </a:xfrm>
          <a:custGeom>
            <a:avLst/>
            <a:gdLst>
              <a:gd name="connsiteX0" fmla="*/ 0 w 6678386"/>
              <a:gd name="connsiteY0" fmla="*/ 214788 h 1288702"/>
              <a:gd name="connsiteX1" fmla="*/ 214788 w 6678386"/>
              <a:gd name="connsiteY1" fmla="*/ 0 h 1288702"/>
              <a:gd name="connsiteX2" fmla="*/ 6463598 w 6678386"/>
              <a:gd name="connsiteY2" fmla="*/ 0 h 1288702"/>
              <a:gd name="connsiteX3" fmla="*/ 6678386 w 6678386"/>
              <a:gd name="connsiteY3" fmla="*/ 214788 h 1288702"/>
              <a:gd name="connsiteX4" fmla="*/ 6678386 w 6678386"/>
              <a:gd name="connsiteY4" fmla="*/ 1073914 h 1288702"/>
              <a:gd name="connsiteX5" fmla="*/ 6463598 w 6678386"/>
              <a:gd name="connsiteY5" fmla="*/ 1288702 h 1288702"/>
              <a:gd name="connsiteX6" fmla="*/ 214788 w 6678386"/>
              <a:gd name="connsiteY6" fmla="*/ 1288702 h 1288702"/>
              <a:gd name="connsiteX7" fmla="*/ 0 w 6678386"/>
              <a:gd name="connsiteY7" fmla="*/ 1073914 h 1288702"/>
              <a:gd name="connsiteX8" fmla="*/ 0 w 6678386"/>
              <a:gd name="connsiteY8" fmla="*/ 214788 h 1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386" h="1288702" fill="none" extrusionOk="0">
                <a:moveTo>
                  <a:pt x="0" y="214788"/>
                </a:moveTo>
                <a:cubicBezTo>
                  <a:pt x="17579" y="100990"/>
                  <a:pt x="101739" y="-5788"/>
                  <a:pt x="214788" y="0"/>
                </a:cubicBezTo>
                <a:cubicBezTo>
                  <a:pt x="1128439" y="10359"/>
                  <a:pt x="4608917" y="166365"/>
                  <a:pt x="6463598" y="0"/>
                </a:cubicBezTo>
                <a:cubicBezTo>
                  <a:pt x="6571972" y="5941"/>
                  <a:pt x="6690739" y="98878"/>
                  <a:pt x="6678386" y="214788"/>
                </a:cubicBezTo>
                <a:cubicBezTo>
                  <a:pt x="6614273" y="305067"/>
                  <a:pt x="6672414" y="704645"/>
                  <a:pt x="6678386" y="1073914"/>
                </a:cubicBezTo>
                <a:cubicBezTo>
                  <a:pt x="6688034" y="1182063"/>
                  <a:pt x="6584435" y="1287224"/>
                  <a:pt x="6463598" y="1288702"/>
                </a:cubicBezTo>
                <a:cubicBezTo>
                  <a:pt x="3667585" y="1301109"/>
                  <a:pt x="2705988" y="1319438"/>
                  <a:pt x="214788" y="1288702"/>
                </a:cubicBezTo>
                <a:cubicBezTo>
                  <a:pt x="116951" y="1277459"/>
                  <a:pt x="-197" y="1194964"/>
                  <a:pt x="0" y="1073914"/>
                </a:cubicBezTo>
                <a:cubicBezTo>
                  <a:pt x="-27651" y="896036"/>
                  <a:pt x="-39100" y="382656"/>
                  <a:pt x="0" y="214788"/>
                </a:cubicBezTo>
                <a:close/>
              </a:path>
              <a:path w="6678386" h="1288702" stroke="0" extrusionOk="0">
                <a:moveTo>
                  <a:pt x="0" y="214788"/>
                </a:moveTo>
                <a:cubicBezTo>
                  <a:pt x="12663" y="92666"/>
                  <a:pt x="77316" y="6825"/>
                  <a:pt x="214788" y="0"/>
                </a:cubicBezTo>
                <a:cubicBezTo>
                  <a:pt x="3310703" y="39558"/>
                  <a:pt x="5465508" y="-110770"/>
                  <a:pt x="6463598" y="0"/>
                </a:cubicBezTo>
                <a:cubicBezTo>
                  <a:pt x="6586564" y="-633"/>
                  <a:pt x="6681508" y="77168"/>
                  <a:pt x="6678386" y="214788"/>
                </a:cubicBezTo>
                <a:cubicBezTo>
                  <a:pt x="6634775" y="528030"/>
                  <a:pt x="6629101" y="827785"/>
                  <a:pt x="6678386" y="1073914"/>
                </a:cubicBezTo>
                <a:cubicBezTo>
                  <a:pt x="6677383" y="1188805"/>
                  <a:pt x="6602983" y="1282016"/>
                  <a:pt x="6463598" y="1288702"/>
                </a:cubicBezTo>
                <a:cubicBezTo>
                  <a:pt x="4634772" y="1343209"/>
                  <a:pt x="2387270" y="1156328"/>
                  <a:pt x="214788" y="1288702"/>
                </a:cubicBezTo>
                <a:cubicBezTo>
                  <a:pt x="87680" y="1283510"/>
                  <a:pt x="12044" y="1192684"/>
                  <a:pt x="0" y="1073914"/>
                </a:cubicBezTo>
                <a:cubicBezTo>
                  <a:pt x="-45591" y="818438"/>
                  <a:pt x="-21884" y="318371"/>
                  <a:pt x="0" y="21478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4. Chi tiết nào cho thấy bà của tác giả rất thích chuyến đi?</a:t>
            </a:r>
          </a:p>
        </p:txBody>
      </p:sp>
      <p:sp>
        <p:nvSpPr>
          <p:cNvPr id="17" name="Rectangle: Rounded Corners 16">
            <a:extLst>
              <a:ext uri="{FF2B5EF4-FFF2-40B4-BE49-F238E27FC236}">
                <a16:creationId xmlns:a16="http://schemas.microsoft.com/office/drawing/2014/main" id="{25F9C7D6-B5F3-A2DD-E795-FEC95C94F4A6}"/>
              </a:ext>
            </a:extLst>
          </p:cNvPr>
          <p:cNvSpPr/>
          <p:nvPr/>
        </p:nvSpPr>
        <p:spPr>
          <a:xfrm>
            <a:off x="2180093" y="2357511"/>
            <a:ext cx="6571343" cy="2186368"/>
          </a:xfrm>
          <a:custGeom>
            <a:avLst/>
            <a:gdLst>
              <a:gd name="connsiteX0" fmla="*/ 0 w 6571343"/>
              <a:gd name="connsiteY0" fmla="*/ 364402 h 2186368"/>
              <a:gd name="connsiteX1" fmla="*/ 364402 w 6571343"/>
              <a:gd name="connsiteY1" fmla="*/ 0 h 2186368"/>
              <a:gd name="connsiteX2" fmla="*/ 6206941 w 6571343"/>
              <a:gd name="connsiteY2" fmla="*/ 0 h 2186368"/>
              <a:gd name="connsiteX3" fmla="*/ 6571343 w 6571343"/>
              <a:gd name="connsiteY3" fmla="*/ 364402 h 2186368"/>
              <a:gd name="connsiteX4" fmla="*/ 6571343 w 6571343"/>
              <a:gd name="connsiteY4" fmla="*/ 1821966 h 2186368"/>
              <a:gd name="connsiteX5" fmla="*/ 6206941 w 6571343"/>
              <a:gd name="connsiteY5" fmla="*/ 2186368 h 2186368"/>
              <a:gd name="connsiteX6" fmla="*/ 364402 w 6571343"/>
              <a:gd name="connsiteY6" fmla="*/ 2186368 h 2186368"/>
              <a:gd name="connsiteX7" fmla="*/ 0 w 6571343"/>
              <a:gd name="connsiteY7" fmla="*/ 1821966 h 2186368"/>
              <a:gd name="connsiteX8" fmla="*/ 0 w 6571343"/>
              <a:gd name="connsiteY8" fmla="*/ 364402 h 218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1343" h="2186368" fill="none" extrusionOk="0">
                <a:moveTo>
                  <a:pt x="0" y="364402"/>
                </a:moveTo>
                <a:cubicBezTo>
                  <a:pt x="18731" y="168291"/>
                  <a:pt x="168723" y="-5788"/>
                  <a:pt x="364402" y="0"/>
                </a:cubicBezTo>
                <a:cubicBezTo>
                  <a:pt x="2847929" y="10359"/>
                  <a:pt x="5214037" y="166365"/>
                  <a:pt x="6206941" y="0"/>
                </a:cubicBezTo>
                <a:cubicBezTo>
                  <a:pt x="6376344" y="18461"/>
                  <a:pt x="6574116" y="163757"/>
                  <a:pt x="6571343" y="364402"/>
                </a:cubicBezTo>
                <a:cubicBezTo>
                  <a:pt x="6606172" y="994200"/>
                  <a:pt x="6651475" y="1407449"/>
                  <a:pt x="6571343" y="1821966"/>
                </a:cubicBezTo>
                <a:cubicBezTo>
                  <a:pt x="6595414" y="1997084"/>
                  <a:pt x="6437468" y="2166812"/>
                  <a:pt x="6206941" y="2186368"/>
                </a:cubicBezTo>
                <a:cubicBezTo>
                  <a:pt x="4225199" y="2198775"/>
                  <a:pt x="1847215" y="2217104"/>
                  <a:pt x="364402" y="2186368"/>
                </a:cubicBezTo>
                <a:cubicBezTo>
                  <a:pt x="186715" y="2173622"/>
                  <a:pt x="-1876" y="2046325"/>
                  <a:pt x="0" y="1821966"/>
                </a:cubicBezTo>
                <a:cubicBezTo>
                  <a:pt x="-118033" y="1178467"/>
                  <a:pt x="80795" y="1084810"/>
                  <a:pt x="0" y="364402"/>
                </a:cubicBezTo>
                <a:close/>
              </a:path>
              <a:path w="6571343" h="2186368" stroke="0" extrusionOk="0">
                <a:moveTo>
                  <a:pt x="0" y="364402"/>
                </a:moveTo>
                <a:cubicBezTo>
                  <a:pt x="12281" y="159755"/>
                  <a:pt x="148412" y="5336"/>
                  <a:pt x="364402" y="0"/>
                </a:cubicBezTo>
                <a:cubicBezTo>
                  <a:pt x="1640517" y="39558"/>
                  <a:pt x="4840315" y="-110770"/>
                  <a:pt x="6206941" y="0"/>
                </a:cubicBezTo>
                <a:cubicBezTo>
                  <a:pt x="6427234" y="-2773"/>
                  <a:pt x="6576836" y="129724"/>
                  <a:pt x="6571343" y="364402"/>
                </a:cubicBezTo>
                <a:cubicBezTo>
                  <a:pt x="6495051" y="526953"/>
                  <a:pt x="6596384" y="1247201"/>
                  <a:pt x="6571343" y="1821966"/>
                </a:cubicBezTo>
                <a:cubicBezTo>
                  <a:pt x="6563106" y="1992551"/>
                  <a:pt x="6439153" y="2176399"/>
                  <a:pt x="6206941" y="2186368"/>
                </a:cubicBezTo>
                <a:cubicBezTo>
                  <a:pt x="5470837" y="2240875"/>
                  <a:pt x="1311945" y="2053994"/>
                  <a:pt x="364402" y="2186368"/>
                </a:cubicBezTo>
                <a:cubicBezTo>
                  <a:pt x="128850" y="2165377"/>
                  <a:pt x="6540" y="2023299"/>
                  <a:pt x="0" y="1821966"/>
                </a:cubicBezTo>
                <a:cubicBezTo>
                  <a:pt x="-130302" y="1589145"/>
                  <a:pt x="-128612" y="667204"/>
                  <a:pt x="0" y="36440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endParaRPr lang="vi-VN" sz="2800" b="1">
              <a:solidFill>
                <a:srgbClr val="FF0000"/>
              </a:solidFill>
              <a:latin typeface="Calibri" panose="020F0502020204030204"/>
            </a:endParaRPr>
          </a:p>
          <a:p>
            <a:pPr lvl="0" algn="just" defTabSz="685800"/>
            <a:r>
              <a:rPr lang="vi-VN" sz="2800" b="1">
                <a:solidFill>
                  <a:srgbClr val="FF0000"/>
                </a:solidFill>
                <a:latin typeface="Calibri" panose="020F0502020204030204"/>
              </a:rPr>
              <a:t>Chốc chốc bà tôi lại nhắc lại, nét mặt bà rạng rỡ, đôi mặt rưng rưng vì vui sướng...</a:t>
            </a:r>
          </a:p>
        </p:txBody>
      </p:sp>
    </p:spTree>
    <p:extLst>
      <p:ext uri="{BB962C8B-B14F-4D97-AF65-F5344CB8AC3E}">
        <p14:creationId xmlns:p14="http://schemas.microsoft.com/office/powerpoint/2010/main" val="5990304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CC1C75-EA84-CBA9-AC9E-3802521B8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94115"/>
            <a:ext cx="2158322" cy="2661557"/>
          </a:xfrm>
          <a:prstGeom prst="rect">
            <a:avLst/>
          </a:prstGeom>
        </p:spPr>
      </p:pic>
      <p:grpSp>
        <p:nvGrpSpPr>
          <p:cNvPr id="7" name="Group 6">
            <a:extLst>
              <a:ext uri="{FF2B5EF4-FFF2-40B4-BE49-F238E27FC236}">
                <a16:creationId xmlns:a16="http://schemas.microsoft.com/office/drawing/2014/main" id="{E2D87C3D-15EC-542E-569A-66CFEA6A4BE8}"/>
              </a:ext>
            </a:extLst>
          </p:cNvPr>
          <p:cNvGrpSpPr/>
          <p:nvPr/>
        </p:nvGrpSpPr>
        <p:grpSpPr>
          <a:xfrm>
            <a:off x="257176" y="57149"/>
            <a:ext cx="4841422" cy="715581"/>
            <a:chOff x="3086100" y="3193703"/>
            <a:chExt cx="6455229" cy="954108"/>
          </a:xfrm>
        </p:grpSpPr>
        <p:sp>
          <p:nvSpPr>
            <p:cNvPr id="5" name="TextBox 4">
              <a:extLst>
                <a:ext uri="{FF2B5EF4-FFF2-40B4-BE49-F238E27FC236}">
                  <a16:creationId xmlns:a16="http://schemas.microsoft.com/office/drawing/2014/main" id="{BD500A06-9139-4AD6-C9C6-FFBFA5E00828}"/>
                </a:ext>
              </a:extLst>
            </p:cNvPr>
            <p:cNvSpPr txBox="1"/>
            <p:nvPr/>
          </p:nvSpPr>
          <p:spPr>
            <a:xfrm>
              <a:off x="3086100" y="3193703"/>
              <a:ext cx="6455229"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w="98425">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w="98425">
                  <a:solidFill>
                    <a:prstClr val="white"/>
                  </a:solidFill>
                </a:ln>
                <a:solidFill>
                  <a:srgbClr val="0070C0"/>
                </a:solidFill>
                <a:effectLst/>
                <a:uLnTx/>
                <a:uFillTx/>
                <a:latin typeface="UVN Banh Mi" pitchFamily="2" charset="0"/>
                <a:ea typeface="+mn-ea"/>
                <a:cs typeface="+mn-cs"/>
              </a:endParaRPr>
            </a:p>
          </p:txBody>
        </p:sp>
        <p:sp>
          <p:nvSpPr>
            <p:cNvPr id="6" name="TextBox 5">
              <a:extLst>
                <a:ext uri="{FF2B5EF4-FFF2-40B4-BE49-F238E27FC236}">
                  <a16:creationId xmlns:a16="http://schemas.microsoft.com/office/drawing/2014/main" id="{59F29232-42C7-8DFB-2C1B-96854FF9FD39}"/>
                </a:ext>
              </a:extLst>
            </p:cNvPr>
            <p:cNvSpPr txBox="1"/>
            <p:nvPr/>
          </p:nvSpPr>
          <p:spPr>
            <a:xfrm>
              <a:off x="3086100" y="3193703"/>
              <a:ext cx="5907010" cy="9541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Cùng</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nhau</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tìm</a:t>
              </a:r>
              <a:r>
                <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rPr>
                <a:t> </a:t>
              </a:r>
              <a:r>
                <a:rPr kumimoji="0" lang="en-US" sz="4050" b="0" i="0" u="none" strike="noStrike" kern="1200" cap="none" spc="0" normalizeH="0" baseline="0" noProof="0" dirty="0" err="1">
                  <a:ln>
                    <a:solidFill>
                      <a:prstClr val="white"/>
                    </a:solidFill>
                  </a:ln>
                  <a:solidFill>
                    <a:srgbClr val="0070C0"/>
                  </a:solidFill>
                  <a:effectLst/>
                  <a:uLnTx/>
                  <a:uFillTx/>
                  <a:latin typeface="UVN Banh Mi" pitchFamily="2" charset="0"/>
                  <a:ea typeface="+mn-ea"/>
                  <a:cs typeface="+mn-cs"/>
                </a:rPr>
                <a:t>hiểu</a:t>
              </a:r>
              <a:endParaRPr kumimoji="0" lang="en-US" sz="4050" b="0" i="0" u="none" strike="noStrike" kern="1200" cap="none" spc="0" normalizeH="0" baseline="0" noProof="0" dirty="0">
                <a:ln>
                  <a:solidFill>
                    <a:prstClr val="white"/>
                  </a:solidFill>
                </a:ln>
                <a:solidFill>
                  <a:srgbClr val="0070C0"/>
                </a:solidFill>
                <a:effectLst/>
                <a:uLnTx/>
                <a:uFillTx/>
                <a:latin typeface="UVN Banh Mi" pitchFamily="2" charset="0"/>
                <a:ea typeface="+mn-ea"/>
                <a:cs typeface="+mn-cs"/>
              </a:endParaRPr>
            </a:p>
          </p:txBody>
        </p:sp>
      </p:grpSp>
      <p:sp>
        <p:nvSpPr>
          <p:cNvPr id="8" name="Rectangle: Rounded Corners 7">
            <a:extLst>
              <a:ext uri="{FF2B5EF4-FFF2-40B4-BE49-F238E27FC236}">
                <a16:creationId xmlns:a16="http://schemas.microsoft.com/office/drawing/2014/main" id="{3B24F803-BA4C-9133-FB70-DE3A5BD5D5FD}"/>
              </a:ext>
            </a:extLst>
          </p:cNvPr>
          <p:cNvSpPr/>
          <p:nvPr/>
        </p:nvSpPr>
        <p:spPr>
          <a:xfrm>
            <a:off x="1232807" y="717193"/>
            <a:ext cx="6678386" cy="1288702"/>
          </a:xfrm>
          <a:custGeom>
            <a:avLst/>
            <a:gdLst>
              <a:gd name="connsiteX0" fmla="*/ 0 w 6678386"/>
              <a:gd name="connsiteY0" fmla="*/ 214788 h 1288702"/>
              <a:gd name="connsiteX1" fmla="*/ 214788 w 6678386"/>
              <a:gd name="connsiteY1" fmla="*/ 0 h 1288702"/>
              <a:gd name="connsiteX2" fmla="*/ 6463598 w 6678386"/>
              <a:gd name="connsiteY2" fmla="*/ 0 h 1288702"/>
              <a:gd name="connsiteX3" fmla="*/ 6678386 w 6678386"/>
              <a:gd name="connsiteY3" fmla="*/ 214788 h 1288702"/>
              <a:gd name="connsiteX4" fmla="*/ 6678386 w 6678386"/>
              <a:gd name="connsiteY4" fmla="*/ 1073914 h 1288702"/>
              <a:gd name="connsiteX5" fmla="*/ 6463598 w 6678386"/>
              <a:gd name="connsiteY5" fmla="*/ 1288702 h 1288702"/>
              <a:gd name="connsiteX6" fmla="*/ 214788 w 6678386"/>
              <a:gd name="connsiteY6" fmla="*/ 1288702 h 1288702"/>
              <a:gd name="connsiteX7" fmla="*/ 0 w 6678386"/>
              <a:gd name="connsiteY7" fmla="*/ 1073914 h 1288702"/>
              <a:gd name="connsiteX8" fmla="*/ 0 w 6678386"/>
              <a:gd name="connsiteY8" fmla="*/ 214788 h 1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386" h="1288702" fill="none" extrusionOk="0">
                <a:moveTo>
                  <a:pt x="0" y="214788"/>
                </a:moveTo>
                <a:cubicBezTo>
                  <a:pt x="17579" y="100990"/>
                  <a:pt x="101739" y="-5788"/>
                  <a:pt x="214788" y="0"/>
                </a:cubicBezTo>
                <a:cubicBezTo>
                  <a:pt x="1128439" y="10359"/>
                  <a:pt x="4608917" y="166365"/>
                  <a:pt x="6463598" y="0"/>
                </a:cubicBezTo>
                <a:cubicBezTo>
                  <a:pt x="6571972" y="5941"/>
                  <a:pt x="6690739" y="98878"/>
                  <a:pt x="6678386" y="214788"/>
                </a:cubicBezTo>
                <a:cubicBezTo>
                  <a:pt x="6614273" y="305067"/>
                  <a:pt x="6672414" y="704645"/>
                  <a:pt x="6678386" y="1073914"/>
                </a:cubicBezTo>
                <a:cubicBezTo>
                  <a:pt x="6688034" y="1182063"/>
                  <a:pt x="6584435" y="1287224"/>
                  <a:pt x="6463598" y="1288702"/>
                </a:cubicBezTo>
                <a:cubicBezTo>
                  <a:pt x="3667585" y="1301109"/>
                  <a:pt x="2705988" y="1319438"/>
                  <a:pt x="214788" y="1288702"/>
                </a:cubicBezTo>
                <a:cubicBezTo>
                  <a:pt x="116951" y="1277459"/>
                  <a:pt x="-197" y="1194964"/>
                  <a:pt x="0" y="1073914"/>
                </a:cubicBezTo>
                <a:cubicBezTo>
                  <a:pt x="-27651" y="896036"/>
                  <a:pt x="-39100" y="382656"/>
                  <a:pt x="0" y="214788"/>
                </a:cubicBezTo>
                <a:close/>
              </a:path>
              <a:path w="6678386" h="1288702" stroke="0" extrusionOk="0">
                <a:moveTo>
                  <a:pt x="0" y="214788"/>
                </a:moveTo>
                <a:cubicBezTo>
                  <a:pt x="12663" y="92666"/>
                  <a:pt x="77316" y="6825"/>
                  <a:pt x="214788" y="0"/>
                </a:cubicBezTo>
                <a:cubicBezTo>
                  <a:pt x="3310703" y="39558"/>
                  <a:pt x="5465508" y="-110770"/>
                  <a:pt x="6463598" y="0"/>
                </a:cubicBezTo>
                <a:cubicBezTo>
                  <a:pt x="6586564" y="-633"/>
                  <a:pt x="6681508" y="77168"/>
                  <a:pt x="6678386" y="214788"/>
                </a:cubicBezTo>
                <a:cubicBezTo>
                  <a:pt x="6634775" y="528030"/>
                  <a:pt x="6629101" y="827785"/>
                  <a:pt x="6678386" y="1073914"/>
                </a:cubicBezTo>
                <a:cubicBezTo>
                  <a:pt x="6677383" y="1188805"/>
                  <a:pt x="6602983" y="1282016"/>
                  <a:pt x="6463598" y="1288702"/>
                </a:cubicBezTo>
                <a:cubicBezTo>
                  <a:pt x="4634772" y="1343209"/>
                  <a:pt x="2387270" y="1156328"/>
                  <a:pt x="214788" y="1288702"/>
                </a:cubicBezTo>
                <a:cubicBezTo>
                  <a:pt x="87680" y="1283510"/>
                  <a:pt x="12044" y="1192684"/>
                  <a:pt x="0" y="1073914"/>
                </a:cubicBezTo>
                <a:cubicBezTo>
                  <a:pt x="-45591" y="818438"/>
                  <a:pt x="-21884" y="318371"/>
                  <a:pt x="0" y="21478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5. </a:t>
            </a:r>
            <a:r>
              <a:rPr kumimoji="0" lang="vi-VN"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Em thích cảnh đẹp nào được tả trong bài? Vì sao?</a:t>
            </a:r>
          </a:p>
        </p:txBody>
      </p:sp>
      <p:sp>
        <p:nvSpPr>
          <p:cNvPr id="17" name="Rectangle: Rounded Corners 16">
            <a:extLst>
              <a:ext uri="{FF2B5EF4-FFF2-40B4-BE49-F238E27FC236}">
                <a16:creationId xmlns:a16="http://schemas.microsoft.com/office/drawing/2014/main" id="{25F9C7D6-B5F3-A2DD-E795-FEC95C94F4A6}"/>
              </a:ext>
            </a:extLst>
          </p:cNvPr>
          <p:cNvSpPr/>
          <p:nvPr/>
        </p:nvSpPr>
        <p:spPr>
          <a:xfrm>
            <a:off x="1981200" y="2343150"/>
            <a:ext cx="6922636" cy="2500239"/>
          </a:xfrm>
          <a:custGeom>
            <a:avLst/>
            <a:gdLst>
              <a:gd name="connsiteX0" fmla="*/ 0 w 6922636"/>
              <a:gd name="connsiteY0" fmla="*/ 416715 h 2500239"/>
              <a:gd name="connsiteX1" fmla="*/ 416715 w 6922636"/>
              <a:gd name="connsiteY1" fmla="*/ 0 h 2500239"/>
              <a:gd name="connsiteX2" fmla="*/ 6505921 w 6922636"/>
              <a:gd name="connsiteY2" fmla="*/ 0 h 2500239"/>
              <a:gd name="connsiteX3" fmla="*/ 6922636 w 6922636"/>
              <a:gd name="connsiteY3" fmla="*/ 416715 h 2500239"/>
              <a:gd name="connsiteX4" fmla="*/ 6922636 w 6922636"/>
              <a:gd name="connsiteY4" fmla="*/ 2083524 h 2500239"/>
              <a:gd name="connsiteX5" fmla="*/ 6505921 w 6922636"/>
              <a:gd name="connsiteY5" fmla="*/ 2500239 h 2500239"/>
              <a:gd name="connsiteX6" fmla="*/ 416715 w 6922636"/>
              <a:gd name="connsiteY6" fmla="*/ 2500239 h 2500239"/>
              <a:gd name="connsiteX7" fmla="*/ 0 w 6922636"/>
              <a:gd name="connsiteY7" fmla="*/ 2083524 h 2500239"/>
              <a:gd name="connsiteX8" fmla="*/ 0 w 6922636"/>
              <a:gd name="connsiteY8" fmla="*/ 416715 h 25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2636" h="2500239" fill="none" extrusionOk="0">
                <a:moveTo>
                  <a:pt x="0" y="416715"/>
                </a:moveTo>
                <a:cubicBezTo>
                  <a:pt x="19976" y="192054"/>
                  <a:pt x="190474" y="-4053"/>
                  <a:pt x="416715" y="0"/>
                </a:cubicBezTo>
                <a:cubicBezTo>
                  <a:pt x="1201073" y="10359"/>
                  <a:pt x="3925155" y="166365"/>
                  <a:pt x="6505921" y="0"/>
                </a:cubicBezTo>
                <a:cubicBezTo>
                  <a:pt x="6724656" y="6614"/>
                  <a:pt x="6960384" y="194864"/>
                  <a:pt x="6922636" y="416715"/>
                </a:cubicBezTo>
                <a:cubicBezTo>
                  <a:pt x="6886975" y="995419"/>
                  <a:pt x="6996635" y="1875428"/>
                  <a:pt x="6922636" y="2083524"/>
                </a:cubicBezTo>
                <a:cubicBezTo>
                  <a:pt x="6936380" y="2298746"/>
                  <a:pt x="6746857" y="2493030"/>
                  <a:pt x="6505921" y="2500239"/>
                </a:cubicBezTo>
                <a:cubicBezTo>
                  <a:pt x="4834657" y="2512646"/>
                  <a:pt x="2884779" y="2530975"/>
                  <a:pt x="416715" y="2500239"/>
                </a:cubicBezTo>
                <a:cubicBezTo>
                  <a:pt x="195234" y="2495553"/>
                  <a:pt x="-1574" y="2333061"/>
                  <a:pt x="0" y="2083524"/>
                </a:cubicBezTo>
                <a:cubicBezTo>
                  <a:pt x="142065" y="1363027"/>
                  <a:pt x="103490" y="736989"/>
                  <a:pt x="0" y="416715"/>
                </a:cubicBezTo>
                <a:close/>
              </a:path>
              <a:path w="6922636" h="2500239" stroke="0" extrusionOk="0">
                <a:moveTo>
                  <a:pt x="0" y="416715"/>
                </a:moveTo>
                <a:cubicBezTo>
                  <a:pt x="15539" y="182277"/>
                  <a:pt x="178868" y="2789"/>
                  <a:pt x="416715" y="0"/>
                </a:cubicBezTo>
                <a:cubicBezTo>
                  <a:pt x="1938462" y="39558"/>
                  <a:pt x="5572876" y="-110770"/>
                  <a:pt x="6505921" y="0"/>
                </a:cubicBezTo>
                <a:cubicBezTo>
                  <a:pt x="6762729" y="-3884"/>
                  <a:pt x="6926795" y="161263"/>
                  <a:pt x="6922636" y="416715"/>
                </a:cubicBezTo>
                <a:cubicBezTo>
                  <a:pt x="6923712" y="665133"/>
                  <a:pt x="6946193" y="1800962"/>
                  <a:pt x="6922636" y="2083524"/>
                </a:cubicBezTo>
                <a:cubicBezTo>
                  <a:pt x="6916825" y="2292033"/>
                  <a:pt x="6752939" y="2494805"/>
                  <a:pt x="6505921" y="2500239"/>
                </a:cubicBezTo>
                <a:cubicBezTo>
                  <a:pt x="4318159" y="2554746"/>
                  <a:pt x="3155964" y="2367865"/>
                  <a:pt x="416715" y="2500239"/>
                </a:cubicBezTo>
                <a:cubicBezTo>
                  <a:pt x="179107" y="2495672"/>
                  <a:pt x="17062" y="2313876"/>
                  <a:pt x="0" y="2083524"/>
                </a:cubicBezTo>
                <a:cubicBezTo>
                  <a:pt x="71930" y="1825368"/>
                  <a:pt x="66176" y="738164"/>
                  <a:pt x="0" y="416715"/>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2800" b="1">
                <a:solidFill>
                  <a:srgbClr val="FF0000"/>
                </a:solidFill>
                <a:latin typeface="Calibri" panose="020F0502020204030204"/>
              </a:rPr>
              <a:t>Em thích cảnh đẹp "Hai bên bờ sông, các thành phố và làng mạc nom xa như những chiếc bánh”. Hình ảnh này khiến cho các thành phố và làng mạc trở nên lộng lẫy và bắt mắt, phong cảnh rất nên thơ, hữu tình.</a:t>
            </a:r>
          </a:p>
        </p:txBody>
      </p:sp>
    </p:spTree>
    <p:extLst>
      <p:ext uri="{BB962C8B-B14F-4D97-AF65-F5344CB8AC3E}">
        <p14:creationId xmlns:p14="http://schemas.microsoft.com/office/powerpoint/2010/main" val="9840073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1CC1C75-EA84-CBA9-AC9E-3802521B8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46274" y="-244607"/>
            <a:ext cx="3226275" cy="3978515"/>
          </a:xfrm>
          <a:prstGeom prst="rect">
            <a:avLst/>
          </a:prstGeom>
        </p:spPr>
      </p:pic>
      <p:sp>
        <p:nvSpPr>
          <p:cNvPr id="2" name="Rectangle: Rounded Corners 1">
            <a:extLst>
              <a:ext uri="{FF2B5EF4-FFF2-40B4-BE49-F238E27FC236}">
                <a16:creationId xmlns:a16="http://schemas.microsoft.com/office/drawing/2014/main" id="{4B654D40-694E-6F70-2E02-2ADE3A9D4B69}"/>
              </a:ext>
            </a:extLst>
          </p:cNvPr>
          <p:cNvSpPr/>
          <p:nvPr/>
        </p:nvSpPr>
        <p:spPr>
          <a:xfrm>
            <a:off x="838157" y="124041"/>
            <a:ext cx="4908118" cy="1620610"/>
          </a:xfrm>
          <a:custGeom>
            <a:avLst/>
            <a:gdLst>
              <a:gd name="connsiteX0" fmla="*/ 0 w 4908118"/>
              <a:gd name="connsiteY0" fmla="*/ 270107 h 1620610"/>
              <a:gd name="connsiteX1" fmla="*/ 270107 w 4908118"/>
              <a:gd name="connsiteY1" fmla="*/ 0 h 1620610"/>
              <a:gd name="connsiteX2" fmla="*/ 4638011 w 4908118"/>
              <a:gd name="connsiteY2" fmla="*/ 0 h 1620610"/>
              <a:gd name="connsiteX3" fmla="*/ 4908118 w 4908118"/>
              <a:gd name="connsiteY3" fmla="*/ 270107 h 1620610"/>
              <a:gd name="connsiteX4" fmla="*/ 4908118 w 4908118"/>
              <a:gd name="connsiteY4" fmla="*/ 1350503 h 1620610"/>
              <a:gd name="connsiteX5" fmla="*/ 4638011 w 4908118"/>
              <a:gd name="connsiteY5" fmla="*/ 1620610 h 1620610"/>
              <a:gd name="connsiteX6" fmla="*/ 270107 w 4908118"/>
              <a:gd name="connsiteY6" fmla="*/ 1620610 h 1620610"/>
              <a:gd name="connsiteX7" fmla="*/ 0 w 4908118"/>
              <a:gd name="connsiteY7" fmla="*/ 1350503 h 1620610"/>
              <a:gd name="connsiteX8" fmla="*/ 0 w 4908118"/>
              <a:gd name="connsiteY8" fmla="*/ 270107 h 162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8118" h="1620610" fill="none" extrusionOk="0">
                <a:moveTo>
                  <a:pt x="0" y="270107"/>
                </a:moveTo>
                <a:cubicBezTo>
                  <a:pt x="5655" y="122484"/>
                  <a:pt x="124073" y="-3262"/>
                  <a:pt x="270107" y="0"/>
                </a:cubicBezTo>
                <a:cubicBezTo>
                  <a:pt x="1934123" y="10359"/>
                  <a:pt x="2739733" y="166365"/>
                  <a:pt x="4638011" y="0"/>
                </a:cubicBezTo>
                <a:cubicBezTo>
                  <a:pt x="4779680" y="4351"/>
                  <a:pt x="4930343" y="125814"/>
                  <a:pt x="4908118" y="270107"/>
                </a:cubicBezTo>
                <a:cubicBezTo>
                  <a:pt x="4994504" y="663324"/>
                  <a:pt x="4811407" y="1207093"/>
                  <a:pt x="4908118" y="1350503"/>
                </a:cubicBezTo>
                <a:cubicBezTo>
                  <a:pt x="4920535" y="1486197"/>
                  <a:pt x="4802032" y="1610693"/>
                  <a:pt x="4638011" y="1620610"/>
                </a:cubicBezTo>
                <a:cubicBezTo>
                  <a:pt x="3109873" y="1633017"/>
                  <a:pt x="2225208" y="1651346"/>
                  <a:pt x="270107" y="1620610"/>
                </a:cubicBezTo>
                <a:cubicBezTo>
                  <a:pt x="140817" y="1609854"/>
                  <a:pt x="-1474" y="1517841"/>
                  <a:pt x="0" y="1350503"/>
                </a:cubicBezTo>
                <a:cubicBezTo>
                  <a:pt x="-79806" y="1165292"/>
                  <a:pt x="77066" y="717996"/>
                  <a:pt x="0" y="270107"/>
                </a:cubicBezTo>
                <a:close/>
              </a:path>
              <a:path w="4908118" h="1620610" stroke="0" extrusionOk="0">
                <a:moveTo>
                  <a:pt x="0" y="270107"/>
                </a:moveTo>
                <a:cubicBezTo>
                  <a:pt x="5236" y="119485"/>
                  <a:pt x="106516" y="5219"/>
                  <a:pt x="270107" y="0"/>
                </a:cubicBezTo>
                <a:cubicBezTo>
                  <a:pt x="1309114" y="39558"/>
                  <a:pt x="3687575" y="-110770"/>
                  <a:pt x="4638011" y="0"/>
                </a:cubicBezTo>
                <a:cubicBezTo>
                  <a:pt x="4801240" y="-2047"/>
                  <a:pt x="4908871" y="116350"/>
                  <a:pt x="4908118" y="270107"/>
                </a:cubicBezTo>
                <a:cubicBezTo>
                  <a:pt x="4936312" y="639872"/>
                  <a:pt x="4892362" y="1140107"/>
                  <a:pt x="4908118" y="1350503"/>
                </a:cubicBezTo>
                <a:cubicBezTo>
                  <a:pt x="4903943" y="1484133"/>
                  <a:pt x="4792504" y="1618898"/>
                  <a:pt x="4638011" y="1620610"/>
                </a:cubicBezTo>
                <a:cubicBezTo>
                  <a:pt x="3810465" y="1675117"/>
                  <a:pt x="2122986" y="1488236"/>
                  <a:pt x="270107" y="1620610"/>
                </a:cubicBezTo>
                <a:cubicBezTo>
                  <a:pt x="96730" y="1605799"/>
                  <a:pt x="12809" y="1499834"/>
                  <a:pt x="0" y="1350503"/>
                </a:cubicBezTo>
                <a:cubicBezTo>
                  <a:pt x="-84432" y="942875"/>
                  <a:pt x="-75617" y="807252"/>
                  <a:pt x="0" y="270107"/>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700" b="1" dirty="0">
                <a:solidFill>
                  <a:srgbClr val="FF0000"/>
                </a:solidFill>
                <a:latin typeface="Calibri" panose="020F0502020204030204"/>
              </a:rPr>
              <a:t>Theo </a:t>
            </a:r>
            <a:r>
              <a:rPr lang="en-US" sz="2700" b="1" dirty="0" err="1">
                <a:solidFill>
                  <a:srgbClr val="FF0000"/>
                </a:solidFill>
                <a:latin typeface="Calibri" panose="020F0502020204030204"/>
              </a:rPr>
              <a:t>em</a:t>
            </a:r>
            <a:r>
              <a:rPr lang="en-US" sz="2700" b="1" dirty="0">
                <a:solidFill>
                  <a:srgbClr val="FF0000"/>
                </a:solidFill>
                <a:latin typeface="Calibri" panose="020F0502020204030204"/>
              </a:rPr>
              <a:t>, </a:t>
            </a:r>
            <a:r>
              <a:rPr lang="en-US" sz="2700" b="1" dirty="0" err="1">
                <a:solidFill>
                  <a:srgbClr val="FF0000"/>
                </a:solidFill>
                <a:latin typeface="Calibri" panose="020F0502020204030204"/>
              </a:rPr>
              <a:t>nội</a:t>
            </a:r>
            <a:r>
              <a:rPr lang="en-US" sz="2700" b="1" dirty="0">
                <a:solidFill>
                  <a:srgbClr val="FF0000"/>
                </a:solidFill>
                <a:latin typeface="Calibri" panose="020F0502020204030204"/>
              </a:rPr>
              <a:t> dung </a:t>
            </a:r>
            <a:r>
              <a:rPr lang="en-US" sz="2700" b="1" dirty="0" err="1">
                <a:solidFill>
                  <a:srgbClr val="FF0000"/>
                </a:solidFill>
                <a:latin typeface="Calibri" panose="020F0502020204030204"/>
              </a:rPr>
              <a:t>chính</a:t>
            </a:r>
            <a:r>
              <a:rPr lang="en-US" sz="2700" b="1" dirty="0">
                <a:solidFill>
                  <a:srgbClr val="FF0000"/>
                </a:solidFill>
                <a:latin typeface="Calibri" panose="020F0502020204030204"/>
              </a:rPr>
              <a:t> </a:t>
            </a:r>
            <a:r>
              <a:rPr lang="en-US" sz="2700" b="1" dirty="0" err="1">
                <a:solidFill>
                  <a:srgbClr val="FF0000"/>
                </a:solidFill>
                <a:latin typeface="Calibri" panose="020F0502020204030204"/>
              </a:rPr>
              <a:t>của</a:t>
            </a:r>
            <a:r>
              <a:rPr lang="en-US" sz="2700" b="1" dirty="0">
                <a:solidFill>
                  <a:srgbClr val="FF0000"/>
                </a:solidFill>
                <a:latin typeface="Calibri" panose="020F0502020204030204"/>
              </a:rPr>
              <a:t> </a:t>
            </a:r>
            <a:r>
              <a:rPr lang="en-US" sz="2700" b="1" err="1">
                <a:solidFill>
                  <a:srgbClr val="FF0000"/>
                </a:solidFill>
                <a:latin typeface="Calibri" panose="020F0502020204030204"/>
              </a:rPr>
              <a:t>bài</a:t>
            </a:r>
            <a:r>
              <a:rPr lang="en-US" sz="2700" b="1">
                <a:solidFill>
                  <a:srgbClr val="FF0000"/>
                </a:solidFill>
                <a:latin typeface="Calibri" panose="020F0502020204030204"/>
              </a:rPr>
              <a:t> là </a:t>
            </a:r>
            <a:r>
              <a:rPr lang="en-US" sz="2700" b="1" dirty="0" err="1">
                <a:solidFill>
                  <a:srgbClr val="FF0000"/>
                </a:solidFill>
                <a:latin typeface="Calibri" panose="020F0502020204030204"/>
              </a:rPr>
              <a:t>gì</a:t>
            </a:r>
            <a:r>
              <a:rPr lang="en-US" sz="2700" b="1" dirty="0">
                <a:solidFill>
                  <a:srgbClr val="FF0000"/>
                </a:solidFill>
                <a:latin typeface="Calibri" panose="020F0502020204030204"/>
              </a:rPr>
              <a:t>? </a:t>
            </a:r>
          </a:p>
        </p:txBody>
      </p:sp>
      <p:sp>
        <p:nvSpPr>
          <p:cNvPr id="4" name="Speech Bubble: Rectangle with Corners Rounded 3">
            <a:extLst>
              <a:ext uri="{FF2B5EF4-FFF2-40B4-BE49-F238E27FC236}">
                <a16:creationId xmlns:a16="http://schemas.microsoft.com/office/drawing/2014/main" id="{EDA38516-E0A7-1CBB-4A45-E181A2BF3F7A}"/>
              </a:ext>
            </a:extLst>
          </p:cNvPr>
          <p:cNvSpPr/>
          <p:nvPr/>
        </p:nvSpPr>
        <p:spPr>
          <a:xfrm>
            <a:off x="297305" y="2366493"/>
            <a:ext cx="5295231" cy="2064715"/>
          </a:xfrm>
          <a:custGeom>
            <a:avLst/>
            <a:gdLst>
              <a:gd name="connsiteX0" fmla="*/ 0 w 5295231"/>
              <a:gd name="connsiteY0" fmla="*/ 344126 h 2064715"/>
              <a:gd name="connsiteX1" fmla="*/ 344126 w 5295231"/>
              <a:gd name="connsiteY1" fmla="*/ 0 h 2064715"/>
              <a:gd name="connsiteX2" fmla="*/ 3088885 w 5295231"/>
              <a:gd name="connsiteY2" fmla="*/ 0 h 2064715"/>
              <a:gd name="connsiteX3" fmla="*/ 3088885 w 5295231"/>
              <a:gd name="connsiteY3" fmla="*/ 0 h 2064715"/>
              <a:gd name="connsiteX4" fmla="*/ 4412693 w 5295231"/>
              <a:gd name="connsiteY4" fmla="*/ 0 h 2064715"/>
              <a:gd name="connsiteX5" fmla="*/ 4951105 w 5295231"/>
              <a:gd name="connsiteY5" fmla="*/ 0 h 2064715"/>
              <a:gd name="connsiteX6" fmla="*/ 5295231 w 5295231"/>
              <a:gd name="connsiteY6" fmla="*/ 344126 h 2064715"/>
              <a:gd name="connsiteX7" fmla="*/ 5295231 w 5295231"/>
              <a:gd name="connsiteY7" fmla="*/ 344119 h 2064715"/>
              <a:gd name="connsiteX8" fmla="*/ 5616334 w 5295231"/>
              <a:gd name="connsiteY8" fmla="*/ 77840 h 2064715"/>
              <a:gd name="connsiteX9" fmla="*/ 5295231 w 5295231"/>
              <a:gd name="connsiteY9" fmla="*/ 860298 h 2064715"/>
              <a:gd name="connsiteX10" fmla="*/ 5295231 w 5295231"/>
              <a:gd name="connsiteY10" fmla="*/ 1720589 h 2064715"/>
              <a:gd name="connsiteX11" fmla="*/ 4951105 w 5295231"/>
              <a:gd name="connsiteY11" fmla="*/ 2064715 h 2064715"/>
              <a:gd name="connsiteX12" fmla="*/ 4412693 w 5295231"/>
              <a:gd name="connsiteY12" fmla="*/ 2064715 h 2064715"/>
              <a:gd name="connsiteX13" fmla="*/ 3088885 w 5295231"/>
              <a:gd name="connsiteY13" fmla="*/ 2064715 h 2064715"/>
              <a:gd name="connsiteX14" fmla="*/ 3088885 w 5295231"/>
              <a:gd name="connsiteY14" fmla="*/ 2064715 h 2064715"/>
              <a:gd name="connsiteX15" fmla="*/ 344126 w 5295231"/>
              <a:gd name="connsiteY15" fmla="*/ 2064715 h 2064715"/>
              <a:gd name="connsiteX16" fmla="*/ 0 w 5295231"/>
              <a:gd name="connsiteY16" fmla="*/ 1720589 h 2064715"/>
              <a:gd name="connsiteX17" fmla="*/ 0 w 5295231"/>
              <a:gd name="connsiteY17" fmla="*/ 860298 h 2064715"/>
              <a:gd name="connsiteX18" fmla="*/ 0 w 5295231"/>
              <a:gd name="connsiteY18" fmla="*/ 344119 h 2064715"/>
              <a:gd name="connsiteX19" fmla="*/ 0 w 5295231"/>
              <a:gd name="connsiteY19" fmla="*/ 344119 h 2064715"/>
              <a:gd name="connsiteX20" fmla="*/ 0 w 5295231"/>
              <a:gd name="connsiteY20" fmla="*/ 344126 h 206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95231" h="2064715" fill="none" extrusionOk="0">
                <a:moveTo>
                  <a:pt x="0" y="344126"/>
                </a:moveTo>
                <a:cubicBezTo>
                  <a:pt x="10803" y="143445"/>
                  <a:pt x="134454" y="25290"/>
                  <a:pt x="344126" y="0"/>
                </a:cubicBezTo>
                <a:cubicBezTo>
                  <a:pt x="698057" y="-138790"/>
                  <a:pt x="2146155" y="55134"/>
                  <a:pt x="3088885" y="0"/>
                </a:cubicBezTo>
                <a:lnTo>
                  <a:pt x="3088885" y="0"/>
                </a:lnTo>
                <a:cubicBezTo>
                  <a:pt x="3529061" y="-2425"/>
                  <a:pt x="3901504" y="46606"/>
                  <a:pt x="4412693" y="0"/>
                </a:cubicBezTo>
                <a:cubicBezTo>
                  <a:pt x="4487217" y="-1162"/>
                  <a:pt x="4769917" y="-46097"/>
                  <a:pt x="4951105" y="0"/>
                </a:cubicBezTo>
                <a:cubicBezTo>
                  <a:pt x="5135353" y="9350"/>
                  <a:pt x="5300121" y="145712"/>
                  <a:pt x="5295231" y="344126"/>
                </a:cubicBezTo>
                <a:lnTo>
                  <a:pt x="5295231" y="344119"/>
                </a:lnTo>
                <a:cubicBezTo>
                  <a:pt x="5317239" y="285780"/>
                  <a:pt x="5524749" y="181494"/>
                  <a:pt x="5616334" y="77840"/>
                </a:cubicBezTo>
                <a:cubicBezTo>
                  <a:pt x="5508656" y="218730"/>
                  <a:pt x="5339657" y="694872"/>
                  <a:pt x="5295231" y="860298"/>
                </a:cubicBezTo>
                <a:cubicBezTo>
                  <a:pt x="5312567" y="1118123"/>
                  <a:pt x="5367655" y="1581412"/>
                  <a:pt x="5295231" y="1720589"/>
                </a:cubicBezTo>
                <a:cubicBezTo>
                  <a:pt x="5330707" y="1911137"/>
                  <a:pt x="5139214" y="2062553"/>
                  <a:pt x="4951105" y="2064715"/>
                </a:cubicBezTo>
                <a:cubicBezTo>
                  <a:pt x="4853931" y="2084983"/>
                  <a:pt x="4627825" y="2101411"/>
                  <a:pt x="4412693" y="2064715"/>
                </a:cubicBezTo>
                <a:cubicBezTo>
                  <a:pt x="3968797" y="2049581"/>
                  <a:pt x="3437419" y="2122197"/>
                  <a:pt x="3088885" y="2064715"/>
                </a:cubicBezTo>
                <a:lnTo>
                  <a:pt x="3088885" y="2064715"/>
                </a:lnTo>
                <a:cubicBezTo>
                  <a:pt x="2776628" y="1951411"/>
                  <a:pt x="812755" y="2041944"/>
                  <a:pt x="344126" y="2064715"/>
                </a:cubicBezTo>
                <a:cubicBezTo>
                  <a:pt x="169090" y="2055446"/>
                  <a:pt x="-4816" y="1921246"/>
                  <a:pt x="0" y="1720589"/>
                </a:cubicBezTo>
                <a:cubicBezTo>
                  <a:pt x="5477" y="1616187"/>
                  <a:pt x="24401" y="1066413"/>
                  <a:pt x="0" y="860298"/>
                </a:cubicBezTo>
                <a:cubicBezTo>
                  <a:pt x="-23074" y="669393"/>
                  <a:pt x="-34177" y="483841"/>
                  <a:pt x="0" y="344119"/>
                </a:cubicBezTo>
                <a:lnTo>
                  <a:pt x="0" y="344119"/>
                </a:lnTo>
                <a:lnTo>
                  <a:pt x="0" y="344126"/>
                </a:lnTo>
                <a:close/>
              </a:path>
              <a:path w="5295231" h="2064715" stroke="0" extrusionOk="0">
                <a:moveTo>
                  <a:pt x="0" y="344126"/>
                </a:moveTo>
                <a:cubicBezTo>
                  <a:pt x="22775" y="182231"/>
                  <a:pt x="190860" y="-5275"/>
                  <a:pt x="344126" y="0"/>
                </a:cubicBezTo>
                <a:cubicBezTo>
                  <a:pt x="1380637" y="-19614"/>
                  <a:pt x="2276701" y="39674"/>
                  <a:pt x="3088885" y="0"/>
                </a:cubicBezTo>
                <a:lnTo>
                  <a:pt x="3088885" y="0"/>
                </a:lnTo>
                <a:cubicBezTo>
                  <a:pt x="3414380" y="-1078"/>
                  <a:pt x="3972564" y="15039"/>
                  <a:pt x="4412693" y="0"/>
                </a:cubicBezTo>
                <a:cubicBezTo>
                  <a:pt x="4641553" y="-12085"/>
                  <a:pt x="4694205" y="-20715"/>
                  <a:pt x="4951105" y="0"/>
                </a:cubicBezTo>
                <a:cubicBezTo>
                  <a:pt x="5111087" y="-15940"/>
                  <a:pt x="5292262" y="148926"/>
                  <a:pt x="5295231" y="344126"/>
                </a:cubicBezTo>
                <a:lnTo>
                  <a:pt x="5295231" y="344119"/>
                </a:lnTo>
                <a:cubicBezTo>
                  <a:pt x="5456313" y="222826"/>
                  <a:pt x="5528153" y="149482"/>
                  <a:pt x="5616334" y="77840"/>
                </a:cubicBezTo>
                <a:cubicBezTo>
                  <a:pt x="5534590" y="452756"/>
                  <a:pt x="5393225" y="770436"/>
                  <a:pt x="5295231" y="860298"/>
                </a:cubicBezTo>
                <a:cubicBezTo>
                  <a:pt x="5309057" y="1163242"/>
                  <a:pt x="5267082" y="1339056"/>
                  <a:pt x="5295231" y="1720589"/>
                </a:cubicBezTo>
                <a:cubicBezTo>
                  <a:pt x="5310387" y="1916979"/>
                  <a:pt x="5142860" y="2066831"/>
                  <a:pt x="4951105" y="2064715"/>
                </a:cubicBezTo>
                <a:cubicBezTo>
                  <a:pt x="4886301" y="2104789"/>
                  <a:pt x="4678033" y="2078059"/>
                  <a:pt x="4412693" y="2064715"/>
                </a:cubicBezTo>
                <a:cubicBezTo>
                  <a:pt x="3955312" y="2003460"/>
                  <a:pt x="3449016" y="2164904"/>
                  <a:pt x="3088885" y="2064715"/>
                </a:cubicBezTo>
                <a:lnTo>
                  <a:pt x="3088885" y="2064715"/>
                </a:lnTo>
                <a:cubicBezTo>
                  <a:pt x="2715424" y="2092558"/>
                  <a:pt x="1570587" y="2099664"/>
                  <a:pt x="344126" y="2064715"/>
                </a:cubicBezTo>
                <a:cubicBezTo>
                  <a:pt x="132091" y="2086803"/>
                  <a:pt x="1871" y="1892685"/>
                  <a:pt x="0" y="1720589"/>
                </a:cubicBezTo>
                <a:cubicBezTo>
                  <a:pt x="72602" y="1402998"/>
                  <a:pt x="-42036" y="1071494"/>
                  <a:pt x="0" y="860298"/>
                </a:cubicBezTo>
                <a:cubicBezTo>
                  <a:pt x="-39703" y="616569"/>
                  <a:pt x="-19566" y="581963"/>
                  <a:pt x="0" y="344119"/>
                </a:cubicBezTo>
                <a:lnTo>
                  <a:pt x="0" y="344119"/>
                </a:lnTo>
                <a:lnTo>
                  <a:pt x="0" y="344126"/>
                </a:lnTo>
                <a:close/>
              </a:path>
            </a:pathLst>
          </a:custGeom>
          <a:solidFill>
            <a:srgbClr val="CCFFFF"/>
          </a:solidFill>
          <a:ln w="38100">
            <a:solidFill>
              <a:srgbClr val="7030A0"/>
            </a:solidFill>
            <a:extLst>
              <a:ext uri="{C807C97D-BFC1-408E-A445-0C87EB9F89A2}">
                <ask:lineSketchStyleProps xmlns:ask="http://schemas.microsoft.com/office/drawing/2018/sketchyshapes" sd="2882241563">
                  <a:prstGeom prst="wedgeRoundRectCallout">
                    <a:avLst>
                      <a:gd name="adj1" fmla="val 56064"/>
                      <a:gd name="adj2" fmla="val -46230"/>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2400" b="1" i="1">
                <a:solidFill>
                  <a:prstClr val="black"/>
                </a:solidFill>
                <a:latin typeface="Calibri" panose="020F0502020204030204"/>
              </a:rPr>
              <a:t>Chuyến đi bằng tàu thuỷ trên sông Von-ga cùng bà khi còn nhỏ vào những ngày thu vô cùng đẹp đẽ đã để lại ấn tượng sâu sắc trong lòng tác giả.</a:t>
            </a:r>
            <a:endParaRPr lang="vi-VN" sz="2400" b="1" i="1" dirty="0" err="1">
              <a:solidFill>
                <a:prstClr val="black"/>
              </a:solidFill>
              <a:latin typeface="Calibri" panose="020F0502020204030204"/>
            </a:endParaRPr>
          </a:p>
        </p:txBody>
      </p:sp>
    </p:spTree>
    <p:extLst>
      <p:ext uri="{BB962C8B-B14F-4D97-AF65-F5344CB8AC3E}">
        <p14:creationId xmlns:p14="http://schemas.microsoft.com/office/powerpoint/2010/main" val="2736827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AA0FF7-514A-06A3-6A1F-9CA1C4FC5484}"/>
              </a:ext>
            </a:extLst>
          </p:cNvPr>
          <p:cNvPicPr>
            <a:picLocks noChangeAspect="1"/>
          </p:cNvPicPr>
          <p:nvPr/>
        </p:nvPicPr>
        <p:blipFill>
          <a:blip r:embed="rId3"/>
          <a:stretch>
            <a:fillRect/>
          </a:stretch>
        </p:blipFill>
        <p:spPr>
          <a:xfrm>
            <a:off x="0" y="0"/>
            <a:ext cx="9144000" cy="5143500"/>
          </a:xfrm>
          <a:prstGeom prst="rect">
            <a:avLst/>
          </a:prstGeom>
        </p:spPr>
      </p:pic>
      <p:pic>
        <p:nvPicPr>
          <p:cNvPr id="9" name="Graphic 8">
            <a:extLst>
              <a:ext uri="{FF2B5EF4-FFF2-40B4-BE49-F238E27FC236}">
                <a16:creationId xmlns:a16="http://schemas.microsoft.com/office/drawing/2014/main" id="{03F0F324-C4F0-D5E6-5FE8-E3F944DA4B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3343" y="1341057"/>
            <a:ext cx="6179105" cy="2461386"/>
          </a:xfrm>
          <a:prstGeom prst="rect">
            <a:avLst/>
          </a:prstGeom>
        </p:spPr>
      </p:pic>
      <p:sp>
        <p:nvSpPr>
          <p:cNvPr id="10" name="TextBox 9">
            <a:extLst>
              <a:ext uri="{FF2B5EF4-FFF2-40B4-BE49-F238E27FC236}">
                <a16:creationId xmlns:a16="http://schemas.microsoft.com/office/drawing/2014/main" id="{1F67D275-C539-32B2-6434-C902224CAA5D}"/>
              </a:ext>
            </a:extLst>
          </p:cNvPr>
          <p:cNvSpPr txBox="1"/>
          <p:nvPr/>
        </p:nvSpPr>
        <p:spPr>
          <a:xfrm>
            <a:off x="2408094" y="194829"/>
            <a:ext cx="4520045" cy="1107996"/>
          </a:xfrm>
          <a:prstGeom prst="rect">
            <a:avLst/>
          </a:prstGeom>
          <a:noFill/>
        </p:spPr>
        <p:txBody>
          <a:bodyPr wrap="square" rtlCol="0">
            <a:spAutoFit/>
          </a:bodyPr>
          <a:lstStyle/>
          <a:p>
            <a:pPr defTabSz="685800"/>
            <a:r>
              <a:rPr lang="en-US" sz="6600" dirty="0">
                <a:ln w="28575">
                  <a:solidFill>
                    <a:prstClr val="white"/>
                  </a:solidFill>
                </a:ln>
                <a:solidFill>
                  <a:srgbClr val="FF0066"/>
                </a:solidFill>
                <a:latin typeface="SVN-Hole Hearted" panose="020B0A06020104020203" pitchFamily="34" charset="0"/>
              </a:rPr>
              <a:t>KHỞI ĐỘNG</a:t>
            </a:r>
          </a:p>
        </p:txBody>
      </p:sp>
    </p:spTree>
    <p:extLst>
      <p:ext uri="{BB962C8B-B14F-4D97-AF65-F5344CB8AC3E}">
        <p14:creationId xmlns:p14="http://schemas.microsoft.com/office/powerpoint/2010/main" val="178911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repeatCount="2000" fill="hold" grpId="0" nodeType="afterEffect">
                                  <p:stCondLst>
                                    <p:cond delay="0"/>
                                  </p:stCondLst>
                                  <p:iterate type="lt">
                                    <p:tmPct val="10000"/>
                                  </p:iterate>
                                  <p:childTnLst>
                                    <p:animMotion origin="layout" path="M 3.125E-6 2.96296E-6 L 3.12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F67D275-C539-32B2-6434-C902224CAA5D}"/>
              </a:ext>
            </a:extLst>
          </p:cNvPr>
          <p:cNvSpPr txBox="1"/>
          <p:nvPr/>
        </p:nvSpPr>
        <p:spPr>
          <a:xfrm>
            <a:off x="2607933" y="233467"/>
            <a:ext cx="5871234" cy="1015663"/>
          </a:xfrm>
          <a:prstGeom prst="rect">
            <a:avLst/>
          </a:prstGeom>
          <a:noFill/>
        </p:spPr>
        <p:txBody>
          <a:bodyPr wrap="square" rtlCol="0">
            <a:spAutoFit/>
          </a:bodyPr>
          <a:lstStyle/>
          <a:p>
            <a:pPr defTabSz="685800"/>
            <a:r>
              <a:rPr lang="en-US" sz="6000" dirty="0" err="1">
                <a:ln w="28575">
                  <a:solidFill>
                    <a:prstClr val="white"/>
                  </a:solidFill>
                </a:ln>
                <a:solidFill>
                  <a:srgbClr val="FF0066"/>
                </a:solidFill>
                <a:latin typeface="SVN-Hole Hearted" panose="020B0A06020104020203" pitchFamily="34" charset="0"/>
              </a:rPr>
              <a:t>Luyện</a:t>
            </a:r>
            <a:r>
              <a:rPr lang="en-US" sz="6000" dirty="0">
                <a:ln w="28575">
                  <a:solidFill>
                    <a:prstClr val="white"/>
                  </a:solidFill>
                </a:ln>
                <a:solidFill>
                  <a:srgbClr val="FF0066"/>
                </a:solidFill>
                <a:latin typeface="SVN-Hole Hearted" panose="020B0A06020104020203" pitchFamily="34" charset="0"/>
              </a:rPr>
              <a:t> </a:t>
            </a:r>
            <a:r>
              <a:rPr lang="en-US" sz="6000" dirty="0" err="1">
                <a:ln w="28575">
                  <a:solidFill>
                    <a:prstClr val="white"/>
                  </a:solidFill>
                </a:ln>
                <a:solidFill>
                  <a:srgbClr val="FF0066"/>
                </a:solidFill>
                <a:latin typeface="SVN-Hole Hearted" panose="020B0A06020104020203" pitchFamily="34" charset="0"/>
              </a:rPr>
              <a:t>đọc</a:t>
            </a:r>
            <a:r>
              <a:rPr lang="en-US" sz="6000" dirty="0">
                <a:ln w="28575">
                  <a:solidFill>
                    <a:prstClr val="white"/>
                  </a:solidFill>
                </a:ln>
                <a:solidFill>
                  <a:srgbClr val="FF0066"/>
                </a:solidFill>
                <a:latin typeface="SVN-Hole Hearted" panose="020B0A06020104020203" pitchFamily="34" charset="0"/>
              </a:rPr>
              <a:t> </a:t>
            </a:r>
            <a:r>
              <a:rPr lang="en-US" sz="6000" dirty="0" err="1">
                <a:ln w="28575">
                  <a:solidFill>
                    <a:prstClr val="white"/>
                  </a:solidFill>
                </a:ln>
                <a:solidFill>
                  <a:srgbClr val="FF0066"/>
                </a:solidFill>
                <a:latin typeface="SVN-Hole Hearted" panose="020B0A06020104020203" pitchFamily="34" charset="0"/>
              </a:rPr>
              <a:t>lại</a:t>
            </a:r>
            <a:endParaRPr lang="en-US" sz="6000" dirty="0">
              <a:ln w="28575">
                <a:solidFill>
                  <a:prstClr val="white"/>
                </a:solidFill>
              </a:ln>
              <a:solidFill>
                <a:srgbClr val="FF0066"/>
              </a:solidFill>
              <a:latin typeface="SVN-Hole Hearted" panose="020B0A06020104020203" pitchFamily="34" charset="0"/>
            </a:endParaRPr>
          </a:p>
        </p:txBody>
      </p:sp>
      <p:pic>
        <p:nvPicPr>
          <p:cNvPr id="3" name="Graphic 2">
            <a:extLst>
              <a:ext uri="{FF2B5EF4-FFF2-40B4-BE49-F238E27FC236}">
                <a16:creationId xmlns:a16="http://schemas.microsoft.com/office/drawing/2014/main" id="{B43E6E6D-F57C-184C-35D9-AD886469EE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4500" y="1164029"/>
            <a:ext cx="3009050" cy="3094697"/>
          </a:xfrm>
          <a:prstGeom prst="rect">
            <a:avLst/>
          </a:prstGeom>
        </p:spPr>
      </p:pic>
      <p:grpSp>
        <p:nvGrpSpPr>
          <p:cNvPr id="2" name="Group 1">
            <a:extLst>
              <a:ext uri="{FF2B5EF4-FFF2-40B4-BE49-F238E27FC236}">
                <a16:creationId xmlns:a16="http://schemas.microsoft.com/office/drawing/2014/main" id="{408D7F9E-9506-EC98-ED7E-AEAC684ACEEE}"/>
              </a:ext>
            </a:extLst>
          </p:cNvPr>
          <p:cNvGrpSpPr/>
          <p:nvPr/>
        </p:nvGrpSpPr>
        <p:grpSpPr>
          <a:xfrm>
            <a:off x="337349" y="549072"/>
            <a:ext cx="2525729" cy="772792"/>
            <a:chOff x="159959" y="979277"/>
            <a:chExt cx="4278007" cy="1030389"/>
          </a:xfrm>
        </p:grpSpPr>
        <p:sp>
          <p:nvSpPr>
            <p:cNvPr id="4" name="TextBox 3">
              <a:extLst>
                <a:ext uri="{FF2B5EF4-FFF2-40B4-BE49-F238E27FC236}">
                  <a16:creationId xmlns:a16="http://schemas.microsoft.com/office/drawing/2014/main" id="{92181A45-9399-280C-830E-47653DC4BACB}"/>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685800"/>
              <a:r>
                <a:rPr lang="en-US" sz="4950" dirty="0" err="1">
                  <a:ln w="127000">
                    <a:solidFill>
                      <a:prstClr val="white"/>
                    </a:solidFill>
                  </a:ln>
                  <a:solidFill>
                    <a:prstClr val="black"/>
                  </a:solidFill>
                  <a:latin typeface="#9Slide05 Phobia" panose="02000506000000020003" pitchFamily="2" charset="0"/>
                </a:rPr>
                <a:t>Hoạt</a:t>
              </a:r>
              <a:r>
                <a:rPr lang="en-US" sz="4950" dirty="0">
                  <a:ln w="127000">
                    <a:solidFill>
                      <a:prstClr val="white"/>
                    </a:solidFill>
                  </a:ln>
                  <a:solidFill>
                    <a:prstClr val="black"/>
                  </a:solidFill>
                  <a:latin typeface="#9Slide05 Phobia" panose="02000506000000020003" pitchFamily="2" charset="0"/>
                </a:rPr>
                <a:t>  </a:t>
              </a:r>
              <a:r>
                <a:rPr lang="en-US" sz="4950" dirty="0" err="1">
                  <a:ln w="127000">
                    <a:solidFill>
                      <a:prstClr val="white"/>
                    </a:solidFill>
                  </a:ln>
                  <a:solidFill>
                    <a:prstClr val="black"/>
                  </a:solidFill>
                  <a:latin typeface="#9Slide05 Phobia" panose="02000506000000020003" pitchFamily="2" charset="0"/>
                </a:rPr>
                <a:t>Động</a:t>
              </a:r>
              <a:endParaRPr lang="en-US" sz="4950" dirty="0">
                <a:ln w="127000">
                  <a:solidFill>
                    <a:prstClr val="white"/>
                  </a:solidFill>
                </a:ln>
                <a:solidFill>
                  <a:prstClr val="black"/>
                </a:solidFill>
                <a:latin typeface="#9Slide05 Phobia" panose="02000506000000020003" pitchFamily="2" charset="0"/>
              </a:endParaRPr>
            </a:p>
          </p:txBody>
        </p:sp>
        <p:sp>
          <p:nvSpPr>
            <p:cNvPr id="5" name="TextBox 4">
              <a:extLst>
                <a:ext uri="{FF2B5EF4-FFF2-40B4-BE49-F238E27FC236}">
                  <a16:creationId xmlns:a16="http://schemas.microsoft.com/office/drawing/2014/main" id="{9DD5E17B-4E0B-CD38-1CD7-FC60A53A088C}"/>
                </a:ext>
              </a:extLst>
            </p:cNvPr>
            <p:cNvSpPr txBox="1"/>
            <p:nvPr/>
          </p:nvSpPr>
          <p:spPr>
            <a:xfrm rot="20615280">
              <a:off x="174305" y="979277"/>
              <a:ext cx="4263661" cy="1015663"/>
            </a:xfrm>
            <a:prstGeom prst="rect">
              <a:avLst/>
            </a:prstGeom>
            <a:noFill/>
          </p:spPr>
          <p:txBody>
            <a:bodyPr wrap="square" rtlCol="0">
              <a:prstTxWarp prst="textArchUp">
                <a:avLst/>
              </a:prstTxWarp>
              <a:spAutoFit/>
            </a:bodyPr>
            <a:lstStyle/>
            <a:p>
              <a:pPr algn="ctr" defTabSz="685800"/>
              <a:r>
                <a:rPr lang="en-US" sz="4950" dirty="0" err="1">
                  <a:solidFill>
                    <a:srgbClr val="003366"/>
                  </a:solidFill>
                  <a:latin typeface="#9Slide05 Phobia" panose="02000506000000020003" pitchFamily="2" charset="0"/>
                </a:rPr>
                <a:t>Hoạt</a:t>
              </a:r>
              <a:r>
                <a:rPr lang="en-US" sz="4950" dirty="0">
                  <a:solidFill>
                    <a:srgbClr val="003366"/>
                  </a:solidFill>
                  <a:latin typeface="#9Slide05 Phobia" panose="02000506000000020003" pitchFamily="2" charset="0"/>
                </a:rPr>
                <a:t>  </a:t>
              </a:r>
              <a:r>
                <a:rPr lang="en-US" sz="4950" dirty="0" err="1">
                  <a:solidFill>
                    <a:srgbClr val="003366"/>
                  </a:solidFill>
                  <a:latin typeface="#9Slide05 Phobia" panose="02000506000000020003" pitchFamily="2" charset="0"/>
                </a:rPr>
                <a:t>Động</a:t>
              </a:r>
              <a:endParaRPr lang="en-US" sz="4950" dirty="0">
                <a:solidFill>
                  <a:srgbClr val="003366"/>
                </a:solidFill>
                <a:latin typeface="#9Slide05 Phobia" panose="02000506000000020003" pitchFamily="2" charset="0"/>
              </a:endParaRPr>
            </a:p>
          </p:txBody>
        </p:sp>
      </p:grpSp>
    </p:spTree>
    <p:extLst>
      <p:ext uri="{BB962C8B-B14F-4D97-AF65-F5344CB8AC3E}">
        <p14:creationId xmlns:p14="http://schemas.microsoft.com/office/powerpoint/2010/main" val="3787096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afterEffect">
                                  <p:stCondLst>
                                    <p:cond delay="0"/>
                                  </p:stCondLst>
                                  <p:iterate type="lt">
                                    <p:tmPct val="10000"/>
                                  </p:iterate>
                                  <p:childTnLst>
                                    <p:animMotion origin="layout" path="M -4.79167E-6 2.22222E-6 L -4.79167E-6 -0.07222 " pathEditMode="relative" rAng="0" ptsTypes="AA">
                                      <p:cBhvr>
                                        <p:cTn id="6" dur="250" accel="50000" decel="50000" autoRev="1" fill="hold">
                                          <p:stCondLst>
                                            <p:cond delay="0"/>
                                          </p:stCondLst>
                                        </p:cTn>
                                        <p:tgtEl>
                                          <p:spTgt spid="10"/>
                                        </p:tgtEl>
                                        <p:attrNameLst>
                                          <p:attrName>ppt_x</p:attrName>
                                          <p:attrName>ppt_y</p:attrName>
                                        </p:attrNameLst>
                                      </p:cBhvr>
                                      <p:rCtr x="0" y="-3611"/>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repeatCount="200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F75A65E-33BF-E42A-71CE-27F9BCD64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70" y="1122668"/>
            <a:ext cx="2746716" cy="3441169"/>
          </a:xfrm>
          <a:prstGeom prst="rect">
            <a:avLst/>
          </a:prstGeom>
        </p:spPr>
      </p:pic>
      <p:sp>
        <p:nvSpPr>
          <p:cNvPr id="6" name="Rectangle: Rounded Corners 5">
            <a:extLst>
              <a:ext uri="{FF2B5EF4-FFF2-40B4-BE49-F238E27FC236}">
                <a16:creationId xmlns:a16="http://schemas.microsoft.com/office/drawing/2014/main" id="{B31FAF6B-0B3B-BD1A-947C-A14609DBD1C7}"/>
              </a:ext>
            </a:extLst>
          </p:cNvPr>
          <p:cNvSpPr/>
          <p:nvPr/>
        </p:nvSpPr>
        <p:spPr>
          <a:xfrm>
            <a:off x="3282043" y="114300"/>
            <a:ext cx="5086350" cy="1649186"/>
          </a:xfrm>
          <a:custGeom>
            <a:avLst/>
            <a:gdLst>
              <a:gd name="connsiteX0" fmla="*/ 0 w 5086350"/>
              <a:gd name="connsiteY0" fmla="*/ 274870 h 1649186"/>
              <a:gd name="connsiteX1" fmla="*/ 274870 w 5086350"/>
              <a:gd name="connsiteY1" fmla="*/ 0 h 1649186"/>
              <a:gd name="connsiteX2" fmla="*/ 4811480 w 5086350"/>
              <a:gd name="connsiteY2" fmla="*/ 0 h 1649186"/>
              <a:gd name="connsiteX3" fmla="*/ 5086350 w 5086350"/>
              <a:gd name="connsiteY3" fmla="*/ 274870 h 1649186"/>
              <a:gd name="connsiteX4" fmla="*/ 5086350 w 5086350"/>
              <a:gd name="connsiteY4" fmla="*/ 1374316 h 1649186"/>
              <a:gd name="connsiteX5" fmla="*/ 4811480 w 5086350"/>
              <a:gd name="connsiteY5" fmla="*/ 1649186 h 1649186"/>
              <a:gd name="connsiteX6" fmla="*/ 274870 w 5086350"/>
              <a:gd name="connsiteY6" fmla="*/ 1649186 h 1649186"/>
              <a:gd name="connsiteX7" fmla="*/ 0 w 5086350"/>
              <a:gd name="connsiteY7" fmla="*/ 1374316 h 1649186"/>
              <a:gd name="connsiteX8" fmla="*/ 0 w 5086350"/>
              <a:gd name="connsiteY8" fmla="*/ 274870 h 16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6350" h="1649186" fill="none" extrusionOk="0">
                <a:moveTo>
                  <a:pt x="0" y="274870"/>
                </a:moveTo>
                <a:cubicBezTo>
                  <a:pt x="3131" y="123545"/>
                  <a:pt x="129300" y="1773"/>
                  <a:pt x="274870" y="0"/>
                </a:cubicBezTo>
                <a:cubicBezTo>
                  <a:pt x="1889715" y="-44868"/>
                  <a:pt x="4134213" y="60709"/>
                  <a:pt x="4811480" y="0"/>
                </a:cubicBezTo>
                <a:cubicBezTo>
                  <a:pt x="4964717" y="1331"/>
                  <a:pt x="5074214" y="131585"/>
                  <a:pt x="5086350" y="274870"/>
                </a:cubicBezTo>
                <a:cubicBezTo>
                  <a:pt x="5155597" y="555511"/>
                  <a:pt x="5116739" y="975247"/>
                  <a:pt x="5086350" y="1374316"/>
                </a:cubicBezTo>
                <a:cubicBezTo>
                  <a:pt x="5107456" y="1507208"/>
                  <a:pt x="4952750" y="1626188"/>
                  <a:pt x="4811480" y="1649186"/>
                </a:cubicBezTo>
                <a:cubicBezTo>
                  <a:pt x="2630868" y="1737622"/>
                  <a:pt x="1996579" y="1646149"/>
                  <a:pt x="274870" y="1649186"/>
                </a:cubicBezTo>
                <a:cubicBezTo>
                  <a:pt x="134442" y="1666093"/>
                  <a:pt x="8855" y="1536259"/>
                  <a:pt x="0" y="1374316"/>
                </a:cubicBezTo>
                <a:cubicBezTo>
                  <a:pt x="68422" y="1056811"/>
                  <a:pt x="36107" y="490514"/>
                  <a:pt x="0" y="274870"/>
                </a:cubicBezTo>
                <a:close/>
              </a:path>
              <a:path w="5086350" h="1649186" stroke="0" extrusionOk="0">
                <a:moveTo>
                  <a:pt x="0" y="274870"/>
                </a:moveTo>
                <a:cubicBezTo>
                  <a:pt x="4367" y="122539"/>
                  <a:pt x="122010" y="3340"/>
                  <a:pt x="274870" y="0"/>
                </a:cubicBezTo>
                <a:cubicBezTo>
                  <a:pt x="1934203" y="-39565"/>
                  <a:pt x="4135267" y="90584"/>
                  <a:pt x="4811480" y="0"/>
                </a:cubicBezTo>
                <a:cubicBezTo>
                  <a:pt x="4970724" y="-1841"/>
                  <a:pt x="5102626" y="127431"/>
                  <a:pt x="5086350" y="274870"/>
                </a:cubicBezTo>
                <a:cubicBezTo>
                  <a:pt x="5157900" y="431319"/>
                  <a:pt x="4991794" y="1045794"/>
                  <a:pt x="5086350" y="1374316"/>
                </a:cubicBezTo>
                <a:cubicBezTo>
                  <a:pt x="5092317" y="1513487"/>
                  <a:pt x="4981857" y="1668336"/>
                  <a:pt x="4811480" y="1649186"/>
                </a:cubicBezTo>
                <a:cubicBezTo>
                  <a:pt x="4000614" y="1524041"/>
                  <a:pt x="1419202" y="1498487"/>
                  <a:pt x="274870" y="1649186"/>
                </a:cubicBezTo>
                <a:cubicBezTo>
                  <a:pt x="119270" y="1630943"/>
                  <a:pt x="-2417" y="1523127"/>
                  <a:pt x="0" y="1374316"/>
                </a:cubicBezTo>
                <a:cubicBezTo>
                  <a:pt x="65445" y="849597"/>
                  <a:pt x="17385" y="802866"/>
                  <a:pt x="0" y="274870"/>
                </a:cubicBezTo>
                <a:close/>
              </a:path>
            </a:pathLst>
          </a:custGeom>
          <a:solidFill>
            <a:srgbClr val="FFFFCC"/>
          </a:solidFill>
          <a:ln w="38100">
            <a:solidFill>
              <a:srgbClr val="002060"/>
            </a:solidFill>
            <a:extLst>
              <a:ext uri="{C807C97D-BFC1-408E-A445-0C87EB9F89A2}">
                <ask:lineSketchStyleProp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400" b="1" dirty="0">
                <a:solidFill>
                  <a:prstClr val="black"/>
                </a:solidFill>
                <a:latin typeface="Calibri" panose="020F0502020204030204"/>
              </a:rPr>
              <a:t>Theo </a:t>
            </a:r>
            <a:r>
              <a:rPr lang="en-US" sz="2400" b="1" dirty="0" err="1">
                <a:solidFill>
                  <a:prstClr val="black"/>
                </a:solidFill>
                <a:latin typeface="Calibri" panose="020F0502020204030204"/>
              </a:rPr>
              <a:t>em</a:t>
            </a:r>
            <a:r>
              <a:rPr lang="en-US" sz="2400" b="1" dirty="0">
                <a:solidFill>
                  <a:prstClr val="black"/>
                </a:solidFill>
                <a:latin typeface="Calibri" panose="020F0502020204030204"/>
              </a:rPr>
              <a:t>, </a:t>
            </a:r>
            <a:r>
              <a:rPr lang="en-US" sz="2400" b="1" err="1">
                <a:solidFill>
                  <a:prstClr val="black"/>
                </a:solidFill>
                <a:latin typeface="Calibri" panose="020F0502020204030204"/>
              </a:rPr>
              <a:t>bài</a:t>
            </a:r>
            <a:r>
              <a:rPr lang="en-US" sz="2400" b="1">
                <a:solidFill>
                  <a:prstClr val="black"/>
                </a:solidFill>
                <a:latin typeface="Calibri" panose="020F0502020204030204"/>
              </a:rPr>
              <a:t> đọc </a:t>
            </a:r>
            <a:r>
              <a:rPr lang="en-US" sz="2400" b="1" dirty="0" err="1">
                <a:solidFill>
                  <a:prstClr val="black"/>
                </a:solidFill>
                <a:latin typeface="Calibri" panose="020F0502020204030204"/>
              </a:rPr>
              <a:t>được</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đọc</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với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giọng</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điệu</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như</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thế</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nào</a:t>
            </a:r>
            <a:r>
              <a:rPr lang="en-US" sz="2400" b="1" dirty="0">
                <a:solidFill>
                  <a:prstClr val="black"/>
                </a:solidFill>
                <a:latin typeface="Calibri" panose="020F0502020204030204"/>
              </a:rPr>
              <a:t>?</a:t>
            </a:r>
          </a:p>
        </p:txBody>
      </p:sp>
      <p:sp>
        <p:nvSpPr>
          <p:cNvPr id="7" name="Speech Bubble: Rectangle with Corners Rounded 6">
            <a:extLst>
              <a:ext uri="{FF2B5EF4-FFF2-40B4-BE49-F238E27FC236}">
                <a16:creationId xmlns:a16="http://schemas.microsoft.com/office/drawing/2014/main" id="{9E7545D1-C4A9-4B5A-1160-9D9EE45254CA}"/>
              </a:ext>
            </a:extLst>
          </p:cNvPr>
          <p:cNvSpPr/>
          <p:nvPr/>
        </p:nvSpPr>
        <p:spPr>
          <a:xfrm>
            <a:off x="3282043" y="1967593"/>
            <a:ext cx="4808765" cy="2057400"/>
          </a:xfrm>
          <a:custGeom>
            <a:avLst/>
            <a:gdLst>
              <a:gd name="connsiteX0" fmla="*/ 0 w 4808765"/>
              <a:gd name="connsiteY0" fmla="*/ 342907 h 2057400"/>
              <a:gd name="connsiteX1" fmla="*/ 342907 w 4808765"/>
              <a:gd name="connsiteY1" fmla="*/ 0 h 2057400"/>
              <a:gd name="connsiteX2" fmla="*/ 801461 w 4808765"/>
              <a:gd name="connsiteY2" fmla="*/ 0 h 2057400"/>
              <a:gd name="connsiteX3" fmla="*/ 801461 w 4808765"/>
              <a:gd name="connsiteY3" fmla="*/ 0 h 2057400"/>
              <a:gd name="connsiteX4" fmla="*/ 2003652 w 4808765"/>
              <a:gd name="connsiteY4" fmla="*/ 0 h 2057400"/>
              <a:gd name="connsiteX5" fmla="*/ 4465858 w 4808765"/>
              <a:gd name="connsiteY5" fmla="*/ 0 h 2057400"/>
              <a:gd name="connsiteX6" fmla="*/ 4808765 w 4808765"/>
              <a:gd name="connsiteY6" fmla="*/ 342907 h 2057400"/>
              <a:gd name="connsiteX7" fmla="*/ 4808765 w 4808765"/>
              <a:gd name="connsiteY7" fmla="*/ 342900 h 2057400"/>
              <a:gd name="connsiteX8" fmla="*/ 4808765 w 4808765"/>
              <a:gd name="connsiteY8" fmla="*/ 342900 h 2057400"/>
              <a:gd name="connsiteX9" fmla="*/ 4808765 w 4808765"/>
              <a:gd name="connsiteY9" fmla="*/ 857250 h 2057400"/>
              <a:gd name="connsiteX10" fmla="*/ 4808765 w 4808765"/>
              <a:gd name="connsiteY10" fmla="*/ 1714493 h 2057400"/>
              <a:gd name="connsiteX11" fmla="*/ 4465858 w 4808765"/>
              <a:gd name="connsiteY11" fmla="*/ 2057400 h 2057400"/>
              <a:gd name="connsiteX12" fmla="*/ 2003652 w 4808765"/>
              <a:gd name="connsiteY12" fmla="*/ 2057400 h 2057400"/>
              <a:gd name="connsiteX13" fmla="*/ 801461 w 4808765"/>
              <a:gd name="connsiteY13" fmla="*/ 2057400 h 2057400"/>
              <a:gd name="connsiteX14" fmla="*/ 801461 w 4808765"/>
              <a:gd name="connsiteY14" fmla="*/ 2057400 h 2057400"/>
              <a:gd name="connsiteX15" fmla="*/ 342907 w 4808765"/>
              <a:gd name="connsiteY15" fmla="*/ 2057400 h 2057400"/>
              <a:gd name="connsiteX16" fmla="*/ 0 w 4808765"/>
              <a:gd name="connsiteY16" fmla="*/ 1714493 h 2057400"/>
              <a:gd name="connsiteX17" fmla="*/ 0 w 4808765"/>
              <a:gd name="connsiteY17" fmla="*/ 857250 h 2057400"/>
              <a:gd name="connsiteX18" fmla="*/ -377248 w 4808765"/>
              <a:gd name="connsiteY18" fmla="*/ 738874 h 2057400"/>
              <a:gd name="connsiteX19" fmla="*/ 0 w 4808765"/>
              <a:gd name="connsiteY19" fmla="*/ 342900 h 2057400"/>
              <a:gd name="connsiteX20" fmla="*/ 0 w 4808765"/>
              <a:gd name="connsiteY20" fmla="*/ 342907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8765" h="2057400" fill="none" extrusionOk="0">
                <a:moveTo>
                  <a:pt x="0" y="342907"/>
                </a:moveTo>
                <a:cubicBezTo>
                  <a:pt x="3370" y="153579"/>
                  <a:pt x="159004" y="4015"/>
                  <a:pt x="342907" y="0"/>
                </a:cubicBezTo>
                <a:cubicBezTo>
                  <a:pt x="476035" y="40605"/>
                  <a:pt x="666289" y="13245"/>
                  <a:pt x="801461" y="0"/>
                </a:cubicBezTo>
                <a:lnTo>
                  <a:pt x="801461" y="0"/>
                </a:lnTo>
                <a:cubicBezTo>
                  <a:pt x="1114700" y="86961"/>
                  <a:pt x="1507944" y="-30787"/>
                  <a:pt x="2003652" y="0"/>
                </a:cubicBezTo>
                <a:cubicBezTo>
                  <a:pt x="2476591" y="-30952"/>
                  <a:pt x="4216388" y="22201"/>
                  <a:pt x="4465858" y="0"/>
                </a:cubicBezTo>
                <a:cubicBezTo>
                  <a:pt x="4634302" y="4151"/>
                  <a:pt x="4810932" y="161296"/>
                  <a:pt x="4808765" y="342907"/>
                </a:cubicBezTo>
                <a:lnTo>
                  <a:pt x="4808765" y="342900"/>
                </a:lnTo>
                <a:lnTo>
                  <a:pt x="4808765" y="342900"/>
                </a:lnTo>
                <a:cubicBezTo>
                  <a:pt x="4762927" y="414128"/>
                  <a:pt x="4851685" y="618291"/>
                  <a:pt x="4808765" y="857250"/>
                </a:cubicBezTo>
                <a:cubicBezTo>
                  <a:pt x="4859872" y="1214852"/>
                  <a:pt x="4768971" y="1334580"/>
                  <a:pt x="4808765" y="1714493"/>
                </a:cubicBezTo>
                <a:cubicBezTo>
                  <a:pt x="4808630" y="1899530"/>
                  <a:pt x="4641317" y="2046027"/>
                  <a:pt x="4465858" y="2057400"/>
                </a:cubicBezTo>
                <a:cubicBezTo>
                  <a:pt x="3548244" y="2116145"/>
                  <a:pt x="2373713" y="1889053"/>
                  <a:pt x="2003652" y="2057400"/>
                </a:cubicBezTo>
                <a:cubicBezTo>
                  <a:pt x="1422515" y="2072842"/>
                  <a:pt x="990388" y="2063449"/>
                  <a:pt x="801461" y="2057400"/>
                </a:cubicBezTo>
                <a:lnTo>
                  <a:pt x="801461" y="2057400"/>
                </a:lnTo>
                <a:cubicBezTo>
                  <a:pt x="572189" y="2065234"/>
                  <a:pt x="437176" y="2094191"/>
                  <a:pt x="342907" y="2057400"/>
                </a:cubicBezTo>
                <a:cubicBezTo>
                  <a:pt x="153751" y="2074825"/>
                  <a:pt x="8996" y="1905785"/>
                  <a:pt x="0" y="1714493"/>
                </a:cubicBezTo>
                <a:cubicBezTo>
                  <a:pt x="-73515" y="1544202"/>
                  <a:pt x="-13454" y="1267902"/>
                  <a:pt x="0" y="857250"/>
                </a:cubicBezTo>
                <a:cubicBezTo>
                  <a:pt x="-187729" y="796184"/>
                  <a:pt x="-207540" y="807480"/>
                  <a:pt x="-377248" y="738874"/>
                </a:cubicBezTo>
                <a:cubicBezTo>
                  <a:pt x="-261897" y="681751"/>
                  <a:pt x="-78012" y="416787"/>
                  <a:pt x="0" y="342900"/>
                </a:cubicBezTo>
                <a:lnTo>
                  <a:pt x="0" y="342907"/>
                </a:lnTo>
                <a:close/>
              </a:path>
              <a:path w="4808765" h="2057400" stroke="0" extrusionOk="0">
                <a:moveTo>
                  <a:pt x="0" y="342907"/>
                </a:moveTo>
                <a:cubicBezTo>
                  <a:pt x="4739" y="173915"/>
                  <a:pt x="157615" y="6602"/>
                  <a:pt x="342907" y="0"/>
                </a:cubicBezTo>
                <a:cubicBezTo>
                  <a:pt x="432786" y="4684"/>
                  <a:pt x="652878" y="-32730"/>
                  <a:pt x="801461" y="0"/>
                </a:cubicBezTo>
                <a:lnTo>
                  <a:pt x="801461" y="0"/>
                </a:lnTo>
                <a:cubicBezTo>
                  <a:pt x="1150370" y="16370"/>
                  <a:pt x="1698023" y="43813"/>
                  <a:pt x="2003652" y="0"/>
                </a:cubicBezTo>
                <a:cubicBezTo>
                  <a:pt x="2997396" y="-57373"/>
                  <a:pt x="3333996" y="24980"/>
                  <a:pt x="4465858" y="0"/>
                </a:cubicBezTo>
                <a:cubicBezTo>
                  <a:pt x="4668421" y="-25588"/>
                  <a:pt x="4833422" y="144826"/>
                  <a:pt x="4808765" y="342907"/>
                </a:cubicBezTo>
                <a:lnTo>
                  <a:pt x="4808765" y="342900"/>
                </a:lnTo>
                <a:lnTo>
                  <a:pt x="4808765" y="342900"/>
                </a:lnTo>
                <a:cubicBezTo>
                  <a:pt x="4785085" y="419349"/>
                  <a:pt x="4792162" y="756504"/>
                  <a:pt x="4808765" y="857250"/>
                </a:cubicBezTo>
                <a:cubicBezTo>
                  <a:pt x="4740227" y="1066463"/>
                  <a:pt x="4883062" y="1354127"/>
                  <a:pt x="4808765" y="1714493"/>
                </a:cubicBezTo>
                <a:cubicBezTo>
                  <a:pt x="4818992" y="1907418"/>
                  <a:pt x="4665276" y="2075262"/>
                  <a:pt x="4465858" y="2057400"/>
                </a:cubicBezTo>
                <a:cubicBezTo>
                  <a:pt x="3248822" y="1983005"/>
                  <a:pt x="2810362" y="1933399"/>
                  <a:pt x="2003652" y="2057400"/>
                </a:cubicBezTo>
                <a:cubicBezTo>
                  <a:pt x="1879797" y="2014642"/>
                  <a:pt x="1126397" y="1971932"/>
                  <a:pt x="801461" y="2057400"/>
                </a:cubicBezTo>
                <a:lnTo>
                  <a:pt x="801461" y="2057400"/>
                </a:lnTo>
                <a:cubicBezTo>
                  <a:pt x="623046" y="2096274"/>
                  <a:pt x="495646" y="2043395"/>
                  <a:pt x="342907" y="2057400"/>
                </a:cubicBezTo>
                <a:cubicBezTo>
                  <a:pt x="166696" y="2042092"/>
                  <a:pt x="-11534" y="1888381"/>
                  <a:pt x="0" y="1714493"/>
                </a:cubicBezTo>
                <a:cubicBezTo>
                  <a:pt x="74815" y="1577419"/>
                  <a:pt x="-76985" y="1154790"/>
                  <a:pt x="0" y="857250"/>
                </a:cubicBezTo>
                <a:cubicBezTo>
                  <a:pt x="-182629" y="822561"/>
                  <a:pt x="-317929" y="790038"/>
                  <a:pt x="-377248" y="738874"/>
                </a:cubicBezTo>
                <a:cubicBezTo>
                  <a:pt x="-274847" y="601056"/>
                  <a:pt x="-168105" y="497928"/>
                  <a:pt x="0" y="342900"/>
                </a:cubicBezTo>
                <a:lnTo>
                  <a:pt x="0" y="342907"/>
                </a:ln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400">
                <a:solidFill>
                  <a:prstClr val="black"/>
                </a:solidFill>
                <a:latin typeface="Calibri" panose="020F0502020204030204"/>
              </a:rPr>
              <a:t>G</a:t>
            </a:r>
            <a:r>
              <a:rPr lang="vi-VN" sz="2400">
                <a:solidFill>
                  <a:prstClr val="black"/>
                </a:solidFill>
                <a:latin typeface="Calibri" panose="020F0502020204030204"/>
              </a:rPr>
              <a:t>iọng đọc trong sáng, vui tươi, nhấn giọng những từ ngữ tả cảnh, cảm xúc của bà và cháu,…</a:t>
            </a:r>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27927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D2FA44-52C7-E2F8-23B4-B25CA7E9A3FE}"/>
              </a:ext>
            </a:extLst>
          </p:cNvPr>
          <p:cNvSpPr/>
          <p:nvPr/>
        </p:nvSpPr>
        <p:spPr>
          <a:xfrm>
            <a:off x="152400" y="285750"/>
            <a:ext cx="8839199" cy="4546023"/>
          </a:xfrm>
          <a:custGeom>
            <a:avLst/>
            <a:gdLst>
              <a:gd name="connsiteX0" fmla="*/ 0 w 8839199"/>
              <a:gd name="connsiteY0" fmla="*/ 757686 h 4546023"/>
              <a:gd name="connsiteX1" fmla="*/ 757686 w 8839199"/>
              <a:gd name="connsiteY1" fmla="*/ 0 h 4546023"/>
              <a:gd name="connsiteX2" fmla="*/ 1203774 w 8839199"/>
              <a:gd name="connsiteY2" fmla="*/ 0 h 4546023"/>
              <a:gd name="connsiteX3" fmla="*/ 1942814 w 8839199"/>
              <a:gd name="connsiteY3" fmla="*/ 0 h 4546023"/>
              <a:gd name="connsiteX4" fmla="*/ 2535379 w 8839199"/>
              <a:gd name="connsiteY4" fmla="*/ 0 h 4546023"/>
              <a:gd name="connsiteX5" fmla="*/ 3347658 w 8839199"/>
              <a:gd name="connsiteY5" fmla="*/ 0 h 4546023"/>
              <a:gd name="connsiteX6" fmla="*/ 3793745 w 8839199"/>
              <a:gd name="connsiteY6" fmla="*/ 0 h 4546023"/>
              <a:gd name="connsiteX7" fmla="*/ 4532786 w 8839199"/>
              <a:gd name="connsiteY7" fmla="*/ 0 h 4546023"/>
              <a:gd name="connsiteX8" fmla="*/ 5125350 w 8839199"/>
              <a:gd name="connsiteY8" fmla="*/ 0 h 4546023"/>
              <a:gd name="connsiteX9" fmla="*/ 5937629 w 8839199"/>
              <a:gd name="connsiteY9" fmla="*/ 0 h 4546023"/>
              <a:gd name="connsiteX10" fmla="*/ 6456955 w 8839199"/>
              <a:gd name="connsiteY10" fmla="*/ 0 h 4546023"/>
              <a:gd name="connsiteX11" fmla="*/ 7049519 w 8839199"/>
              <a:gd name="connsiteY11" fmla="*/ 0 h 4546023"/>
              <a:gd name="connsiteX12" fmla="*/ 8081513 w 8839199"/>
              <a:gd name="connsiteY12" fmla="*/ 0 h 4546023"/>
              <a:gd name="connsiteX13" fmla="*/ 8839199 w 8839199"/>
              <a:gd name="connsiteY13" fmla="*/ 757686 h 4546023"/>
              <a:gd name="connsiteX14" fmla="*/ 8839199 w 8839199"/>
              <a:gd name="connsiteY14" fmla="*/ 1333510 h 4546023"/>
              <a:gd name="connsiteX15" fmla="*/ 8839199 w 8839199"/>
              <a:gd name="connsiteY15" fmla="*/ 1848720 h 4546023"/>
              <a:gd name="connsiteX16" fmla="*/ 8839199 w 8839199"/>
              <a:gd name="connsiteY16" fmla="*/ 2363931 h 4546023"/>
              <a:gd name="connsiteX17" fmla="*/ 8839199 w 8839199"/>
              <a:gd name="connsiteY17" fmla="*/ 2970061 h 4546023"/>
              <a:gd name="connsiteX18" fmla="*/ 8839199 w 8839199"/>
              <a:gd name="connsiteY18" fmla="*/ 3788337 h 4546023"/>
              <a:gd name="connsiteX19" fmla="*/ 8081513 w 8839199"/>
              <a:gd name="connsiteY19" fmla="*/ 4546023 h 4546023"/>
              <a:gd name="connsiteX20" fmla="*/ 7562187 w 8839199"/>
              <a:gd name="connsiteY20" fmla="*/ 4546023 h 4546023"/>
              <a:gd name="connsiteX21" fmla="*/ 6969623 w 8839199"/>
              <a:gd name="connsiteY21" fmla="*/ 4546023 h 4546023"/>
              <a:gd name="connsiteX22" fmla="*/ 6523535 w 8839199"/>
              <a:gd name="connsiteY22" fmla="*/ 4546023 h 4546023"/>
              <a:gd name="connsiteX23" fmla="*/ 5784495 w 8839199"/>
              <a:gd name="connsiteY23" fmla="*/ 4546023 h 4546023"/>
              <a:gd name="connsiteX24" fmla="*/ 4972216 w 8839199"/>
              <a:gd name="connsiteY24" fmla="*/ 4546023 h 4546023"/>
              <a:gd name="connsiteX25" fmla="*/ 4159937 w 8839199"/>
              <a:gd name="connsiteY25" fmla="*/ 4546023 h 4546023"/>
              <a:gd name="connsiteX26" fmla="*/ 3420896 w 8839199"/>
              <a:gd name="connsiteY26" fmla="*/ 4546023 h 4546023"/>
              <a:gd name="connsiteX27" fmla="*/ 2608617 w 8839199"/>
              <a:gd name="connsiteY27" fmla="*/ 4546023 h 4546023"/>
              <a:gd name="connsiteX28" fmla="*/ 1942814 w 8839199"/>
              <a:gd name="connsiteY28" fmla="*/ 4546023 h 4546023"/>
              <a:gd name="connsiteX29" fmla="*/ 1496727 w 8839199"/>
              <a:gd name="connsiteY29" fmla="*/ 4546023 h 4546023"/>
              <a:gd name="connsiteX30" fmla="*/ 757686 w 8839199"/>
              <a:gd name="connsiteY30" fmla="*/ 4546023 h 4546023"/>
              <a:gd name="connsiteX31" fmla="*/ 0 w 8839199"/>
              <a:gd name="connsiteY31" fmla="*/ 3788337 h 4546023"/>
              <a:gd name="connsiteX32" fmla="*/ 0 w 8839199"/>
              <a:gd name="connsiteY32" fmla="*/ 3212513 h 4546023"/>
              <a:gd name="connsiteX33" fmla="*/ 0 w 8839199"/>
              <a:gd name="connsiteY33" fmla="*/ 2636690 h 4546023"/>
              <a:gd name="connsiteX34" fmla="*/ 0 w 8839199"/>
              <a:gd name="connsiteY34" fmla="*/ 2030559 h 4546023"/>
              <a:gd name="connsiteX35" fmla="*/ 0 w 8839199"/>
              <a:gd name="connsiteY35" fmla="*/ 1485042 h 4546023"/>
              <a:gd name="connsiteX36" fmla="*/ 0 w 8839199"/>
              <a:gd name="connsiteY36" fmla="*/ 757686 h 454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199" h="4546023" fill="none" extrusionOk="0">
                <a:moveTo>
                  <a:pt x="0" y="757686"/>
                </a:moveTo>
                <a:cubicBezTo>
                  <a:pt x="-78178" y="338715"/>
                  <a:pt x="317378" y="-20435"/>
                  <a:pt x="757686" y="0"/>
                </a:cubicBezTo>
                <a:cubicBezTo>
                  <a:pt x="954869" y="11151"/>
                  <a:pt x="1107606" y="10728"/>
                  <a:pt x="1203774" y="0"/>
                </a:cubicBezTo>
                <a:cubicBezTo>
                  <a:pt x="1299942" y="-10728"/>
                  <a:pt x="1705609" y="24343"/>
                  <a:pt x="1942814" y="0"/>
                </a:cubicBezTo>
                <a:cubicBezTo>
                  <a:pt x="2180019" y="-24343"/>
                  <a:pt x="2263406" y="-2178"/>
                  <a:pt x="2535379" y="0"/>
                </a:cubicBezTo>
                <a:cubicBezTo>
                  <a:pt x="2807353" y="2178"/>
                  <a:pt x="2980755" y="22948"/>
                  <a:pt x="3347658" y="0"/>
                </a:cubicBezTo>
                <a:cubicBezTo>
                  <a:pt x="3714561" y="-22948"/>
                  <a:pt x="3584644" y="15760"/>
                  <a:pt x="3793745" y="0"/>
                </a:cubicBezTo>
                <a:cubicBezTo>
                  <a:pt x="4002846" y="-15760"/>
                  <a:pt x="4309950" y="-15648"/>
                  <a:pt x="4532786" y="0"/>
                </a:cubicBezTo>
                <a:cubicBezTo>
                  <a:pt x="4755622" y="15648"/>
                  <a:pt x="4882243" y="26632"/>
                  <a:pt x="5125350" y="0"/>
                </a:cubicBezTo>
                <a:cubicBezTo>
                  <a:pt x="5368457" y="-26632"/>
                  <a:pt x="5584973" y="-8064"/>
                  <a:pt x="5937629" y="0"/>
                </a:cubicBezTo>
                <a:cubicBezTo>
                  <a:pt x="6290285" y="8064"/>
                  <a:pt x="6241969" y="-4407"/>
                  <a:pt x="6456955" y="0"/>
                </a:cubicBezTo>
                <a:cubicBezTo>
                  <a:pt x="6671941" y="4407"/>
                  <a:pt x="6769475" y="-13913"/>
                  <a:pt x="7049519" y="0"/>
                </a:cubicBezTo>
                <a:cubicBezTo>
                  <a:pt x="7329563" y="13913"/>
                  <a:pt x="7680822" y="-44866"/>
                  <a:pt x="8081513" y="0"/>
                </a:cubicBezTo>
                <a:cubicBezTo>
                  <a:pt x="8415828" y="-21362"/>
                  <a:pt x="8806615" y="361402"/>
                  <a:pt x="8839199" y="757686"/>
                </a:cubicBezTo>
                <a:cubicBezTo>
                  <a:pt x="8832039" y="880613"/>
                  <a:pt x="8826621" y="1062798"/>
                  <a:pt x="8839199" y="1333510"/>
                </a:cubicBezTo>
                <a:cubicBezTo>
                  <a:pt x="8851777" y="1604222"/>
                  <a:pt x="8824704" y="1659962"/>
                  <a:pt x="8839199" y="1848720"/>
                </a:cubicBezTo>
                <a:cubicBezTo>
                  <a:pt x="8853695" y="2037478"/>
                  <a:pt x="8821338" y="2153032"/>
                  <a:pt x="8839199" y="2363931"/>
                </a:cubicBezTo>
                <a:cubicBezTo>
                  <a:pt x="8857060" y="2574830"/>
                  <a:pt x="8813004" y="2703568"/>
                  <a:pt x="8839199" y="2970061"/>
                </a:cubicBezTo>
                <a:cubicBezTo>
                  <a:pt x="8865395" y="3236554"/>
                  <a:pt x="8801237" y="3454786"/>
                  <a:pt x="8839199" y="3788337"/>
                </a:cubicBezTo>
                <a:cubicBezTo>
                  <a:pt x="8937477" y="4195785"/>
                  <a:pt x="8507254" y="4447224"/>
                  <a:pt x="8081513" y="4546023"/>
                </a:cubicBezTo>
                <a:cubicBezTo>
                  <a:pt x="7826029" y="4544924"/>
                  <a:pt x="7725719" y="4538491"/>
                  <a:pt x="7562187" y="4546023"/>
                </a:cubicBezTo>
                <a:cubicBezTo>
                  <a:pt x="7398655" y="4553555"/>
                  <a:pt x="7110938" y="4566325"/>
                  <a:pt x="6969623" y="4546023"/>
                </a:cubicBezTo>
                <a:cubicBezTo>
                  <a:pt x="6828308" y="4525721"/>
                  <a:pt x="6644158" y="4532681"/>
                  <a:pt x="6523535" y="4546023"/>
                </a:cubicBezTo>
                <a:cubicBezTo>
                  <a:pt x="6402912" y="4559365"/>
                  <a:pt x="6030019" y="4532586"/>
                  <a:pt x="5784495" y="4546023"/>
                </a:cubicBezTo>
                <a:cubicBezTo>
                  <a:pt x="5538971" y="4559460"/>
                  <a:pt x="5275387" y="4575272"/>
                  <a:pt x="4972216" y="4546023"/>
                </a:cubicBezTo>
                <a:cubicBezTo>
                  <a:pt x="4669045" y="4516774"/>
                  <a:pt x="4545550" y="4540195"/>
                  <a:pt x="4159937" y="4546023"/>
                </a:cubicBezTo>
                <a:cubicBezTo>
                  <a:pt x="3774324" y="4551851"/>
                  <a:pt x="3606846" y="4573372"/>
                  <a:pt x="3420896" y="4546023"/>
                </a:cubicBezTo>
                <a:cubicBezTo>
                  <a:pt x="3234946" y="4518674"/>
                  <a:pt x="2842909" y="4583834"/>
                  <a:pt x="2608617" y="4546023"/>
                </a:cubicBezTo>
                <a:cubicBezTo>
                  <a:pt x="2374325" y="4508212"/>
                  <a:pt x="2077108" y="4567501"/>
                  <a:pt x="1942814" y="4546023"/>
                </a:cubicBezTo>
                <a:cubicBezTo>
                  <a:pt x="1808520" y="4524545"/>
                  <a:pt x="1620559" y="4545922"/>
                  <a:pt x="1496727" y="4546023"/>
                </a:cubicBezTo>
                <a:cubicBezTo>
                  <a:pt x="1372895" y="4546124"/>
                  <a:pt x="915370" y="4544434"/>
                  <a:pt x="757686" y="4546023"/>
                </a:cubicBezTo>
                <a:cubicBezTo>
                  <a:pt x="327489" y="4531379"/>
                  <a:pt x="-65561" y="4211420"/>
                  <a:pt x="0" y="3788337"/>
                </a:cubicBezTo>
                <a:cubicBezTo>
                  <a:pt x="24093" y="3658324"/>
                  <a:pt x="-15665" y="3440786"/>
                  <a:pt x="0" y="3212513"/>
                </a:cubicBezTo>
                <a:cubicBezTo>
                  <a:pt x="15665" y="2984240"/>
                  <a:pt x="3990" y="2834931"/>
                  <a:pt x="0" y="2636690"/>
                </a:cubicBezTo>
                <a:cubicBezTo>
                  <a:pt x="-3990" y="2438449"/>
                  <a:pt x="28145" y="2284068"/>
                  <a:pt x="0" y="2030559"/>
                </a:cubicBezTo>
                <a:cubicBezTo>
                  <a:pt x="-28145" y="1777050"/>
                  <a:pt x="-4755" y="1714217"/>
                  <a:pt x="0" y="1485042"/>
                </a:cubicBezTo>
                <a:cubicBezTo>
                  <a:pt x="4755" y="1255867"/>
                  <a:pt x="32533" y="1039260"/>
                  <a:pt x="0" y="757686"/>
                </a:cubicBezTo>
                <a:close/>
              </a:path>
              <a:path w="8839199" h="4546023" stroke="0" extrusionOk="0">
                <a:moveTo>
                  <a:pt x="0" y="757686"/>
                </a:moveTo>
                <a:cubicBezTo>
                  <a:pt x="-80275" y="304430"/>
                  <a:pt x="342180" y="75641"/>
                  <a:pt x="757686" y="0"/>
                </a:cubicBezTo>
                <a:cubicBezTo>
                  <a:pt x="943099" y="-13770"/>
                  <a:pt x="1195991" y="-14980"/>
                  <a:pt x="1350250" y="0"/>
                </a:cubicBezTo>
                <a:cubicBezTo>
                  <a:pt x="1504509" y="14980"/>
                  <a:pt x="1928208" y="-14763"/>
                  <a:pt x="2089291" y="0"/>
                </a:cubicBezTo>
                <a:cubicBezTo>
                  <a:pt x="2250374" y="14763"/>
                  <a:pt x="2347324" y="-2995"/>
                  <a:pt x="2535379" y="0"/>
                </a:cubicBezTo>
                <a:cubicBezTo>
                  <a:pt x="2723434" y="2995"/>
                  <a:pt x="2961659" y="13068"/>
                  <a:pt x="3274419" y="0"/>
                </a:cubicBezTo>
                <a:cubicBezTo>
                  <a:pt x="3587179" y="-13068"/>
                  <a:pt x="3619076" y="1552"/>
                  <a:pt x="3720507" y="0"/>
                </a:cubicBezTo>
                <a:cubicBezTo>
                  <a:pt x="3821938" y="-1552"/>
                  <a:pt x="4274946" y="-28707"/>
                  <a:pt x="4459548" y="0"/>
                </a:cubicBezTo>
                <a:cubicBezTo>
                  <a:pt x="4644150" y="28707"/>
                  <a:pt x="4838916" y="-8386"/>
                  <a:pt x="5125350" y="0"/>
                </a:cubicBezTo>
                <a:cubicBezTo>
                  <a:pt x="5411784" y="8386"/>
                  <a:pt x="5433487" y="9672"/>
                  <a:pt x="5717914" y="0"/>
                </a:cubicBezTo>
                <a:cubicBezTo>
                  <a:pt x="6002341" y="-9672"/>
                  <a:pt x="6075734" y="25591"/>
                  <a:pt x="6383717" y="0"/>
                </a:cubicBezTo>
                <a:cubicBezTo>
                  <a:pt x="6691700" y="-25591"/>
                  <a:pt x="6757588" y="24676"/>
                  <a:pt x="7122757" y="0"/>
                </a:cubicBezTo>
                <a:cubicBezTo>
                  <a:pt x="7487926" y="-24676"/>
                  <a:pt x="7819439" y="-40673"/>
                  <a:pt x="8081513" y="0"/>
                </a:cubicBezTo>
                <a:cubicBezTo>
                  <a:pt x="8552986" y="42054"/>
                  <a:pt x="8898903" y="321819"/>
                  <a:pt x="8839199" y="757686"/>
                </a:cubicBezTo>
                <a:cubicBezTo>
                  <a:pt x="8837617" y="1033045"/>
                  <a:pt x="8820446" y="1211559"/>
                  <a:pt x="8839199" y="1394123"/>
                </a:cubicBezTo>
                <a:cubicBezTo>
                  <a:pt x="8857952" y="1576687"/>
                  <a:pt x="8854462" y="1776169"/>
                  <a:pt x="8839199" y="1939640"/>
                </a:cubicBezTo>
                <a:cubicBezTo>
                  <a:pt x="8823936" y="2103111"/>
                  <a:pt x="8852846" y="2300812"/>
                  <a:pt x="8839199" y="2576077"/>
                </a:cubicBezTo>
                <a:cubicBezTo>
                  <a:pt x="8825552" y="2851342"/>
                  <a:pt x="8845284" y="2948253"/>
                  <a:pt x="8839199" y="3121594"/>
                </a:cubicBezTo>
                <a:cubicBezTo>
                  <a:pt x="8833114" y="3294935"/>
                  <a:pt x="8819742" y="3470132"/>
                  <a:pt x="8839199" y="3788337"/>
                </a:cubicBezTo>
                <a:cubicBezTo>
                  <a:pt x="8818665" y="4306639"/>
                  <a:pt x="8538844" y="4461016"/>
                  <a:pt x="8081513" y="4546023"/>
                </a:cubicBezTo>
                <a:cubicBezTo>
                  <a:pt x="7824251" y="4510234"/>
                  <a:pt x="7517273" y="4525267"/>
                  <a:pt x="7342472" y="4546023"/>
                </a:cubicBezTo>
                <a:cubicBezTo>
                  <a:pt x="7167671" y="4566779"/>
                  <a:pt x="6753250" y="4553155"/>
                  <a:pt x="6603432" y="4546023"/>
                </a:cubicBezTo>
                <a:cubicBezTo>
                  <a:pt x="6453614" y="4538891"/>
                  <a:pt x="6218035" y="4551598"/>
                  <a:pt x="5864391" y="4546023"/>
                </a:cubicBezTo>
                <a:cubicBezTo>
                  <a:pt x="5510747" y="4540448"/>
                  <a:pt x="5522610" y="4533437"/>
                  <a:pt x="5418303" y="4546023"/>
                </a:cubicBezTo>
                <a:cubicBezTo>
                  <a:pt x="5313996" y="4558609"/>
                  <a:pt x="5056380" y="4570033"/>
                  <a:pt x="4898977" y="4546023"/>
                </a:cubicBezTo>
                <a:cubicBezTo>
                  <a:pt x="4741574" y="4522013"/>
                  <a:pt x="4533154" y="4565102"/>
                  <a:pt x="4306413" y="4546023"/>
                </a:cubicBezTo>
                <a:cubicBezTo>
                  <a:pt x="4079672" y="4526944"/>
                  <a:pt x="3879814" y="4524861"/>
                  <a:pt x="3713849" y="4546023"/>
                </a:cubicBezTo>
                <a:cubicBezTo>
                  <a:pt x="3547884" y="4567185"/>
                  <a:pt x="3363002" y="4538632"/>
                  <a:pt x="3267761" y="4546023"/>
                </a:cubicBezTo>
                <a:cubicBezTo>
                  <a:pt x="3172520" y="4553414"/>
                  <a:pt x="2985229" y="4555532"/>
                  <a:pt x="2821674" y="4546023"/>
                </a:cubicBezTo>
                <a:cubicBezTo>
                  <a:pt x="2658119" y="4536514"/>
                  <a:pt x="2503533" y="4549998"/>
                  <a:pt x="2375586" y="4546023"/>
                </a:cubicBezTo>
                <a:cubicBezTo>
                  <a:pt x="2247639" y="4542048"/>
                  <a:pt x="1957419" y="4571575"/>
                  <a:pt x="1783022" y="4546023"/>
                </a:cubicBezTo>
                <a:cubicBezTo>
                  <a:pt x="1608625" y="4520471"/>
                  <a:pt x="980987" y="4522842"/>
                  <a:pt x="757686" y="4546023"/>
                </a:cubicBezTo>
                <a:cubicBezTo>
                  <a:pt x="338435" y="4624816"/>
                  <a:pt x="4747" y="4230226"/>
                  <a:pt x="0" y="3788337"/>
                </a:cubicBezTo>
                <a:cubicBezTo>
                  <a:pt x="-21121" y="3588308"/>
                  <a:pt x="13271" y="3407557"/>
                  <a:pt x="0" y="3121594"/>
                </a:cubicBezTo>
                <a:cubicBezTo>
                  <a:pt x="-13271" y="2835631"/>
                  <a:pt x="10744" y="2775992"/>
                  <a:pt x="0" y="2485157"/>
                </a:cubicBezTo>
                <a:cubicBezTo>
                  <a:pt x="-10744" y="2194322"/>
                  <a:pt x="-24284" y="2050622"/>
                  <a:pt x="0" y="1939640"/>
                </a:cubicBezTo>
                <a:cubicBezTo>
                  <a:pt x="24284" y="1828658"/>
                  <a:pt x="10395" y="1447846"/>
                  <a:pt x="0" y="1303203"/>
                </a:cubicBezTo>
                <a:cubicBezTo>
                  <a:pt x="-10395" y="1158560"/>
                  <a:pt x="17390" y="884319"/>
                  <a:pt x="0" y="75768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700" b="0" i="0" u="none" strike="noStrike" kern="1200" cap="none" spc="0" normalizeH="0" baseline="0" noProof="0">
                <a:ln>
                  <a:noFill/>
                </a:ln>
                <a:solidFill>
                  <a:prstClr val="black"/>
                </a:solidFill>
                <a:effectLst/>
                <a:uLnTx/>
                <a:uFillTx/>
                <a:latin typeface="Calibri" panose="020F0502020204030204"/>
                <a:ea typeface="+mn-ea"/>
                <a:cs typeface="+mn-cs"/>
              </a:rPr>
              <a:t>Mặt trời lững lờ di chuyển trên sông, cảnh vật đổi mới từng giờ, từng phút. Những ngọn đồi xanh giống như những nếp gấp lộng lẫy trên bộ y phục sang trọng của mặt đất. Hai bên bờ sông, các thành phố và làng mạc nom xa như những chiếc bánh. Thỉnh thoảng có chiếc lá thu vàng bập bềnh trên mặt nước.</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700" b="0" i="0" u="none" strike="noStrike" kern="1200" cap="none" spc="0" normalizeH="0" baseline="0" noProof="0">
                <a:ln>
                  <a:noFill/>
                </a:ln>
                <a:solidFill>
                  <a:prstClr val="black"/>
                </a:solidFill>
                <a:effectLst/>
                <a:uLnTx/>
                <a:uFillTx/>
                <a:latin typeface="Calibri" panose="020F0502020204030204"/>
                <a:ea typeface="+mn-ea"/>
                <a:cs typeface="+mn-cs"/>
              </a:rPr>
              <a:t>– Cháu nhìn xem, đẹp chưa kìa! – Chốc chốc bà tôi lại nhắc lại, nét mặt bà rạng rỡ, đôi mắt rưng rưng vì vui sướng…</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9480FF1-953F-4F56-A85F-E4C0A3F768FD}"/>
              </a:ext>
            </a:extLst>
          </p:cNvPr>
          <p:cNvSpPr txBox="1"/>
          <p:nvPr/>
        </p:nvSpPr>
        <p:spPr>
          <a:xfrm>
            <a:off x="3581400" y="4324350"/>
            <a:ext cx="6096000" cy="369332"/>
          </a:xfrm>
          <a:prstGeom prst="rect">
            <a:avLst/>
          </a:prstGeom>
          <a:noFill/>
        </p:spPr>
        <p:txBody>
          <a:bodyPr wrap="square">
            <a:spAutoFit/>
          </a:bodyPr>
          <a:lstStyle/>
          <a:p>
            <a:pPr marL="0" marR="0" lvl="0" indent="0" algn="l" defTabSz="913452"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Mác-xim Go-rơ-ki, Trần Khuyến, Cẩm Tiêu dịch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371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13229" y="296755"/>
            <a:ext cx="4348596" cy="2351534"/>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dirty="0">
                    <a:solidFill>
                      <a:prstClr val="black"/>
                    </a:solidFill>
                    <a:latin typeface="Calibri" panose="020F0502020204030204"/>
                  </a:rPr>
                  <a:t>	</a:t>
                </a:r>
                <a:r>
                  <a:rPr lang="en-US" sz="2400" dirty="0" err="1">
                    <a:solidFill>
                      <a:prstClr val="black"/>
                    </a:solidFill>
                    <a:latin typeface="Calibri" panose="020F0502020204030204"/>
                  </a:rPr>
                  <a:t>Phân</a:t>
                </a:r>
                <a:r>
                  <a:rPr lang="en-US" sz="2400" dirty="0">
                    <a:solidFill>
                      <a:prstClr val="black"/>
                    </a:solidFill>
                    <a:latin typeface="Calibri" panose="020F0502020204030204"/>
                  </a:rPr>
                  <a:t> </a:t>
                </a:r>
                <a:r>
                  <a:rPr lang="en-US" sz="2400" dirty="0" err="1">
                    <a:solidFill>
                      <a:prstClr val="black"/>
                    </a:solidFill>
                    <a:latin typeface="Calibri" panose="020F0502020204030204"/>
                  </a:rPr>
                  <a:t>công</a:t>
                </a:r>
                <a:r>
                  <a:rPr lang="en-US" sz="2400" dirty="0">
                    <a:solidFill>
                      <a:prstClr val="black"/>
                    </a:solidFill>
                    <a:latin typeface="Calibri" panose="020F0502020204030204"/>
                  </a:rPr>
                  <a:t> </a:t>
                </a: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theo</a:t>
                </a:r>
                <a:r>
                  <a:rPr lang="en-US" sz="2400" dirty="0">
                    <a:solidFill>
                      <a:prstClr val="black"/>
                    </a:solidFill>
                    <a:latin typeface="Calibri" panose="020F0502020204030204"/>
                  </a:rPr>
                  <a:t> </a:t>
                </a:r>
                <a:r>
                  <a:rPr lang="en-US" sz="2400" dirty="0" err="1">
                    <a:solidFill>
                      <a:prstClr val="black"/>
                    </a:solidFill>
                    <a:latin typeface="Calibri" panose="020F0502020204030204"/>
                  </a:rPr>
                  <a:t>đoạn</a:t>
                </a:r>
                <a:r>
                  <a:rPr lang="en-US" sz="2400" dirty="0">
                    <a:solidFill>
                      <a:prstClr val="black"/>
                    </a:solidFill>
                    <a:latin typeface="Calibri" panose="020F0502020204030204"/>
                  </a:rPr>
                  <a:t>.</a:t>
                </a:r>
              </a:p>
              <a:p>
                <a:pPr algn="just" defTabSz="685800"/>
                <a:r>
                  <a:rPr lang="en-US" sz="2400" dirty="0">
                    <a:solidFill>
                      <a:prstClr val="black"/>
                    </a:solidFill>
                    <a:latin typeface="Calibri" panose="020F0502020204030204"/>
                  </a:rPr>
                  <a:t>	</a:t>
                </a:r>
                <a:r>
                  <a:rPr lang="en-US" sz="2400" dirty="0" err="1">
                    <a:solidFill>
                      <a:prstClr val="black"/>
                    </a:solidFill>
                    <a:latin typeface="Calibri" panose="020F0502020204030204"/>
                  </a:rPr>
                  <a:t>Tất</a:t>
                </a:r>
                <a:r>
                  <a:rPr lang="en-US" sz="2400" dirty="0">
                    <a:solidFill>
                      <a:prstClr val="black"/>
                    </a:solidFill>
                    <a:latin typeface="Calibri" panose="020F0502020204030204"/>
                  </a:rPr>
                  <a:t> </a:t>
                </a:r>
                <a:r>
                  <a:rPr lang="en-US" sz="2400" dirty="0" err="1">
                    <a:solidFill>
                      <a:prstClr val="black"/>
                    </a:solidFill>
                    <a:latin typeface="Calibri" panose="020F0502020204030204"/>
                  </a:rPr>
                  <a:t>cả</a:t>
                </a:r>
                <a:r>
                  <a:rPr lang="en-US" sz="2400" dirty="0">
                    <a:solidFill>
                      <a:prstClr val="black"/>
                    </a:solidFill>
                    <a:latin typeface="Calibri" panose="020F0502020204030204"/>
                  </a:rPr>
                  <a:t> </a:t>
                </a:r>
                <a:r>
                  <a:rPr lang="en-US" sz="2400" dirty="0" err="1">
                    <a:solidFill>
                      <a:prstClr val="black"/>
                    </a:solidFill>
                    <a:latin typeface="Calibri" panose="020F0502020204030204"/>
                  </a:rPr>
                  <a:t>thành</a:t>
                </a:r>
                <a:r>
                  <a:rPr lang="en-US" sz="2400" dirty="0">
                    <a:solidFill>
                      <a:prstClr val="black"/>
                    </a:solidFill>
                    <a:latin typeface="Calibri" panose="020F0502020204030204"/>
                  </a:rPr>
                  <a:t> </a:t>
                </a:r>
                <a:r>
                  <a:rPr lang="en-US" sz="2400" dirty="0" err="1">
                    <a:solidFill>
                      <a:prstClr val="black"/>
                    </a:solidFill>
                    <a:latin typeface="Calibri" panose="020F0502020204030204"/>
                  </a:rPr>
                  <a:t>viên</a:t>
                </a:r>
                <a:r>
                  <a:rPr lang="en-US" sz="2400" dirty="0">
                    <a:solidFill>
                      <a:prstClr val="black"/>
                    </a:solidFill>
                    <a:latin typeface="Calibri" panose="020F0502020204030204"/>
                  </a:rPr>
                  <a:t> </a:t>
                </a:r>
                <a:r>
                  <a:rPr lang="en-US" sz="2400" dirty="0" err="1">
                    <a:solidFill>
                      <a:prstClr val="black"/>
                    </a:solidFill>
                    <a:latin typeface="Calibri" panose="020F0502020204030204"/>
                  </a:rPr>
                  <a:t>đều</a:t>
                </a:r>
                <a:r>
                  <a:rPr lang="en-US" sz="2400" dirty="0">
                    <a:solidFill>
                      <a:prstClr val="black"/>
                    </a:solidFill>
                    <a:latin typeface="Calibri" panose="020F0502020204030204"/>
                  </a:rPr>
                  <a:t> </a:t>
                </a:r>
                <a:r>
                  <a:rPr lang="en-US" sz="2400" dirty="0" err="1">
                    <a:solidFill>
                      <a:prstClr val="black"/>
                    </a:solidFill>
                    <a:latin typeface="Calibri" panose="020F0502020204030204"/>
                  </a:rPr>
                  <a:t>đọc</a:t>
                </a:r>
                <a:r>
                  <a:rPr lang="en-US" sz="24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034145"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950" dirty="0" err="1">
                  <a:solidFill>
                    <a:prstClr val="black"/>
                  </a:solidFill>
                  <a:latin typeface="#9Slide05 SVNClementine" panose="020F0502020204030203" pitchFamily="34" charset="0"/>
                </a:rPr>
                <a:t>Yêu</a:t>
              </a:r>
              <a:r>
                <a:rPr lang="en-US" sz="4950" dirty="0">
                  <a:solidFill>
                    <a:prstClr val="black"/>
                  </a:solidFill>
                  <a:latin typeface="#9Slide05 SVNClementine" panose="020F0502020204030203" pitchFamily="34" charset="0"/>
                </a:rPr>
                <a:t> </a:t>
              </a:r>
              <a:r>
                <a:rPr lang="en-US" sz="4950" dirty="0" err="1">
                  <a:solidFill>
                    <a:prstClr val="black"/>
                  </a:solidFill>
                  <a:latin typeface="#9Slide05 SVNClementine" panose="020F0502020204030203" pitchFamily="34" charset="0"/>
                </a:rPr>
                <a:t>cầu</a:t>
              </a:r>
              <a:endParaRPr lang="en-US" sz="4950" dirty="0">
                <a:solidFill>
                  <a:prstClr val="black"/>
                </a:solidFill>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3830907" y="2414480"/>
            <a:ext cx="5130511" cy="2547102"/>
            <a:chOff x="535741" y="1505637"/>
            <a:chExt cx="6840681" cy="3396136"/>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to, </a:t>
                </a:r>
                <a:r>
                  <a:rPr lang="en-US" sz="2400" dirty="0" err="1">
                    <a:solidFill>
                      <a:prstClr val="black"/>
                    </a:solidFill>
                    <a:latin typeface="Calibri" panose="020F0502020204030204"/>
                  </a:rPr>
                  <a:t>rõ</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ngắt</a:t>
                </a:r>
                <a:r>
                  <a:rPr lang="en-US" sz="2400" dirty="0">
                    <a:solidFill>
                      <a:prstClr val="black"/>
                    </a:solidFill>
                    <a:latin typeface="Calibri" panose="020F0502020204030204"/>
                  </a:rPr>
                  <a:t>, </a:t>
                </a:r>
                <a:r>
                  <a:rPr lang="en-US" sz="2400" dirty="0" err="1">
                    <a:solidFill>
                      <a:prstClr val="black"/>
                    </a:solidFill>
                    <a:latin typeface="Calibri" panose="020F0502020204030204"/>
                  </a:rPr>
                  <a:t>nghỉ</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 </a:t>
                </a:r>
                <a:r>
                  <a:rPr lang="en-US" sz="2400" dirty="0" err="1">
                    <a:solidFill>
                      <a:prstClr val="black"/>
                    </a:solidFill>
                    <a:latin typeface="Calibri" panose="020F0502020204030204"/>
                  </a:rPr>
                  <a:t>chỗ</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Thể</a:t>
                </a:r>
                <a:r>
                  <a:rPr lang="en-US" sz="2400" dirty="0">
                    <a:solidFill>
                      <a:prstClr val="black"/>
                    </a:solidFill>
                    <a:latin typeface="Calibri" panose="020F0502020204030204"/>
                  </a:rPr>
                  <a:t> </a:t>
                </a:r>
                <a:r>
                  <a:rPr lang="en-US" sz="2400" dirty="0" err="1">
                    <a:solidFill>
                      <a:prstClr val="black"/>
                    </a:solidFill>
                    <a:latin typeface="Calibri" panose="020F0502020204030204"/>
                  </a:rPr>
                  <a:t>hiện</a:t>
                </a:r>
                <a:r>
                  <a:rPr lang="en-US" sz="2400" dirty="0">
                    <a:solidFill>
                      <a:prstClr val="black"/>
                    </a:solidFill>
                    <a:latin typeface="Calibri" panose="020F0502020204030204"/>
                  </a:rPr>
                  <a:t> </a:t>
                </a:r>
                <a:r>
                  <a:rPr lang="en-US" sz="2400" dirty="0" err="1">
                    <a:solidFill>
                      <a:prstClr val="black"/>
                    </a:solidFill>
                    <a:latin typeface="Calibri" panose="020F0502020204030204"/>
                  </a:rPr>
                  <a:t>giọng</a:t>
                </a:r>
                <a:r>
                  <a:rPr lang="en-US" sz="2400" dirty="0">
                    <a:solidFill>
                      <a:prstClr val="black"/>
                    </a:solidFill>
                    <a:latin typeface="Calibri" panose="020F0502020204030204"/>
                  </a:rPr>
                  <a:t> </a:t>
                </a: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phù</a:t>
                </a:r>
                <a:r>
                  <a:rPr lang="en-US" sz="2400" dirty="0">
                    <a:solidFill>
                      <a:prstClr val="black"/>
                    </a:solidFill>
                    <a:latin typeface="Calibri" panose="020F0502020204030204"/>
                  </a:rPr>
                  <a:t> </a:t>
                </a:r>
                <a:r>
                  <a:rPr lang="en-US" sz="2400" dirty="0" err="1">
                    <a:solidFill>
                      <a:prstClr val="black"/>
                    </a:solidFill>
                    <a:latin typeface="Calibri" panose="020F0502020204030204"/>
                  </a:rPr>
                  <a:t>hợp</a:t>
                </a:r>
                <a:endParaRPr lang="en-US" sz="24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510299" y="1505637"/>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prstClr val="black"/>
                  </a:solidFill>
                  <a:latin typeface="#9Slide05 SVNClementine" panose="020F0502020204030203" pitchFamily="34" charset="0"/>
                </a:rPr>
                <a:t>Tiêu</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chí</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đánh</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giá</a:t>
              </a:r>
              <a:endParaRPr lang="en-US" sz="405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255300" y="242702"/>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trong</a:t>
            </a:r>
            <a:r>
              <a:rPr lang="en-US" sz="3600" dirty="0">
                <a:solidFill>
                  <a:srgbClr val="7030A0"/>
                </a:solidFill>
                <a:latin typeface="UVN Banh Mi" pitchFamily="2" charset="0"/>
              </a:rPr>
              <a:t> </a:t>
            </a:r>
            <a:r>
              <a:rPr lang="en-US" sz="3600" dirty="0" err="1">
                <a:solidFill>
                  <a:srgbClr val="7030A0"/>
                </a:solidFill>
                <a:latin typeface="UVN Banh Mi" pitchFamily="2" charset="0"/>
              </a:rPr>
              <a:t>nhóm</a:t>
            </a:r>
            <a:endParaRPr lang="en-US" sz="3600" dirty="0">
              <a:solidFill>
                <a:srgbClr val="7030A0"/>
              </a:solidFill>
              <a:latin typeface="UVN Banh Mi" pitchFamily="2"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823" y="2287022"/>
            <a:ext cx="2233107" cy="2323464"/>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6C9EFB2-3594-2AF1-FE80-1FED422AE6B9}"/>
              </a:ext>
            </a:extLst>
          </p:cNvPr>
          <p:cNvSpPr/>
          <p:nvPr/>
        </p:nvSpPr>
        <p:spPr>
          <a:xfrm>
            <a:off x="3712384" y="236343"/>
            <a:ext cx="4550183" cy="626610"/>
          </a:xfrm>
          <a:custGeom>
            <a:avLst/>
            <a:gdLst>
              <a:gd name="connsiteX0" fmla="*/ 0 w 4550183"/>
              <a:gd name="connsiteY0" fmla="*/ 237354 h 626610"/>
              <a:gd name="connsiteX1" fmla="*/ 237354 w 4550183"/>
              <a:gd name="connsiteY1" fmla="*/ 0 h 626610"/>
              <a:gd name="connsiteX2" fmla="*/ 957355 w 4550183"/>
              <a:gd name="connsiteY2" fmla="*/ 0 h 626610"/>
              <a:gd name="connsiteX3" fmla="*/ 1718110 w 4550183"/>
              <a:gd name="connsiteY3" fmla="*/ 0 h 626610"/>
              <a:gd name="connsiteX4" fmla="*/ 2478865 w 4550183"/>
              <a:gd name="connsiteY4" fmla="*/ 0 h 626610"/>
              <a:gd name="connsiteX5" fmla="*/ 3117356 w 4550183"/>
              <a:gd name="connsiteY5" fmla="*/ 0 h 626610"/>
              <a:gd name="connsiteX6" fmla="*/ 4312829 w 4550183"/>
              <a:gd name="connsiteY6" fmla="*/ 0 h 626610"/>
              <a:gd name="connsiteX7" fmla="*/ 4550183 w 4550183"/>
              <a:gd name="connsiteY7" fmla="*/ 237354 h 626610"/>
              <a:gd name="connsiteX8" fmla="*/ 4550183 w 4550183"/>
              <a:gd name="connsiteY8" fmla="*/ 389256 h 626610"/>
              <a:gd name="connsiteX9" fmla="*/ 4312829 w 4550183"/>
              <a:gd name="connsiteY9" fmla="*/ 626610 h 626610"/>
              <a:gd name="connsiteX10" fmla="*/ 3592828 w 4550183"/>
              <a:gd name="connsiteY10" fmla="*/ 626610 h 626610"/>
              <a:gd name="connsiteX11" fmla="*/ 2995092 w 4550183"/>
              <a:gd name="connsiteY11" fmla="*/ 626610 h 626610"/>
              <a:gd name="connsiteX12" fmla="*/ 2397356 w 4550183"/>
              <a:gd name="connsiteY12" fmla="*/ 626610 h 626610"/>
              <a:gd name="connsiteX13" fmla="*/ 1840374 w 4550183"/>
              <a:gd name="connsiteY13" fmla="*/ 626610 h 626610"/>
              <a:gd name="connsiteX14" fmla="*/ 1079619 w 4550183"/>
              <a:gd name="connsiteY14" fmla="*/ 626610 h 626610"/>
              <a:gd name="connsiteX15" fmla="*/ 237354 w 4550183"/>
              <a:gd name="connsiteY15" fmla="*/ 626610 h 626610"/>
              <a:gd name="connsiteX16" fmla="*/ 0 w 4550183"/>
              <a:gd name="connsiteY16" fmla="*/ 389256 h 626610"/>
              <a:gd name="connsiteX17" fmla="*/ 0 w 4550183"/>
              <a:gd name="connsiteY17" fmla="*/ 237354 h 6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0183" h="626610" fill="none" extrusionOk="0">
                <a:moveTo>
                  <a:pt x="0" y="237354"/>
                </a:moveTo>
                <a:cubicBezTo>
                  <a:pt x="13184" y="118279"/>
                  <a:pt x="76098" y="10260"/>
                  <a:pt x="237354" y="0"/>
                </a:cubicBezTo>
                <a:cubicBezTo>
                  <a:pt x="513201" y="-2075"/>
                  <a:pt x="617119" y="-21310"/>
                  <a:pt x="957355" y="0"/>
                </a:cubicBezTo>
                <a:cubicBezTo>
                  <a:pt x="1297591" y="21310"/>
                  <a:pt x="1414693" y="19068"/>
                  <a:pt x="1718110" y="0"/>
                </a:cubicBezTo>
                <a:cubicBezTo>
                  <a:pt x="2021527" y="-19068"/>
                  <a:pt x="2284485" y="8254"/>
                  <a:pt x="2478865" y="0"/>
                </a:cubicBezTo>
                <a:cubicBezTo>
                  <a:pt x="2673245" y="-8254"/>
                  <a:pt x="2978452" y="-20066"/>
                  <a:pt x="3117356" y="0"/>
                </a:cubicBezTo>
                <a:cubicBezTo>
                  <a:pt x="3256260" y="20066"/>
                  <a:pt x="3861431" y="10526"/>
                  <a:pt x="4312829" y="0"/>
                </a:cubicBezTo>
                <a:cubicBezTo>
                  <a:pt x="4440340" y="760"/>
                  <a:pt x="4567787" y="89940"/>
                  <a:pt x="4550183" y="237354"/>
                </a:cubicBezTo>
                <a:cubicBezTo>
                  <a:pt x="4553429" y="276824"/>
                  <a:pt x="4546798" y="332410"/>
                  <a:pt x="4550183" y="389256"/>
                </a:cubicBezTo>
                <a:cubicBezTo>
                  <a:pt x="4564284" y="527462"/>
                  <a:pt x="4460145" y="627665"/>
                  <a:pt x="4312829" y="626610"/>
                </a:cubicBezTo>
                <a:cubicBezTo>
                  <a:pt x="4130838" y="658736"/>
                  <a:pt x="3897772" y="615627"/>
                  <a:pt x="3592828" y="626610"/>
                </a:cubicBezTo>
                <a:cubicBezTo>
                  <a:pt x="3287884" y="637593"/>
                  <a:pt x="3253915" y="612157"/>
                  <a:pt x="2995092" y="626610"/>
                </a:cubicBezTo>
                <a:cubicBezTo>
                  <a:pt x="2736269" y="641063"/>
                  <a:pt x="2569674" y="653347"/>
                  <a:pt x="2397356" y="626610"/>
                </a:cubicBezTo>
                <a:cubicBezTo>
                  <a:pt x="2225038" y="599873"/>
                  <a:pt x="1994970" y="601494"/>
                  <a:pt x="1840374" y="626610"/>
                </a:cubicBezTo>
                <a:cubicBezTo>
                  <a:pt x="1685778" y="651726"/>
                  <a:pt x="1246968" y="662239"/>
                  <a:pt x="1079619" y="626610"/>
                </a:cubicBezTo>
                <a:cubicBezTo>
                  <a:pt x="912270" y="590981"/>
                  <a:pt x="426179" y="659847"/>
                  <a:pt x="237354" y="626610"/>
                </a:cubicBezTo>
                <a:cubicBezTo>
                  <a:pt x="114113" y="614814"/>
                  <a:pt x="-20269" y="544871"/>
                  <a:pt x="0" y="389256"/>
                </a:cubicBezTo>
                <a:cubicBezTo>
                  <a:pt x="-435" y="342794"/>
                  <a:pt x="148" y="306239"/>
                  <a:pt x="0" y="237354"/>
                </a:cubicBezTo>
                <a:close/>
              </a:path>
              <a:path w="4550183" h="626610" stroke="0" extrusionOk="0">
                <a:moveTo>
                  <a:pt x="0" y="237354"/>
                </a:moveTo>
                <a:cubicBezTo>
                  <a:pt x="-875" y="87542"/>
                  <a:pt x="134405" y="15472"/>
                  <a:pt x="237354" y="0"/>
                </a:cubicBezTo>
                <a:cubicBezTo>
                  <a:pt x="491026" y="10232"/>
                  <a:pt x="657061" y="-18414"/>
                  <a:pt x="998109" y="0"/>
                </a:cubicBezTo>
                <a:cubicBezTo>
                  <a:pt x="1339158" y="18414"/>
                  <a:pt x="1362990" y="-12608"/>
                  <a:pt x="1555091" y="0"/>
                </a:cubicBezTo>
                <a:cubicBezTo>
                  <a:pt x="1747192" y="12608"/>
                  <a:pt x="1915335" y="-18393"/>
                  <a:pt x="2193582" y="0"/>
                </a:cubicBezTo>
                <a:cubicBezTo>
                  <a:pt x="2471829" y="18393"/>
                  <a:pt x="2681890" y="-12017"/>
                  <a:pt x="2872828" y="0"/>
                </a:cubicBezTo>
                <a:cubicBezTo>
                  <a:pt x="3063766" y="12017"/>
                  <a:pt x="3298651" y="-20332"/>
                  <a:pt x="3511319" y="0"/>
                </a:cubicBezTo>
                <a:cubicBezTo>
                  <a:pt x="3723987" y="20332"/>
                  <a:pt x="4079630" y="7862"/>
                  <a:pt x="4312829" y="0"/>
                </a:cubicBezTo>
                <a:cubicBezTo>
                  <a:pt x="4449284" y="24586"/>
                  <a:pt x="4552978" y="108528"/>
                  <a:pt x="4550183" y="237354"/>
                </a:cubicBezTo>
                <a:cubicBezTo>
                  <a:pt x="4549092" y="306653"/>
                  <a:pt x="4544620" y="340617"/>
                  <a:pt x="4550183" y="389256"/>
                </a:cubicBezTo>
                <a:cubicBezTo>
                  <a:pt x="4545955" y="519362"/>
                  <a:pt x="4415122" y="624312"/>
                  <a:pt x="4312829" y="626610"/>
                </a:cubicBezTo>
                <a:cubicBezTo>
                  <a:pt x="4068241" y="638243"/>
                  <a:pt x="3743695" y="627001"/>
                  <a:pt x="3592828" y="626610"/>
                </a:cubicBezTo>
                <a:cubicBezTo>
                  <a:pt x="3441961" y="626219"/>
                  <a:pt x="3255670" y="602134"/>
                  <a:pt x="2954337" y="626610"/>
                </a:cubicBezTo>
                <a:cubicBezTo>
                  <a:pt x="2653004" y="651086"/>
                  <a:pt x="2565379" y="610204"/>
                  <a:pt x="2193582" y="626610"/>
                </a:cubicBezTo>
                <a:cubicBezTo>
                  <a:pt x="1821785" y="643016"/>
                  <a:pt x="1786050" y="611841"/>
                  <a:pt x="1514336" y="626610"/>
                </a:cubicBezTo>
                <a:cubicBezTo>
                  <a:pt x="1242622" y="641379"/>
                  <a:pt x="1145873" y="597639"/>
                  <a:pt x="916600" y="626610"/>
                </a:cubicBezTo>
                <a:cubicBezTo>
                  <a:pt x="687327" y="655581"/>
                  <a:pt x="425079" y="614582"/>
                  <a:pt x="237354" y="626610"/>
                </a:cubicBezTo>
                <a:cubicBezTo>
                  <a:pt x="92186" y="626657"/>
                  <a:pt x="15497" y="491553"/>
                  <a:pt x="0" y="389256"/>
                </a:cubicBezTo>
                <a:cubicBezTo>
                  <a:pt x="-5397" y="326629"/>
                  <a:pt x="2441" y="268185"/>
                  <a:pt x="0" y="237354"/>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srgbClr val="7030A0"/>
                </a:solidFill>
                <a:latin typeface="UVN Banh Mi" pitchFamily="2" charset="0"/>
              </a:rPr>
              <a:t>Luyện</a:t>
            </a:r>
            <a:r>
              <a:rPr lang="en-US" sz="3600" dirty="0">
                <a:solidFill>
                  <a:srgbClr val="7030A0"/>
                </a:solidFill>
                <a:latin typeface="UVN Banh Mi" pitchFamily="2" charset="0"/>
              </a:rPr>
              <a:t> </a:t>
            </a:r>
            <a:r>
              <a:rPr lang="en-US" sz="3600" dirty="0" err="1">
                <a:solidFill>
                  <a:srgbClr val="7030A0"/>
                </a:solidFill>
                <a:latin typeface="UVN Banh Mi" pitchFamily="2" charset="0"/>
              </a:rPr>
              <a:t>đọc</a:t>
            </a:r>
            <a:r>
              <a:rPr lang="en-US" sz="3600" dirty="0">
                <a:solidFill>
                  <a:srgbClr val="7030A0"/>
                </a:solidFill>
                <a:latin typeface="UVN Banh Mi" pitchFamily="2" charset="0"/>
              </a:rPr>
              <a:t> </a:t>
            </a:r>
            <a:r>
              <a:rPr lang="en-US" sz="3600" dirty="0" err="1">
                <a:solidFill>
                  <a:srgbClr val="7030A0"/>
                </a:solidFill>
                <a:latin typeface="UVN Banh Mi" pitchFamily="2" charset="0"/>
              </a:rPr>
              <a:t>trước</a:t>
            </a:r>
            <a:r>
              <a:rPr lang="en-US" sz="3600" dirty="0">
                <a:solidFill>
                  <a:srgbClr val="7030A0"/>
                </a:solidFill>
                <a:latin typeface="UVN Banh Mi" pitchFamily="2" charset="0"/>
              </a:rPr>
              <a:t> </a:t>
            </a:r>
            <a:r>
              <a:rPr lang="en-US" sz="3600" dirty="0" err="1">
                <a:solidFill>
                  <a:srgbClr val="7030A0"/>
                </a:solidFill>
                <a:latin typeface="UVN Banh Mi" pitchFamily="2" charset="0"/>
              </a:rPr>
              <a:t>lớp</a:t>
            </a:r>
            <a:endParaRPr lang="en-US" sz="3600" dirty="0">
              <a:solidFill>
                <a:srgbClr val="7030A0"/>
              </a:solidFill>
              <a:latin typeface="UVN Banh Mi" pitchFamily="2" charset="0"/>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105" y="496302"/>
            <a:ext cx="3134259" cy="3907694"/>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3619891" y="1319837"/>
            <a:ext cx="5130511" cy="2547102"/>
            <a:chOff x="535741" y="1505637"/>
            <a:chExt cx="6840681" cy="3396136"/>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to, </a:t>
                </a:r>
                <a:r>
                  <a:rPr lang="en-US" sz="2400" dirty="0" err="1">
                    <a:solidFill>
                      <a:prstClr val="black"/>
                    </a:solidFill>
                    <a:latin typeface="Calibri" panose="020F0502020204030204"/>
                  </a:rPr>
                  <a:t>rõ</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ngắt</a:t>
                </a:r>
                <a:r>
                  <a:rPr lang="en-US" sz="2400" dirty="0">
                    <a:solidFill>
                      <a:prstClr val="black"/>
                    </a:solidFill>
                    <a:latin typeface="Calibri" panose="020F0502020204030204"/>
                  </a:rPr>
                  <a:t>, </a:t>
                </a:r>
                <a:r>
                  <a:rPr lang="en-US" sz="2400" dirty="0" err="1">
                    <a:solidFill>
                      <a:prstClr val="black"/>
                    </a:solidFill>
                    <a:latin typeface="Calibri" panose="020F0502020204030204"/>
                  </a:rPr>
                  <a:t>nghỉ</a:t>
                </a:r>
                <a:r>
                  <a:rPr lang="en-US" sz="2400" dirty="0">
                    <a:solidFill>
                      <a:prstClr val="black"/>
                    </a:solidFill>
                    <a:latin typeface="Calibri" panose="020F0502020204030204"/>
                  </a:rPr>
                  <a:t> </a:t>
                </a:r>
                <a:r>
                  <a:rPr lang="en-US" sz="2400" dirty="0" err="1">
                    <a:solidFill>
                      <a:prstClr val="black"/>
                    </a:solidFill>
                    <a:latin typeface="Calibri" panose="020F0502020204030204"/>
                  </a:rPr>
                  <a:t>đúng</a:t>
                </a:r>
                <a:r>
                  <a:rPr lang="en-US" sz="2400" dirty="0">
                    <a:solidFill>
                      <a:prstClr val="black"/>
                    </a:solidFill>
                    <a:latin typeface="Calibri" panose="020F0502020204030204"/>
                  </a:rPr>
                  <a:t> </a:t>
                </a:r>
                <a:r>
                  <a:rPr lang="en-US" sz="2400" dirty="0" err="1">
                    <a:solidFill>
                      <a:prstClr val="black"/>
                    </a:solidFill>
                    <a:latin typeface="Calibri" panose="020F0502020204030204"/>
                  </a:rPr>
                  <a:t>chỗ</a:t>
                </a:r>
                <a:r>
                  <a:rPr lang="en-US" sz="2400" dirty="0">
                    <a:solidFill>
                      <a:prstClr val="black"/>
                    </a:solidFill>
                    <a:latin typeface="Calibri" panose="020F0502020204030204"/>
                  </a:rPr>
                  <a:t>.</a:t>
                </a:r>
              </a:p>
              <a:p>
                <a:pPr marL="385763" indent="-385763" algn="just" defTabSz="685800">
                  <a:buFontTx/>
                  <a:buAutoNum type="arabicPeriod"/>
                </a:pPr>
                <a:r>
                  <a:rPr lang="en-US" sz="2400" dirty="0" err="1">
                    <a:solidFill>
                      <a:prstClr val="black"/>
                    </a:solidFill>
                    <a:latin typeface="Calibri" panose="020F0502020204030204"/>
                  </a:rPr>
                  <a:t>Thể</a:t>
                </a:r>
                <a:r>
                  <a:rPr lang="en-US" sz="2400" dirty="0">
                    <a:solidFill>
                      <a:prstClr val="black"/>
                    </a:solidFill>
                    <a:latin typeface="Calibri" panose="020F0502020204030204"/>
                  </a:rPr>
                  <a:t> </a:t>
                </a:r>
                <a:r>
                  <a:rPr lang="en-US" sz="2400" dirty="0" err="1">
                    <a:solidFill>
                      <a:prstClr val="black"/>
                    </a:solidFill>
                    <a:latin typeface="Calibri" panose="020F0502020204030204"/>
                  </a:rPr>
                  <a:t>hiện</a:t>
                </a:r>
                <a:r>
                  <a:rPr lang="en-US" sz="2400" dirty="0">
                    <a:solidFill>
                      <a:prstClr val="black"/>
                    </a:solidFill>
                    <a:latin typeface="Calibri" panose="020F0502020204030204"/>
                  </a:rPr>
                  <a:t> </a:t>
                </a:r>
                <a:r>
                  <a:rPr lang="en-US" sz="2400" dirty="0" err="1">
                    <a:solidFill>
                      <a:prstClr val="black"/>
                    </a:solidFill>
                    <a:latin typeface="Calibri" panose="020F0502020204030204"/>
                  </a:rPr>
                  <a:t>giọng</a:t>
                </a:r>
                <a:r>
                  <a:rPr lang="en-US" sz="2400" dirty="0">
                    <a:solidFill>
                      <a:prstClr val="black"/>
                    </a:solidFill>
                    <a:latin typeface="Calibri" panose="020F0502020204030204"/>
                  </a:rPr>
                  <a:t> </a:t>
                </a:r>
                <a:r>
                  <a:rPr lang="en-US" sz="2400" dirty="0" err="1">
                    <a:solidFill>
                      <a:prstClr val="black"/>
                    </a:solidFill>
                    <a:latin typeface="Calibri" panose="020F0502020204030204"/>
                  </a:rPr>
                  <a:t>đọc</a:t>
                </a:r>
                <a:r>
                  <a:rPr lang="en-US" sz="2400" dirty="0">
                    <a:solidFill>
                      <a:prstClr val="black"/>
                    </a:solidFill>
                    <a:latin typeface="Calibri" panose="020F0502020204030204"/>
                  </a:rPr>
                  <a:t> </a:t>
                </a:r>
                <a:r>
                  <a:rPr lang="en-US" sz="2400" dirty="0" err="1">
                    <a:solidFill>
                      <a:prstClr val="black"/>
                    </a:solidFill>
                    <a:latin typeface="Calibri" panose="020F0502020204030204"/>
                  </a:rPr>
                  <a:t>phù</a:t>
                </a:r>
                <a:r>
                  <a:rPr lang="en-US" sz="2400" dirty="0">
                    <a:solidFill>
                      <a:prstClr val="black"/>
                    </a:solidFill>
                    <a:latin typeface="Calibri" panose="020F0502020204030204"/>
                  </a:rPr>
                  <a:t> </a:t>
                </a:r>
                <a:r>
                  <a:rPr lang="en-US" sz="2400" dirty="0" err="1">
                    <a:solidFill>
                      <a:prstClr val="black"/>
                    </a:solidFill>
                    <a:latin typeface="Calibri" panose="020F0502020204030204"/>
                  </a:rPr>
                  <a:t>hợp</a:t>
                </a:r>
                <a:endParaRPr lang="en-US" sz="24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510299" y="1505637"/>
              <a:ext cx="478328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prstClr val="black"/>
                  </a:solidFill>
                  <a:latin typeface="#9Slide05 SVNClementine" panose="020F0502020204030203" pitchFamily="34" charset="0"/>
                </a:rPr>
                <a:t>Tiêu</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chí</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đánh</a:t>
              </a:r>
              <a:r>
                <a:rPr lang="en-US" sz="4050" dirty="0">
                  <a:solidFill>
                    <a:prstClr val="black"/>
                  </a:solidFill>
                  <a:latin typeface="#9Slide05 SVNClementine" panose="020F0502020204030203" pitchFamily="34" charset="0"/>
                </a:rPr>
                <a:t> </a:t>
              </a:r>
              <a:r>
                <a:rPr lang="en-US" sz="4050" dirty="0" err="1">
                  <a:solidFill>
                    <a:prstClr val="black"/>
                  </a:solidFill>
                  <a:latin typeface="#9Slide05 SVNClementine" panose="020F0502020204030203" pitchFamily="34" charset="0"/>
                </a:rPr>
                <a:t>giá</a:t>
              </a:r>
              <a:endParaRPr lang="en-US" sz="4050" dirty="0">
                <a:solidFill>
                  <a:prstClr val="black"/>
                </a:solidFill>
                <a:latin typeface="#9Slide05 SVNClementine" panose="020F0502020204030203" pitchFamily="34" charset="0"/>
              </a:endParaRPr>
            </a:p>
          </p:txBody>
        </p:sp>
      </p:grpSp>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FF20FF-18B5-DC8F-7164-BC1730BA2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7930"/>
            <a:ext cx="2534445" cy="3175229"/>
          </a:xfrm>
          <a:prstGeom prst="rect">
            <a:avLst/>
          </a:prstGeom>
        </p:spPr>
      </p:pic>
      <p:sp>
        <p:nvSpPr>
          <p:cNvPr id="5" name="TextBox 4">
            <a:extLst>
              <a:ext uri="{FF2B5EF4-FFF2-40B4-BE49-F238E27FC236}">
                <a16:creationId xmlns:a16="http://schemas.microsoft.com/office/drawing/2014/main" id="{9B45C128-92F9-5430-2241-7DFE8B7A4F8A}"/>
              </a:ext>
            </a:extLst>
          </p:cNvPr>
          <p:cNvSpPr txBox="1"/>
          <p:nvPr/>
        </p:nvSpPr>
        <p:spPr>
          <a:xfrm>
            <a:off x="853168" y="130218"/>
            <a:ext cx="7437665" cy="923330"/>
          </a:xfrm>
          <a:prstGeom prst="rect">
            <a:avLst/>
          </a:prstGeom>
          <a:noFill/>
        </p:spPr>
        <p:txBody>
          <a:bodyPr wrap="square" rtlCol="0">
            <a:spAutoFit/>
          </a:bodyPr>
          <a:lstStyle/>
          <a:p>
            <a:pPr defTabSz="685800"/>
            <a:r>
              <a:rPr lang="en-US" sz="5400" b="1" dirty="0" err="1">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Bình</a:t>
            </a:r>
            <a:r>
              <a:rPr lang="en-US" sz="5400" b="1" dirty="0">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 </a:t>
            </a:r>
            <a:r>
              <a:rPr lang="en-US" sz="5400" b="1" dirty="0" err="1">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chọn</a:t>
            </a:r>
            <a:r>
              <a:rPr lang="en-US" sz="5400" b="1" dirty="0">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 </a:t>
            </a:r>
            <a:r>
              <a:rPr lang="en-US" sz="5400" b="1" dirty="0" err="1">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nhóm</a:t>
            </a:r>
            <a:r>
              <a:rPr lang="en-US" sz="5400" b="1" dirty="0">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 </a:t>
            </a:r>
            <a:r>
              <a:rPr lang="en-US" sz="5400" b="1" dirty="0" err="1">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đọc</a:t>
            </a:r>
            <a:r>
              <a:rPr lang="en-US" sz="5400" b="1" dirty="0">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 hay </a:t>
            </a:r>
            <a:r>
              <a:rPr lang="en-US" sz="5400" b="1" dirty="0" err="1">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rPr>
              <a:t>nhất</a:t>
            </a:r>
            <a:endParaRPr lang="en-US" sz="5400" b="1" dirty="0">
              <a:ln>
                <a:solidFill>
                  <a:prstClr val="white"/>
                </a:solidFill>
              </a:ln>
              <a:solidFill>
                <a:srgbClr val="FF3399"/>
              </a:solidFill>
              <a:effectLst>
                <a:outerShdw blurRad="38100" dist="38100" dir="2700000" algn="tl">
                  <a:srgbClr val="000000">
                    <a:alpha val="43137"/>
                  </a:srgbClr>
                </a:outerShdw>
              </a:effectLst>
              <a:latin typeface="UTM French Vanilla" panose="02040603050506020204" pitchFamily="18" charset="0"/>
            </a:endParaRPr>
          </a:p>
        </p:txBody>
      </p:sp>
    </p:spTree>
    <p:extLst>
      <p:ext uri="{BB962C8B-B14F-4D97-AF65-F5344CB8AC3E}">
        <p14:creationId xmlns:p14="http://schemas.microsoft.com/office/powerpoint/2010/main" val="3178398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5"/>
                                        </p:tgtEl>
                                        <p:attrNameLst>
                                          <p:attrName>ppt_x</p:attrName>
                                          <p:attrName>ppt_y</p:attrName>
                                        </p:attrNameLst>
                                      </p:cBhvr>
                                    </p:animMotion>
                                    <p:animRot by="1500000">
                                      <p:cBhvr>
                                        <p:cTn id="13" dur="125" fill="hold">
                                          <p:stCondLst>
                                            <p:cond delay="0"/>
                                          </p:stCondLst>
                                        </p:cTn>
                                        <p:tgtEl>
                                          <p:spTgt spid="5"/>
                                        </p:tgtEl>
                                        <p:attrNameLst>
                                          <p:attrName>r</p:attrName>
                                        </p:attrNameLst>
                                      </p:cBhvr>
                                    </p:animRot>
                                    <p:animRot by="-1500000">
                                      <p:cBhvr>
                                        <p:cTn id="14" dur="125" fill="hold">
                                          <p:stCondLst>
                                            <p:cond delay="125"/>
                                          </p:stCondLst>
                                        </p:cTn>
                                        <p:tgtEl>
                                          <p:spTgt spid="5"/>
                                        </p:tgtEl>
                                        <p:attrNameLst>
                                          <p:attrName>r</p:attrName>
                                        </p:attrNameLst>
                                      </p:cBhvr>
                                    </p:animRot>
                                    <p:animRot by="-1500000">
                                      <p:cBhvr>
                                        <p:cTn id="15" dur="125" fill="hold">
                                          <p:stCondLst>
                                            <p:cond delay="250"/>
                                          </p:stCondLst>
                                        </p:cTn>
                                        <p:tgtEl>
                                          <p:spTgt spid="5"/>
                                        </p:tgtEl>
                                        <p:attrNameLst>
                                          <p:attrName>r</p:attrName>
                                        </p:attrNameLst>
                                      </p:cBhvr>
                                    </p:animRot>
                                    <p:animRot by="1500000">
                                      <p:cBhvr>
                                        <p:cTn id="16"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9097A5B-52D2-89B9-5484-D72DEB33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475" y="1485900"/>
            <a:ext cx="2662939" cy="2900813"/>
          </a:xfrm>
          <a:prstGeom prst="rect">
            <a:avLst/>
          </a:prstGeom>
        </p:spPr>
      </p:pic>
      <p:sp>
        <p:nvSpPr>
          <p:cNvPr id="9" name="Rectangle: Rounded Corners 8">
            <a:extLst>
              <a:ext uri="{FF2B5EF4-FFF2-40B4-BE49-F238E27FC236}">
                <a16:creationId xmlns:a16="http://schemas.microsoft.com/office/drawing/2014/main" id="{48A43314-F592-E05D-2142-E60F4C576910}"/>
              </a:ext>
            </a:extLst>
          </p:cNvPr>
          <p:cNvSpPr/>
          <p:nvPr/>
        </p:nvSpPr>
        <p:spPr>
          <a:xfrm>
            <a:off x="3837215" y="514350"/>
            <a:ext cx="5167993" cy="4441371"/>
          </a:xfrm>
          <a:custGeom>
            <a:avLst/>
            <a:gdLst>
              <a:gd name="connsiteX0" fmla="*/ 0 w 5167993"/>
              <a:gd name="connsiteY0" fmla="*/ 740243 h 4441371"/>
              <a:gd name="connsiteX1" fmla="*/ 740243 w 5167993"/>
              <a:gd name="connsiteY1" fmla="*/ 0 h 4441371"/>
              <a:gd name="connsiteX2" fmla="*/ 1193280 w 5167993"/>
              <a:gd name="connsiteY2" fmla="*/ 0 h 4441371"/>
              <a:gd name="connsiteX3" fmla="*/ 1720066 w 5167993"/>
              <a:gd name="connsiteY3" fmla="*/ 0 h 4441371"/>
              <a:gd name="connsiteX4" fmla="*/ 2283728 w 5167993"/>
              <a:gd name="connsiteY4" fmla="*/ 0 h 4441371"/>
              <a:gd name="connsiteX5" fmla="*/ 2847390 w 5167993"/>
              <a:gd name="connsiteY5" fmla="*/ 0 h 4441371"/>
              <a:gd name="connsiteX6" fmla="*/ 3374177 w 5167993"/>
              <a:gd name="connsiteY6" fmla="*/ 0 h 4441371"/>
              <a:gd name="connsiteX7" fmla="*/ 3864088 w 5167993"/>
              <a:gd name="connsiteY7" fmla="*/ 0 h 4441371"/>
              <a:gd name="connsiteX8" fmla="*/ 4427750 w 5167993"/>
              <a:gd name="connsiteY8" fmla="*/ 0 h 4441371"/>
              <a:gd name="connsiteX9" fmla="*/ 5167993 w 5167993"/>
              <a:gd name="connsiteY9" fmla="*/ 740243 h 4441371"/>
              <a:gd name="connsiteX10" fmla="*/ 5167993 w 5167993"/>
              <a:gd name="connsiteY10" fmla="*/ 1391638 h 4441371"/>
              <a:gd name="connsiteX11" fmla="*/ 5167993 w 5167993"/>
              <a:gd name="connsiteY11" fmla="*/ 1954206 h 4441371"/>
              <a:gd name="connsiteX12" fmla="*/ 5167993 w 5167993"/>
              <a:gd name="connsiteY12" fmla="*/ 2516774 h 4441371"/>
              <a:gd name="connsiteX13" fmla="*/ 5167993 w 5167993"/>
              <a:gd name="connsiteY13" fmla="*/ 3168169 h 4441371"/>
              <a:gd name="connsiteX14" fmla="*/ 5167993 w 5167993"/>
              <a:gd name="connsiteY14" fmla="*/ 3701128 h 4441371"/>
              <a:gd name="connsiteX15" fmla="*/ 4427750 w 5167993"/>
              <a:gd name="connsiteY15" fmla="*/ 4441371 h 4441371"/>
              <a:gd name="connsiteX16" fmla="*/ 3864088 w 5167993"/>
              <a:gd name="connsiteY16" fmla="*/ 4441371 h 4441371"/>
              <a:gd name="connsiteX17" fmla="*/ 3374177 w 5167993"/>
              <a:gd name="connsiteY17" fmla="*/ 4441371 h 4441371"/>
              <a:gd name="connsiteX18" fmla="*/ 2810515 w 5167993"/>
              <a:gd name="connsiteY18" fmla="*/ 4441371 h 4441371"/>
              <a:gd name="connsiteX19" fmla="*/ 2394353 w 5167993"/>
              <a:gd name="connsiteY19" fmla="*/ 4441371 h 4441371"/>
              <a:gd name="connsiteX20" fmla="*/ 1793816 w 5167993"/>
              <a:gd name="connsiteY20" fmla="*/ 4441371 h 4441371"/>
              <a:gd name="connsiteX21" fmla="*/ 1267030 w 5167993"/>
              <a:gd name="connsiteY21" fmla="*/ 4441371 h 4441371"/>
              <a:gd name="connsiteX22" fmla="*/ 740243 w 5167993"/>
              <a:gd name="connsiteY22" fmla="*/ 4441371 h 4441371"/>
              <a:gd name="connsiteX23" fmla="*/ 0 w 5167993"/>
              <a:gd name="connsiteY23" fmla="*/ 3701128 h 4441371"/>
              <a:gd name="connsiteX24" fmla="*/ 0 w 5167993"/>
              <a:gd name="connsiteY24" fmla="*/ 3138560 h 4441371"/>
              <a:gd name="connsiteX25" fmla="*/ 0 w 5167993"/>
              <a:gd name="connsiteY25" fmla="*/ 2635209 h 4441371"/>
              <a:gd name="connsiteX26" fmla="*/ 0 w 5167993"/>
              <a:gd name="connsiteY26" fmla="*/ 2072641 h 4441371"/>
              <a:gd name="connsiteX27" fmla="*/ 0 w 5167993"/>
              <a:gd name="connsiteY27" fmla="*/ 1450855 h 4441371"/>
              <a:gd name="connsiteX28" fmla="*/ 0 w 5167993"/>
              <a:gd name="connsiteY28" fmla="*/ 740243 h 444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67993" h="4441371" fill="none" extrusionOk="0">
                <a:moveTo>
                  <a:pt x="0" y="740243"/>
                </a:moveTo>
                <a:cubicBezTo>
                  <a:pt x="-61300" y="256628"/>
                  <a:pt x="421003" y="-54656"/>
                  <a:pt x="740243" y="0"/>
                </a:cubicBezTo>
                <a:cubicBezTo>
                  <a:pt x="899264" y="-25608"/>
                  <a:pt x="1054906" y="10599"/>
                  <a:pt x="1193280" y="0"/>
                </a:cubicBezTo>
                <a:cubicBezTo>
                  <a:pt x="1331654" y="-10599"/>
                  <a:pt x="1567824" y="25274"/>
                  <a:pt x="1720066" y="0"/>
                </a:cubicBezTo>
                <a:cubicBezTo>
                  <a:pt x="1872308" y="-25274"/>
                  <a:pt x="2026736" y="56294"/>
                  <a:pt x="2283728" y="0"/>
                </a:cubicBezTo>
                <a:cubicBezTo>
                  <a:pt x="2540720" y="-56294"/>
                  <a:pt x="2661580" y="44925"/>
                  <a:pt x="2847390" y="0"/>
                </a:cubicBezTo>
                <a:cubicBezTo>
                  <a:pt x="3033200" y="-44925"/>
                  <a:pt x="3213419" y="22711"/>
                  <a:pt x="3374177" y="0"/>
                </a:cubicBezTo>
                <a:cubicBezTo>
                  <a:pt x="3534935" y="-22711"/>
                  <a:pt x="3661339" y="12180"/>
                  <a:pt x="3864088" y="0"/>
                </a:cubicBezTo>
                <a:cubicBezTo>
                  <a:pt x="4066837" y="-12180"/>
                  <a:pt x="4261906" y="19964"/>
                  <a:pt x="4427750" y="0"/>
                </a:cubicBezTo>
                <a:cubicBezTo>
                  <a:pt x="4802125" y="9402"/>
                  <a:pt x="5226407" y="429751"/>
                  <a:pt x="5167993" y="740243"/>
                </a:cubicBezTo>
                <a:cubicBezTo>
                  <a:pt x="5184042" y="987138"/>
                  <a:pt x="5149143" y="1186085"/>
                  <a:pt x="5167993" y="1391638"/>
                </a:cubicBezTo>
                <a:cubicBezTo>
                  <a:pt x="5186843" y="1597191"/>
                  <a:pt x="5115922" y="1684152"/>
                  <a:pt x="5167993" y="1954206"/>
                </a:cubicBezTo>
                <a:cubicBezTo>
                  <a:pt x="5220064" y="2224260"/>
                  <a:pt x="5106449" y="2298571"/>
                  <a:pt x="5167993" y="2516774"/>
                </a:cubicBezTo>
                <a:cubicBezTo>
                  <a:pt x="5229537" y="2734977"/>
                  <a:pt x="5161997" y="2847991"/>
                  <a:pt x="5167993" y="3168169"/>
                </a:cubicBezTo>
                <a:cubicBezTo>
                  <a:pt x="5173989" y="3488347"/>
                  <a:pt x="5150369" y="3476116"/>
                  <a:pt x="5167993" y="3701128"/>
                </a:cubicBezTo>
                <a:cubicBezTo>
                  <a:pt x="5082459" y="4102983"/>
                  <a:pt x="4775821" y="4479335"/>
                  <a:pt x="4427750" y="4441371"/>
                </a:cubicBezTo>
                <a:cubicBezTo>
                  <a:pt x="4167349" y="4458799"/>
                  <a:pt x="3981035" y="4384262"/>
                  <a:pt x="3864088" y="4441371"/>
                </a:cubicBezTo>
                <a:cubicBezTo>
                  <a:pt x="3747141" y="4498480"/>
                  <a:pt x="3518318" y="4401171"/>
                  <a:pt x="3374177" y="4441371"/>
                </a:cubicBezTo>
                <a:cubicBezTo>
                  <a:pt x="3230036" y="4481571"/>
                  <a:pt x="2997259" y="4387850"/>
                  <a:pt x="2810515" y="4441371"/>
                </a:cubicBezTo>
                <a:cubicBezTo>
                  <a:pt x="2623771" y="4494892"/>
                  <a:pt x="2547762" y="4418395"/>
                  <a:pt x="2394353" y="4441371"/>
                </a:cubicBezTo>
                <a:cubicBezTo>
                  <a:pt x="2240944" y="4464347"/>
                  <a:pt x="2091619" y="4396256"/>
                  <a:pt x="1793816" y="4441371"/>
                </a:cubicBezTo>
                <a:cubicBezTo>
                  <a:pt x="1496013" y="4486486"/>
                  <a:pt x="1505392" y="4416586"/>
                  <a:pt x="1267030" y="4441371"/>
                </a:cubicBezTo>
                <a:cubicBezTo>
                  <a:pt x="1028668" y="4466156"/>
                  <a:pt x="884277" y="4394657"/>
                  <a:pt x="740243" y="4441371"/>
                </a:cubicBezTo>
                <a:cubicBezTo>
                  <a:pt x="254343" y="4403886"/>
                  <a:pt x="76574" y="4143273"/>
                  <a:pt x="0" y="3701128"/>
                </a:cubicBezTo>
                <a:cubicBezTo>
                  <a:pt x="-23930" y="3500804"/>
                  <a:pt x="20533" y="3334344"/>
                  <a:pt x="0" y="3138560"/>
                </a:cubicBezTo>
                <a:cubicBezTo>
                  <a:pt x="-20533" y="2942776"/>
                  <a:pt x="28725" y="2744258"/>
                  <a:pt x="0" y="2635209"/>
                </a:cubicBezTo>
                <a:cubicBezTo>
                  <a:pt x="-28725" y="2526160"/>
                  <a:pt x="16054" y="2196419"/>
                  <a:pt x="0" y="2072641"/>
                </a:cubicBezTo>
                <a:cubicBezTo>
                  <a:pt x="-16054" y="1948863"/>
                  <a:pt x="34269" y="1664348"/>
                  <a:pt x="0" y="1450855"/>
                </a:cubicBezTo>
                <a:cubicBezTo>
                  <a:pt x="-34269" y="1237362"/>
                  <a:pt x="38683" y="1010950"/>
                  <a:pt x="0" y="740243"/>
                </a:cubicBezTo>
                <a:close/>
              </a:path>
              <a:path w="5167993" h="4441371" stroke="0" extrusionOk="0">
                <a:moveTo>
                  <a:pt x="0" y="740243"/>
                </a:moveTo>
                <a:cubicBezTo>
                  <a:pt x="20315" y="352935"/>
                  <a:pt x="390640" y="-70653"/>
                  <a:pt x="740243" y="0"/>
                </a:cubicBezTo>
                <a:cubicBezTo>
                  <a:pt x="936047" y="-53678"/>
                  <a:pt x="1060683" y="7862"/>
                  <a:pt x="1193280" y="0"/>
                </a:cubicBezTo>
                <a:cubicBezTo>
                  <a:pt x="1325877" y="-7862"/>
                  <a:pt x="1478637" y="39576"/>
                  <a:pt x="1609441" y="0"/>
                </a:cubicBezTo>
                <a:cubicBezTo>
                  <a:pt x="1740245" y="-39576"/>
                  <a:pt x="2059895" y="58621"/>
                  <a:pt x="2173103" y="0"/>
                </a:cubicBezTo>
                <a:cubicBezTo>
                  <a:pt x="2286311" y="-58621"/>
                  <a:pt x="2463820" y="56794"/>
                  <a:pt x="2699890" y="0"/>
                </a:cubicBezTo>
                <a:cubicBezTo>
                  <a:pt x="2935960" y="-56794"/>
                  <a:pt x="3005838" y="33079"/>
                  <a:pt x="3189801" y="0"/>
                </a:cubicBezTo>
                <a:cubicBezTo>
                  <a:pt x="3373764" y="-33079"/>
                  <a:pt x="3486349" y="26725"/>
                  <a:pt x="3716588" y="0"/>
                </a:cubicBezTo>
                <a:cubicBezTo>
                  <a:pt x="3946827" y="-26725"/>
                  <a:pt x="4096896" y="9689"/>
                  <a:pt x="4427750" y="0"/>
                </a:cubicBezTo>
                <a:cubicBezTo>
                  <a:pt x="4896674" y="18443"/>
                  <a:pt x="5282976" y="351392"/>
                  <a:pt x="5167993" y="740243"/>
                </a:cubicBezTo>
                <a:cubicBezTo>
                  <a:pt x="5202713" y="871681"/>
                  <a:pt x="5164432" y="1156050"/>
                  <a:pt x="5167993" y="1302811"/>
                </a:cubicBezTo>
                <a:cubicBezTo>
                  <a:pt x="5171554" y="1449572"/>
                  <a:pt x="5103073" y="1705000"/>
                  <a:pt x="5167993" y="1954206"/>
                </a:cubicBezTo>
                <a:cubicBezTo>
                  <a:pt x="5232913" y="2203413"/>
                  <a:pt x="5136422" y="2311605"/>
                  <a:pt x="5167993" y="2546383"/>
                </a:cubicBezTo>
                <a:cubicBezTo>
                  <a:pt x="5199564" y="2781161"/>
                  <a:pt x="5150147" y="2842804"/>
                  <a:pt x="5167993" y="3108951"/>
                </a:cubicBezTo>
                <a:cubicBezTo>
                  <a:pt x="5185839" y="3375098"/>
                  <a:pt x="5135919" y="3446796"/>
                  <a:pt x="5167993" y="3701128"/>
                </a:cubicBezTo>
                <a:cubicBezTo>
                  <a:pt x="5217220" y="4091566"/>
                  <a:pt x="4781926" y="4534392"/>
                  <a:pt x="4427750" y="4441371"/>
                </a:cubicBezTo>
                <a:cubicBezTo>
                  <a:pt x="4254733" y="4452123"/>
                  <a:pt x="4159305" y="4408388"/>
                  <a:pt x="4011588" y="4441371"/>
                </a:cubicBezTo>
                <a:cubicBezTo>
                  <a:pt x="3863871" y="4474354"/>
                  <a:pt x="3564302" y="4382497"/>
                  <a:pt x="3447927" y="4441371"/>
                </a:cubicBezTo>
                <a:cubicBezTo>
                  <a:pt x="3331552" y="4500245"/>
                  <a:pt x="3084428" y="4409633"/>
                  <a:pt x="2958015" y="4441371"/>
                </a:cubicBezTo>
                <a:cubicBezTo>
                  <a:pt x="2831602" y="4473109"/>
                  <a:pt x="2576572" y="4420746"/>
                  <a:pt x="2431228" y="4441371"/>
                </a:cubicBezTo>
                <a:cubicBezTo>
                  <a:pt x="2285884" y="4461996"/>
                  <a:pt x="2062431" y="4384705"/>
                  <a:pt x="1867567" y="4441371"/>
                </a:cubicBezTo>
                <a:cubicBezTo>
                  <a:pt x="1672703" y="4498037"/>
                  <a:pt x="1621187" y="4402792"/>
                  <a:pt x="1414530" y="4441371"/>
                </a:cubicBezTo>
                <a:cubicBezTo>
                  <a:pt x="1207873" y="4479950"/>
                  <a:pt x="883717" y="4362374"/>
                  <a:pt x="740243" y="4441371"/>
                </a:cubicBezTo>
                <a:cubicBezTo>
                  <a:pt x="362748" y="4404300"/>
                  <a:pt x="-72992" y="4120352"/>
                  <a:pt x="0" y="3701128"/>
                </a:cubicBezTo>
                <a:cubicBezTo>
                  <a:pt x="-29216" y="3527514"/>
                  <a:pt x="20286" y="3432063"/>
                  <a:pt x="0" y="3168169"/>
                </a:cubicBezTo>
                <a:cubicBezTo>
                  <a:pt x="-20286" y="2904275"/>
                  <a:pt x="31586" y="2697198"/>
                  <a:pt x="0" y="2546383"/>
                </a:cubicBezTo>
                <a:cubicBezTo>
                  <a:pt x="-31586" y="2395568"/>
                  <a:pt x="23824" y="2242181"/>
                  <a:pt x="0" y="2043032"/>
                </a:cubicBezTo>
                <a:cubicBezTo>
                  <a:pt x="-23824" y="1843883"/>
                  <a:pt x="53415" y="1661234"/>
                  <a:pt x="0" y="1510073"/>
                </a:cubicBezTo>
                <a:cubicBezTo>
                  <a:pt x="-53415" y="1358912"/>
                  <a:pt x="45282" y="955475"/>
                  <a:pt x="0" y="740243"/>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C1C63245-3283-A743-A23C-2E83CFD4D73E}"/>
              </a:ext>
            </a:extLst>
          </p:cNvPr>
          <p:cNvSpPr txBox="1"/>
          <p:nvPr/>
        </p:nvSpPr>
        <p:spPr>
          <a:xfrm>
            <a:off x="4814702" y="1047319"/>
            <a:ext cx="3725141" cy="461665"/>
          </a:xfrm>
          <a:prstGeom prst="rect">
            <a:avLst/>
          </a:prstGeom>
          <a:noFill/>
        </p:spPr>
        <p:txBody>
          <a:bodyPr wrap="square" rtlCol="0">
            <a:spAutoFit/>
          </a:bodyPr>
          <a:lstStyle/>
          <a:p>
            <a:pPr defTabSz="685800"/>
            <a:r>
              <a:rPr lang="en-US" sz="24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542A5A4B-FA58-15CF-1A82-54B28D5FE3B5}"/>
              </a:ext>
            </a:extLst>
          </p:cNvPr>
          <p:cNvSpPr txBox="1"/>
          <p:nvPr/>
        </p:nvSpPr>
        <p:spPr>
          <a:xfrm>
            <a:off x="4814701" y="1735670"/>
            <a:ext cx="3725141" cy="461665"/>
          </a:xfrm>
          <a:prstGeom prst="rect">
            <a:avLst/>
          </a:prstGeom>
          <a:noFill/>
        </p:spPr>
        <p:txBody>
          <a:bodyPr wrap="square" rtlCol="0">
            <a:spAutoFit/>
          </a:bodyPr>
          <a:lstStyle/>
          <a:p>
            <a:pPr defTabSz="685800"/>
            <a:r>
              <a:rPr lang="en-US" sz="24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91981940-75C2-5657-D489-8CCA16745538}"/>
              </a:ext>
            </a:extLst>
          </p:cNvPr>
          <p:cNvSpPr txBox="1"/>
          <p:nvPr/>
        </p:nvSpPr>
        <p:spPr>
          <a:xfrm>
            <a:off x="4814701" y="2451978"/>
            <a:ext cx="3725141" cy="461665"/>
          </a:xfrm>
          <a:prstGeom prst="rect">
            <a:avLst/>
          </a:prstGeom>
          <a:noFill/>
        </p:spPr>
        <p:txBody>
          <a:bodyPr wrap="square" rtlCol="0">
            <a:spAutoFit/>
          </a:bodyPr>
          <a:lstStyle/>
          <a:p>
            <a:pPr defTabSz="685800"/>
            <a:r>
              <a:rPr lang="en-US" sz="24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80D97BD7-2A72-A60A-94C4-46C1983FEEB6}"/>
              </a:ext>
            </a:extLst>
          </p:cNvPr>
          <p:cNvSpPr txBox="1"/>
          <p:nvPr/>
        </p:nvSpPr>
        <p:spPr>
          <a:xfrm>
            <a:off x="4814700" y="3168287"/>
            <a:ext cx="3725141" cy="461665"/>
          </a:xfrm>
          <a:prstGeom prst="rect">
            <a:avLst/>
          </a:prstGeom>
          <a:noFill/>
        </p:spPr>
        <p:txBody>
          <a:bodyPr wrap="square" rtlCol="0">
            <a:spAutoFit/>
          </a:bodyPr>
          <a:lstStyle/>
          <a:p>
            <a:pPr defTabSz="685800"/>
            <a:r>
              <a:rPr lang="en-US" sz="2400" dirty="0">
                <a:solidFill>
                  <a:prstClr val="black"/>
                </a:solidFill>
                <a:latin typeface="Calibri" panose="020F0502020204030204"/>
              </a:rPr>
              <a:t>GV ĐIỀN VÀO ĐÂY</a:t>
            </a:r>
          </a:p>
        </p:txBody>
      </p:sp>
      <p:sp>
        <p:nvSpPr>
          <p:cNvPr id="14" name="TextBox 13">
            <a:extLst>
              <a:ext uri="{FF2B5EF4-FFF2-40B4-BE49-F238E27FC236}">
                <a16:creationId xmlns:a16="http://schemas.microsoft.com/office/drawing/2014/main" id="{C39BE966-996E-4628-133A-1E3E463CA4D5}"/>
              </a:ext>
            </a:extLst>
          </p:cNvPr>
          <p:cNvSpPr txBox="1"/>
          <p:nvPr/>
        </p:nvSpPr>
        <p:spPr>
          <a:xfrm>
            <a:off x="4814699" y="3884595"/>
            <a:ext cx="3725141" cy="461665"/>
          </a:xfrm>
          <a:prstGeom prst="rect">
            <a:avLst/>
          </a:prstGeom>
          <a:noFill/>
        </p:spPr>
        <p:txBody>
          <a:bodyPr wrap="square" rtlCol="0">
            <a:spAutoFit/>
          </a:bodyPr>
          <a:lstStyle/>
          <a:p>
            <a:pPr defTabSz="685800"/>
            <a:r>
              <a:rPr lang="en-US" sz="2400" dirty="0">
                <a:solidFill>
                  <a:prstClr val="black"/>
                </a:solidFill>
                <a:latin typeface="Calibri" panose="020F0502020204030204"/>
              </a:rPr>
              <a:t>GV ĐIỀN VÀO ĐÂY</a:t>
            </a:r>
          </a:p>
        </p:txBody>
      </p:sp>
      <p:pic>
        <p:nvPicPr>
          <p:cNvPr id="15" name="Picture 14" descr="A picture containing text&#10;&#10;Description automatically generated">
            <a:extLst>
              <a:ext uri="{FF2B5EF4-FFF2-40B4-BE49-F238E27FC236}">
                <a16:creationId xmlns:a16="http://schemas.microsoft.com/office/drawing/2014/main" id="{B60E5927-0722-8A1C-2F16-D5A7D4B82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2855" y="701907"/>
            <a:ext cx="569431" cy="80541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257A0E6-C2DA-A1EC-14C6-6F9F71E7B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279" y="1369620"/>
            <a:ext cx="569431" cy="80541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D18B6F6-ABB1-1644-13DC-2A4E18E70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279" y="2094813"/>
            <a:ext cx="569431" cy="80541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3DEDB40D-4FE8-6CB2-5F1F-12E7DD87E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279" y="2834958"/>
            <a:ext cx="569431" cy="80541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8A17FA7-046E-16C7-B8D0-5C5C0C443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278" y="3575103"/>
            <a:ext cx="569431" cy="805418"/>
          </a:xfrm>
          <a:prstGeom prst="rect">
            <a:avLst/>
          </a:prstGeom>
        </p:spPr>
      </p:pic>
      <p:grpSp>
        <p:nvGrpSpPr>
          <p:cNvPr id="20" name="Group 19">
            <a:extLst>
              <a:ext uri="{FF2B5EF4-FFF2-40B4-BE49-F238E27FC236}">
                <a16:creationId xmlns:a16="http://schemas.microsoft.com/office/drawing/2014/main" id="{D7DA2BEF-7BAF-B1C7-0C96-FD9F3B7CCCDF}"/>
              </a:ext>
            </a:extLst>
          </p:cNvPr>
          <p:cNvGrpSpPr/>
          <p:nvPr/>
        </p:nvGrpSpPr>
        <p:grpSpPr>
          <a:xfrm>
            <a:off x="-56684" y="216322"/>
            <a:ext cx="3731079" cy="854080"/>
            <a:chOff x="3608614" y="0"/>
            <a:chExt cx="4974772" cy="1138773"/>
          </a:xfrm>
        </p:grpSpPr>
        <p:sp>
          <p:nvSpPr>
            <p:cNvPr id="21" name="TextBox 20">
              <a:extLst>
                <a:ext uri="{FF2B5EF4-FFF2-40B4-BE49-F238E27FC236}">
                  <a16:creationId xmlns:a16="http://schemas.microsoft.com/office/drawing/2014/main" id="{49755341-FDB2-2DA7-2AE5-71F79AFB4A9E}"/>
                </a:ext>
              </a:extLst>
            </p:cNvPr>
            <p:cNvSpPr txBox="1"/>
            <p:nvPr/>
          </p:nvSpPr>
          <p:spPr>
            <a:xfrm>
              <a:off x="3608614" y="0"/>
              <a:ext cx="4974772" cy="1138773"/>
            </a:xfrm>
            <a:prstGeom prst="rect">
              <a:avLst/>
            </a:prstGeom>
            <a:noFill/>
          </p:spPr>
          <p:txBody>
            <a:bodyPr wrap="square" rtlCol="0">
              <a:spAutoFit/>
            </a:bodyPr>
            <a:lstStyle/>
            <a:p>
              <a:pPr algn="ctr" defTabSz="685800"/>
              <a:r>
                <a:rPr lang="en-US" sz="4950" dirty="0">
                  <a:ln w="254000">
                    <a:solidFill>
                      <a:prstClr val="white"/>
                    </a:solidFill>
                  </a:ln>
                  <a:solidFill>
                    <a:prstClr val="black"/>
                  </a:solidFill>
                  <a:latin typeface="UVN Banh Mi" pitchFamily="2" charset="0"/>
                </a:rPr>
                <a:t>DẶN DÒ</a:t>
              </a:r>
            </a:p>
          </p:txBody>
        </p:sp>
        <p:sp>
          <p:nvSpPr>
            <p:cNvPr id="22" name="TextBox 21">
              <a:extLst>
                <a:ext uri="{FF2B5EF4-FFF2-40B4-BE49-F238E27FC236}">
                  <a16:creationId xmlns:a16="http://schemas.microsoft.com/office/drawing/2014/main" id="{27D69568-03F3-9EE0-6493-8C0D440A5028}"/>
                </a:ext>
              </a:extLst>
            </p:cNvPr>
            <p:cNvSpPr txBox="1"/>
            <p:nvPr/>
          </p:nvSpPr>
          <p:spPr>
            <a:xfrm>
              <a:off x="3608614" y="0"/>
              <a:ext cx="4974772" cy="1138773"/>
            </a:xfrm>
            <a:prstGeom prst="rect">
              <a:avLst/>
            </a:prstGeom>
            <a:noFill/>
          </p:spPr>
          <p:txBody>
            <a:bodyPr wrap="square" rtlCol="0">
              <a:spAutoFit/>
            </a:bodyPr>
            <a:lstStyle/>
            <a:p>
              <a:pPr algn="ctr" defTabSz="685800"/>
              <a:r>
                <a:rPr lang="en-US" sz="495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DẶN DÒ</a:t>
              </a:r>
            </a:p>
          </p:txBody>
        </p:sp>
      </p:grpSp>
    </p:spTree>
    <p:extLst>
      <p:ext uri="{BB962C8B-B14F-4D97-AF65-F5344CB8AC3E}">
        <p14:creationId xmlns:p14="http://schemas.microsoft.com/office/powerpoint/2010/main" val="18569749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B1F3BF-D9EC-32C3-5AAE-E5897F170058}"/>
              </a:ext>
            </a:extLst>
          </p:cNvPr>
          <p:cNvGrpSpPr/>
          <p:nvPr/>
        </p:nvGrpSpPr>
        <p:grpSpPr>
          <a:xfrm>
            <a:off x="594117" y="151713"/>
            <a:ext cx="8549883" cy="901564"/>
            <a:chOff x="4133327" y="8204395"/>
            <a:chExt cx="7210038" cy="1202085"/>
          </a:xfrm>
        </p:grpSpPr>
        <p:sp>
          <p:nvSpPr>
            <p:cNvPr id="3" name="TextBox 2">
              <a:extLst>
                <a:ext uri="{FF2B5EF4-FFF2-40B4-BE49-F238E27FC236}">
                  <a16:creationId xmlns:a16="http://schemas.microsoft.com/office/drawing/2014/main" id="{C0579D48-1A5B-B7F5-E3E2-F4CE852F5E8F}"/>
                </a:ext>
              </a:extLst>
            </p:cNvPr>
            <p:cNvSpPr txBox="1"/>
            <p:nvPr/>
          </p:nvSpPr>
          <p:spPr>
            <a:xfrm>
              <a:off x="4149463" y="8204395"/>
              <a:ext cx="7193902" cy="1189728"/>
            </a:xfrm>
            <a:prstGeom prst="rect">
              <a:avLst/>
            </a:prstGeom>
            <a:noFill/>
          </p:spPr>
          <p:txBody>
            <a:bodyPr wrap="square" rtlCol="0">
              <a:spAutoFit/>
            </a:bodyPr>
            <a:lstStyle/>
            <a:p>
              <a:pPr algn="ctr" defTabSz="685800">
                <a:lnSpc>
                  <a:spcPct val="130000"/>
                </a:lnSpc>
              </a:pPr>
              <a:r>
                <a:rPr lang="en-US" sz="4500" b="1"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SVN-Poky's" panose="020B0606040200020203" pitchFamily="34" charset="0"/>
                </a:rPr>
                <a:t>TẠM BIỆT VÀ HẸN GẶP LẠI</a:t>
              </a:r>
            </a:p>
          </p:txBody>
        </p:sp>
        <p:sp>
          <p:nvSpPr>
            <p:cNvPr id="4" name="TextBox 3">
              <a:extLst>
                <a:ext uri="{FF2B5EF4-FFF2-40B4-BE49-F238E27FC236}">
                  <a16:creationId xmlns:a16="http://schemas.microsoft.com/office/drawing/2014/main" id="{0D02B853-FED4-B17D-DF83-98D328C67642}"/>
                </a:ext>
              </a:extLst>
            </p:cNvPr>
            <p:cNvSpPr txBox="1"/>
            <p:nvPr/>
          </p:nvSpPr>
          <p:spPr>
            <a:xfrm>
              <a:off x="4133327" y="8216752"/>
              <a:ext cx="7193902" cy="1189728"/>
            </a:xfrm>
            <a:prstGeom prst="rect">
              <a:avLst/>
            </a:prstGeom>
            <a:noFill/>
          </p:spPr>
          <p:txBody>
            <a:bodyPr wrap="square" rtlCol="0">
              <a:spAutoFit/>
            </a:bodyPr>
            <a:lstStyle/>
            <a:p>
              <a:pPr algn="ctr" defTabSz="685800">
                <a:lnSpc>
                  <a:spcPct val="130000"/>
                </a:lnSpc>
              </a:pPr>
              <a:r>
                <a:rPr lang="en-US" sz="45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T</a:t>
              </a:r>
              <a:r>
                <a:rPr lang="en-US" sz="4500" b="1"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Ạ</a:t>
              </a:r>
              <a:r>
                <a:rPr lang="en-US" sz="45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M</a:t>
              </a:r>
              <a:r>
                <a:rPr lang="en-US" sz="4500" b="1"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SVN-Poky's" panose="020B0606040200020203" pitchFamily="34" charset="0"/>
                </a:rPr>
                <a:t> </a:t>
              </a:r>
              <a:r>
                <a:rPr lang="en-US" sz="4500" b="1"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Poky's" panose="020B0606040200020203" pitchFamily="34" charset="0"/>
                </a:rPr>
                <a:t>B</a:t>
              </a:r>
              <a:r>
                <a:rPr lang="en-US" sz="45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I</a:t>
              </a:r>
              <a:r>
                <a:rPr lang="en-US" sz="4500" b="1"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rPr>
                <a:t>Ệ</a:t>
              </a:r>
              <a:r>
                <a:rPr lang="en-US" sz="45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T </a:t>
              </a:r>
              <a:r>
                <a:rPr lang="en-US" sz="45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V</a:t>
              </a:r>
              <a:r>
                <a:rPr lang="en-US" sz="4500" b="1"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Poky's" panose="020B0606040200020203" pitchFamily="34" charset="0"/>
                </a:rPr>
                <a:t>À</a:t>
              </a:r>
              <a:r>
                <a:rPr lang="en-US" sz="4500" b="1"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SVN-Poky's" panose="020B0606040200020203" pitchFamily="34" charset="0"/>
                </a:rPr>
                <a:t> </a:t>
              </a:r>
              <a:r>
                <a:rPr lang="en-US" sz="4500" b="1"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H</a:t>
              </a:r>
              <a:r>
                <a:rPr lang="en-US" sz="4500" b="1"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rPr>
                <a:t>Ẹ</a:t>
              </a:r>
              <a:r>
                <a:rPr lang="en-US" sz="45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N </a:t>
              </a:r>
              <a:r>
                <a:rPr lang="en-US" sz="4500" b="1"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rPr>
                <a:t>G</a:t>
              </a:r>
              <a:r>
                <a:rPr lang="en-US" sz="4500" b="1"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rPr>
                <a:t>Ặ</a:t>
              </a:r>
              <a:r>
                <a:rPr lang="en-US" sz="4500" b="1"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rPr>
                <a:t>P</a:t>
              </a:r>
              <a:r>
                <a:rPr lang="en-US" sz="4500" b="1"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SVN-Poky's" panose="020B0606040200020203" pitchFamily="34" charset="0"/>
                </a:rPr>
                <a:t> </a:t>
              </a:r>
              <a:r>
                <a:rPr lang="en-US" sz="4500" b="1"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SVN-Poky's" panose="020B0606040200020203" pitchFamily="34" charset="0"/>
                </a:rPr>
                <a:t>L</a:t>
              </a:r>
              <a:r>
                <a:rPr lang="en-US" sz="4500" b="1"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rPr>
                <a:t>Ạ</a:t>
              </a:r>
              <a:r>
                <a:rPr lang="en-US" sz="4500" b="1"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rPr>
                <a:t>I </a:t>
              </a:r>
            </a:p>
          </p:txBody>
        </p:sp>
      </p:grpSp>
      <p:pic>
        <p:nvPicPr>
          <p:cNvPr id="6" name="Graphic 5">
            <a:extLst>
              <a:ext uri="{FF2B5EF4-FFF2-40B4-BE49-F238E27FC236}">
                <a16:creationId xmlns:a16="http://schemas.microsoft.com/office/drawing/2014/main" id="{662ED437-335D-6165-374E-9FFD2F48E1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3452" y="1502066"/>
            <a:ext cx="4677097" cy="3489722"/>
          </a:xfrm>
          <a:prstGeom prst="rect">
            <a:avLst/>
          </a:prstGeom>
        </p:spPr>
      </p:pic>
    </p:spTree>
    <p:extLst>
      <p:ext uri="{BB962C8B-B14F-4D97-AF65-F5344CB8AC3E}">
        <p14:creationId xmlns:p14="http://schemas.microsoft.com/office/powerpoint/2010/main" val="571998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ADE6E-8A97-4FC1-8E1C-9410D3E5E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31" y="-400050"/>
            <a:ext cx="10006560" cy="6441991"/>
          </a:xfrm>
          <a:prstGeom prst="rect">
            <a:avLst/>
          </a:prstGeom>
        </p:spPr>
      </p:pic>
      <p:sp>
        <p:nvSpPr>
          <p:cNvPr id="8" name="Rectangle: Rounded Corners 7">
            <a:extLst>
              <a:ext uri="{FF2B5EF4-FFF2-40B4-BE49-F238E27FC236}">
                <a16:creationId xmlns:a16="http://schemas.microsoft.com/office/drawing/2014/main" id="{9EF59A35-D78F-6125-D39B-76AEB0628BF9}"/>
              </a:ext>
            </a:extLst>
          </p:cNvPr>
          <p:cNvSpPr/>
          <p:nvPr/>
        </p:nvSpPr>
        <p:spPr>
          <a:xfrm>
            <a:off x="1066800" y="285750"/>
            <a:ext cx="6762317" cy="670214"/>
          </a:xfrm>
          <a:prstGeom prst="roundRect">
            <a:avLst/>
          </a:prstGeom>
          <a:ln w="38100">
            <a:solidFill>
              <a:srgbClr val="FF66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700">
                <a:solidFill>
                  <a:prstClr val="black"/>
                </a:solidFill>
              </a:rPr>
              <a:t>Nói về cảnh đẹp trong bức tranh của bài đọc.</a:t>
            </a: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4190147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EF59A35-D78F-6125-D39B-76AEB0628BF9}"/>
              </a:ext>
            </a:extLst>
          </p:cNvPr>
          <p:cNvSpPr/>
          <p:nvPr/>
        </p:nvSpPr>
        <p:spPr>
          <a:xfrm>
            <a:off x="1066800" y="285750"/>
            <a:ext cx="6762317" cy="670214"/>
          </a:xfrm>
          <a:prstGeom prst="roundRect">
            <a:avLst/>
          </a:prstGeom>
          <a:ln w="38100">
            <a:solidFill>
              <a:srgbClr val="FF66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panose="020F0502020204030204"/>
                <a:ea typeface="+mn-ea"/>
                <a:cs typeface="+mn-cs"/>
              </a:rPr>
              <a:t>Nói về cảnh đẹp trong bức tranh của bài đọc.</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D1EA6D1-285F-42C3-AB43-1FCCBCE76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86" y="955964"/>
            <a:ext cx="9772586" cy="4822000"/>
          </a:xfrm>
          <a:prstGeom prst="rect">
            <a:avLst/>
          </a:prstGeom>
        </p:spPr>
      </p:pic>
    </p:spTree>
    <p:extLst>
      <p:ext uri="{BB962C8B-B14F-4D97-AF65-F5344CB8AC3E}">
        <p14:creationId xmlns:p14="http://schemas.microsoft.com/office/powerpoint/2010/main" val="4016483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EF59A35-D78F-6125-D39B-76AEB0628BF9}"/>
              </a:ext>
            </a:extLst>
          </p:cNvPr>
          <p:cNvSpPr/>
          <p:nvPr/>
        </p:nvSpPr>
        <p:spPr>
          <a:xfrm>
            <a:off x="416936" y="140276"/>
            <a:ext cx="2719340" cy="1168977"/>
          </a:xfrm>
          <a:custGeom>
            <a:avLst/>
            <a:gdLst>
              <a:gd name="connsiteX0" fmla="*/ 0 w 2719340"/>
              <a:gd name="connsiteY0" fmla="*/ 194833 h 1168977"/>
              <a:gd name="connsiteX1" fmla="*/ 194833 w 2719340"/>
              <a:gd name="connsiteY1" fmla="*/ 0 h 1168977"/>
              <a:gd name="connsiteX2" fmla="*/ 800548 w 2719340"/>
              <a:gd name="connsiteY2" fmla="*/ 0 h 1168977"/>
              <a:gd name="connsiteX3" fmla="*/ 1336373 w 2719340"/>
              <a:gd name="connsiteY3" fmla="*/ 0 h 1168977"/>
              <a:gd name="connsiteX4" fmla="*/ 1942089 w 2719340"/>
              <a:gd name="connsiteY4" fmla="*/ 0 h 1168977"/>
              <a:gd name="connsiteX5" fmla="*/ 2524507 w 2719340"/>
              <a:gd name="connsiteY5" fmla="*/ 0 h 1168977"/>
              <a:gd name="connsiteX6" fmla="*/ 2719340 w 2719340"/>
              <a:gd name="connsiteY6" fmla="*/ 194833 h 1168977"/>
              <a:gd name="connsiteX7" fmla="*/ 2719340 w 2719340"/>
              <a:gd name="connsiteY7" fmla="*/ 592282 h 1168977"/>
              <a:gd name="connsiteX8" fmla="*/ 2719340 w 2719340"/>
              <a:gd name="connsiteY8" fmla="*/ 974144 h 1168977"/>
              <a:gd name="connsiteX9" fmla="*/ 2524507 w 2719340"/>
              <a:gd name="connsiteY9" fmla="*/ 1168977 h 1168977"/>
              <a:gd name="connsiteX10" fmla="*/ 1965385 w 2719340"/>
              <a:gd name="connsiteY10" fmla="*/ 1168977 h 1168977"/>
              <a:gd name="connsiteX11" fmla="*/ 1382967 w 2719340"/>
              <a:gd name="connsiteY11" fmla="*/ 1168977 h 1168977"/>
              <a:gd name="connsiteX12" fmla="*/ 823845 w 2719340"/>
              <a:gd name="connsiteY12" fmla="*/ 1168977 h 1168977"/>
              <a:gd name="connsiteX13" fmla="*/ 194833 w 2719340"/>
              <a:gd name="connsiteY13" fmla="*/ 1168977 h 1168977"/>
              <a:gd name="connsiteX14" fmla="*/ 0 w 2719340"/>
              <a:gd name="connsiteY14" fmla="*/ 974144 h 1168977"/>
              <a:gd name="connsiteX15" fmla="*/ 0 w 2719340"/>
              <a:gd name="connsiteY15" fmla="*/ 576695 h 1168977"/>
              <a:gd name="connsiteX16" fmla="*/ 0 w 2719340"/>
              <a:gd name="connsiteY16" fmla="*/ 194833 h 116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9340" h="1168977" fill="none" extrusionOk="0">
                <a:moveTo>
                  <a:pt x="0" y="194833"/>
                </a:moveTo>
                <a:cubicBezTo>
                  <a:pt x="3894" y="90861"/>
                  <a:pt x="73183" y="-3202"/>
                  <a:pt x="194833" y="0"/>
                </a:cubicBezTo>
                <a:cubicBezTo>
                  <a:pt x="407540" y="-67150"/>
                  <a:pt x="580842" y="29241"/>
                  <a:pt x="800548" y="0"/>
                </a:cubicBezTo>
                <a:cubicBezTo>
                  <a:pt x="1020255" y="-29241"/>
                  <a:pt x="1149536" y="62894"/>
                  <a:pt x="1336373" y="0"/>
                </a:cubicBezTo>
                <a:cubicBezTo>
                  <a:pt x="1523211" y="-62894"/>
                  <a:pt x="1668954" y="44057"/>
                  <a:pt x="1942089" y="0"/>
                </a:cubicBezTo>
                <a:cubicBezTo>
                  <a:pt x="2215224" y="-44057"/>
                  <a:pt x="2234201" y="40057"/>
                  <a:pt x="2524507" y="0"/>
                </a:cubicBezTo>
                <a:cubicBezTo>
                  <a:pt x="2653144" y="-16818"/>
                  <a:pt x="2705272" y="89035"/>
                  <a:pt x="2719340" y="194833"/>
                </a:cubicBezTo>
                <a:cubicBezTo>
                  <a:pt x="2752523" y="384871"/>
                  <a:pt x="2689780" y="439241"/>
                  <a:pt x="2719340" y="592282"/>
                </a:cubicBezTo>
                <a:cubicBezTo>
                  <a:pt x="2748900" y="745323"/>
                  <a:pt x="2717364" y="838288"/>
                  <a:pt x="2719340" y="974144"/>
                </a:cubicBezTo>
                <a:cubicBezTo>
                  <a:pt x="2742551" y="1060076"/>
                  <a:pt x="2628551" y="1171440"/>
                  <a:pt x="2524507" y="1168977"/>
                </a:cubicBezTo>
                <a:cubicBezTo>
                  <a:pt x="2325241" y="1202363"/>
                  <a:pt x="2112528" y="1160425"/>
                  <a:pt x="1965385" y="1168977"/>
                </a:cubicBezTo>
                <a:cubicBezTo>
                  <a:pt x="1818242" y="1177529"/>
                  <a:pt x="1538860" y="1122221"/>
                  <a:pt x="1382967" y="1168977"/>
                </a:cubicBezTo>
                <a:cubicBezTo>
                  <a:pt x="1227074" y="1215733"/>
                  <a:pt x="938206" y="1113397"/>
                  <a:pt x="823845" y="1168977"/>
                </a:cubicBezTo>
                <a:cubicBezTo>
                  <a:pt x="709484" y="1224557"/>
                  <a:pt x="499287" y="1144505"/>
                  <a:pt x="194833" y="1168977"/>
                </a:cubicBezTo>
                <a:cubicBezTo>
                  <a:pt x="71409" y="1152916"/>
                  <a:pt x="-18474" y="1058360"/>
                  <a:pt x="0" y="974144"/>
                </a:cubicBezTo>
                <a:cubicBezTo>
                  <a:pt x="-10392" y="825602"/>
                  <a:pt x="12111" y="721709"/>
                  <a:pt x="0" y="576695"/>
                </a:cubicBezTo>
                <a:cubicBezTo>
                  <a:pt x="-12111" y="431681"/>
                  <a:pt x="13071" y="322976"/>
                  <a:pt x="0" y="194833"/>
                </a:cubicBezTo>
                <a:close/>
              </a:path>
              <a:path w="2719340" h="1168977" stroke="0" extrusionOk="0">
                <a:moveTo>
                  <a:pt x="0" y="194833"/>
                </a:moveTo>
                <a:cubicBezTo>
                  <a:pt x="-7551" y="87045"/>
                  <a:pt x="110052" y="2433"/>
                  <a:pt x="194833" y="0"/>
                </a:cubicBezTo>
                <a:cubicBezTo>
                  <a:pt x="417464" y="-43251"/>
                  <a:pt x="632154" y="11754"/>
                  <a:pt x="777252" y="0"/>
                </a:cubicBezTo>
                <a:cubicBezTo>
                  <a:pt x="922350" y="-11754"/>
                  <a:pt x="1188623" y="50718"/>
                  <a:pt x="1336373" y="0"/>
                </a:cubicBezTo>
                <a:cubicBezTo>
                  <a:pt x="1484123" y="-50718"/>
                  <a:pt x="1663941" y="42975"/>
                  <a:pt x="1965385" y="0"/>
                </a:cubicBezTo>
                <a:cubicBezTo>
                  <a:pt x="2266829" y="-42975"/>
                  <a:pt x="2343494" y="30806"/>
                  <a:pt x="2524507" y="0"/>
                </a:cubicBezTo>
                <a:cubicBezTo>
                  <a:pt x="2637701" y="3597"/>
                  <a:pt x="2704373" y="61407"/>
                  <a:pt x="2719340" y="194833"/>
                </a:cubicBezTo>
                <a:cubicBezTo>
                  <a:pt x="2724255" y="361938"/>
                  <a:pt x="2715086" y="435561"/>
                  <a:pt x="2719340" y="600075"/>
                </a:cubicBezTo>
                <a:cubicBezTo>
                  <a:pt x="2723594" y="764589"/>
                  <a:pt x="2697038" y="877600"/>
                  <a:pt x="2719340" y="974144"/>
                </a:cubicBezTo>
                <a:cubicBezTo>
                  <a:pt x="2736741" y="1068280"/>
                  <a:pt x="2636848" y="1142724"/>
                  <a:pt x="2524507" y="1168977"/>
                </a:cubicBezTo>
                <a:cubicBezTo>
                  <a:pt x="2258026" y="1204622"/>
                  <a:pt x="2214008" y="1136035"/>
                  <a:pt x="1988682" y="1168977"/>
                </a:cubicBezTo>
                <a:cubicBezTo>
                  <a:pt x="1763357" y="1201919"/>
                  <a:pt x="1624954" y="1118994"/>
                  <a:pt x="1382967" y="1168977"/>
                </a:cubicBezTo>
                <a:cubicBezTo>
                  <a:pt x="1140980" y="1218960"/>
                  <a:pt x="958253" y="1164880"/>
                  <a:pt x="823845" y="1168977"/>
                </a:cubicBezTo>
                <a:cubicBezTo>
                  <a:pt x="689437" y="1173074"/>
                  <a:pt x="355619" y="1160220"/>
                  <a:pt x="194833" y="1168977"/>
                </a:cubicBezTo>
                <a:cubicBezTo>
                  <a:pt x="77495" y="1162957"/>
                  <a:pt x="-4097" y="1084079"/>
                  <a:pt x="0" y="974144"/>
                </a:cubicBezTo>
                <a:cubicBezTo>
                  <a:pt x="-3616" y="885550"/>
                  <a:pt x="24424" y="733496"/>
                  <a:pt x="0" y="568902"/>
                </a:cubicBezTo>
                <a:cubicBezTo>
                  <a:pt x="-24424" y="404308"/>
                  <a:pt x="452" y="356241"/>
                  <a:pt x="0" y="194833"/>
                </a:cubicBezTo>
                <a:close/>
              </a:path>
            </a:pathLst>
          </a:custGeom>
          <a:ln w="38100">
            <a:solidFill>
              <a:srgbClr val="FF6600"/>
            </a:solidFill>
            <a:prstDash val="solid"/>
            <a:extLst>
              <a:ext uri="{C807C97D-BFC1-408E-A445-0C87EB9F89A2}">
                <ask:lineSketchStyleProps xmlns:ask="http://schemas.microsoft.com/office/drawing/2018/sketchyshapes" sd="283247371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err="1">
                <a:solidFill>
                  <a:srgbClr val="00B0F0"/>
                </a:solidFill>
                <a:latin typeface="UVN Banh Mi" pitchFamily="2" charset="0"/>
              </a:rPr>
              <a:t>Thảo</a:t>
            </a:r>
            <a:r>
              <a:rPr lang="en-US" sz="4050" dirty="0">
                <a:solidFill>
                  <a:srgbClr val="00B0F0"/>
                </a:solidFill>
                <a:latin typeface="UVN Banh Mi" pitchFamily="2" charset="0"/>
              </a:rPr>
              <a:t> </a:t>
            </a:r>
            <a:r>
              <a:rPr lang="en-US" sz="4050" dirty="0" err="1">
                <a:solidFill>
                  <a:srgbClr val="00B0F0"/>
                </a:solidFill>
                <a:latin typeface="UVN Banh Mi" pitchFamily="2" charset="0"/>
              </a:rPr>
              <a:t>luận</a:t>
            </a:r>
            <a:r>
              <a:rPr lang="en-US" sz="4050" dirty="0">
                <a:solidFill>
                  <a:srgbClr val="00B0F0"/>
                </a:solidFill>
                <a:latin typeface="UVN Banh Mi" pitchFamily="2" charset="0"/>
              </a:rPr>
              <a:t> </a:t>
            </a:r>
            <a:r>
              <a:rPr lang="en-US" sz="4050" dirty="0" err="1">
                <a:solidFill>
                  <a:srgbClr val="00B0F0"/>
                </a:solidFill>
                <a:latin typeface="UVN Banh Mi" pitchFamily="2" charset="0"/>
              </a:rPr>
              <a:t>nhóm</a:t>
            </a:r>
            <a:r>
              <a:rPr lang="en-US" sz="4050" dirty="0">
                <a:solidFill>
                  <a:srgbClr val="00B0F0"/>
                </a:solidFill>
                <a:latin typeface="UVN Banh Mi" pitchFamily="2" charset="0"/>
              </a:rPr>
              <a:t> </a:t>
            </a:r>
            <a:r>
              <a:rPr lang="en-US" sz="4050" dirty="0" err="1">
                <a:solidFill>
                  <a:srgbClr val="00B0F0"/>
                </a:solidFill>
                <a:latin typeface="UVN Banh Mi" pitchFamily="2" charset="0"/>
              </a:rPr>
              <a:t>đôi</a:t>
            </a:r>
            <a:endParaRPr lang="en-US" sz="4050" dirty="0">
              <a:solidFill>
                <a:srgbClr val="00B0F0"/>
              </a:solidFill>
              <a:latin typeface="UVN Banh Mi" pitchFamily="2" charset="0"/>
            </a:endParaRPr>
          </a:p>
        </p:txBody>
      </p:sp>
      <p:pic>
        <p:nvPicPr>
          <p:cNvPr id="3" name="Picture 2" descr="A picture containing text&#10;&#10;Description automatically generated">
            <a:extLst>
              <a:ext uri="{FF2B5EF4-FFF2-40B4-BE49-F238E27FC236}">
                <a16:creationId xmlns:a16="http://schemas.microsoft.com/office/drawing/2014/main" id="{6FD33DE4-FC11-0CF6-2F5E-469DFF0D7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864" y="1049768"/>
            <a:ext cx="2719340" cy="3353382"/>
          </a:xfrm>
          <a:prstGeom prst="rect">
            <a:avLst/>
          </a:prstGeom>
        </p:spPr>
      </p:pic>
      <p:sp>
        <p:nvSpPr>
          <p:cNvPr id="4" name="Speech Bubble: Rectangle with Corners Rounded 3">
            <a:extLst>
              <a:ext uri="{FF2B5EF4-FFF2-40B4-BE49-F238E27FC236}">
                <a16:creationId xmlns:a16="http://schemas.microsoft.com/office/drawing/2014/main" id="{BC8A7049-CA4C-31A6-CBC3-31AFD6DAB441}"/>
              </a:ext>
            </a:extLst>
          </p:cNvPr>
          <p:cNvSpPr/>
          <p:nvPr/>
        </p:nvSpPr>
        <p:spPr>
          <a:xfrm>
            <a:off x="4212697" y="724765"/>
            <a:ext cx="3340676" cy="2034021"/>
          </a:xfrm>
          <a:custGeom>
            <a:avLst/>
            <a:gdLst>
              <a:gd name="connsiteX0" fmla="*/ 0 w 3340676"/>
              <a:gd name="connsiteY0" fmla="*/ 339010 h 2034021"/>
              <a:gd name="connsiteX1" fmla="*/ 339010 w 3340676"/>
              <a:gd name="connsiteY1" fmla="*/ 0 h 2034021"/>
              <a:gd name="connsiteX2" fmla="*/ 556779 w 3340676"/>
              <a:gd name="connsiteY2" fmla="*/ 0 h 2034021"/>
              <a:gd name="connsiteX3" fmla="*/ 556779 w 3340676"/>
              <a:gd name="connsiteY3" fmla="*/ 0 h 2034021"/>
              <a:gd name="connsiteX4" fmla="*/ 1391948 w 3340676"/>
              <a:gd name="connsiteY4" fmla="*/ 0 h 2034021"/>
              <a:gd name="connsiteX5" fmla="*/ 3001666 w 3340676"/>
              <a:gd name="connsiteY5" fmla="*/ 0 h 2034021"/>
              <a:gd name="connsiteX6" fmla="*/ 3340676 w 3340676"/>
              <a:gd name="connsiteY6" fmla="*/ 339010 h 2034021"/>
              <a:gd name="connsiteX7" fmla="*/ 3340676 w 3340676"/>
              <a:gd name="connsiteY7" fmla="*/ 1186512 h 2034021"/>
              <a:gd name="connsiteX8" fmla="*/ 3340676 w 3340676"/>
              <a:gd name="connsiteY8" fmla="*/ 1186512 h 2034021"/>
              <a:gd name="connsiteX9" fmla="*/ 3340676 w 3340676"/>
              <a:gd name="connsiteY9" fmla="*/ 1695018 h 2034021"/>
              <a:gd name="connsiteX10" fmla="*/ 3340676 w 3340676"/>
              <a:gd name="connsiteY10" fmla="*/ 1695011 h 2034021"/>
              <a:gd name="connsiteX11" fmla="*/ 3001666 w 3340676"/>
              <a:gd name="connsiteY11" fmla="*/ 2034021 h 2034021"/>
              <a:gd name="connsiteX12" fmla="*/ 1391948 w 3340676"/>
              <a:gd name="connsiteY12" fmla="*/ 2034021 h 2034021"/>
              <a:gd name="connsiteX13" fmla="*/ 556779 w 3340676"/>
              <a:gd name="connsiteY13" fmla="*/ 2034021 h 2034021"/>
              <a:gd name="connsiteX14" fmla="*/ 556779 w 3340676"/>
              <a:gd name="connsiteY14" fmla="*/ 2034021 h 2034021"/>
              <a:gd name="connsiteX15" fmla="*/ 339010 w 3340676"/>
              <a:gd name="connsiteY15" fmla="*/ 2034021 h 2034021"/>
              <a:gd name="connsiteX16" fmla="*/ 0 w 3340676"/>
              <a:gd name="connsiteY16" fmla="*/ 1695011 h 2034021"/>
              <a:gd name="connsiteX17" fmla="*/ 0 w 3340676"/>
              <a:gd name="connsiteY17" fmla="*/ 1695018 h 2034021"/>
              <a:gd name="connsiteX18" fmla="*/ -674349 w 3340676"/>
              <a:gd name="connsiteY18" fmla="*/ 1883036 h 2034021"/>
              <a:gd name="connsiteX19" fmla="*/ 0 w 3340676"/>
              <a:gd name="connsiteY19" fmla="*/ 1186512 h 2034021"/>
              <a:gd name="connsiteX20" fmla="*/ 0 w 3340676"/>
              <a:gd name="connsiteY20" fmla="*/ 339010 h 203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40676" h="2034021" fill="none" extrusionOk="0">
                <a:moveTo>
                  <a:pt x="0" y="339010"/>
                </a:moveTo>
                <a:cubicBezTo>
                  <a:pt x="-11720" y="138238"/>
                  <a:pt x="174059" y="-14888"/>
                  <a:pt x="339010" y="0"/>
                </a:cubicBezTo>
                <a:cubicBezTo>
                  <a:pt x="387251" y="5618"/>
                  <a:pt x="487386" y="-8263"/>
                  <a:pt x="556779" y="0"/>
                </a:cubicBezTo>
                <a:lnTo>
                  <a:pt x="556779" y="0"/>
                </a:lnTo>
                <a:cubicBezTo>
                  <a:pt x="908169" y="22568"/>
                  <a:pt x="1227296" y="-20931"/>
                  <a:pt x="1391948" y="0"/>
                </a:cubicBezTo>
                <a:cubicBezTo>
                  <a:pt x="1750688" y="-32890"/>
                  <a:pt x="2794579" y="-28946"/>
                  <a:pt x="3001666" y="0"/>
                </a:cubicBezTo>
                <a:cubicBezTo>
                  <a:pt x="3173663" y="28619"/>
                  <a:pt x="3347682" y="181205"/>
                  <a:pt x="3340676" y="339010"/>
                </a:cubicBezTo>
                <a:cubicBezTo>
                  <a:pt x="3270100" y="643073"/>
                  <a:pt x="3361896" y="1007703"/>
                  <a:pt x="3340676" y="1186512"/>
                </a:cubicBezTo>
                <a:lnTo>
                  <a:pt x="3340676" y="1186512"/>
                </a:lnTo>
                <a:cubicBezTo>
                  <a:pt x="3385477" y="1324457"/>
                  <a:pt x="3324408" y="1457786"/>
                  <a:pt x="3340676" y="1695018"/>
                </a:cubicBezTo>
                <a:lnTo>
                  <a:pt x="3340676" y="1695011"/>
                </a:lnTo>
                <a:cubicBezTo>
                  <a:pt x="3332011" y="1870014"/>
                  <a:pt x="3203571" y="2045612"/>
                  <a:pt x="3001666" y="2034021"/>
                </a:cubicBezTo>
                <a:cubicBezTo>
                  <a:pt x="2802301" y="2167763"/>
                  <a:pt x="1647444" y="1944224"/>
                  <a:pt x="1391948" y="2034021"/>
                </a:cubicBezTo>
                <a:cubicBezTo>
                  <a:pt x="1081203" y="2051277"/>
                  <a:pt x="940050" y="2064675"/>
                  <a:pt x="556779" y="2034021"/>
                </a:cubicBezTo>
                <a:lnTo>
                  <a:pt x="556779" y="2034021"/>
                </a:lnTo>
                <a:cubicBezTo>
                  <a:pt x="494987" y="2037914"/>
                  <a:pt x="412348" y="2014948"/>
                  <a:pt x="339010" y="2034021"/>
                </a:cubicBezTo>
                <a:cubicBezTo>
                  <a:pt x="161246" y="2032135"/>
                  <a:pt x="10726" y="1867427"/>
                  <a:pt x="0" y="1695011"/>
                </a:cubicBezTo>
                <a:lnTo>
                  <a:pt x="0" y="1695018"/>
                </a:lnTo>
                <a:cubicBezTo>
                  <a:pt x="-252584" y="1782472"/>
                  <a:pt x="-386534" y="1799042"/>
                  <a:pt x="-674349" y="1883036"/>
                </a:cubicBezTo>
                <a:cubicBezTo>
                  <a:pt x="-378693" y="1517899"/>
                  <a:pt x="-125187" y="1253213"/>
                  <a:pt x="0" y="1186512"/>
                </a:cubicBezTo>
                <a:cubicBezTo>
                  <a:pt x="-23502" y="959578"/>
                  <a:pt x="14441" y="617664"/>
                  <a:pt x="0" y="339010"/>
                </a:cubicBezTo>
                <a:close/>
              </a:path>
              <a:path w="3340676" h="2034021" stroke="0" extrusionOk="0">
                <a:moveTo>
                  <a:pt x="0" y="339010"/>
                </a:moveTo>
                <a:cubicBezTo>
                  <a:pt x="-13931" y="128577"/>
                  <a:pt x="164484" y="-20961"/>
                  <a:pt x="339010" y="0"/>
                </a:cubicBezTo>
                <a:cubicBezTo>
                  <a:pt x="371905" y="4880"/>
                  <a:pt x="507677" y="-12061"/>
                  <a:pt x="556779" y="0"/>
                </a:cubicBezTo>
                <a:lnTo>
                  <a:pt x="556779" y="0"/>
                </a:lnTo>
                <a:cubicBezTo>
                  <a:pt x="798105" y="29691"/>
                  <a:pt x="1034183" y="-69719"/>
                  <a:pt x="1391948" y="0"/>
                </a:cubicBezTo>
                <a:cubicBezTo>
                  <a:pt x="1780846" y="-115451"/>
                  <a:pt x="2302125" y="-12791"/>
                  <a:pt x="3001666" y="0"/>
                </a:cubicBezTo>
                <a:cubicBezTo>
                  <a:pt x="3184171" y="16283"/>
                  <a:pt x="3332958" y="187754"/>
                  <a:pt x="3340676" y="339010"/>
                </a:cubicBezTo>
                <a:cubicBezTo>
                  <a:pt x="3316548" y="573841"/>
                  <a:pt x="3341805" y="952861"/>
                  <a:pt x="3340676" y="1186512"/>
                </a:cubicBezTo>
                <a:lnTo>
                  <a:pt x="3340676" y="1186512"/>
                </a:lnTo>
                <a:cubicBezTo>
                  <a:pt x="3381506" y="1298362"/>
                  <a:pt x="3337725" y="1486896"/>
                  <a:pt x="3340676" y="1695018"/>
                </a:cubicBezTo>
                <a:lnTo>
                  <a:pt x="3340676" y="1695011"/>
                </a:lnTo>
                <a:cubicBezTo>
                  <a:pt x="3325555" y="1906725"/>
                  <a:pt x="3193650" y="2051769"/>
                  <a:pt x="3001666" y="2034021"/>
                </a:cubicBezTo>
                <a:cubicBezTo>
                  <a:pt x="2318031" y="2058653"/>
                  <a:pt x="1768039" y="1985897"/>
                  <a:pt x="1391948" y="2034021"/>
                </a:cubicBezTo>
                <a:cubicBezTo>
                  <a:pt x="1291572" y="1999101"/>
                  <a:pt x="833760" y="2077736"/>
                  <a:pt x="556779" y="2034021"/>
                </a:cubicBezTo>
                <a:lnTo>
                  <a:pt x="556779" y="2034021"/>
                </a:lnTo>
                <a:cubicBezTo>
                  <a:pt x="520319" y="2033209"/>
                  <a:pt x="399389" y="2015041"/>
                  <a:pt x="339010" y="2034021"/>
                </a:cubicBezTo>
                <a:cubicBezTo>
                  <a:pt x="159356" y="2058323"/>
                  <a:pt x="17573" y="1851998"/>
                  <a:pt x="0" y="1695011"/>
                </a:cubicBezTo>
                <a:lnTo>
                  <a:pt x="0" y="1695018"/>
                </a:lnTo>
                <a:cubicBezTo>
                  <a:pt x="-185640" y="1709219"/>
                  <a:pt x="-519365" y="1786926"/>
                  <a:pt x="-674349" y="1883036"/>
                </a:cubicBezTo>
                <a:cubicBezTo>
                  <a:pt x="-393362" y="1493186"/>
                  <a:pt x="-166261" y="1312067"/>
                  <a:pt x="0" y="1186512"/>
                </a:cubicBezTo>
                <a:cubicBezTo>
                  <a:pt x="-55280" y="825684"/>
                  <a:pt x="53449" y="545420"/>
                  <a:pt x="0" y="339010"/>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70186"/>
                      <a:gd name="adj2" fmla="val 42577"/>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a:solidFill>
                  <a:prstClr val="black"/>
                </a:solidFill>
                <a:latin typeface="Calibri" panose="020F0502020204030204"/>
              </a:rPr>
              <a:t>Bức tranh vẽ những cảnh gì?</a:t>
            </a:r>
            <a:endParaRPr lang="en-US" sz="3600" dirty="0">
              <a:solidFill>
                <a:prstClr val="black"/>
              </a:solidFill>
              <a:latin typeface="Calibri" panose="020F0502020204030204"/>
            </a:endParaRPr>
          </a:p>
        </p:txBody>
      </p:sp>
    </p:spTree>
    <p:extLst>
      <p:ext uri="{BB962C8B-B14F-4D97-AF65-F5344CB8AC3E}">
        <p14:creationId xmlns:p14="http://schemas.microsoft.com/office/powerpoint/2010/main" val="851357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EF59A35-D78F-6125-D39B-76AEB0628BF9}"/>
              </a:ext>
            </a:extLst>
          </p:cNvPr>
          <p:cNvSpPr/>
          <p:nvPr/>
        </p:nvSpPr>
        <p:spPr>
          <a:xfrm>
            <a:off x="2262863" y="101311"/>
            <a:ext cx="3858169" cy="639042"/>
          </a:xfrm>
          <a:custGeom>
            <a:avLst/>
            <a:gdLst>
              <a:gd name="connsiteX0" fmla="*/ 0 w 3858169"/>
              <a:gd name="connsiteY0" fmla="*/ 285754 h 639042"/>
              <a:gd name="connsiteX1" fmla="*/ 285754 w 3858169"/>
              <a:gd name="connsiteY1" fmla="*/ 0 h 639042"/>
              <a:gd name="connsiteX2" fmla="*/ 734931 w 3858169"/>
              <a:gd name="connsiteY2" fmla="*/ 0 h 639042"/>
              <a:gd name="connsiteX3" fmla="*/ 1216975 w 3858169"/>
              <a:gd name="connsiteY3" fmla="*/ 0 h 639042"/>
              <a:gd name="connsiteX4" fmla="*/ 1830485 w 3858169"/>
              <a:gd name="connsiteY4" fmla="*/ 0 h 639042"/>
              <a:gd name="connsiteX5" fmla="*/ 2279662 w 3858169"/>
              <a:gd name="connsiteY5" fmla="*/ 0 h 639042"/>
              <a:gd name="connsiteX6" fmla="*/ 2893172 w 3858169"/>
              <a:gd name="connsiteY6" fmla="*/ 0 h 639042"/>
              <a:gd name="connsiteX7" fmla="*/ 3572415 w 3858169"/>
              <a:gd name="connsiteY7" fmla="*/ 0 h 639042"/>
              <a:gd name="connsiteX8" fmla="*/ 3858169 w 3858169"/>
              <a:gd name="connsiteY8" fmla="*/ 285754 h 639042"/>
              <a:gd name="connsiteX9" fmla="*/ 3858169 w 3858169"/>
              <a:gd name="connsiteY9" fmla="*/ 353288 h 639042"/>
              <a:gd name="connsiteX10" fmla="*/ 3572415 w 3858169"/>
              <a:gd name="connsiteY10" fmla="*/ 639042 h 639042"/>
              <a:gd name="connsiteX11" fmla="*/ 3123238 w 3858169"/>
              <a:gd name="connsiteY11" fmla="*/ 639042 h 639042"/>
              <a:gd name="connsiteX12" fmla="*/ 2674061 w 3858169"/>
              <a:gd name="connsiteY12" fmla="*/ 639042 h 639042"/>
              <a:gd name="connsiteX13" fmla="*/ 2159151 w 3858169"/>
              <a:gd name="connsiteY13" fmla="*/ 639042 h 639042"/>
              <a:gd name="connsiteX14" fmla="*/ 1578507 w 3858169"/>
              <a:gd name="connsiteY14" fmla="*/ 639042 h 639042"/>
              <a:gd name="connsiteX15" fmla="*/ 964997 w 3858169"/>
              <a:gd name="connsiteY15" fmla="*/ 639042 h 639042"/>
              <a:gd name="connsiteX16" fmla="*/ 285754 w 3858169"/>
              <a:gd name="connsiteY16" fmla="*/ 639042 h 639042"/>
              <a:gd name="connsiteX17" fmla="*/ 0 w 3858169"/>
              <a:gd name="connsiteY17" fmla="*/ 353288 h 639042"/>
              <a:gd name="connsiteX18" fmla="*/ 0 w 3858169"/>
              <a:gd name="connsiteY18" fmla="*/ 285754 h 63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58169" h="639042" fill="none" extrusionOk="0">
                <a:moveTo>
                  <a:pt x="0" y="285754"/>
                </a:moveTo>
                <a:cubicBezTo>
                  <a:pt x="-3933" y="89278"/>
                  <a:pt x="93838" y="-2594"/>
                  <a:pt x="285754" y="0"/>
                </a:cubicBezTo>
                <a:cubicBezTo>
                  <a:pt x="495433" y="-25400"/>
                  <a:pt x="642552" y="49399"/>
                  <a:pt x="734931" y="0"/>
                </a:cubicBezTo>
                <a:cubicBezTo>
                  <a:pt x="827310" y="-49399"/>
                  <a:pt x="1026162" y="850"/>
                  <a:pt x="1216975" y="0"/>
                </a:cubicBezTo>
                <a:cubicBezTo>
                  <a:pt x="1407788" y="-850"/>
                  <a:pt x="1705340" y="32662"/>
                  <a:pt x="1830485" y="0"/>
                </a:cubicBezTo>
                <a:cubicBezTo>
                  <a:pt x="1955630" y="-32662"/>
                  <a:pt x="2117636" y="5438"/>
                  <a:pt x="2279662" y="0"/>
                </a:cubicBezTo>
                <a:cubicBezTo>
                  <a:pt x="2441688" y="-5438"/>
                  <a:pt x="2726157" y="16334"/>
                  <a:pt x="2893172" y="0"/>
                </a:cubicBezTo>
                <a:cubicBezTo>
                  <a:pt x="3060187" y="-16334"/>
                  <a:pt x="3394220" y="42617"/>
                  <a:pt x="3572415" y="0"/>
                </a:cubicBezTo>
                <a:cubicBezTo>
                  <a:pt x="3742502" y="-11454"/>
                  <a:pt x="3841358" y="139571"/>
                  <a:pt x="3858169" y="285754"/>
                </a:cubicBezTo>
                <a:cubicBezTo>
                  <a:pt x="3859180" y="319332"/>
                  <a:pt x="3852483" y="337685"/>
                  <a:pt x="3858169" y="353288"/>
                </a:cubicBezTo>
                <a:cubicBezTo>
                  <a:pt x="3836558" y="487061"/>
                  <a:pt x="3759590" y="609192"/>
                  <a:pt x="3572415" y="639042"/>
                </a:cubicBezTo>
                <a:cubicBezTo>
                  <a:pt x="3433964" y="651091"/>
                  <a:pt x="3319582" y="617477"/>
                  <a:pt x="3123238" y="639042"/>
                </a:cubicBezTo>
                <a:cubicBezTo>
                  <a:pt x="2926894" y="660607"/>
                  <a:pt x="2769139" y="585728"/>
                  <a:pt x="2674061" y="639042"/>
                </a:cubicBezTo>
                <a:cubicBezTo>
                  <a:pt x="2578983" y="692356"/>
                  <a:pt x="2359748" y="603437"/>
                  <a:pt x="2159151" y="639042"/>
                </a:cubicBezTo>
                <a:cubicBezTo>
                  <a:pt x="1958554" y="674647"/>
                  <a:pt x="1704077" y="634500"/>
                  <a:pt x="1578507" y="639042"/>
                </a:cubicBezTo>
                <a:cubicBezTo>
                  <a:pt x="1452937" y="643584"/>
                  <a:pt x="1184169" y="613563"/>
                  <a:pt x="964997" y="639042"/>
                </a:cubicBezTo>
                <a:cubicBezTo>
                  <a:pt x="745825" y="664521"/>
                  <a:pt x="546343" y="560029"/>
                  <a:pt x="285754" y="639042"/>
                </a:cubicBezTo>
                <a:cubicBezTo>
                  <a:pt x="127588" y="645026"/>
                  <a:pt x="6021" y="506197"/>
                  <a:pt x="0" y="353288"/>
                </a:cubicBezTo>
                <a:cubicBezTo>
                  <a:pt x="-661" y="337756"/>
                  <a:pt x="3027" y="312848"/>
                  <a:pt x="0" y="285754"/>
                </a:cubicBezTo>
                <a:close/>
              </a:path>
              <a:path w="3858169" h="639042" stroke="0" extrusionOk="0">
                <a:moveTo>
                  <a:pt x="0" y="285754"/>
                </a:moveTo>
                <a:cubicBezTo>
                  <a:pt x="-42238" y="126902"/>
                  <a:pt x="153825" y="2760"/>
                  <a:pt x="285754" y="0"/>
                </a:cubicBezTo>
                <a:cubicBezTo>
                  <a:pt x="496935" y="-28273"/>
                  <a:pt x="648533" y="4340"/>
                  <a:pt x="833531" y="0"/>
                </a:cubicBezTo>
                <a:cubicBezTo>
                  <a:pt x="1018529" y="-4340"/>
                  <a:pt x="1163729" y="11000"/>
                  <a:pt x="1348441" y="0"/>
                </a:cubicBezTo>
                <a:cubicBezTo>
                  <a:pt x="1533153" y="-11000"/>
                  <a:pt x="1759731" y="71826"/>
                  <a:pt x="1961951" y="0"/>
                </a:cubicBezTo>
                <a:cubicBezTo>
                  <a:pt x="2164171" y="-71826"/>
                  <a:pt x="2350341" y="51099"/>
                  <a:pt x="2509728" y="0"/>
                </a:cubicBezTo>
                <a:cubicBezTo>
                  <a:pt x="2669115" y="-51099"/>
                  <a:pt x="2736807" y="46143"/>
                  <a:pt x="2958905" y="0"/>
                </a:cubicBezTo>
                <a:cubicBezTo>
                  <a:pt x="3181003" y="-46143"/>
                  <a:pt x="3444423" y="47943"/>
                  <a:pt x="3572415" y="0"/>
                </a:cubicBezTo>
                <a:cubicBezTo>
                  <a:pt x="3735473" y="745"/>
                  <a:pt x="3845165" y="117213"/>
                  <a:pt x="3858169" y="285754"/>
                </a:cubicBezTo>
                <a:cubicBezTo>
                  <a:pt x="3860805" y="312818"/>
                  <a:pt x="3850571" y="339303"/>
                  <a:pt x="3858169" y="353288"/>
                </a:cubicBezTo>
                <a:cubicBezTo>
                  <a:pt x="3891834" y="495645"/>
                  <a:pt x="3740487" y="641283"/>
                  <a:pt x="3572415" y="639042"/>
                </a:cubicBezTo>
                <a:cubicBezTo>
                  <a:pt x="3439188" y="686566"/>
                  <a:pt x="3241127" y="621754"/>
                  <a:pt x="3123238" y="639042"/>
                </a:cubicBezTo>
                <a:cubicBezTo>
                  <a:pt x="3005349" y="656330"/>
                  <a:pt x="2717799" y="616948"/>
                  <a:pt x="2608328" y="639042"/>
                </a:cubicBezTo>
                <a:cubicBezTo>
                  <a:pt x="2498857" y="661136"/>
                  <a:pt x="2328194" y="584622"/>
                  <a:pt x="2126284" y="639042"/>
                </a:cubicBezTo>
                <a:cubicBezTo>
                  <a:pt x="1924374" y="693462"/>
                  <a:pt x="1830299" y="635843"/>
                  <a:pt x="1644241" y="639042"/>
                </a:cubicBezTo>
                <a:cubicBezTo>
                  <a:pt x="1458183" y="642241"/>
                  <a:pt x="1339455" y="630050"/>
                  <a:pt x="1063597" y="639042"/>
                </a:cubicBezTo>
                <a:cubicBezTo>
                  <a:pt x="787739" y="648034"/>
                  <a:pt x="618036" y="549718"/>
                  <a:pt x="285754" y="639042"/>
                </a:cubicBezTo>
                <a:cubicBezTo>
                  <a:pt x="154517" y="639889"/>
                  <a:pt x="-27299" y="492605"/>
                  <a:pt x="0" y="353288"/>
                </a:cubicBezTo>
                <a:cubicBezTo>
                  <a:pt x="-1281" y="327595"/>
                  <a:pt x="3736" y="316562"/>
                  <a:pt x="0" y="285754"/>
                </a:cubicBezTo>
                <a:close/>
              </a:path>
            </a:pathLst>
          </a:custGeom>
          <a:ln w="38100">
            <a:solidFill>
              <a:srgbClr val="FF6600"/>
            </a:solidFill>
            <a:prstDash val="solid"/>
            <a:extLst>
              <a:ext uri="{C807C97D-BFC1-408E-A445-0C87EB9F89A2}">
                <ask:lineSketchStyleProps xmlns:ask="http://schemas.microsoft.com/office/drawing/2018/sketchyshapes" sd="2832473711">
                  <a:prstGeom prst="roundRect">
                    <a:avLst>
                      <a:gd name="adj" fmla="val 44716"/>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50" dirty="0">
                <a:solidFill>
                  <a:srgbClr val="00B0F0"/>
                </a:solidFill>
                <a:latin typeface="UVN Banh Mi" pitchFamily="2" charset="0"/>
              </a:rPr>
              <a:t>Chia </a:t>
            </a:r>
            <a:r>
              <a:rPr lang="en-US" sz="4050" dirty="0" err="1">
                <a:solidFill>
                  <a:srgbClr val="00B0F0"/>
                </a:solidFill>
                <a:latin typeface="UVN Banh Mi" pitchFamily="2" charset="0"/>
              </a:rPr>
              <a:t>sẻ</a:t>
            </a:r>
            <a:r>
              <a:rPr lang="en-US" sz="4050" dirty="0">
                <a:solidFill>
                  <a:srgbClr val="00B0F0"/>
                </a:solidFill>
                <a:latin typeface="UVN Banh Mi" pitchFamily="2" charset="0"/>
              </a:rPr>
              <a:t> </a:t>
            </a:r>
            <a:r>
              <a:rPr lang="en-US" sz="4050" dirty="0" err="1">
                <a:solidFill>
                  <a:srgbClr val="00B0F0"/>
                </a:solidFill>
                <a:latin typeface="UVN Banh Mi" pitchFamily="2" charset="0"/>
              </a:rPr>
              <a:t>trước</a:t>
            </a:r>
            <a:r>
              <a:rPr lang="en-US" sz="4050" dirty="0">
                <a:solidFill>
                  <a:srgbClr val="00B0F0"/>
                </a:solidFill>
                <a:latin typeface="UVN Banh Mi" pitchFamily="2" charset="0"/>
              </a:rPr>
              <a:t> </a:t>
            </a:r>
            <a:r>
              <a:rPr lang="en-US" sz="4050" dirty="0" err="1">
                <a:solidFill>
                  <a:srgbClr val="00B0F0"/>
                </a:solidFill>
                <a:latin typeface="UVN Banh Mi" pitchFamily="2" charset="0"/>
              </a:rPr>
              <a:t>lớp</a:t>
            </a:r>
            <a:endParaRPr lang="en-US" sz="4050" dirty="0">
              <a:solidFill>
                <a:srgbClr val="00B0F0"/>
              </a:solidFill>
              <a:latin typeface="UVN Banh Mi" pitchFamily="2" charset="0"/>
            </a:endParaRPr>
          </a:p>
        </p:txBody>
      </p:sp>
      <p:sp>
        <p:nvSpPr>
          <p:cNvPr id="4" name="Speech Bubble: Rectangle with Corners Rounded 3">
            <a:extLst>
              <a:ext uri="{FF2B5EF4-FFF2-40B4-BE49-F238E27FC236}">
                <a16:creationId xmlns:a16="http://schemas.microsoft.com/office/drawing/2014/main" id="{BC8A7049-CA4C-31A6-CBC3-31AFD6DAB441}"/>
              </a:ext>
            </a:extLst>
          </p:cNvPr>
          <p:cNvSpPr/>
          <p:nvPr/>
        </p:nvSpPr>
        <p:spPr>
          <a:xfrm>
            <a:off x="5671385" y="868938"/>
            <a:ext cx="2877735" cy="1576533"/>
          </a:xfrm>
          <a:custGeom>
            <a:avLst/>
            <a:gdLst>
              <a:gd name="connsiteX0" fmla="*/ 0 w 2877735"/>
              <a:gd name="connsiteY0" fmla="*/ 262761 h 1576533"/>
              <a:gd name="connsiteX1" fmla="*/ 262761 w 2877735"/>
              <a:gd name="connsiteY1" fmla="*/ 0 h 1576533"/>
              <a:gd name="connsiteX2" fmla="*/ 479623 w 2877735"/>
              <a:gd name="connsiteY2" fmla="*/ 0 h 1576533"/>
              <a:gd name="connsiteX3" fmla="*/ 479623 w 2877735"/>
              <a:gd name="connsiteY3" fmla="*/ 0 h 1576533"/>
              <a:gd name="connsiteX4" fmla="*/ 1199056 w 2877735"/>
              <a:gd name="connsiteY4" fmla="*/ 0 h 1576533"/>
              <a:gd name="connsiteX5" fmla="*/ 2614974 w 2877735"/>
              <a:gd name="connsiteY5" fmla="*/ 0 h 1576533"/>
              <a:gd name="connsiteX6" fmla="*/ 2877735 w 2877735"/>
              <a:gd name="connsiteY6" fmla="*/ 262761 h 1576533"/>
              <a:gd name="connsiteX7" fmla="*/ 2877735 w 2877735"/>
              <a:gd name="connsiteY7" fmla="*/ 919644 h 1576533"/>
              <a:gd name="connsiteX8" fmla="*/ 2877735 w 2877735"/>
              <a:gd name="connsiteY8" fmla="*/ 919644 h 1576533"/>
              <a:gd name="connsiteX9" fmla="*/ 2877735 w 2877735"/>
              <a:gd name="connsiteY9" fmla="*/ 1313778 h 1576533"/>
              <a:gd name="connsiteX10" fmla="*/ 2877735 w 2877735"/>
              <a:gd name="connsiteY10" fmla="*/ 1313772 h 1576533"/>
              <a:gd name="connsiteX11" fmla="*/ 2614974 w 2877735"/>
              <a:gd name="connsiteY11" fmla="*/ 1576533 h 1576533"/>
              <a:gd name="connsiteX12" fmla="*/ 1199056 w 2877735"/>
              <a:gd name="connsiteY12" fmla="*/ 1576533 h 1576533"/>
              <a:gd name="connsiteX13" fmla="*/ 479623 w 2877735"/>
              <a:gd name="connsiteY13" fmla="*/ 1576533 h 1576533"/>
              <a:gd name="connsiteX14" fmla="*/ 479623 w 2877735"/>
              <a:gd name="connsiteY14" fmla="*/ 1576533 h 1576533"/>
              <a:gd name="connsiteX15" fmla="*/ 262761 w 2877735"/>
              <a:gd name="connsiteY15" fmla="*/ 1576533 h 1576533"/>
              <a:gd name="connsiteX16" fmla="*/ 0 w 2877735"/>
              <a:gd name="connsiteY16" fmla="*/ 1313772 h 1576533"/>
              <a:gd name="connsiteX17" fmla="*/ 0 w 2877735"/>
              <a:gd name="connsiteY17" fmla="*/ 1313778 h 1576533"/>
              <a:gd name="connsiteX18" fmla="*/ -298939 w 2877735"/>
              <a:gd name="connsiteY18" fmla="*/ 1411186 h 1576533"/>
              <a:gd name="connsiteX19" fmla="*/ 0 w 2877735"/>
              <a:gd name="connsiteY19" fmla="*/ 919644 h 1576533"/>
              <a:gd name="connsiteX20" fmla="*/ 0 w 2877735"/>
              <a:gd name="connsiteY20" fmla="*/ 262761 h 157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7735" h="1576533" fill="none" extrusionOk="0">
                <a:moveTo>
                  <a:pt x="0" y="262761"/>
                </a:moveTo>
                <a:cubicBezTo>
                  <a:pt x="-9047" y="107189"/>
                  <a:pt x="135660" y="-12041"/>
                  <a:pt x="262761" y="0"/>
                </a:cubicBezTo>
                <a:cubicBezTo>
                  <a:pt x="357111" y="-6937"/>
                  <a:pt x="455399" y="-11133"/>
                  <a:pt x="479623" y="0"/>
                </a:cubicBezTo>
                <a:lnTo>
                  <a:pt x="479623" y="0"/>
                </a:lnTo>
                <a:cubicBezTo>
                  <a:pt x="583330" y="63359"/>
                  <a:pt x="1042018" y="-39645"/>
                  <a:pt x="1199056" y="0"/>
                </a:cubicBezTo>
                <a:cubicBezTo>
                  <a:pt x="1449407" y="38376"/>
                  <a:pt x="2333773" y="89571"/>
                  <a:pt x="2614974" y="0"/>
                </a:cubicBezTo>
                <a:cubicBezTo>
                  <a:pt x="2746826" y="24925"/>
                  <a:pt x="2882722" y="138589"/>
                  <a:pt x="2877735" y="262761"/>
                </a:cubicBezTo>
                <a:cubicBezTo>
                  <a:pt x="2869448" y="399208"/>
                  <a:pt x="2918916" y="729058"/>
                  <a:pt x="2877735" y="919644"/>
                </a:cubicBezTo>
                <a:lnTo>
                  <a:pt x="2877735" y="919644"/>
                </a:lnTo>
                <a:cubicBezTo>
                  <a:pt x="2899119" y="990418"/>
                  <a:pt x="2875985" y="1140191"/>
                  <a:pt x="2877735" y="1313778"/>
                </a:cubicBezTo>
                <a:lnTo>
                  <a:pt x="2877735" y="1313772"/>
                </a:lnTo>
                <a:cubicBezTo>
                  <a:pt x="2867926" y="1445050"/>
                  <a:pt x="2772804" y="1586573"/>
                  <a:pt x="2614974" y="1576533"/>
                </a:cubicBezTo>
                <a:cubicBezTo>
                  <a:pt x="2263815" y="1533515"/>
                  <a:pt x="1478219" y="1496668"/>
                  <a:pt x="1199056" y="1576533"/>
                </a:cubicBezTo>
                <a:cubicBezTo>
                  <a:pt x="963837" y="1568040"/>
                  <a:pt x="818073" y="1598267"/>
                  <a:pt x="479623" y="1576533"/>
                </a:cubicBezTo>
                <a:lnTo>
                  <a:pt x="479623" y="1576533"/>
                </a:lnTo>
                <a:cubicBezTo>
                  <a:pt x="397845" y="1560276"/>
                  <a:pt x="296960" y="1588365"/>
                  <a:pt x="262761" y="1576533"/>
                </a:cubicBezTo>
                <a:cubicBezTo>
                  <a:pt x="143560" y="1571368"/>
                  <a:pt x="1464" y="1456869"/>
                  <a:pt x="0" y="1313772"/>
                </a:cubicBezTo>
                <a:lnTo>
                  <a:pt x="0" y="1313778"/>
                </a:lnTo>
                <a:cubicBezTo>
                  <a:pt x="-124177" y="1338141"/>
                  <a:pt x="-201817" y="1364944"/>
                  <a:pt x="-298939" y="1411186"/>
                </a:cubicBezTo>
                <a:cubicBezTo>
                  <a:pt x="-294397" y="1339633"/>
                  <a:pt x="-20429" y="979852"/>
                  <a:pt x="0" y="919644"/>
                </a:cubicBezTo>
                <a:cubicBezTo>
                  <a:pt x="57344" y="775250"/>
                  <a:pt x="57965" y="490676"/>
                  <a:pt x="0" y="262761"/>
                </a:cubicBezTo>
                <a:close/>
              </a:path>
              <a:path w="2877735" h="1576533" stroke="0" extrusionOk="0">
                <a:moveTo>
                  <a:pt x="0" y="262761"/>
                </a:moveTo>
                <a:cubicBezTo>
                  <a:pt x="-6256" y="107223"/>
                  <a:pt x="123364" y="-9442"/>
                  <a:pt x="262761" y="0"/>
                </a:cubicBezTo>
                <a:cubicBezTo>
                  <a:pt x="319268" y="-10364"/>
                  <a:pt x="395361" y="-720"/>
                  <a:pt x="479623" y="0"/>
                </a:cubicBezTo>
                <a:lnTo>
                  <a:pt x="479623" y="0"/>
                </a:lnTo>
                <a:cubicBezTo>
                  <a:pt x="693516" y="4377"/>
                  <a:pt x="1077592" y="-29087"/>
                  <a:pt x="1199056" y="0"/>
                </a:cubicBezTo>
                <a:cubicBezTo>
                  <a:pt x="1667186" y="2778"/>
                  <a:pt x="2398834" y="-83482"/>
                  <a:pt x="2614974" y="0"/>
                </a:cubicBezTo>
                <a:cubicBezTo>
                  <a:pt x="2756426" y="12635"/>
                  <a:pt x="2874869" y="131002"/>
                  <a:pt x="2877735" y="262761"/>
                </a:cubicBezTo>
                <a:cubicBezTo>
                  <a:pt x="2903172" y="470044"/>
                  <a:pt x="2919280" y="796833"/>
                  <a:pt x="2877735" y="919644"/>
                </a:cubicBezTo>
                <a:lnTo>
                  <a:pt x="2877735" y="919644"/>
                </a:lnTo>
                <a:cubicBezTo>
                  <a:pt x="2856948" y="1020307"/>
                  <a:pt x="2863381" y="1144312"/>
                  <a:pt x="2877735" y="1313778"/>
                </a:cubicBezTo>
                <a:lnTo>
                  <a:pt x="2877735" y="1313772"/>
                </a:lnTo>
                <a:cubicBezTo>
                  <a:pt x="2876440" y="1460987"/>
                  <a:pt x="2762185" y="1584344"/>
                  <a:pt x="2614974" y="1576533"/>
                </a:cubicBezTo>
                <a:cubicBezTo>
                  <a:pt x="2060820" y="1470548"/>
                  <a:pt x="1773647" y="1603492"/>
                  <a:pt x="1199056" y="1576533"/>
                </a:cubicBezTo>
                <a:cubicBezTo>
                  <a:pt x="923345" y="1623337"/>
                  <a:pt x="640476" y="1560391"/>
                  <a:pt x="479623" y="1576533"/>
                </a:cubicBezTo>
                <a:lnTo>
                  <a:pt x="479623" y="1576533"/>
                </a:lnTo>
                <a:cubicBezTo>
                  <a:pt x="443497" y="1575147"/>
                  <a:pt x="351697" y="1577104"/>
                  <a:pt x="262761" y="1576533"/>
                </a:cubicBezTo>
                <a:cubicBezTo>
                  <a:pt x="119641" y="1582946"/>
                  <a:pt x="10126" y="1441463"/>
                  <a:pt x="0" y="1313772"/>
                </a:cubicBezTo>
                <a:lnTo>
                  <a:pt x="0" y="1313778"/>
                </a:lnTo>
                <a:cubicBezTo>
                  <a:pt x="-25385" y="1349958"/>
                  <a:pt x="-203647" y="1357348"/>
                  <a:pt x="-298939" y="1411186"/>
                </a:cubicBezTo>
                <a:cubicBezTo>
                  <a:pt x="-226169" y="1207252"/>
                  <a:pt x="-11481" y="1016565"/>
                  <a:pt x="0" y="919644"/>
                </a:cubicBezTo>
                <a:cubicBezTo>
                  <a:pt x="-1030" y="739793"/>
                  <a:pt x="2452" y="440373"/>
                  <a:pt x="0" y="262761"/>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0388"/>
                      <a:gd name="adj2" fmla="val 39512"/>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dirty="0" err="1">
                <a:solidFill>
                  <a:prstClr val="black"/>
                </a:solidFill>
                <a:latin typeface="Calibri" panose="020F0502020204030204"/>
              </a:rPr>
              <a:t>Các</a:t>
            </a:r>
            <a:r>
              <a:rPr lang="en-US" sz="2400" dirty="0">
                <a:solidFill>
                  <a:prstClr val="black"/>
                </a:solidFill>
                <a:latin typeface="Calibri" panose="020F0502020204030204"/>
              </a:rPr>
              <a:t> </a:t>
            </a:r>
            <a:r>
              <a:rPr lang="en-US" sz="2400" dirty="0" err="1">
                <a:solidFill>
                  <a:prstClr val="black"/>
                </a:solidFill>
                <a:latin typeface="Calibri" panose="020F0502020204030204"/>
              </a:rPr>
              <a:t>nhóm</a:t>
            </a:r>
            <a:r>
              <a:rPr lang="en-US" sz="2400" dirty="0">
                <a:solidFill>
                  <a:prstClr val="black"/>
                </a:solidFill>
                <a:latin typeface="Calibri" panose="020F0502020204030204"/>
              </a:rPr>
              <a:t> </a:t>
            </a:r>
            <a:r>
              <a:rPr lang="en-US" sz="2400" dirty="0" err="1">
                <a:solidFill>
                  <a:prstClr val="black"/>
                </a:solidFill>
                <a:latin typeface="Calibri" panose="020F0502020204030204"/>
              </a:rPr>
              <a:t>còn</a:t>
            </a:r>
            <a:r>
              <a:rPr lang="en-US" sz="2400" dirty="0">
                <a:solidFill>
                  <a:prstClr val="black"/>
                </a:solidFill>
                <a:latin typeface="Calibri" panose="020F0502020204030204"/>
              </a:rPr>
              <a:t> </a:t>
            </a:r>
            <a:r>
              <a:rPr lang="en-US" sz="2400" dirty="0" err="1">
                <a:solidFill>
                  <a:prstClr val="black"/>
                </a:solidFill>
                <a:latin typeface="Calibri" panose="020F0502020204030204"/>
              </a:rPr>
              <a:t>lại</a:t>
            </a:r>
            <a:r>
              <a:rPr lang="en-US" sz="2400" dirty="0">
                <a:solidFill>
                  <a:prstClr val="black"/>
                </a:solidFill>
                <a:latin typeface="Calibri" panose="020F0502020204030204"/>
              </a:rPr>
              <a:t> </a:t>
            </a:r>
            <a:r>
              <a:rPr lang="en-US" sz="2400" dirty="0" err="1">
                <a:solidFill>
                  <a:prstClr val="black"/>
                </a:solidFill>
                <a:latin typeface="Calibri" panose="020F0502020204030204"/>
              </a:rPr>
              <a:t>lắng</a:t>
            </a:r>
            <a:r>
              <a:rPr lang="en-US" sz="2400" dirty="0">
                <a:solidFill>
                  <a:prstClr val="black"/>
                </a:solidFill>
                <a:latin typeface="Calibri" panose="020F0502020204030204"/>
              </a:rPr>
              <a:t> </a:t>
            </a:r>
            <a:r>
              <a:rPr lang="en-US" sz="2400" dirty="0" err="1">
                <a:solidFill>
                  <a:prstClr val="black"/>
                </a:solidFill>
                <a:latin typeface="Calibri" panose="020F0502020204030204"/>
              </a:rPr>
              <a:t>nghe</a:t>
            </a:r>
            <a:r>
              <a:rPr lang="en-US" sz="2400" dirty="0">
                <a:solidFill>
                  <a:prstClr val="black"/>
                </a:solidFill>
                <a:latin typeface="Calibri" panose="020F0502020204030204"/>
              </a:rPr>
              <a:t> – </a:t>
            </a:r>
            <a:r>
              <a:rPr lang="en-US" sz="2400" dirty="0" err="1">
                <a:solidFill>
                  <a:prstClr val="black"/>
                </a:solidFill>
                <a:latin typeface="Calibri" panose="020F0502020204030204"/>
              </a:rPr>
              <a:t>bổ</a:t>
            </a:r>
            <a:r>
              <a:rPr lang="en-US" sz="2400" dirty="0">
                <a:solidFill>
                  <a:prstClr val="black"/>
                </a:solidFill>
                <a:latin typeface="Calibri" panose="020F0502020204030204"/>
              </a:rPr>
              <a:t> sung – </a:t>
            </a:r>
            <a:r>
              <a:rPr lang="en-US" sz="2400" dirty="0" err="1">
                <a:solidFill>
                  <a:prstClr val="black"/>
                </a:solidFill>
                <a:latin typeface="Calibri" panose="020F0502020204030204"/>
              </a:rPr>
              <a:t>góp</a:t>
            </a:r>
            <a:r>
              <a:rPr lang="en-US" sz="2400" dirty="0">
                <a:solidFill>
                  <a:prstClr val="black"/>
                </a:solidFill>
                <a:latin typeface="Calibri" panose="020F0502020204030204"/>
              </a:rPr>
              <a:t> ý.</a:t>
            </a:r>
          </a:p>
        </p:txBody>
      </p:sp>
      <p:pic>
        <p:nvPicPr>
          <p:cNvPr id="6" name="Picture 5" descr="A cartoon of a cat wearing glasses&#10;&#10;Description automatically generated with low confidence">
            <a:extLst>
              <a:ext uri="{FF2B5EF4-FFF2-40B4-BE49-F238E27FC236}">
                <a16:creationId xmlns:a16="http://schemas.microsoft.com/office/drawing/2014/main" id="{3AFC8B5A-1469-25FF-2115-DB35E52AA9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975" y="667903"/>
            <a:ext cx="2588909" cy="3622105"/>
          </a:xfrm>
          <a:prstGeom prst="rect">
            <a:avLst/>
          </a:prstGeom>
        </p:spPr>
      </p:pic>
      <p:sp>
        <p:nvSpPr>
          <p:cNvPr id="13" name="Speech Bubble: Rectangle with Corners Rounded 12">
            <a:extLst>
              <a:ext uri="{FF2B5EF4-FFF2-40B4-BE49-F238E27FC236}">
                <a16:creationId xmlns:a16="http://schemas.microsoft.com/office/drawing/2014/main" id="{CB557492-1289-7DA4-B989-DF40BB162DD4}"/>
              </a:ext>
            </a:extLst>
          </p:cNvPr>
          <p:cNvSpPr/>
          <p:nvPr/>
        </p:nvSpPr>
        <p:spPr>
          <a:xfrm>
            <a:off x="131940" y="902422"/>
            <a:ext cx="2393534" cy="1576533"/>
          </a:xfrm>
          <a:custGeom>
            <a:avLst/>
            <a:gdLst>
              <a:gd name="connsiteX0" fmla="*/ 0 w 2393534"/>
              <a:gd name="connsiteY0" fmla="*/ 262761 h 1576533"/>
              <a:gd name="connsiteX1" fmla="*/ 262761 w 2393534"/>
              <a:gd name="connsiteY1" fmla="*/ 0 h 1576533"/>
              <a:gd name="connsiteX2" fmla="*/ 1396228 w 2393534"/>
              <a:gd name="connsiteY2" fmla="*/ 0 h 1576533"/>
              <a:gd name="connsiteX3" fmla="*/ 1396228 w 2393534"/>
              <a:gd name="connsiteY3" fmla="*/ 0 h 1576533"/>
              <a:gd name="connsiteX4" fmla="*/ 1994612 w 2393534"/>
              <a:gd name="connsiteY4" fmla="*/ 0 h 1576533"/>
              <a:gd name="connsiteX5" fmla="*/ 2130773 w 2393534"/>
              <a:gd name="connsiteY5" fmla="*/ 0 h 1576533"/>
              <a:gd name="connsiteX6" fmla="*/ 2393534 w 2393534"/>
              <a:gd name="connsiteY6" fmla="*/ 262761 h 1576533"/>
              <a:gd name="connsiteX7" fmla="*/ 2393534 w 2393534"/>
              <a:gd name="connsiteY7" fmla="*/ 919644 h 1576533"/>
              <a:gd name="connsiteX8" fmla="*/ 2851202 w 2393534"/>
              <a:gd name="connsiteY8" fmla="*/ 1216358 h 1576533"/>
              <a:gd name="connsiteX9" fmla="*/ 2393534 w 2393534"/>
              <a:gd name="connsiteY9" fmla="*/ 1313778 h 1576533"/>
              <a:gd name="connsiteX10" fmla="*/ 2393534 w 2393534"/>
              <a:gd name="connsiteY10" fmla="*/ 1313772 h 1576533"/>
              <a:gd name="connsiteX11" fmla="*/ 2130773 w 2393534"/>
              <a:gd name="connsiteY11" fmla="*/ 1576533 h 1576533"/>
              <a:gd name="connsiteX12" fmla="*/ 1994612 w 2393534"/>
              <a:gd name="connsiteY12" fmla="*/ 1576533 h 1576533"/>
              <a:gd name="connsiteX13" fmla="*/ 1396228 w 2393534"/>
              <a:gd name="connsiteY13" fmla="*/ 1576533 h 1576533"/>
              <a:gd name="connsiteX14" fmla="*/ 1396228 w 2393534"/>
              <a:gd name="connsiteY14" fmla="*/ 1576533 h 1576533"/>
              <a:gd name="connsiteX15" fmla="*/ 262761 w 2393534"/>
              <a:gd name="connsiteY15" fmla="*/ 1576533 h 1576533"/>
              <a:gd name="connsiteX16" fmla="*/ 0 w 2393534"/>
              <a:gd name="connsiteY16" fmla="*/ 1313772 h 1576533"/>
              <a:gd name="connsiteX17" fmla="*/ 0 w 2393534"/>
              <a:gd name="connsiteY17" fmla="*/ 1313778 h 1576533"/>
              <a:gd name="connsiteX18" fmla="*/ 0 w 2393534"/>
              <a:gd name="connsiteY18" fmla="*/ 919644 h 1576533"/>
              <a:gd name="connsiteX19" fmla="*/ 0 w 2393534"/>
              <a:gd name="connsiteY19" fmla="*/ 919644 h 1576533"/>
              <a:gd name="connsiteX20" fmla="*/ 0 w 2393534"/>
              <a:gd name="connsiteY20" fmla="*/ 262761 h 157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534" h="1576533" fill="none" extrusionOk="0">
                <a:moveTo>
                  <a:pt x="0" y="262761"/>
                </a:moveTo>
                <a:cubicBezTo>
                  <a:pt x="-9047" y="107189"/>
                  <a:pt x="135660" y="-12041"/>
                  <a:pt x="262761" y="0"/>
                </a:cubicBezTo>
                <a:cubicBezTo>
                  <a:pt x="573064" y="-78082"/>
                  <a:pt x="935886" y="-15435"/>
                  <a:pt x="1396228" y="0"/>
                </a:cubicBezTo>
                <a:lnTo>
                  <a:pt x="1396228" y="0"/>
                </a:lnTo>
                <a:cubicBezTo>
                  <a:pt x="1670422" y="8304"/>
                  <a:pt x="1898466" y="-16095"/>
                  <a:pt x="1994612" y="0"/>
                </a:cubicBezTo>
                <a:cubicBezTo>
                  <a:pt x="2023855" y="-6839"/>
                  <a:pt x="2081302" y="4098"/>
                  <a:pt x="2130773" y="0"/>
                </a:cubicBezTo>
                <a:cubicBezTo>
                  <a:pt x="2262625" y="24925"/>
                  <a:pt x="2398521" y="138589"/>
                  <a:pt x="2393534" y="262761"/>
                </a:cubicBezTo>
                <a:cubicBezTo>
                  <a:pt x="2385247" y="399208"/>
                  <a:pt x="2434715" y="729058"/>
                  <a:pt x="2393534" y="919644"/>
                </a:cubicBezTo>
                <a:cubicBezTo>
                  <a:pt x="2449737" y="947961"/>
                  <a:pt x="2719704" y="1170375"/>
                  <a:pt x="2851202" y="1216358"/>
                </a:cubicBezTo>
                <a:cubicBezTo>
                  <a:pt x="2743636" y="1233650"/>
                  <a:pt x="2534339" y="1279616"/>
                  <a:pt x="2393534" y="1313778"/>
                </a:cubicBezTo>
                <a:lnTo>
                  <a:pt x="2393534" y="1313772"/>
                </a:lnTo>
                <a:cubicBezTo>
                  <a:pt x="2413658" y="1456661"/>
                  <a:pt x="2272843" y="1569476"/>
                  <a:pt x="2130773" y="1576533"/>
                </a:cubicBezTo>
                <a:cubicBezTo>
                  <a:pt x="2097125" y="1566968"/>
                  <a:pt x="2048459" y="1565436"/>
                  <a:pt x="1994612" y="1576533"/>
                </a:cubicBezTo>
                <a:cubicBezTo>
                  <a:pt x="1859415" y="1584396"/>
                  <a:pt x="1676885" y="1561370"/>
                  <a:pt x="1396228" y="1576533"/>
                </a:cubicBezTo>
                <a:lnTo>
                  <a:pt x="1396228" y="1576533"/>
                </a:lnTo>
                <a:cubicBezTo>
                  <a:pt x="986669" y="1592931"/>
                  <a:pt x="385916" y="1581105"/>
                  <a:pt x="262761" y="1576533"/>
                </a:cubicBezTo>
                <a:cubicBezTo>
                  <a:pt x="105118" y="1591276"/>
                  <a:pt x="-1185" y="1446829"/>
                  <a:pt x="0" y="1313772"/>
                </a:cubicBezTo>
                <a:lnTo>
                  <a:pt x="0" y="1313778"/>
                </a:lnTo>
                <a:cubicBezTo>
                  <a:pt x="-34327" y="1124756"/>
                  <a:pt x="-26084" y="959603"/>
                  <a:pt x="0" y="919644"/>
                </a:cubicBezTo>
                <a:lnTo>
                  <a:pt x="0" y="919644"/>
                </a:lnTo>
                <a:cubicBezTo>
                  <a:pt x="57344" y="775250"/>
                  <a:pt x="57965" y="490676"/>
                  <a:pt x="0" y="262761"/>
                </a:cubicBezTo>
                <a:close/>
              </a:path>
              <a:path w="2393534" h="1576533" stroke="0" extrusionOk="0">
                <a:moveTo>
                  <a:pt x="0" y="262761"/>
                </a:moveTo>
                <a:cubicBezTo>
                  <a:pt x="-6256" y="107223"/>
                  <a:pt x="123364" y="-9442"/>
                  <a:pt x="262761" y="0"/>
                </a:cubicBezTo>
                <a:cubicBezTo>
                  <a:pt x="769300" y="36851"/>
                  <a:pt x="1224980" y="23240"/>
                  <a:pt x="1396228" y="0"/>
                </a:cubicBezTo>
                <a:lnTo>
                  <a:pt x="1396228" y="0"/>
                </a:lnTo>
                <a:cubicBezTo>
                  <a:pt x="1581470" y="13228"/>
                  <a:pt x="1889579" y="35284"/>
                  <a:pt x="1994612" y="0"/>
                </a:cubicBezTo>
                <a:cubicBezTo>
                  <a:pt x="2030086" y="-2912"/>
                  <a:pt x="2096981" y="-1760"/>
                  <a:pt x="2130773" y="0"/>
                </a:cubicBezTo>
                <a:cubicBezTo>
                  <a:pt x="2272225" y="12635"/>
                  <a:pt x="2390668" y="131002"/>
                  <a:pt x="2393534" y="262761"/>
                </a:cubicBezTo>
                <a:cubicBezTo>
                  <a:pt x="2418971" y="470044"/>
                  <a:pt x="2435079" y="796833"/>
                  <a:pt x="2393534" y="919644"/>
                </a:cubicBezTo>
                <a:cubicBezTo>
                  <a:pt x="2503637" y="1037232"/>
                  <a:pt x="2749186" y="1151420"/>
                  <a:pt x="2851202" y="1216358"/>
                </a:cubicBezTo>
                <a:cubicBezTo>
                  <a:pt x="2766060" y="1267084"/>
                  <a:pt x="2576719" y="1256938"/>
                  <a:pt x="2393534" y="1313778"/>
                </a:cubicBezTo>
                <a:lnTo>
                  <a:pt x="2393534" y="1313772"/>
                </a:lnTo>
                <a:cubicBezTo>
                  <a:pt x="2395811" y="1474156"/>
                  <a:pt x="2269782" y="1598524"/>
                  <a:pt x="2130773" y="1576533"/>
                </a:cubicBezTo>
                <a:cubicBezTo>
                  <a:pt x="2077372" y="1582988"/>
                  <a:pt x="2047365" y="1569239"/>
                  <a:pt x="1994612" y="1576533"/>
                </a:cubicBezTo>
                <a:cubicBezTo>
                  <a:pt x="1698222" y="1597111"/>
                  <a:pt x="1641655" y="1609899"/>
                  <a:pt x="1396228" y="1576533"/>
                </a:cubicBezTo>
                <a:lnTo>
                  <a:pt x="1396228" y="1576533"/>
                </a:lnTo>
                <a:cubicBezTo>
                  <a:pt x="970860" y="1480702"/>
                  <a:pt x="508819" y="1627614"/>
                  <a:pt x="262761" y="1576533"/>
                </a:cubicBezTo>
                <a:cubicBezTo>
                  <a:pt x="116095" y="1548749"/>
                  <a:pt x="-784" y="1467271"/>
                  <a:pt x="0" y="1313772"/>
                </a:cubicBezTo>
                <a:lnTo>
                  <a:pt x="0" y="1313778"/>
                </a:lnTo>
                <a:cubicBezTo>
                  <a:pt x="-22286" y="1243142"/>
                  <a:pt x="-17052" y="1116092"/>
                  <a:pt x="0" y="919644"/>
                </a:cubicBezTo>
                <a:lnTo>
                  <a:pt x="0" y="919644"/>
                </a:lnTo>
                <a:cubicBezTo>
                  <a:pt x="-1030" y="739793"/>
                  <a:pt x="2452" y="440373"/>
                  <a:pt x="0" y="262761"/>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9121"/>
                      <a:gd name="adj2" fmla="val 27154"/>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dirty="0" err="1">
                <a:solidFill>
                  <a:prstClr val="black"/>
                </a:solidFill>
                <a:latin typeface="Calibri" panose="020F0502020204030204"/>
              </a:rPr>
              <a:t>Đại</a:t>
            </a:r>
            <a:r>
              <a:rPr lang="en-US" sz="2400" dirty="0">
                <a:solidFill>
                  <a:prstClr val="black"/>
                </a:solidFill>
                <a:latin typeface="Calibri" panose="020F0502020204030204"/>
              </a:rPr>
              <a:t> </a:t>
            </a:r>
            <a:r>
              <a:rPr lang="en-US" sz="2400" dirty="0" err="1">
                <a:solidFill>
                  <a:prstClr val="black"/>
                </a:solidFill>
                <a:latin typeface="Calibri" panose="020F0502020204030204"/>
              </a:rPr>
              <a:t>diện</a:t>
            </a:r>
            <a:r>
              <a:rPr lang="en-US" sz="2400" dirty="0">
                <a:solidFill>
                  <a:prstClr val="black"/>
                </a:solidFill>
                <a:latin typeface="Calibri" panose="020F0502020204030204"/>
              </a:rPr>
              <a:t> </a:t>
            </a:r>
            <a:r>
              <a:rPr lang="en-US" sz="2400" dirty="0" err="1">
                <a:solidFill>
                  <a:prstClr val="black"/>
                </a:solidFill>
                <a:latin typeface="Calibri" panose="020F0502020204030204"/>
              </a:rPr>
              <a:t>nhóm</a:t>
            </a:r>
            <a:r>
              <a:rPr lang="en-US" sz="2400" dirty="0">
                <a:solidFill>
                  <a:prstClr val="black"/>
                </a:solidFill>
                <a:latin typeface="Calibri" panose="020F0502020204030204"/>
              </a:rPr>
              <a:t> </a:t>
            </a:r>
            <a:r>
              <a:rPr lang="en-US" sz="2400" dirty="0" err="1">
                <a:solidFill>
                  <a:prstClr val="black"/>
                </a:solidFill>
                <a:latin typeface="Calibri" panose="020F0502020204030204"/>
              </a:rPr>
              <a:t>trình</a:t>
            </a:r>
            <a:r>
              <a:rPr lang="en-US" sz="2400" dirty="0">
                <a:solidFill>
                  <a:prstClr val="black"/>
                </a:solidFill>
                <a:latin typeface="Calibri" panose="020F0502020204030204"/>
              </a:rPr>
              <a:t> </a:t>
            </a:r>
            <a:r>
              <a:rPr lang="en-US" sz="2400" dirty="0" err="1">
                <a:solidFill>
                  <a:prstClr val="black"/>
                </a:solidFill>
                <a:latin typeface="Calibri" panose="020F0502020204030204"/>
              </a:rPr>
              <a:t>bày</a:t>
            </a:r>
            <a:r>
              <a:rPr lang="en-US" sz="2400" dirty="0">
                <a:solidFill>
                  <a:prstClr val="black"/>
                </a:solidFill>
                <a:latin typeface="Calibri" panose="020F0502020204030204"/>
              </a:rPr>
              <a:t> </a:t>
            </a:r>
            <a:r>
              <a:rPr lang="en-US" sz="2400" dirty="0" err="1">
                <a:solidFill>
                  <a:prstClr val="black"/>
                </a:solidFill>
                <a:latin typeface="Calibri" panose="020F0502020204030204"/>
              </a:rPr>
              <a:t>nội</a:t>
            </a:r>
            <a:r>
              <a:rPr lang="en-US" sz="2400" dirty="0">
                <a:solidFill>
                  <a:prstClr val="black"/>
                </a:solidFill>
                <a:latin typeface="Calibri" panose="020F0502020204030204"/>
              </a:rPr>
              <a:t> dung chia </a:t>
            </a:r>
            <a:r>
              <a:rPr lang="en-US" sz="2400" dirty="0" err="1">
                <a:solidFill>
                  <a:prstClr val="black"/>
                </a:solidFill>
                <a:latin typeface="Calibri" panose="020F0502020204030204"/>
              </a:rPr>
              <a:t>sẻ</a:t>
            </a:r>
            <a:r>
              <a:rPr lang="en-US" sz="2400" dirty="0">
                <a:solidFill>
                  <a:prstClr val="black"/>
                </a:solidFill>
                <a:latin typeface="Calibri" panose="020F0502020204030204"/>
              </a:rPr>
              <a:t> </a:t>
            </a:r>
            <a:r>
              <a:rPr lang="en-US" sz="2400" dirty="0" err="1">
                <a:solidFill>
                  <a:prstClr val="black"/>
                </a:solidFill>
                <a:latin typeface="Calibri" panose="020F0502020204030204"/>
              </a:rPr>
              <a:t>trước</a:t>
            </a:r>
            <a:r>
              <a:rPr lang="en-US" sz="2400" dirty="0">
                <a:solidFill>
                  <a:prstClr val="black"/>
                </a:solidFill>
                <a:latin typeface="Calibri" panose="020F0502020204030204"/>
              </a:rPr>
              <a:t> </a:t>
            </a:r>
            <a:r>
              <a:rPr lang="en-US" sz="2400" dirty="0" err="1">
                <a:solidFill>
                  <a:prstClr val="black"/>
                </a:solidFill>
                <a:latin typeface="Calibri" panose="020F0502020204030204"/>
              </a:rPr>
              <a:t>lớp</a:t>
            </a:r>
            <a:r>
              <a:rPr lang="en-US" sz="2400" dirty="0">
                <a:solidFill>
                  <a:prstClr val="black"/>
                </a:solidFill>
                <a:latin typeface="Calibri" panose="020F0502020204030204"/>
              </a:rPr>
              <a:t>. </a:t>
            </a:r>
          </a:p>
        </p:txBody>
      </p:sp>
    </p:spTree>
    <p:extLst>
      <p:ext uri="{BB962C8B-B14F-4D97-AF65-F5344CB8AC3E}">
        <p14:creationId xmlns:p14="http://schemas.microsoft.com/office/powerpoint/2010/main" val="12701067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6EE9DD-9752-4A05-93FF-BC14274C8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31" y="-400050"/>
            <a:ext cx="10006560" cy="644199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FD33DE4-FC11-0CF6-2F5E-469DFF0D7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64" y="1049768"/>
            <a:ext cx="2719340" cy="3353382"/>
          </a:xfrm>
          <a:prstGeom prst="rect">
            <a:avLst/>
          </a:prstGeom>
        </p:spPr>
      </p:pic>
      <p:sp>
        <p:nvSpPr>
          <p:cNvPr id="4" name="Speech Bubble: Rectangle with Corners Rounded 3">
            <a:extLst>
              <a:ext uri="{FF2B5EF4-FFF2-40B4-BE49-F238E27FC236}">
                <a16:creationId xmlns:a16="http://schemas.microsoft.com/office/drawing/2014/main" id="{BC8A7049-CA4C-31A6-CBC3-31AFD6DAB441}"/>
              </a:ext>
            </a:extLst>
          </p:cNvPr>
          <p:cNvSpPr/>
          <p:nvPr/>
        </p:nvSpPr>
        <p:spPr>
          <a:xfrm>
            <a:off x="3883196" y="174277"/>
            <a:ext cx="4131203" cy="1608803"/>
          </a:xfrm>
          <a:custGeom>
            <a:avLst/>
            <a:gdLst>
              <a:gd name="connsiteX0" fmla="*/ 0 w 4131203"/>
              <a:gd name="connsiteY0" fmla="*/ 268139 h 1608803"/>
              <a:gd name="connsiteX1" fmla="*/ 268139 w 4131203"/>
              <a:gd name="connsiteY1" fmla="*/ 0 h 1608803"/>
              <a:gd name="connsiteX2" fmla="*/ 688534 w 4131203"/>
              <a:gd name="connsiteY2" fmla="*/ 0 h 1608803"/>
              <a:gd name="connsiteX3" fmla="*/ 688534 w 4131203"/>
              <a:gd name="connsiteY3" fmla="*/ 0 h 1608803"/>
              <a:gd name="connsiteX4" fmla="*/ 1721335 w 4131203"/>
              <a:gd name="connsiteY4" fmla="*/ 0 h 1608803"/>
              <a:gd name="connsiteX5" fmla="*/ 3863064 w 4131203"/>
              <a:gd name="connsiteY5" fmla="*/ 0 h 1608803"/>
              <a:gd name="connsiteX6" fmla="*/ 4131203 w 4131203"/>
              <a:gd name="connsiteY6" fmla="*/ 268139 h 1608803"/>
              <a:gd name="connsiteX7" fmla="*/ 4131203 w 4131203"/>
              <a:gd name="connsiteY7" fmla="*/ 938468 h 1608803"/>
              <a:gd name="connsiteX8" fmla="*/ 4131203 w 4131203"/>
              <a:gd name="connsiteY8" fmla="*/ 938468 h 1608803"/>
              <a:gd name="connsiteX9" fmla="*/ 4131203 w 4131203"/>
              <a:gd name="connsiteY9" fmla="*/ 1340669 h 1608803"/>
              <a:gd name="connsiteX10" fmla="*/ 4131203 w 4131203"/>
              <a:gd name="connsiteY10" fmla="*/ 1340664 h 1608803"/>
              <a:gd name="connsiteX11" fmla="*/ 3863064 w 4131203"/>
              <a:gd name="connsiteY11" fmla="*/ 1608803 h 1608803"/>
              <a:gd name="connsiteX12" fmla="*/ 1721335 w 4131203"/>
              <a:gd name="connsiteY12" fmla="*/ 1608803 h 1608803"/>
              <a:gd name="connsiteX13" fmla="*/ 688534 w 4131203"/>
              <a:gd name="connsiteY13" fmla="*/ 1608803 h 1608803"/>
              <a:gd name="connsiteX14" fmla="*/ 688534 w 4131203"/>
              <a:gd name="connsiteY14" fmla="*/ 1608803 h 1608803"/>
              <a:gd name="connsiteX15" fmla="*/ 268139 w 4131203"/>
              <a:gd name="connsiteY15" fmla="*/ 1608803 h 1608803"/>
              <a:gd name="connsiteX16" fmla="*/ 0 w 4131203"/>
              <a:gd name="connsiteY16" fmla="*/ 1340664 h 1608803"/>
              <a:gd name="connsiteX17" fmla="*/ 0 w 4131203"/>
              <a:gd name="connsiteY17" fmla="*/ 1340669 h 1608803"/>
              <a:gd name="connsiteX18" fmla="*/ -536726 w 4131203"/>
              <a:gd name="connsiteY18" fmla="*/ 1535104 h 1608803"/>
              <a:gd name="connsiteX19" fmla="*/ 0 w 4131203"/>
              <a:gd name="connsiteY19" fmla="*/ 938468 h 1608803"/>
              <a:gd name="connsiteX20" fmla="*/ 0 w 4131203"/>
              <a:gd name="connsiteY20" fmla="*/ 268139 h 160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1203" h="1608803" fill="none" extrusionOk="0">
                <a:moveTo>
                  <a:pt x="0" y="268139"/>
                </a:moveTo>
                <a:cubicBezTo>
                  <a:pt x="-3168" y="116390"/>
                  <a:pt x="133786" y="-9179"/>
                  <a:pt x="268139" y="0"/>
                </a:cubicBezTo>
                <a:cubicBezTo>
                  <a:pt x="430092" y="33553"/>
                  <a:pt x="638739" y="-20174"/>
                  <a:pt x="688534" y="0"/>
                </a:cubicBezTo>
                <a:lnTo>
                  <a:pt x="688534" y="0"/>
                </a:lnTo>
                <a:cubicBezTo>
                  <a:pt x="1191380" y="12988"/>
                  <a:pt x="1338576" y="68380"/>
                  <a:pt x="1721335" y="0"/>
                </a:cubicBezTo>
                <a:cubicBezTo>
                  <a:pt x="2045825" y="80205"/>
                  <a:pt x="3524403" y="108693"/>
                  <a:pt x="3863064" y="0"/>
                </a:cubicBezTo>
                <a:cubicBezTo>
                  <a:pt x="3997507" y="25638"/>
                  <a:pt x="4134590" y="134275"/>
                  <a:pt x="4131203" y="268139"/>
                </a:cubicBezTo>
                <a:cubicBezTo>
                  <a:pt x="4075580" y="394549"/>
                  <a:pt x="4101933" y="690072"/>
                  <a:pt x="4131203" y="938468"/>
                </a:cubicBezTo>
                <a:lnTo>
                  <a:pt x="4131203" y="938468"/>
                </a:lnTo>
                <a:cubicBezTo>
                  <a:pt x="4096161" y="1046755"/>
                  <a:pt x="4095320" y="1211832"/>
                  <a:pt x="4131203" y="1340669"/>
                </a:cubicBezTo>
                <a:lnTo>
                  <a:pt x="4131203" y="1340664"/>
                </a:lnTo>
                <a:cubicBezTo>
                  <a:pt x="4128200" y="1484516"/>
                  <a:pt x="4020266" y="1616001"/>
                  <a:pt x="3863064" y="1608803"/>
                </a:cubicBezTo>
                <a:cubicBezTo>
                  <a:pt x="3164140" y="1685771"/>
                  <a:pt x="1990837" y="1619444"/>
                  <a:pt x="1721335" y="1608803"/>
                </a:cubicBezTo>
                <a:cubicBezTo>
                  <a:pt x="1248155" y="1552844"/>
                  <a:pt x="1197524" y="1653329"/>
                  <a:pt x="688534" y="1608803"/>
                </a:cubicBezTo>
                <a:lnTo>
                  <a:pt x="688534" y="1608803"/>
                </a:lnTo>
                <a:cubicBezTo>
                  <a:pt x="557472" y="1592815"/>
                  <a:pt x="465594" y="1578455"/>
                  <a:pt x="268139" y="1608803"/>
                </a:cubicBezTo>
                <a:cubicBezTo>
                  <a:pt x="131796" y="1606462"/>
                  <a:pt x="2219" y="1485688"/>
                  <a:pt x="0" y="1340664"/>
                </a:cubicBezTo>
                <a:lnTo>
                  <a:pt x="0" y="1340669"/>
                </a:lnTo>
                <a:cubicBezTo>
                  <a:pt x="-260979" y="1438125"/>
                  <a:pt x="-307278" y="1442908"/>
                  <a:pt x="-536726" y="1535104"/>
                </a:cubicBezTo>
                <a:cubicBezTo>
                  <a:pt x="-463314" y="1351054"/>
                  <a:pt x="-241727" y="1119939"/>
                  <a:pt x="0" y="938468"/>
                </a:cubicBezTo>
                <a:cubicBezTo>
                  <a:pt x="45757" y="659362"/>
                  <a:pt x="-46734" y="465954"/>
                  <a:pt x="0" y="268139"/>
                </a:cubicBezTo>
                <a:close/>
              </a:path>
              <a:path w="4131203" h="1608803" stroke="0" extrusionOk="0">
                <a:moveTo>
                  <a:pt x="0" y="268139"/>
                </a:moveTo>
                <a:cubicBezTo>
                  <a:pt x="-12525" y="99190"/>
                  <a:pt x="130750" y="-17654"/>
                  <a:pt x="268139" y="0"/>
                </a:cubicBezTo>
                <a:cubicBezTo>
                  <a:pt x="322762" y="5394"/>
                  <a:pt x="542933" y="22477"/>
                  <a:pt x="688534" y="0"/>
                </a:cubicBezTo>
                <a:lnTo>
                  <a:pt x="688534" y="0"/>
                </a:lnTo>
                <a:cubicBezTo>
                  <a:pt x="883578" y="3700"/>
                  <a:pt x="1478272" y="7991"/>
                  <a:pt x="1721335" y="0"/>
                </a:cubicBezTo>
                <a:cubicBezTo>
                  <a:pt x="2203490" y="3200"/>
                  <a:pt x="3111771" y="-87910"/>
                  <a:pt x="3863064" y="0"/>
                </a:cubicBezTo>
                <a:cubicBezTo>
                  <a:pt x="4007378" y="13009"/>
                  <a:pt x="4130618" y="122775"/>
                  <a:pt x="4131203" y="268139"/>
                </a:cubicBezTo>
                <a:cubicBezTo>
                  <a:pt x="4191107" y="528963"/>
                  <a:pt x="4156049" y="737483"/>
                  <a:pt x="4131203" y="938468"/>
                </a:cubicBezTo>
                <a:lnTo>
                  <a:pt x="4131203" y="938468"/>
                </a:lnTo>
                <a:cubicBezTo>
                  <a:pt x="4110632" y="1049442"/>
                  <a:pt x="4119124" y="1245393"/>
                  <a:pt x="4131203" y="1340669"/>
                </a:cubicBezTo>
                <a:lnTo>
                  <a:pt x="4131203" y="1340664"/>
                </a:lnTo>
                <a:cubicBezTo>
                  <a:pt x="4123167" y="1501765"/>
                  <a:pt x="4017742" y="1633398"/>
                  <a:pt x="3863064" y="1608803"/>
                </a:cubicBezTo>
                <a:cubicBezTo>
                  <a:pt x="3466539" y="1463888"/>
                  <a:pt x="2117049" y="1552865"/>
                  <a:pt x="1721335" y="1608803"/>
                </a:cubicBezTo>
                <a:cubicBezTo>
                  <a:pt x="1216027" y="1539765"/>
                  <a:pt x="867364" y="1521357"/>
                  <a:pt x="688534" y="1608803"/>
                </a:cubicBezTo>
                <a:lnTo>
                  <a:pt x="688534" y="1608803"/>
                </a:lnTo>
                <a:cubicBezTo>
                  <a:pt x="488454" y="1643129"/>
                  <a:pt x="473132" y="1573341"/>
                  <a:pt x="268139" y="1608803"/>
                </a:cubicBezTo>
                <a:cubicBezTo>
                  <a:pt x="121166" y="1612382"/>
                  <a:pt x="10018" y="1471511"/>
                  <a:pt x="0" y="1340664"/>
                </a:cubicBezTo>
                <a:lnTo>
                  <a:pt x="0" y="1340669"/>
                </a:lnTo>
                <a:cubicBezTo>
                  <a:pt x="-152713" y="1382771"/>
                  <a:pt x="-281636" y="1448084"/>
                  <a:pt x="-536726" y="1535104"/>
                </a:cubicBezTo>
                <a:cubicBezTo>
                  <a:pt x="-303916" y="1376512"/>
                  <a:pt x="-160599" y="1126823"/>
                  <a:pt x="0" y="938468"/>
                </a:cubicBezTo>
                <a:cubicBezTo>
                  <a:pt x="34098" y="851226"/>
                  <a:pt x="-6607" y="359824"/>
                  <a:pt x="0" y="268139"/>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dirty="0">
                <a:solidFill>
                  <a:prstClr val="black"/>
                </a:solidFill>
                <a:latin typeface="Calibri" panose="020F0502020204030204"/>
              </a:rPr>
              <a:t>Theo </a:t>
            </a:r>
            <a:r>
              <a:rPr lang="en-US" sz="2400" dirty="0" err="1">
                <a:solidFill>
                  <a:prstClr val="black"/>
                </a:solidFill>
                <a:latin typeface="Calibri" panose="020F0502020204030204"/>
              </a:rPr>
              <a:t>em</a:t>
            </a:r>
            <a:r>
              <a:rPr lang="en-US" sz="2400" dirty="0">
                <a:solidFill>
                  <a:prstClr val="black"/>
                </a:solidFill>
                <a:latin typeface="Calibri" panose="020F0502020204030204"/>
              </a:rPr>
              <a:t>, </a:t>
            </a:r>
            <a:r>
              <a:rPr lang="en-US" sz="2400" dirty="0" err="1">
                <a:solidFill>
                  <a:prstClr val="black"/>
                </a:solidFill>
                <a:latin typeface="Calibri" panose="020F0502020204030204"/>
              </a:rPr>
              <a:t>bài</a:t>
            </a:r>
            <a:r>
              <a:rPr lang="en-US" sz="2400" dirty="0">
                <a:solidFill>
                  <a:prstClr val="black"/>
                </a:solidFill>
                <a:latin typeface="Calibri" panose="020F0502020204030204"/>
              </a:rPr>
              <a:t> </a:t>
            </a:r>
            <a:r>
              <a:rPr lang="en-US" sz="2400" err="1">
                <a:solidFill>
                  <a:prstClr val="black"/>
                </a:solidFill>
                <a:latin typeface="Calibri" panose="020F0502020204030204"/>
              </a:rPr>
              <a:t>đọc</a:t>
            </a:r>
            <a:r>
              <a:rPr lang="en-US" sz="2400">
                <a:solidFill>
                  <a:prstClr val="black"/>
                </a:solidFill>
                <a:latin typeface="Calibri" panose="020F0502020204030204"/>
              </a:rPr>
              <a:t> “</a:t>
            </a:r>
            <a:r>
              <a:rPr lang="de-DE" sz="2400">
                <a:solidFill>
                  <a:prstClr val="black"/>
                </a:solidFill>
              </a:rPr>
              <a:t>Đi tàu trên sông Von-ga</a:t>
            </a:r>
            <a:r>
              <a:rPr lang="en-US" sz="2400">
                <a:solidFill>
                  <a:prstClr val="black"/>
                </a:solidFill>
                <a:latin typeface="Calibri" panose="020F0502020204030204"/>
              </a:rPr>
              <a:t>” </a:t>
            </a:r>
            <a:r>
              <a:rPr lang="en-US" sz="2400" dirty="0" err="1">
                <a:solidFill>
                  <a:prstClr val="black"/>
                </a:solidFill>
                <a:latin typeface="Calibri" panose="020F0502020204030204"/>
              </a:rPr>
              <a:t>nói</a:t>
            </a:r>
            <a:r>
              <a:rPr lang="en-US" sz="2400" dirty="0">
                <a:solidFill>
                  <a:prstClr val="black"/>
                </a:solidFill>
                <a:latin typeface="Calibri" panose="020F0502020204030204"/>
              </a:rPr>
              <a:t> </a:t>
            </a:r>
            <a:r>
              <a:rPr lang="en-US" sz="2400" dirty="0" err="1">
                <a:solidFill>
                  <a:prstClr val="black"/>
                </a:solidFill>
                <a:latin typeface="Calibri" panose="020F0502020204030204"/>
              </a:rPr>
              <a:t>về</a:t>
            </a:r>
            <a:r>
              <a:rPr lang="en-US" sz="2400" dirty="0">
                <a:solidFill>
                  <a:prstClr val="black"/>
                </a:solidFill>
                <a:latin typeface="Calibri" panose="020F0502020204030204"/>
              </a:rPr>
              <a:t> </a:t>
            </a:r>
            <a:r>
              <a:rPr lang="en-US" sz="2400" dirty="0" err="1">
                <a:solidFill>
                  <a:prstClr val="black"/>
                </a:solidFill>
                <a:latin typeface="Calibri" panose="020F0502020204030204"/>
              </a:rPr>
              <a:t>điều</a:t>
            </a:r>
            <a:r>
              <a:rPr lang="en-US" sz="2400" dirty="0">
                <a:solidFill>
                  <a:prstClr val="black"/>
                </a:solidFill>
                <a:latin typeface="Calibri" panose="020F0502020204030204"/>
              </a:rPr>
              <a:t> </a:t>
            </a:r>
            <a:r>
              <a:rPr lang="en-US" sz="2400" dirty="0" err="1">
                <a:solidFill>
                  <a:prstClr val="black"/>
                </a:solidFill>
                <a:latin typeface="Calibri" panose="020F0502020204030204"/>
              </a:rPr>
              <a:t>gì</a:t>
            </a:r>
            <a:r>
              <a:rPr lang="en-US" sz="2400" dirty="0">
                <a:solidFill>
                  <a:prstClr val="black"/>
                </a:solidFill>
                <a:latin typeface="Calibri" panose="020F0502020204030204"/>
              </a:rPr>
              <a:t>?</a:t>
            </a:r>
          </a:p>
        </p:txBody>
      </p:sp>
    </p:spTree>
    <p:extLst>
      <p:ext uri="{BB962C8B-B14F-4D97-AF65-F5344CB8AC3E}">
        <p14:creationId xmlns:p14="http://schemas.microsoft.com/office/powerpoint/2010/main" val="288709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F67D275-C539-32B2-6434-C902224CAA5D}"/>
              </a:ext>
            </a:extLst>
          </p:cNvPr>
          <p:cNvSpPr txBox="1"/>
          <p:nvPr/>
        </p:nvSpPr>
        <p:spPr>
          <a:xfrm>
            <a:off x="1475509" y="433656"/>
            <a:ext cx="7668491" cy="1015663"/>
          </a:xfrm>
          <a:prstGeom prst="rect">
            <a:avLst/>
          </a:prstGeom>
          <a:noFill/>
        </p:spPr>
        <p:txBody>
          <a:bodyPr wrap="square" rtlCol="0">
            <a:spAutoFit/>
          </a:bodyPr>
          <a:lstStyle/>
          <a:p>
            <a:pPr defTabSz="685800"/>
            <a:r>
              <a:rPr lang="en-US" sz="6000" dirty="0" err="1">
                <a:ln w="28575">
                  <a:solidFill>
                    <a:prstClr val="white"/>
                  </a:solidFill>
                </a:ln>
                <a:solidFill>
                  <a:srgbClr val="FF0066"/>
                </a:solidFill>
                <a:latin typeface="SVN-Hole Hearted" panose="020B0A06020104020203" pitchFamily="34" charset="0"/>
              </a:rPr>
              <a:t>Luyện</a:t>
            </a:r>
            <a:r>
              <a:rPr lang="en-US" sz="6000" dirty="0">
                <a:ln w="28575">
                  <a:solidFill>
                    <a:prstClr val="white"/>
                  </a:solidFill>
                </a:ln>
                <a:solidFill>
                  <a:srgbClr val="FF0066"/>
                </a:solidFill>
                <a:latin typeface="SVN-Hole Hearted" panose="020B0A06020104020203" pitchFamily="34" charset="0"/>
              </a:rPr>
              <a:t> </a:t>
            </a:r>
            <a:r>
              <a:rPr lang="en-US" sz="6000" dirty="0" err="1">
                <a:ln w="28575">
                  <a:solidFill>
                    <a:prstClr val="white"/>
                  </a:solidFill>
                </a:ln>
                <a:solidFill>
                  <a:srgbClr val="FF0066"/>
                </a:solidFill>
                <a:latin typeface="SVN-Hole Hearted" panose="020B0A06020104020203" pitchFamily="34" charset="0"/>
              </a:rPr>
              <a:t>đọc</a:t>
            </a:r>
            <a:r>
              <a:rPr lang="en-US" sz="6000" dirty="0">
                <a:ln w="28575">
                  <a:solidFill>
                    <a:prstClr val="white"/>
                  </a:solidFill>
                </a:ln>
                <a:solidFill>
                  <a:srgbClr val="FF0066"/>
                </a:solidFill>
                <a:latin typeface="SVN-Hole Hearted" panose="020B0A06020104020203" pitchFamily="34" charset="0"/>
              </a:rPr>
              <a:t> </a:t>
            </a:r>
            <a:r>
              <a:rPr lang="en-US" sz="6000" dirty="0" err="1">
                <a:ln w="28575">
                  <a:solidFill>
                    <a:prstClr val="white"/>
                  </a:solidFill>
                </a:ln>
                <a:solidFill>
                  <a:srgbClr val="FF0066"/>
                </a:solidFill>
                <a:latin typeface="SVN-Hole Hearted" panose="020B0A06020104020203" pitchFamily="34" charset="0"/>
              </a:rPr>
              <a:t>thành</a:t>
            </a:r>
            <a:r>
              <a:rPr lang="en-US" sz="6000" dirty="0">
                <a:ln w="28575">
                  <a:solidFill>
                    <a:prstClr val="white"/>
                  </a:solidFill>
                </a:ln>
                <a:solidFill>
                  <a:srgbClr val="FF0066"/>
                </a:solidFill>
                <a:latin typeface="SVN-Hole Hearted" panose="020B0A06020104020203" pitchFamily="34" charset="0"/>
              </a:rPr>
              <a:t> </a:t>
            </a:r>
            <a:r>
              <a:rPr lang="en-US" sz="6000" dirty="0" err="1">
                <a:ln w="28575">
                  <a:solidFill>
                    <a:prstClr val="white"/>
                  </a:solidFill>
                </a:ln>
                <a:solidFill>
                  <a:srgbClr val="FF0066"/>
                </a:solidFill>
                <a:latin typeface="SVN-Hole Hearted" panose="020B0A06020104020203" pitchFamily="34" charset="0"/>
              </a:rPr>
              <a:t>tiếng</a:t>
            </a:r>
            <a:endParaRPr lang="en-US" sz="6000" dirty="0">
              <a:ln w="28575">
                <a:solidFill>
                  <a:prstClr val="white"/>
                </a:solidFill>
              </a:ln>
              <a:solidFill>
                <a:srgbClr val="FF0066"/>
              </a:solidFill>
              <a:latin typeface="SVN-Hole Hearted" panose="020B0A06020104020203" pitchFamily="34" charset="0"/>
            </a:endParaRPr>
          </a:p>
        </p:txBody>
      </p:sp>
      <p:pic>
        <p:nvPicPr>
          <p:cNvPr id="3" name="Graphic 2">
            <a:extLst>
              <a:ext uri="{FF2B5EF4-FFF2-40B4-BE49-F238E27FC236}">
                <a16:creationId xmlns:a16="http://schemas.microsoft.com/office/drawing/2014/main" id="{BC0A772C-B885-33CE-D6F2-9D055A11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6046" y="1355924"/>
            <a:ext cx="3314917" cy="2727703"/>
          </a:xfrm>
          <a:prstGeom prst="rect">
            <a:avLst/>
          </a:prstGeom>
        </p:spPr>
      </p:pic>
      <p:grpSp>
        <p:nvGrpSpPr>
          <p:cNvPr id="2" name="Group 1">
            <a:extLst>
              <a:ext uri="{FF2B5EF4-FFF2-40B4-BE49-F238E27FC236}">
                <a16:creationId xmlns:a16="http://schemas.microsoft.com/office/drawing/2014/main" id="{A7EDD77C-0675-08C0-A1CE-8BFF6BFA9F28}"/>
              </a:ext>
            </a:extLst>
          </p:cNvPr>
          <p:cNvGrpSpPr/>
          <p:nvPr/>
        </p:nvGrpSpPr>
        <p:grpSpPr>
          <a:xfrm>
            <a:off x="125078" y="551423"/>
            <a:ext cx="2525729" cy="772792"/>
            <a:chOff x="159959" y="979277"/>
            <a:chExt cx="4278007" cy="1030389"/>
          </a:xfrm>
        </p:grpSpPr>
        <p:sp>
          <p:nvSpPr>
            <p:cNvPr id="4" name="TextBox 3">
              <a:extLst>
                <a:ext uri="{FF2B5EF4-FFF2-40B4-BE49-F238E27FC236}">
                  <a16:creationId xmlns:a16="http://schemas.microsoft.com/office/drawing/2014/main" id="{C0D8F8CB-B0ED-E632-58B8-5EABBAE7A7DD}"/>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685800"/>
              <a:r>
                <a:rPr lang="en-US" sz="4950" dirty="0" err="1">
                  <a:ln w="127000">
                    <a:solidFill>
                      <a:prstClr val="white"/>
                    </a:solidFill>
                  </a:ln>
                  <a:solidFill>
                    <a:prstClr val="black"/>
                  </a:solidFill>
                  <a:latin typeface="#9Slide05 Phobia" panose="02000506000000020003" pitchFamily="2" charset="0"/>
                </a:rPr>
                <a:t>Hoạt</a:t>
              </a:r>
              <a:r>
                <a:rPr lang="en-US" sz="4950" dirty="0">
                  <a:ln w="127000">
                    <a:solidFill>
                      <a:prstClr val="white"/>
                    </a:solidFill>
                  </a:ln>
                  <a:solidFill>
                    <a:prstClr val="black"/>
                  </a:solidFill>
                  <a:latin typeface="#9Slide05 Phobia" panose="02000506000000020003" pitchFamily="2" charset="0"/>
                </a:rPr>
                <a:t>  </a:t>
              </a:r>
              <a:r>
                <a:rPr lang="en-US" sz="4950" dirty="0" err="1">
                  <a:ln w="127000">
                    <a:solidFill>
                      <a:prstClr val="white"/>
                    </a:solidFill>
                  </a:ln>
                  <a:solidFill>
                    <a:prstClr val="black"/>
                  </a:solidFill>
                  <a:latin typeface="#9Slide05 Phobia" panose="02000506000000020003" pitchFamily="2" charset="0"/>
                </a:rPr>
                <a:t>Động</a:t>
              </a:r>
              <a:endParaRPr lang="en-US" sz="4950" dirty="0">
                <a:ln w="127000">
                  <a:solidFill>
                    <a:prstClr val="white"/>
                  </a:solidFill>
                </a:ln>
                <a:solidFill>
                  <a:prstClr val="black"/>
                </a:solidFill>
                <a:latin typeface="#9Slide05 Phobia" panose="02000506000000020003" pitchFamily="2" charset="0"/>
              </a:endParaRPr>
            </a:p>
          </p:txBody>
        </p:sp>
        <p:sp>
          <p:nvSpPr>
            <p:cNvPr id="5" name="TextBox 4">
              <a:extLst>
                <a:ext uri="{FF2B5EF4-FFF2-40B4-BE49-F238E27FC236}">
                  <a16:creationId xmlns:a16="http://schemas.microsoft.com/office/drawing/2014/main" id="{E38D0AA4-F943-FC45-9C1C-2E3BBBC50F3B}"/>
                </a:ext>
              </a:extLst>
            </p:cNvPr>
            <p:cNvSpPr txBox="1"/>
            <p:nvPr/>
          </p:nvSpPr>
          <p:spPr>
            <a:xfrm rot="20615280">
              <a:off x="174305" y="979277"/>
              <a:ext cx="4263661" cy="1015663"/>
            </a:xfrm>
            <a:prstGeom prst="rect">
              <a:avLst/>
            </a:prstGeom>
            <a:noFill/>
          </p:spPr>
          <p:txBody>
            <a:bodyPr wrap="square" rtlCol="0">
              <a:prstTxWarp prst="textArchUp">
                <a:avLst/>
              </a:prstTxWarp>
              <a:spAutoFit/>
            </a:bodyPr>
            <a:lstStyle/>
            <a:p>
              <a:pPr algn="ctr" defTabSz="685800"/>
              <a:r>
                <a:rPr lang="en-US" sz="4950" dirty="0" err="1">
                  <a:solidFill>
                    <a:srgbClr val="003366"/>
                  </a:solidFill>
                  <a:latin typeface="#9Slide05 Phobia" panose="02000506000000020003" pitchFamily="2" charset="0"/>
                </a:rPr>
                <a:t>Hoạt</a:t>
              </a:r>
              <a:r>
                <a:rPr lang="en-US" sz="4950" dirty="0">
                  <a:solidFill>
                    <a:srgbClr val="003366"/>
                  </a:solidFill>
                  <a:latin typeface="#9Slide05 Phobia" panose="02000506000000020003" pitchFamily="2" charset="0"/>
                </a:rPr>
                <a:t>  </a:t>
              </a:r>
              <a:r>
                <a:rPr lang="en-US" sz="4950" dirty="0" err="1">
                  <a:solidFill>
                    <a:srgbClr val="003366"/>
                  </a:solidFill>
                  <a:latin typeface="#9Slide05 Phobia" panose="02000506000000020003" pitchFamily="2" charset="0"/>
                </a:rPr>
                <a:t>Động</a:t>
              </a:r>
              <a:endParaRPr lang="en-US" sz="4950" dirty="0">
                <a:solidFill>
                  <a:srgbClr val="003366"/>
                </a:solidFill>
                <a:latin typeface="#9Slide05 Phobia" panose="02000506000000020003" pitchFamily="2" charset="0"/>
              </a:endParaRPr>
            </a:p>
          </p:txBody>
        </p:sp>
      </p:grpSp>
    </p:spTree>
    <p:extLst>
      <p:ext uri="{BB962C8B-B14F-4D97-AF65-F5344CB8AC3E}">
        <p14:creationId xmlns:p14="http://schemas.microsoft.com/office/powerpoint/2010/main" val="3921991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34" presetClass="emph" presetSubtype="0" repeatCount="2000" fill="hold" grpId="0" nodeType="afterEffect">
                                  <p:stCondLst>
                                    <p:cond delay="0"/>
                                  </p:stCondLst>
                                  <p:iterate type="lt">
                                    <p:tmPct val="10000"/>
                                  </p:iterate>
                                  <p:childTnLst>
                                    <p:animMotion origin="layout" path="M 5E-6 1.48148E-6 L 5E-6 -0.07222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par>
                                <p:cTn id="18" presetID="32" presetClass="emph" presetSubtype="0" repeatCount="200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715</TotalTime>
  <Words>1685</Words>
  <Application>Microsoft Office PowerPoint</Application>
  <PresentationFormat>On-screen Show (16:9)</PresentationFormat>
  <Paragraphs>134</Paragraphs>
  <Slides>37</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#9Slide05 Phobia</vt:lpstr>
      <vt:lpstr>#9Slide05 SVNClementine</vt:lpstr>
      <vt:lpstr>Arial</vt:lpstr>
      <vt:lpstr>Calibri</vt:lpstr>
      <vt:lpstr>Calibri Light</vt:lpstr>
      <vt:lpstr>Segoe UI Historic</vt:lpstr>
      <vt:lpstr>SVN-Hole Hearted</vt:lpstr>
      <vt:lpstr>SVN-Poky's</vt:lpstr>
      <vt:lpstr>UTM Avo</vt:lpstr>
      <vt:lpstr>UTM Cookies</vt:lpstr>
      <vt:lpstr>UTM Edwardian</vt:lpstr>
      <vt:lpstr>UTM French Vanilla</vt:lpstr>
      <vt:lpstr>UVN Banh Mi</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1</cp:revision>
  <dcterms:created xsi:type="dcterms:W3CDTF">2022-07-02T12:24:50Z</dcterms:created>
  <dcterms:modified xsi:type="dcterms:W3CDTF">2023-03-23T13:20:34Z</dcterms:modified>
  <cp:category>9Slide.vn</cp:category>
</cp:coreProperties>
</file>