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938" r:id="rId2"/>
  </p:sldMasterIdLst>
  <p:notesMasterIdLst>
    <p:notesMasterId r:id="rId18"/>
  </p:notesMasterIdLst>
  <p:sldIdLst>
    <p:sldId id="292" r:id="rId3"/>
    <p:sldId id="427" r:id="rId4"/>
    <p:sldId id="465" r:id="rId5"/>
    <p:sldId id="458" r:id="rId6"/>
    <p:sldId id="466" r:id="rId7"/>
    <p:sldId id="467" r:id="rId8"/>
    <p:sldId id="459" r:id="rId9"/>
    <p:sldId id="460" r:id="rId10"/>
    <p:sldId id="468" r:id="rId11"/>
    <p:sldId id="461" r:id="rId12"/>
    <p:sldId id="469" r:id="rId13"/>
    <p:sldId id="462" r:id="rId14"/>
    <p:sldId id="470" r:id="rId15"/>
    <p:sldId id="471" r:id="rId16"/>
    <p:sldId id="46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93" autoAdjust="0"/>
    <p:restoredTop sz="94609" autoAdjust="0"/>
  </p:normalViewPr>
  <p:slideViewPr>
    <p:cSldViewPr snapToGrid="0" showGuides="1">
      <p:cViewPr varScale="1">
        <p:scale>
          <a:sx n="109" d="100"/>
          <a:sy n="109" d="100"/>
        </p:scale>
        <p:origin x="43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8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67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7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11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41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59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5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0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3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765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1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32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00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65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83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61D0571A-FE9A-4D63-BA98-5937C84221C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DCF53276-6AFA-466F-A288-17EC2F5807A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4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379310" y="2134389"/>
            <a:ext cx="7903275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VBT TOÁN </a:t>
            </a: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TUẦN 34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78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66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406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3B39C8-B7D3-44DD-8563-6ECBC3726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6080" r="1509" b="67253"/>
          <a:stretch/>
        </p:blipFill>
        <p:spPr>
          <a:xfrm>
            <a:off x="0" y="685800"/>
            <a:ext cx="12192000" cy="500184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494026B-7DAD-4D2E-BBE7-E8900CD0167A}"/>
              </a:ext>
            </a:extLst>
          </p:cNvPr>
          <p:cNvSpPr txBox="1"/>
          <p:nvPr/>
        </p:nvSpPr>
        <p:spPr>
          <a:xfrm>
            <a:off x="5884106" y="1611313"/>
            <a:ext cx="4077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1 km = 1000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28FA5E-BBC1-4896-A102-57F987AB430C}"/>
              </a:ext>
            </a:extLst>
          </p:cNvPr>
          <p:cNvSpPr txBox="1"/>
          <p:nvPr/>
        </p:nvSpPr>
        <p:spPr>
          <a:xfrm>
            <a:off x="3713578" y="3295650"/>
            <a:ext cx="1849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6CD7D-8736-400A-846B-798B3A8DBD8B}"/>
              </a:ext>
            </a:extLst>
          </p:cNvPr>
          <p:cNvSpPr txBox="1"/>
          <p:nvPr/>
        </p:nvSpPr>
        <p:spPr>
          <a:xfrm>
            <a:off x="2895600" y="4918205"/>
            <a:ext cx="7066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1 m = 10 dm nên 5 m = 50 dm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2CBC02-4557-4DF2-9ECA-EF30907F35B7}"/>
              </a:ext>
            </a:extLst>
          </p:cNvPr>
          <p:cNvSpPr txBox="1"/>
          <p:nvPr/>
        </p:nvSpPr>
        <p:spPr>
          <a:xfrm>
            <a:off x="9276178" y="3186723"/>
            <a:ext cx="1849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06EE8B-F523-45EB-BCD9-04F2AD269256}"/>
              </a:ext>
            </a:extLst>
          </p:cNvPr>
          <p:cNvSpPr txBox="1"/>
          <p:nvPr/>
        </p:nvSpPr>
        <p:spPr>
          <a:xfrm>
            <a:off x="5742989" y="2320982"/>
            <a:ext cx="7066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20 m = 200 dm &gt; 22 dm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3569CF-DF87-438B-9DCA-111C9C55A87F}"/>
              </a:ext>
            </a:extLst>
          </p:cNvPr>
          <p:cNvSpPr txBox="1"/>
          <p:nvPr/>
        </p:nvSpPr>
        <p:spPr>
          <a:xfrm>
            <a:off x="3713578" y="4106927"/>
            <a:ext cx="1849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B87A8-C8F4-40BC-8B9D-BA4475C40211}"/>
              </a:ext>
            </a:extLst>
          </p:cNvPr>
          <p:cNvSpPr txBox="1"/>
          <p:nvPr/>
        </p:nvSpPr>
        <p:spPr>
          <a:xfrm>
            <a:off x="2552700" y="5687646"/>
            <a:ext cx="857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4400">
                <a:solidFill>
                  <a:srgbClr val="FF0000"/>
                </a:solidFill>
              </a:rPr>
              <a:t>1000 m &gt; 300 m nên 1 km &gt; 300 m 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C722D4-F22E-4BA9-B37B-57AA7F701202}"/>
              </a:ext>
            </a:extLst>
          </p:cNvPr>
          <p:cNvSpPr txBox="1"/>
          <p:nvPr/>
        </p:nvSpPr>
        <p:spPr>
          <a:xfrm>
            <a:off x="9276178" y="4039837"/>
            <a:ext cx="1849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286532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3B39C8-B7D3-44DD-8563-6ECBC3726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t="32565" r="6362" b="12360"/>
          <a:stretch/>
        </p:blipFill>
        <p:spPr>
          <a:xfrm>
            <a:off x="180388" y="137745"/>
            <a:ext cx="12202111" cy="66882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F2ACBF-4AEB-40BF-BA0B-FD74620E3F1C}"/>
              </a:ext>
            </a:extLst>
          </p:cNvPr>
          <p:cNvCxnSpPr>
            <a:cxnSpLocks/>
          </p:cNvCxnSpPr>
          <p:nvPr/>
        </p:nvCxnSpPr>
        <p:spPr>
          <a:xfrm flipH="1">
            <a:off x="4194629" y="3715657"/>
            <a:ext cx="1712685" cy="13933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EC1D1D-3DD1-4338-BCE2-29F5A49C87D4}"/>
              </a:ext>
            </a:extLst>
          </p:cNvPr>
          <p:cNvCxnSpPr>
            <a:cxnSpLocks/>
          </p:cNvCxnSpPr>
          <p:nvPr/>
        </p:nvCxnSpPr>
        <p:spPr>
          <a:xfrm>
            <a:off x="6574971" y="1640114"/>
            <a:ext cx="1422402" cy="386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6702B0-23D0-4A92-87A1-4140378DC4AA}"/>
              </a:ext>
            </a:extLst>
          </p:cNvPr>
          <p:cNvCxnSpPr>
            <a:cxnSpLocks/>
          </p:cNvCxnSpPr>
          <p:nvPr/>
        </p:nvCxnSpPr>
        <p:spPr>
          <a:xfrm>
            <a:off x="8767534" y="2046514"/>
            <a:ext cx="711201" cy="13824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40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64CCC1-DCF6-4C1B-8D8B-804060926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5431" r="-1550" b="38485"/>
          <a:stretch/>
        </p:blipFill>
        <p:spPr>
          <a:xfrm>
            <a:off x="1727199" y="0"/>
            <a:ext cx="8128001" cy="685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8712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108AE2-3522-4C61-9EC6-D24E78204F64}"/>
              </a:ext>
            </a:extLst>
          </p:cNvPr>
          <p:cNvSpPr txBox="1"/>
          <p:nvPr/>
        </p:nvSpPr>
        <p:spPr>
          <a:xfrm>
            <a:off x="1284514" y="674400"/>
            <a:ext cx="96229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/>
              <a:t>Em quan sát đồng hồ 2 kim thấy:</a:t>
            </a:r>
          </a:p>
          <a:p>
            <a:endParaRPr lang="vi-VN" sz="3200"/>
          </a:p>
          <a:p>
            <a:r>
              <a:rPr lang="vi-VN" sz="3200"/>
              <a:t>+ Các bạn khởi hành lúc 8 giờ 15 phút sáng, em nối với đồng hồ điện tử ghi 08:15</a:t>
            </a:r>
          </a:p>
          <a:p>
            <a:endParaRPr lang="vi-VN" sz="3200"/>
          </a:p>
          <a:p>
            <a:r>
              <a:rPr lang="vi-VN" sz="3200"/>
              <a:t>+ Các bạn đến Hà Nội lúc 2 giờ 30 phút chiều (quá trưa) hay chính là 14 giờ 30 phút, em nối với đồng hồ điện tử ghi 14:30 </a:t>
            </a:r>
          </a:p>
          <a:p>
            <a:r>
              <a:rPr lang="vi-VN" sz="3200"/>
              <a:t> </a:t>
            </a:r>
          </a:p>
          <a:p>
            <a:r>
              <a:rPr lang="vi-VN" sz="3200"/>
              <a:t>+ Các bạn đến Nam Định lúc 4 giờ chiều hay chính là 16 giờ, em nối với đồng hồ điện tử ghi 16:00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61792841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64CCC1-DCF6-4C1B-8D8B-804060926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5431" r="-1550" b="38485"/>
          <a:stretch/>
        </p:blipFill>
        <p:spPr>
          <a:xfrm>
            <a:off x="1727199" y="0"/>
            <a:ext cx="8128001" cy="68596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F59684-C98C-4E59-86BF-ABC9988458FF}"/>
              </a:ext>
            </a:extLst>
          </p:cNvPr>
          <p:cNvCxnSpPr>
            <a:cxnSpLocks/>
          </p:cNvCxnSpPr>
          <p:nvPr/>
        </p:nvCxnSpPr>
        <p:spPr>
          <a:xfrm flipH="1">
            <a:off x="6096000" y="4934857"/>
            <a:ext cx="17562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06FFD7-D1E9-45DA-921A-B47F39301478}"/>
              </a:ext>
            </a:extLst>
          </p:cNvPr>
          <p:cNvCxnSpPr>
            <a:cxnSpLocks/>
          </p:cNvCxnSpPr>
          <p:nvPr/>
        </p:nvCxnSpPr>
        <p:spPr>
          <a:xfrm flipH="1" flipV="1">
            <a:off x="6255657" y="5747657"/>
            <a:ext cx="1378857" cy="812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4B67CE-FA94-43D5-8E22-695803FCEFD0}"/>
              </a:ext>
            </a:extLst>
          </p:cNvPr>
          <p:cNvCxnSpPr>
            <a:cxnSpLocks/>
          </p:cNvCxnSpPr>
          <p:nvPr/>
        </p:nvCxnSpPr>
        <p:spPr>
          <a:xfrm flipH="1">
            <a:off x="6734629" y="5747657"/>
            <a:ext cx="1117602" cy="812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742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64CCC1-DCF6-4C1B-8D8B-804060926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t="62967" r="6653" b="5286"/>
          <a:stretch/>
        </p:blipFill>
        <p:spPr>
          <a:xfrm>
            <a:off x="0" y="268818"/>
            <a:ext cx="11951641" cy="635725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BACB305-F4EA-4D3A-A55C-7BDCFA52CF55}"/>
              </a:ext>
            </a:extLst>
          </p:cNvPr>
          <p:cNvSpPr/>
          <p:nvPr/>
        </p:nvSpPr>
        <p:spPr>
          <a:xfrm>
            <a:off x="8998857" y="1146629"/>
            <a:ext cx="2743200" cy="2282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A3E989-F15F-4B97-AA4C-2F0426ED86A0}"/>
              </a:ext>
            </a:extLst>
          </p:cNvPr>
          <p:cNvSpPr/>
          <p:nvPr/>
        </p:nvSpPr>
        <p:spPr>
          <a:xfrm>
            <a:off x="3352800" y="3429001"/>
            <a:ext cx="1669143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1B4672-BBEA-4F5D-A810-B41EEFEE6845}"/>
              </a:ext>
            </a:extLst>
          </p:cNvPr>
          <p:cNvSpPr/>
          <p:nvPr/>
        </p:nvSpPr>
        <p:spPr>
          <a:xfrm>
            <a:off x="7329714" y="3653971"/>
            <a:ext cx="2002972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29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9CFA5-9396-4AA9-A22C-646B06E30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6975" r="-3923" b="33743"/>
          <a:stretch/>
        </p:blipFill>
        <p:spPr>
          <a:xfrm>
            <a:off x="2021060" y="0"/>
            <a:ext cx="7967002" cy="680531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494026B-7DAD-4D2E-BBE7-E8900CD0167A}"/>
              </a:ext>
            </a:extLst>
          </p:cNvPr>
          <p:cNvSpPr txBox="1"/>
          <p:nvPr/>
        </p:nvSpPr>
        <p:spPr>
          <a:xfrm>
            <a:off x="6780628" y="5050301"/>
            <a:ext cx="109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31E97E-F651-405C-97B7-C9615502350A}"/>
              </a:ext>
            </a:extLst>
          </p:cNvPr>
          <p:cNvSpPr txBox="1"/>
          <p:nvPr/>
        </p:nvSpPr>
        <p:spPr>
          <a:xfrm>
            <a:off x="8257735" y="5050300"/>
            <a:ext cx="109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407C6D-F7CD-4584-8844-178268948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6975" r="-3923" b="33743"/>
          <a:stretch/>
        </p:blipFill>
        <p:spPr>
          <a:xfrm>
            <a:off x="2006992" y="0"/>
            <a:ext cx="7967002" cy="68053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6335EA-D966-4C10-9B06-F031B11C3149}"/>
              </a:ext>
            </a:extLst>
          </p:cNvPr>
          <p:cNvSpPr txBox="1"/>
          <p:nvPr/>
        </p:nvSpPr>
        <p:spPr>
          <a:xfrm>
            <a:off x="5683347" y="2140430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2 x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183A72-8F14-4BA6-9F88-43DAC176544F}"/>
              </a:ext>
            </a:extLst>
          </p:cNvPr>
          <p:cNvSpPr txBox="1"/>
          <p:nvPr/>
        </p:nvSpPr>
        <p:spPr>
          <a:xfrm>
            <a:off x="5990493" y="3079490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9 x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E8CF78-201C-4129-BE53-A8DB74DC33E2}"/>
              </a:ext>
            </a:extLst>
          </p:cNvPr>
          <p:cNvSpPr txBox="1"/>
          <p:nvPr/>
        </p:nvSpPr>
        <p:spPr>
          <a:xfrm>
            <a:off x="6428935" y="4296070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5 x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0D5908-751B-48D1-87AB-4FC48FDE154A}"/>
              </a:ext>
            </a:extLst>
          </p:cNvPr>
          <p:cNvSpPr txBox="1"/>
          <p:nvPr/>
        </p:nvSpPr>
        <p:spPr>
          <a:xfrm>
            <a:off x="4368018" y="4604025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11 x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A0078A-0AA7-4733-860A-3706678BF66F}"/>
              </a:ext>
            </a:extLst>
          </p:cNvPr>
          <p:cNvSpPr txBox="1"/>
          <p:nvPr/>
        </p:nvSpPr>
        <p:spPr>
          <a:xfrm>
            <a:off x="3798277" y="3649739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5 x 5</a:t>
            </a:r>
          </a:p>
        </p:txBody>
      </p:sp>
    </p:spTree>
    <p:extLst>
      <p:ext uri="{BB962C8B-B14F-4D97-AF65-F5344CB8AC3E}">
        <p14:creationId xmlns:p14="http://schemas.microsoft.com/office/powerpoint/2010/main" val="3735794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20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0407C6D-F7CD-4584-8844-178268948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65533" r="-2267" b="4596"/>
          <a:stretch/>
        </p:blipFill>
        <p:spPr>
          <a:xfrm>
            <a:off x="330593" y="469137"/>
            <a:ext cx="11976885" cy="54533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6335EA-D966-4C10-9B06-F031B11C3149}"/>
              </a:ext>
            </a:extLst>
          </p:cNvPr>
          <p:cNvSpPr txBox="1"/>
          <p:nvPr/>
        </p:nvSpPr>
        <p:spPr>
          <a:xfrm>
            <a:off x="3910818" y="2070091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9E74A-7979-45E8-9743-456A86211311}"/>
              </a:ext>
            </a:extLst>
          </p:cNvPr>
          <p:cNvSpPr txBox="1"/>
          <p:nvPr/>
        </p:nvSpPr>
        <p:spPr>
          <a:xfrm>
            <a:off x="4846319" y="1423760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BE890E-BD64-4DC0-88AC-09BFF97E85E6}"/>
              </a:ext>
            </a:extLst>
          </p:cNvPr>
          <p:cNvSpPr txBox="1"/>
          <p:nvPr/>
        </p:nvSpPr>
        <p:spPr>
          <a:xfrm>
            <a:off x="5880293" y="2701548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DD2C61-13C5-45F2-8F87-9BF3674ED79D}"/>
              </a:ext>
            </a:extLst>
          </p:cNvPr>
          <p:cNvSpPr txBox="1"/>
          <p:nvPr/>
        </p:nvSpPr>
        <p:spPr>
          <a:xfrm>
            <a:off x="6914266" y="2070091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C64CE4-5E1D-493C-B88E-734B5730925D}"/>
              </a:ext>
            </a:extLst>
          </p:cNvPr>
          <p:cNvSpPr txBox="1"/>
          <p:nvPr/>
        </p:nvSpPr>
        <p:spPr>
          <a:xfrm>
            <a:off x="7993946" y="1423760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9F3C64-DD4B-43B6-96E5-2A3FEF83B4AE}"/>
              </a:ext>
            </a:extLst>
          </p:cNvPr>
          <p:cNvSpPr txBox="1"/>
          <p:nvPr/>
        </p:nvSpPr>
        <p:spPr>
          <a:xfrm>
            <a:off x="8929447" y="2716422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819824-D2E7-4B91-ABEF-FFB7E84FB559}"/>
              </a:ext>
            </a:extLst>
          </p:cNvPr>
          <p:cNvSpPr txBox="1"/>
          <p:nvPr/>
        </p:nvSpPr>
        <p:spPr>
          <a:xfrm>
            <a:off x="9917714" y="2125715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1D2428-605E-48D9-AC59-625B5E74E84D}"/>
              </a:ext>
            </a:extLst>
          </p:cNvPr>
          <p:cNvSpPr txBox="1"/>
          <p:nvPr/>
        </p:nvSpPr>
        <p:spPr>
          <a:xfrm>
            <a:off x="2860129" y="4317376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2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ECBF2C-BE53-4483-8A2B-8A26D44F4079}"/>
              </a:ext>
            </a:extLst>
          </p:cNvPr>
          <p:cNvSpPr txBox="1"/>
          <p:nvPr/>
        </p:nvSpPr>
        <p:spPr>
          <a:xfrm>
            <a:off x="3910817" y="3671045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5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1C82C3-B157-4597-AA07-AB9B4E1597B6}"/>
              </a:ext>
            </a:extLst>
          </p:cNvPr>
          <p:cNvSpPr txBox="1"/>
          <p:nvPr/>
        </p:nvSpPr>
        <p:spPr>
          <a:xfrm>
            <a:off x="4731132" y="4930573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25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07D174-39A6-40C7-B3ED-A0A5D6A4A5D5}"/>
              </a:ext>
            </a:extLst>
          </p:cNvPr>
          <p:cNvSpPr txBox="1"/>
          <p:nvPr/>
        </p:nvSpPr>
        <p:spPr>
          <a:xfrm>
            <a:off x="5880293" y="4299116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4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4BEBF-F47D-43AC-9C6A-855C8172A4DA}"/>
              </a:ext>
            </a:extLst>
          </p:cNvPr>
          <p:cNvSpPr txBox="1"/>
          <p:nvPr/>
        </p:nvSpPr>
        <p:spPr>
          <a:xfrm>
            <a:off x="6933174" y="3671045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5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E7C6AD-C693-4C2C-99F4-A04EEAC5615C}"/>
              </a:ext>
            </a:extLst>
          </p:cNvPr>
          <p:cNvSpPr txBox="1"/>
          <p:nvPr/>
        </p:nvSpPr>
        <p:spPr>
          <a:xfrm>
            <a:off x="7944724" y="4364473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3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4FF652-75C9-413D-97A3-367346CFCB04}"/>
              </a:ext>
            </a:extLst>
          </p:cNvPr>
          <p:cNvSpPr txBox="1"/>
          <p:nvPr/>
        </p:nvSpPr>
        <p:spPr>
          <a:xfrm>
            <a:off x="8893574" y="4912022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45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50FD13-7687-4FC4-9C03-C60BB66B317A}"/>
              </a:ext>
            </a:extLst>
          </p:cNvPr>
          <p:cNvSpPr txBox="1"/>
          <p:nvPr/>
        </p:nvSpPr>
        <p:spPr>
          <a:xfrm>
            <a:off x="9905840" y="3630294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5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4381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6FCF05-40C4-4A4C-8DAB-85DCBE53D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4080" r="10092" b="64740"/>
          <a:stretch/>
        </p:blipFill>
        <p:spPr>
          <a:xfrm>
            <a:off x="304801" y="450166"/>
            <a:ext cx="11887199" cy="62233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D6BDAD-FF54-4A9D-B84D-4C3CCEFC8E1E}"/>
              </a:ext>
            </a:extLst>
          </p:cNvPr>
          <p:cNvCxnSpPr/>
          <p:nvPr/>
        </p:nvCxnSpPr>
        <p:spPr>
          <a:xfrm>
            <a:off x="3193366" y="4107766"/>
            <a:ext cx="900332" cy="1505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328C0E-0184-4F1E-8F05-9EA12406EC81}"/>
              </a:ext>
            </a:extLst>
          </p:cNvPr>
          <p:cNvCxnSpPr/>
          <p:nvPr/>
        </p:nvCxnSpPr>
        <p:spPr>
          <a:xfrm>
            <a:off x="5798234" y="3981157"/>
            <a:ext cx="900332" cy="1505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E2D6A5-1DCF-4790-B832-FAD529BABECB}"/>
              </a:ext>
            </a:extLst>
          </p:cNvPr>
          <p:cNvCxnSpPr>
            <a:cxnSpLocks/>
          </p:cNvCxnSpPr>
          <p:nvPr/>
        </p:nvCxnSpPr>
        <p:spPr>
          <a:xfrm flipH="1">
            <a:off x="9418319" y="4248443"/>
            <a:ext cx="640081" cy="15052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687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6FCF05-40C4-4A4C-8DAB-85DCBE53D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t="36078" r="8780" b="38056"/>
          <a:stretch/>
        </p:blipFill>
        <p:spPr>
          <a:xfrm>
            <a:off x="304802" y="450166"/>
            <a:ext cx="11723076" cy="5162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80576B-D172-4E9C-84CF-4BA881B2B0F1}"/>
              </a:ext>
            </a:extLst>
          </p:cNvPr>
          <p:cNvSpPr txBox="1"/>
          <p:nvPr/>
        </p:nvSpPr>
        <p:spPr>
          <a:xfrm>
            <a:off x="8989255" y="2182633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91331-220E-4160-A22F-9C612DC2C9B9}"/>
              </a:ext>
            </a:extLst>
          </p:cNvPr>
          <p:cNvSpPr txBox="1"/>
          <p:nvPr/>
        </p:nvSpPr>
        <p:spPr>
          <a:xfrm>
            <a:off x="7680959" y="3705871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788BA-46F6-4E59-B87A-711F313B621A}"/>
              </a:ext>
            </a:extLst>
          </p:cNvPr>
          <p:cNvSpPr txBox="1"/>
          <p:nvPr/>
        </p:nvSpPr>
        <p:spPr>
          <a:xfrm>
            <a:off x="8989255" y="3705871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5C423-3DCD-4840-9AB5-83479A04E1CA}"/>
              </a:ext>
            </a:extLst>
          </p:cNvPr>
          <p:cNvSpPr txBox="1"/>
          <p:nvPr/>
        </p:nvSpPr>
        <p:spPr>
          <a:xfrm>
            <a:off x="10297551" y="3705871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18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B4D923-9DE1-42E5-B3AB-8805B3922BD9}"/>
              </a:ext>
            </a:extLst>
          </p:cNvPr>
          <p:cNvSpPr txBox="1"/>
          <p:nvPr/>
        </p:nvSpPr>
        <p:spPr>
          <a:xfrm>
            <a:off x="7540283" y="4352202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18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FBF05-8309-4A11-9DBA-655E6EF16654}"/>
              </a:ext>
            </a:extLst>
          </p:cNvPr>
          <p:cNvSpPr txBox="1"/>
          <p:nvPr/>
        </p:nvSpPr>
        <p:spPr>
          <a:xfrm>
            <a:off x="8989255" y="4352202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C2565-8F3A-4499-813C-31DF1BC04075}"/>
              </a:ext>
            </a:extLst>
          </p:cNvPr>
          <p:cNvSpPr txBox="1"/>
          <p:nvPr/>
        </p:nvSpPr>
        <p:spPr>
          <a:xfrm>
            <a:off x="10438227" y="4352202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11334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6FCF05-40C4-4A4C-8DAB-85DCBE53D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62618" r="7870" b="9046"/>
          <a:stretch/>
        </p:blipFill>
        <p:spPr>
          <a:xfrm>
            <a:off x="234462" y="570707"/>
            <a:ext cx="11768852" cy="5655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80576B-D172-4E9C-84CF-4BA881B2B0F1}"/>
              </a:ext>
            </a:extLst>
          </p:cNvPr>
          <p:cNvSpPr txBox="1"/>
          <p:nvPr/>
        </p:nvSpPr>
        <p:spPr>
          <a:xfrm>
            <a:off x="3677027" y="2676119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93BC1-9A44-4CCA-8F4F-C6557EBB65FB}"/>
              </a:ext>
            </a:extLst>
          </p:cNvPr>
          <p:cNvSpPr txBox="1"/>
          <p:nvPr/>
        </p:nvSpPr>
        <p:spPr>
          <a:xfrm>
            <a:off x="4772969" y="2676119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994AE8-67FB-48A7-AC9B-F67868F30F63}"/>
              </a:ext>
            </a:extLst>
          </p:cNvPr>
          <p:cNvSpPr txBox="1"/>
          <p:nvPr/>
        </p:nvSpPr>
        <p:spPr>
          <a:xfrm>
            <a:off x="5873267" y="2704924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03CE31-029D-4170-BAAF-E8DA856BC4E0}"/>
              </a:ext>
            </a:extLst>
          </p:cNvPr>
          <p:cNvSpPr txBox="1"/>
          <p:nvPr/>
        </p:nvSpPr>
        <p:spPr>
          <a:xfrm>
            <a:off x="7292199" y="2676118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E9BEE8-5900-476E-A551-63FCCF73C87F}"/>
              </a:ext>
            </a:extLst>
          </p:cNvPr>
          <p:cNvSpPr txBox="1"/>
          <p:nvPr/>
        </p:nvSpPr>
        <p:spPr>
          <a:xfrm>
            <a:off x="8227700" y="2641915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8444A3-BCFA-4695-A70C-63C9B6A01F86}"/>
              </a:ext>
            </a:extLst>
          </p:cNvPr>
          <p:cNvSpPr txBox="1"/>
          <p:nvPr/>
        </p:nvSpPr>
        <p:spPr>
          <a:xfrm>
            <a:off x="9306686" y="2641915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756AA3-D764-44DD-9AFD-2FE457A11E4A}"/>
              </a:ext>
            </a:extLst>
          </p:cNvPr>
          <p:cNvSpPr txBox="1"/>
          <p:nvPr/>
        </p:nvSpPr>
        <p:spPr>
          <a:xfrm>
            <a:off x="10385672" y="2641915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73D472-1645-4B57-8EFE-9DE4E6DDA357}"/>
              </a:ext>
            </a:extLst>
          </p:cNvPr>
          <p:cNvSpPr txBox="1"/>
          <p:nvPr/>
        </p:nvSpPr>
        <p:spPr>
          <a:xfrm>
            <a:off x="3837467" y="5271535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66ADDC-BDBC-4242-8E4C-879BBF031A32}"/>
              </a:ext>
            </a:extLst>
          </p:cNvPr>
          <p:cNvSpPr txBox="1"/>
          <p:nvPr/>
        </p:nvSpPr>
        <p:spPr>
          <a:xfrm>
            <a:off x="4949264" y="5271535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5D17E0-7072-4651-B0A8-C87EFFD01719}"/>
              </a:ext>
            </a:extLst>
          </p:cNvPr>
          <p:cNvSpPr txBox="1"/>
          <p:nvPr/>
        </p:nvSpPr>
        <p:spPr>
          <a:xfrm>
            <a:off x="6011446" y="5271535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FF0000"/>
                </a:solidFill>
                <a:latin typeface="Calibri"/>
              </a:rPr>
              <a:t>4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C468E4-8F29-4E4A-AC9C-D621468818BA}"/>
              </a:ext>
            </a:extLst>
          </p:cNvPr>
          <p:cNvSpPr txBox="1"/>
          <p:nvPr/>
        </p:nvSpPr>
        <p:spPr>
          <a:xfrm>
            <a:off x="7249923" y="5237332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5F9D18-2549-4FA6-9CAA-AD3FA73E4EB2}"/>
              </a:ext>
            </a:extLst>
          </p:cNvPr>
          <p:cNvSpPr txBox="1"/>
          <p:nvPr/>
        </p:nvSpPr>
        <p:spPr>
          <a:xfrm>
            <a:off x="8312105" y="5234523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E71D50-E0A8-468B-9FAD-A29C24C2A8EB}"/>
              </a:ext>
            </a:extLst>
          </p:cNvPr>
          <p:cNvSpPr txBox="1"/>
          <p:nvPr/>
        </p:nvSpPr>
        <p:spPr>
          <a:xfrm>
            <a:off x="9348298" y="5254246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5E916F-8983-476E-981C-B0D5FB7F0B6D}"/>
              </a:ext>
            </a:extLst>
          </p:cNvPr>
          <p:cNvSpPr txBox="1"/>
          <p:nvPr/>
        </p:nvSpPr>
        <p:spPr>
          <a:xfrm>
            <a:off x="10511171" y="5279071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93457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93406A-4031-4310-AAA3-285AD23D2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5714" r="-6804" b="80318"/>
          <a:stretch/>
        </p:blipFill>
        <p:spPr>
          <a:xfrm>
            <a:off x="0" y="551543"/>
            <a:ext cx="13914227" cy="2743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494026B-7DAD-4D2E-BBE7-E8900CD0167A}"/>
              </a:ext>
            </a:extLst>
          </p:cNvPr>
          <p:cNvSpPr txBox="1"/>
          <p:nvPr/>
        </p:nvSpPr>
        <p:spPr>
          <a:xfrm>
            <a:off x="4400285" y="1153702"/>
            <a:ext cx="109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8FFBF7-2474-482B-9FCC-C3B82791DE10}"/>
              </a:ext>
            </a:extLst>
          </p:cNvPr>
          <p:cNvSpPr txBox="1"/>
          <p:nvPr/>
        </p:nvSpPr>
        <p:spPr>
          <a:xfrm>
            <a:off x="4400285" y="1733813"/>
            <a:ext cx="109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7BF862-D785-4C4B-84FD-44455D2BA085}"/>
              </a:ext>
            </a:extLst>
          </p:cNvPr>
          <p:cNvSpPr txBox="1"/>
          <p:nvPr/>
        </p:nvSpPr>
        <p:spPr>
          <a:xfrm>
            <a:off x="4400285" y="2313924"/>
            <a:ext cx="109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1C461-E91C-4E3D-8977-29B6E8374AEB}"/>
              </a:ext>
            </a:extLst>
          </p:cNvPr>
          <p:cNvSpPr txBox="1"/>
          <p:nvPr/>
        </p:nvSpPr>
        <p:spPr>
          <a:xfrm>
            <a:off x="9552856" y="1153701"/>
            <a:ext cx="109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BF6F1-5031-44D6-9245-6C5722796BCC}"/>
              </a:ext>
            </a:extLst>
          </p:cNvPr>
          <p:cNvSpPr txBox="1"/>
          <p:nvPr/>
        </p:nvSpPr>
        <p:spPr>
          <a:xfrm>
            <a:off x="9552856" y="1755859"/>
            <a:ext cx="109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35F2F2-F2D9-46F4-A6B0-2124AAC3CE87}"/>
              </a:ext>
            </a:extLst>
          </p:cNvPr>
          <p:cNvSpPr txBox="1"/>
          <p:nvPr/>
        </p:nvSpPr>
        <p:spPr>
          <a:xfrm>
            <a:off x="9552856" y="2313924"/>
            <a:ext cx="109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DD9A33-68F1-43B0-8DB8-9FA612854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" t="20126" r="-532" b="63608"/>
          <a:stretch/>
        </p:blipFill>
        <p:spPr>
          <a:xfrm>
            <a:off x="0" y="3474145"/>
            <a:ext cx="12831097" cy="31945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205C04-B268-413A-AB9A-1A7F4D921B54}"/>
              </a:ext>
            </a:extLst>
          </p:cNvPr>
          <p:cNvSpPr txBox="1"/>
          <p:nvPr/>
        </p:nvSpPr>
        <p:spPr>
          <a:xfrm>
            <a:off x="2523406" y="5721345"/>
            <a:ext cx="109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3B60B-100C-42ED-8E64-4A2B8B3FCA38}"/>
              </a:ext>
            </a:extLst>
          </p:cNvPr>
          <p:cNvSpPr txBox="1"/>
          <p:nvPr/>
        </p:nvSpPr>
        <p:spPr>
          <a:xfrm>
            <a:off x="5256816" y="4686697"/>
            <a:ext cx="109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EB4900-8347-42B3-A8B1-A80B3F0AA47F}"/>
              </a:ext>
            </a:extLst>
          </p:cNvPr>
          <p:cNvSpPr txBox="1"/>
          <p:nvPr/>
        </p:nvSpPr>
        <p:spPr>
          <a:xfrm>
            <a:off x="7946676" y="5456138"/>
            <a:ext cx="109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480BD-87D7-45F3-9EA8-A85D6C1116B2}"/>
              </a:ext>
            </a:extLst>
          </p:cNvPr>
          <p:cNvSpPr txBox="1"/>
          <p:nvPr/>
        </p:nvSpPr>
        <p:spPr>
          <a:xfrm>
            <a:off x="10131446" y="4686697"/>
            <a:ext cx="1097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42312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93406A-4031-4310-AAA3-285AD23D2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34787" r="2022" b="35093"/>
          <a:stretch/>
        </p:blipFill>
        <p:spPr>
          <a:xfrm>
            <a:off x="-89268" y="413261"/>
            <a:ext cx="12281268" cy="5791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3D2A2-2236-408A-872E-A1C066E71645}"/>
              </a:ext>
            </a:extLst>
          </p:cNvPr>
          <p:cNvSpPr txBox="1"/>
          <p:nvPr/>
        </p:nvSpPr>
        <p:spPr>
          <a:xfrm>
            <a:off x="5581316" y="4127588"/>
            <a:ext cx="560805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>
                <a:solidFill>
                  <a:srgbClr val="FF0000"/>
                </a:solidFill>
                <a:latin typeface="Calibri"/>
              </a:rPr>
              <a:t>Cô Tư đã mua số cái bánh là:</a:t>
            </a:r>
          </a:p>
          <a:p>
            <a:pPr lvl="0"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          </a:t>
            </a:r>
            <a:r>
              <a:rPr lang="vi-VN" sz="2800">
                <a:solidFill>
                  <a:srgbClr val="FF0000"/>
                </a:solidFill>
                <a:latin typeface="Calibri"/>
              </a:rPr>
              <a:t>2 x 10 = 20 (cái)</a:t>
            </a:r>
          </a:p>
          <a:p>
            <a:pPr lvl="0">
              <a:defRPr/>
            </a:pPr>
            <a:r>
              <a:rPr lang="vi-VN" sz="2800">
                <a:solidFill>
                  <a:srgbClr val="FF0000"/>
                </a:solidFill>
                <a:latin typeface="Calibri"/>
              </a:rPr>
              <a:t>                         Đáp số: 20 cái bánh.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430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93406A-4031-4310-AAA3-285AD23D2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6" t="64015" r="1056" b="5865"/>
          <a:stretch/>
        </p:blipFill>
        <p:spPr>
          <a:xfrm>
            <a:off x="0" y="533400"/>
            <a:ext cx="12281268" cy="5791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3D2A2-2236-408A-872E-A1C066E71645}"/>
              </a:ext>
            </a:extLst>
          </p:cNvPr>
          <p:cNvSpPr txBox="1"/>
          <p:nvPr/>
        </p:nvSpPr>
        <p:spPr>
          <a:xfrm>
            <a:off x="2838116" y="4070438"/>
            <a:ext cx="560805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>
                <a:solidFill>
                  <a:srgbClr val="FF0000"/>
                </a:solidFill>
                <a:latin typeface="Calibri"/>
              </a:rPr>
              <a:t>Mỗi hộp có số cây bút màu là:</a:t>
            </a:r>
          </a:p>
          <a:p>
            <a:pPr lvl="0"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      </a:t>
            </a:r>
            <a:r>
              <a:rPr lang="vi-VN" sz="2800">
                <a:solidFill>
                  <a:srgbClr val="FF0000"/>
                </a:solidFill>
                <a:latin typeface="Calibri"/>
              </a:rPr>
              <a:t>30 : 5 = 6 (cây bút màu)</a:t>
            </a:r>
          </a:p>
          <a:p>
            <a:pPr lvl="0">
              <a:defRPr/>
            </a:pPr>
            <a:r>
              <a:rPr lang="vi-VN" sz="2800">
                <a:solidFill>
                  <a:srgbClr val="FF0000"/>
                </a:solidFill>
                <a:latin typeface="Calibri"/>
              </a:rPr>
              <a:t>                 Đáp số: 6 cây bút màu.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25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1121</TotalTime>
  <Words>251</Words>
  <Application>Microsoft Macintosh PowerPoint</Application>
  <PresentationFormat>Widescreen</PresentationFormat>
  <Paragraphs>76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ITC Avant Garde Std Bk</vt:lpstr>
      <vt:lpstr>Times New Roman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Le Thi Ngoc Quy</cp:lastModifiedBy>
  <cp:revision>24</cp:revision>
  <dcterms:created xsi:type="dcterms:W3CDTF">2021-01-08T03:00:40Z</dcterms:created>
  <dcterms:modified xsi:type="dcterms:W3CDTF">2023-06-14T08:43:30Z</dcterms:modified>
  <cp:category>9Slide.vn</cp:category>
</cp:coreProperties>
</file>