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740" r:id="rId3"/>
    <p:sldMasterId id="2147483753" r:id="rId4"/>
    <p:sldMasterId id="2147483766" r:id="rId5"/>
    <p:sldMasterId id="2147483779" r:id="rId6"/>
    <p:sldMasterId id="2147483792" r:id="rId7"/>
  </p:sldMasterIdLst>
  <p:notesMasterIdLst>
    <p:notesMasterId r:id="rId39"/>
  </p:notesMasterIdLst>
  <p:sldIdLst>
    <p:sldId id="276" r:id="rId8"/>
    <p:sldId id="2661" r:id="rId9"/>
    <p:sldId id="2662" r:id="rId10"/>
    <p:sldId id="322" r:id="rId11"/>
    <p:sldId id="324" r:id="rId12"/>
    <p:sldId id="325" r:id="rId13"/>
    <p:sldId id="265" r:id="rId14"/>
    <p:sldId id="271" r:id="rId15"/>
    <p:sldId id="315" r:id="rId16"/>
    <p:sldId id="284" r:id="rId17"/>
    <p:sldId id="2641" r:id="rId18"/>
    <p:sldId id="2642" r:id="rId19"/>
    <p:sldId id="2647" r:id="rId20"/>
    <p:sldId id="2643" r:id="rId21"/>
    <p:sldId id="2644" r:id="rId22"/>
    <p:sldId id="2645" r:id="rId23"/>
    <p:sldId id="2648" r:id="rId24"/>
    <p:sldId id="2646" r:id="rId25"/>
    <p:sldId id="2649" r:id="rId26"/>
    <p:sldId id="2650" r:id="rId27"/>
    <p:sldId id="2652" r:id="rId28"/>
    <p:sldId id="2651" r:id="rId29"/>
    <p:sldId id="305" r:id="rId30"/>
    <p:sldId id="319" r:id="rId31"/>
    <p:sldId id="2653" r:id="rId32"/>
    <p:sldId id="2656" r:id="rId33"/>
    <p:sldId id="321" r:id="rId34"/>
    <p:sldId id="2657" r:id="rId35"/>
    <p:sldId id="2659" r:id="rId36"/>
    <p:sldId id="2660" r:id="rId37"/>
    <p:sldId id="29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90672" autoAdjust="0"/>
  </p:normalViewPr>
  <p:slideViewPr>
    <p:cSldViewPr snapToGrid="0">
      <p:cViewPr varScale="1">
        <p:scale>
          <a:sx n="61" d="100"/>
          <a:sy n="61" d="100"/>
        </p:scale>
        <p:origin x="828" y="72"/>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76F7F4-FD4B-4560-94EF-17B96239FD45}" type="datetimeFigureOut">
              <a:rPr lang="en-US" smtClean="0"/>
              <a:t>8/24/2022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44324-AE21-4AF2-A937-93342E6FF0F1}" type="slidenum">
              <a:rPr lang="en-US" smtClean="0"/>
              <a:t>‹#›</a:t>
            </a:fld>
            <a:endParaRPr lang="en-US"/>
          </a:p>
        </p:txBody>
      </p:sp>
    </p:spTree>
    <p:extLst>
      <p:ext uri="{BB962C8B-B14F-4D97-AF65-F5344CB8AC3E}">
        <p14:creationId xmlns:p14="http://schemas.microsoft.com/office/powerpoint/2010/main" val="844540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3600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67703BF-2364-43CA-966A-DA7E170455E5}" type="slidenum">
              <a:rPr lang="zh-CN" altLang="en-US" smtClean="0">
                <a:solidFill>
                  <a:prstClr val="black"/>
                </a:solidFill>
                <a:latin typeface="等线"/>
                <a:ea typeface="宋体"/>
              </a:rPr>
              <a:pPr>
                <a:defRPr/>
              </a:pPr>
              <a:t>13</a:t>
            </a:fld>
            <a:endParaRPr lang="zh-CN" altLang="en-US">
              <a:solidFill>
                <a:prstClr val="black"/>
              </a:solidFill>
              <a:latin typeface="等线"/>
              <a:ea typeface="宋体"/>
            </a:endParaRPr>
          </a:p>
        </p:txBody>
      </p:sp>
    </p:spTree>
    <p:extLst>
      <p:ext uri="{BB962C8B-B14F-4D97-AF65-F5344CB8AC3E}">
        <p14:creationId xmlns:p14="http://schemas.microsoft.com/office/powerpoint/2010/main" val="407591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67703BF-2364-43CA-966A-DA7E170455E5}" type="slidenum">
              <a:rPr lang="zh-CN" altLang="en-US" smtClean="0">
                <a:solidFill>
                  <a:prstClr val="black"/>
                </a:solidFill>
                <a:latin typeface="等线"/>
              </a:rPr>
              <a:pPr>
                <a:defRPr/>
              </a:pPr>
              <a:t>14</a:t>
            </a:fld>
            <a:endParaRPr lang="zh-CN" altLang="en-US">
              <a:solidFill>
                <a:prstClr val="black"/>
              </a:solidFill>
              <a:latin typeface="等线"/>
            </a:endParaRPr>
          </a:p>
        </p:txBody>
      </p:sp>
    </p:spTree>
    <p:extLst>
      <p:ext uri="{BB962C8B-B14F-4D97-AF65-F5344CB8AC3E}">
        <p14:creationId xmlns:p14="http://schemas.microsoft.com/office/powerpoint/2010/main" val="4262705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67703BF-2364-43CA-966A-DA7E170455E5}" type="slidenum">
              <a:rPr lang="zh-CN" altLang="en-US" smtClean="0">
                <a:solidFill>
                  <a:prstClr val="black"/>
                </a:solidFill>
                <a:latin typeface="等线"/>
              </a:rPr>
              <a:pPr>
                <a:defRPr/>
              </a:pPr>
              <a:t>15</a:t>
            </a:fld>
            <a:endParaRPr lang="zh-CN" altLang="en-US">
              <a:solidFill>
                <a:prstClr val="black"/>
              </a:solidFill>
              <a:latin typeface="等线"/>
            </a:endParaRPr>
          </a:p>
        </p:txBody>
      </p:sp>
    </p:spTree>
    <p:extLst>
      <p:ext uri="{BB962C8B-B14F-4D97-AF65-F5344CB8AC3E}">
        <p14:creationId xmlns:p14="http://schemas.microsoft.com/office/powerpoint/2010/main" val="1016254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67703BF-2364-43CA-966A-DA7E170455E5}" type="slidenum">
              <a:rPr lang="zh-CN" altLang="en-US" smtClean="0">
                <a:solidFill>
                  <a:prstClr val="black"/>
                </a:solidFill>
                <a:latin typeface="等线"/>
              </a:rPr>
              <a:pPr>
                <a:defRPr/>
              </a:pPr>
              <a:t>16</a:t>
            </a:fld>
            <a:endParaRPr lang="zh-CN" altLang="en-US">
              <a:solidFill>
                <a:prstClr val="black"/>
              </a:solidFill>
              <a:latin typeface="等线"/>
            </a:endParaRPr>
          </a:p>
        </p:txBody>
      </p:sp>
    </p:spTree>
    <p:extLst>
      <p:ext uri="{BB962C8B-B14F-4D97-AF65-F5344CB8AC3E}">
        <p14:creationId xmlns:p14="http://schemas.microsoft.com/office/powerpoint/2010/main" val="2924271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67703BF-2364-43CA-966A-DA7E170455E5}" type="slidenum">
              <a:rPr lang="zh-CN" altLang="en-US" smtClean="0">
                <a:solidFill>
                  <a:prstClr val="black"/>
                </a:solidFill>
                <a:latin typeface="等线"/>
                <a:ea typeface="宋体"/>
              </a:rPr>
              <a:pPr>
                <a:defRPr/>
              </a:pPr>
              <a:t>17</a:t>
            </a:fld>
            <a:endParaRPr lang="zh-CN" altLang="en-US">
              <a:solidFill>
                <a:prstClr val="black"/>
              </a:solidFill>
              <a:latin typeface="等线"/>
              <a:ea typeface="宋体"/>
            </a:endParaRPr>
          </a:p>
        </p:txBody>
      </p:sp>
    </p:spTree>
    <p:extLst>
      <p:ext uri="{BB962C8B-B14F-4D97-AF65-F5344CB8AC3E}">
        <p14:creationId xmlns:p14="http://schemas.microsoft.com/office/powerpoint/2010/main" val="2924271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67703BF-2364-43CA-966A-DA7E170455E5}" type="slidenum">
              <a:rPr lang="zh-CN" altLang="en-US" smtClean="0">
                <a:solidFill>
                  <a:prstClr val="black"/>
                </a:solidFill>
                <a:latin typeface="等线"/>
              </a:rPr>
              <a:pPr>
                <a:defRPr/>
              </a:pPr>
              <a:t>18</a:t>
            </a:fld>
            <a:endParaRPr lang="zh-CN" altLang="en-US">
              <a:solidFill>
                <a:prstClr val="black"/>
              </a:solidFill>
              <a:latin typeface="等线"/>
            </a:endParaRPr>
          </a:p>
        </p:txBody>
      </p:sp>
    </p:spTree>
    <p:extLst>
      <p:ext uri="{BB962C8B-B14F-4D97-AF65-F5344CB8AC3E}">
        <p14:creationId xmlns:p14="http://schemas.microsoft.com/office/powerpoint/2010/main" val="2767148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67703BF-2364-43CA-966A-DA7E170455E5}" type="slidenum">
              <a:rPr lang="zh-CN" altLang="en-US" smtClean="0">
                <a:solidFill>
                  <a:prstClr val="black"/>
                </a:solidFill>
                <a:latin typeface="等线"/>
              </a:rPr>
              <a:pPr>
                <a:defRPr/>
              </a:pPr>
              <a:t>19</a:t>
            </a:fld>
            <a:endParaRPr lang="zh-CN" altLang="en-US">
              <a:solidFill>
                <a:prstClr val="black"/>
              </a:solidFill>
              <a:latin typeface="等线"/>
            </a:endParaRPr>
          </a:p>
        </p:txBody>
      </p:sp>
    </p:spTree>
    <p:extLst>
      <p:ext uri="{BB962C8B-B14F-4D97-AF65-F5344CB8AC3E}">
        <p14:creationId xmlns:p14="http://schemas.microsoft.com/office/powerpoint/2010/main" val="427498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0631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67703BF-2364-43CA-966A-DA7E170455E5}" type="slidenum">
              <a:rPr lang="zh-CN" altLang="en-US" smtClean="0">
                <a:solidFill>
                  <a:prstClr val="black"/>
                </a:solidFill>
                <a:latin typeface="等线"/>
                <a:ea typeface="宋体"/>
              </a:rPr>
              <a:pPr>
                <a:defRPr/>
              </a:pPr>
              <a:t>25</a:t>
            </a:fld>
            <a:endParaRPr lang="zh-CN" altLang="en-US">
              <a:solidFill>
                <a:prstClr val="black"/>
              </a:solidFill>
              <a:latin typeface="等线"/>
              <a:ea typeface="宋体"/>
            </a:endParaRPr>
          </a:p>
        </p:txBody>
      </p:sp>
    </p:spTree>
    <p:extLst>
      <p:ext uri="{BB962C8B-B14F-4D97-AF65-F5344CB8AC3E}">
        <p14:creationId xmlns:p14="http://schemas.microsoft.com/office/powerpoint/2010/main" val="427498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món ăn để quay lại hoặc mũi tên quay lại.</a:t>
            </a:r>
          </a:p>
        </p:txBody>
      </p:sp>
    </p:spTree>
    <p:extLst>
      <p:ext uri="{BB962C8B-B14F-4D97-AF65-F5344CB8AC3E}">
        <p14:creationId xmlns:p14="http://schemas.microsoft.com/office/powerpoint/2010/main" val="2867726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t>Nhấn vào các món ăn để đến câu hỏi, nhấn vào mũi tên đến bài mới</a:t>
            </a: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món ăn để quay lại hoặc mũi tên quay lại.</a:t>
            </a:r>
          </a:p>
        </p:txBody>
      </p:sp>
    </p:spTree>
    <p:extLst>
      <p:ext uri="{BB962C8B-B14F-4D97-AF65-F5344CB8AC3E}">
        <p14:creationId xmlns:p14="http://schemas.microsoft.com/office/powerpoint/2010/main" val="2867726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4AFD-CBB6-49B9-97BF-B7ECE65EE1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7352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27834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4566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67703BF-2364-43CA-966A-DA7E170455E5}" type="slidenum">
              <a:rPr lang="zh-CN" altLang="en-US" smtClean="0">
                <a:solidFill>
                  <a:prstClr val="black"/>
                </a:solidFill>
                <a:latin typeface="等线"/>
              </a:rPr>
              <a:pPr>
                <a:defRPr/>
              </a:pPr>
              <a:t>12</a:t>
            </a:fld>
            <a:endParaRPr lang="zh-CN" altLang="en-US">
              <a:solidFill>
                <a:prstClr val="black"/>
              </a:solidFill>
              <a:latin typeface="等线"/>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1"/>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96976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2592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D4CF"/>
        </a:solidFill>
        <a:effectLst/>
      </p:bgPr>
    </p:bg>
    <p:spTree>
      <p:nvGrpSpPr>
        <p:cNvPr id="1" name="Shape 160"/>
        <p:cNvGrpSpPr/>
        <p:nvPr/>
      </p:nvGrpSpPr>
      <p:grpSpPr>
        <a:xfrm>
          <a:off x="0" y="0"/>
          <a:ext cx="0" cy="0"/>
          <a:chOff x="0" y="0"/>
          <a:chExt cx="0" cy="0"/>
        </a:xfrm>
      </p:grpSpPr>
      <p:sp>
        <p:nvSpPr>
          <p:cNvPr id="180" name="Google Shape;180;p6"/>
          <p:cNvSpPr txBox="1">
            <a:spLocks noGrp="1"/>
          </p:cNvSpPr>
          <p:nvPr>
            <p:ph type="title"/>
          </p:nvPr>
        </p:nvSpPr>
        <p:spPr>
          <a:xfrm>
            <a:off x="3582200" y="707133"/>
            <a:ext cx="5027600" cy="390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679958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69180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userDrawn="1">
  <p:cSld name="1_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5938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88491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595091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212828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051251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03075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899293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62335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36107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452908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20572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02859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7935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25068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37657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68338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47649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5050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5"/>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527640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3694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9433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42897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33885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10700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3183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9804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8812554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240020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2213136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478230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2428367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970715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4007572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759629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a:defRPr/>
            </a:pPr>
            <a:endParaRPr sz="2400">
              <a:solidFill>
                <a:srgbClr val="000000"/>
              </a:solidFil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6708058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163561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723917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298055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36713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60331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8813163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225233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23214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43303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804241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042618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095670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625061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662965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763263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1564154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3"/>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5429881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26608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309147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613616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276157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450732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808941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436099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31129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07097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80633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3473686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071328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3054562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62142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407118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351287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615683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37663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31128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045849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0361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5"/>
            <a:ext cx="468165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1" y="2313873"/>
            <a:ext cx="4681655"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1046507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975648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107128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74249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3908249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008224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8"/>
          <a:stretch>
            <a:fillRect/>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4A2687E5-7AF4-41E2-B9F4-0937EDF9E9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标题占位符 1"/>
          <p:cNvSpPr>
            <a:spLocks noGrp="1"/>
          </p:cNvSpPr>
          <p:nvPr>
            <p:ph type="title"/>
            <p:custDataLst>
              <p:tags r:id="rId15"/>
            </p:custDataLst>
          </p:nvPr>
        </p:nvSpPr>
        <p:spPr>
          <a:xfrm>
            <a:off x="838200" y="365127"/>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6"/>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p:cNvSpPr/>
          <p:nvPr userDrawn="1">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4631538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848" r:id="rId11"/>
    <p:sldLayoutId id="2147483844" r:id="rId12"/>
    <p:sldLayoutId id="21474838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98533871-20C7-43CE-802A-C8182E0EFDE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6009121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13BFDF4D-7796-4A6B-A2A6-10E865360F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7E22EFB-2602-4063-BC24-EBAEB60F9A6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327056-3157-4DFA-859C-911275C1E1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2F0829-502C-42AD-81D2-360F3C2EE13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5353C7-CA47-417B-9870-6A6ABD26D6F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1A7ED42-7CC7-4799-87D0-012C705B4AF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1923724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2" name="9Slide.vn - 2019">
            <a:extLst>
              <a:ext uri="{FF2B5EF4-FFF2-40B4-BE49-F238E27FC236}">
                <a16:creationId xmlns:a16="http://schemas.microsoft.com/office/drawing/2014/main" id="{2014745A-B4E5-4601-8AC0-0EF9C13FFAD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4227445173"/>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9FC18EF9-2302-4037-A4EE-B58C840A64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7848301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62DBCA83-6F67-4AA5-81D7-6FCDC47DCA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8342699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973F1F11-CAD5-4594-99C2-ED2F552CC40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8BB48B6-9552-4C80-A013-F237408909B2}" type="datetimeFigureOut">
              <a:rPr lang="zh-CN" altLang="en-US" smtClean="0">
                <a:solidFill>
                  <a:prstClr val="black">
                    <a:tint val="75000"/>
                  </a:prstClr>
                </a:solidFill>
              </a:rPr>
              <a:pPr>
                <a:defRPr/>
              </a:pPr>
              <a:t>2022/8/24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6801067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0.xml"/><Relationship Id="rId1" Type="http://schemas.openxmlformats.org/officeDocument/2006/relationships/slideLayout" Target="../slideLayouts/slideLayout5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1.xml"/><Relationship Id="rId1" Type="http://schemas.openxmlformats.org/officeDocument/2006/relationships/slideLayout" Target="../slideLayouts/slideLayout54.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3.xml"/><Relationship Id="rId1" Type="http://schemas.openxmlformats.org/officeDocument/2006/relationships/slideLayout" Target="../slideLayouts/slideLayout54.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4.xml"/><Relationship Id="rId1" Type="http://schemas.openxmlformats.org/officeDocument/2006/relationships/slideLayout" Target="../slideLayouts/slideLayout54.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54.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6.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png"/><Relationship Id="rId3" Type="http://schemas.openxmlformats.org/officeDocument/2006/relationships/slide" Target="slide3.xml"/><Relationship Id="rId7" Type="http://schemas.openxmlformats.org/officeDocument/2006/relationships/slide" Target="slide6.xml"/><Relationship Id="rId12" Type="http://schemas.openxmlformats.org/officeDocument/2006/relationships/slide" Target="slide3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slide" Target="slide7.xml"/><Relationship Id="rId5" Type="http://schemas.openxmlformats.org/officeDocument/2006/relationships/slide" Target="slide4.xm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78.xml"/><Relationship Id="rId6" Type="http://schemas.openxmlformats.org/officeDocument/2006/relationships/image" Target="../media/image56.jpeg"/><Relationship Id="rId5" Type="http://schemas.microsoft.com/office/2007/relationships/hdphoto" Target="../media/hdphoto3.wdp"/><Relationship Id="rId4" Type="http://schemas.openxmlformats.org/officeDocument/2006/relationships/image" Target="../media/image55.png"/><Relationship Id="rId9" Type="http://schemas.openxmlformats.org/officeDocument/2006/relationships/image" Target="../media/image58.jpeg"/></Relationships>
</file>

<file path=ppt/slides/_rels/slide2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slide" Target="slide31.xml"/><Relationship Id="rId3" Type="http://schemas.openxmlformats.org/officeDocument/2006/relationships/slideLayout" Target="../slideLayouts/slideLayout11.xml"/><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slide" Target="slide30.xml"/><Relationship Id="rId2" Type="http://schemas.openxmlformats.org/officeDocument/2006/relationships/audio" Target="../media/media2.mp3"/><Relationship Id="rId16" Type="http://schemas.openxmlformats.org/officeDocument/2006/relationships/slide" Target="slide29.xml"/><Relationship Id="rId20" Type="http://schemas.openxmlformats.org/officeDocument/2006/relationships/image" Target="../media/image16.png"/><Relationship Id="rId1" Type="http://schemas.microsoft.com/office/2007/relationships/media" Target="../media/media2.mp3"/><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3.png"/><Relationship Id="rId10" Type="http://schemas.openxmlformats.org/officeDocument/2006/relationships/image" Target="../media/image69.png"/><Relationship Id="rId19" Type="http://schemas.openxmlformats.org/officeDocument/2006/relationships/image" Target="../media/image11.png"/><Relationship Id="rId4" Type="http://schemas.openxmlformats.org/officeDocument/2006/relationships/notesSlide" Target="../notesSlides/notesSlide19.xml"/><Relationship Id="rId9" Type="http://schemas.openxmlformats.org/officeDocument/2006/relationships/image" Target="../media/image68.png"/><Relationship Id="rId14" Type="http://schemas.openxmlformats.org/officeDocument/2006/relationships/slide" Target="slide28.xml"/></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11.xml"/><Relationship Id="rId7" Type="http://schemas.openxmlformats.org/officeDocument/2006/relationships/image" Target="../media/image7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5.png"/><Relationship Id="rId11" Type="http://schemas.openxmlformats.org/officeDocument/2006/relationships/image" Target="../media/image11.png"/><Relationship Id="rId5" Type="http://schemas.openxmlformats.org/officeDocument/2006/relationships/image" Target="../media/image74.png"/><Relationship Id="rId10" Type="http://schemas.openxmlformats.org/officeDocument/2006/relationships/slide" Target="slide27.xml"/><Relationship Id="rId4" Type="http://schemas.openxmlformats.org/officeDocument/2006/relationships/audio" Target="../media/audio1.wav"/><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11.xml"/><Relationship Id="rId7" Type="http://schemas.openxmlformats.org/officeDocument/2006/relationships/image" Target="../media/image7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5.png"/><Relationship Id="rId11" Type="http://schemas.openxmlformats.org/officeDocument/2006/relationships/image" Target="../media/image11.png"/><Relationship Id="rId5" Type="http://schemas.openxmlformats.org/officeDocument/2006/relationships/image" Target="../media/image74.png"/><Relationship Id="rId10" Type="http://schemas.openxmlformats.org/officeDocument/2006/relationships/slide" Target="slide27.xml"/><Relationship Id="rId4" Type="http://schemas.openxmlformats.org/officeDocument/2006/relationships/audio" Target="../media/audio1.wav"/><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6.png"/><Relationship Id="rId3" Type="http://schemas.microsoft.com/office/2007/relationships/media" Target="../media/media2.mp3"/><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14.png"/><Relationship Id="rId5" Type="http://schemas.openxmlformats.org/officeDocument/2006/relationships/slideLayout" Target="../slideLayouts/slideLayout7.xml"/><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1.xml"/><Relationship Id="rId7" Type="http://schemas.openxmlformats.org/officeDocument/2006/relationships/image" Target="../media/image7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8.png"/><Relationship Id="rId5" Type="http://schemas.openxmlformats.org/officeDocument/2006/relationships/image" Target="../media/image74.png"/><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slide" Target="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0.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3.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slide" Target="slide2.xml"/><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3.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slide" Target="slide2.xml"/><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3.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slide" Target="slide2.xml"/><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notesSlide" Target="../notesSlides/notesSlide5.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jp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6" name="Picture 5">
            <a:extLst>
              <a:ext uri="{FF2B5EF4-FFF2-40B4-BE49-F238E27FC236}">
                <a16:creationId xmlns:a16="http://schemas.microsoft.com/office/drawing/2014/main" id="{23CD2585-1A66-45E9-9ED0-EA3342AEAEC4}"/>
              </a:ext>
            </a:extLst>
          </p:cNvPr>
          <p:cNvPicPr>
            <a:picLocks noChangeAspect="1"/>
          </p:cNvPicPr>
          <p:nvPr/>
        </p:nvPicPr>
        <p:blipFill>
          <a:blip r:embed="rId4"/>
          <a:stretch>
            <a:fillRect/>
          </a:stretch>
        </p:blipFill>
        <p:spPr>
          <a:xfrm>
            <a:off x="4272047" y="1243503"/>
            <a:ext cx="5395428" cy="1871634"/>
          </a:xfrm>
          <a:prstGeom prst="rect">
            <a:avLst/>
          </a:prstGeom>
        </p:spPr>
      </p:pic>
    </p:spTree>
    <p:extLst>
      <p:ext uri="{BB962C8B-B14F-4D97-AF65-F5344CB8AC3E}">
        <p14:creationId xmlns:p14="http://schemas.microsoft.com/office/powerpoint/2010/main" val="1329154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2230" y="362858"/>
            <a:ext cx="11669485" cy="612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Speech Bubble: Rectangle with Corners Rounded 4">
            <a:extLst>
              <a:ext uri="{FF2B5EF4-FFF2-40B4-BE49-F238E27FC236}">
                <a16:creationId xmlns:a16="http://schemas.microsoft.com/office/drawing/2014/main" id="{882CA8D4-CB70-4CF9-8930-906BCE070811}"/>
              </a:ext>
            </a:extLst>
          </p:cNvPr>
          <p:cNvSpPr/>
          <p:nvPr/>
        </p:nvSpPr>
        <p:spPr>
          <a:xfrm flipH="1">
            <a:off x="522974" y="562265"/>
            <a:ext cx="10819943" cy="1063337"/>
          </a:xfrm>
          <a:prstGeom prst="wedgeRoundRectCallout">
            <a:avLst>
              <a:gd name="adj1" fmla="val 23929"/>
              <a:gd name="adj2" fmla="val 47286"/>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Sản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phẩm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nào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dưới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đây</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thường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được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sử</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dụng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trong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đình</a:t>
            </a:r>
            <a:r>
              <a:rPr lang="en-US" sz="3200" dirty="0">
                <a:solidFill>
                  <a:prstClr val="black"/>
                </a:solidFill>
                <a:latin typeface="Calibri" panose="020F0502020204030204" pitchFamily="34" charset="0"/>
                <a:cs typeface="Calibri" panose="020F0502020204030204" pitchFamily="34" charset="0"/>
              </a:rPr>
              <a:t>?</a:t>
            </a:r>
          </a:p>
          <a:p>
            <a:pPr lvl="0" algn="just"/>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Nêu</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tác</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dụng</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sả</a:t>
            </a:r>
            <a:r>
              <a:rPr lang="en-US" sz="3200" dirty="0">
                <a:solidFill>
                  <a:prstClr val="black"/>
                </a:solidFill>
                <a:latin typeface="Calibri" panose="020F0502020204030204" pitchFamily="34" charset="0"/>
                <a:cs typeface="Calibri" panose="020F0502020204030204" pitchFamily="34" charset="0"/>
              </a:rPr>
              <a:t>n </a:t>
            </a:r>
            <a:r>
              <a:rPr lang="en-US" sz="3200" dirty="0" err="1">
                <a:solidFill>
                  <a:prstClr val="black"/>
                </a:solidFill>
                <a:latin typeface="Calibri" panose="020F0502020204030204" pitchFamily="34" charset="0"/>
                <a:cs typeface="Calibri" panose="020F0502020204030204" pitchFamily="34" charset="0"/>
              </a:rPr>
              <a:t>phẩm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đó</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388" y="1846086"/>
            <a:ext cx="2603195" cy="198565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0649" y="1879264"/>
            <a:ext cx="2597953" cy="199996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1390" y="1889172"/>
            <a:ext cx="2602993" cy="199005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5587" y="4291056"/>
            <a:ext cx="2600996" cy="201159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8023" y="4284257"/>
            <a:ext cx="2589844" cy="2001425"/>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5013" y="4291054"/>
            <a:ext cx="2602987" cy="1994626"/>
          </a:xfrm>
          <a:prstGeom prst="rect">
            <a:avLst/>
          </a:prstGeom>
        </p:spPr>
      </p:pic>
    </p:spTree>
    <p:extLst>
      <p:ext uri="{BB962C8B-B14F-4D97-AF65-F5344CB8AC3E}">
        <p14:creationId xmlns:p14="http://schemas.microsoft.com/office/powerpoint/2010/main" val="119173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9"/>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9" y="1055086"/>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2"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9"/>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4" y="974665"/>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5" cy="3236394"/>
          </a:xfrm>
          <a:prstGeom prst="rect">
            <a:avLst/>
          </a:prstGeom>
          <a:solidFill>
            <a:srgbClr val="FFFFFF"/>
          </a:solidFill>
          <a:ln>
            <a:noFill/>
          </a:ln>
        </p:spPr>
        <p:txBody>
          <a:bodyPr spcFirstLastPara="1" wrap="square" lIns="121900" tIns="121900" rIns="121900" bIns="121900" anchor="t" anchorCtr="0">
            <a:noAutofit/>
          </a:bodyPr>
          <a:lstStyle/>
          <a:p>
            <a:pPr algn="ctr" defTabSz="1219170">
              <a:buClr>
                <a:srgbClr val="000000"/>
              </a:buClr>
              <a:defRPr/>
            </a:pPr>
            <a:endParaRPr sz="4667"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4"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7" y="1211636"/>
            <a:ext cx="1091039"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7" y="1193529"/>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450652" y="2870279"/>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27741" y="2040124"/>
            <a:ext cx="4336521" cy="232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90179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882640" y="2250841"/>
            <a:ext cx="5423989" cy="2438400"/>
          </a:xfrm>
          <a:prstGeom prst="wedgeRoundRectCallout">
            <a:avLst>
              <a:gd name="adj1" fmla="val 57201"/>
              <a:gd name="adj2" fmla="val 4456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libri" panose="020F0502020204030204" pitchFamily="34" charset="0"/>
                <a:cs typeface="Calibri" panose="020F0502020204030204" pitchFamily="34" charset="0"/>
              </a:rPr>
              <a:t>Bàn ghế học tập: </a:t>
            </a:r>
            <a:endParaRPr lang="en-US" sz="4000" b="1" dirty="0">
              <a:solidFill>
                <a:srgbClr val="FF0000"/>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để sách vở, đồ dùng học tập</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ngồi</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học</a:t>
            </a:r>
            <a:r>
              <a:rPr lang="en-US" sz="4000" b="1" dirty="0">
                <a:solidFill>
                  <a:schemeClr val="tx1"/>
                </a:solidFill>
                <a:latin typeface="Calibri" panose="020F0502020204030204" pitchFamily="34" charset="0"/>
                <a:cs typeface="Calibri" panose="020F0502020204030204" pitchFamily="34" charset="0"/>
              </a:rPr>
              <a:t>..</a:t>
            </a:r>
            <a:endParaRPr lang="en-US" sz="4000" dirty="0">
              <a:solidFill>
                <a:schemeClr val="tx1"/>
              </a:solidFill>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74925" y="147007"/>
            <a:ext cx="7010400" cy="9437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0" y="1846087"/>
            <a:ext cx="5431939" cy="4143355"/>
          </a:xfrm>
          <a:prstGeom prst="rect">
            <a:avLst/>
          </a:prstGeom>
        </p:spPr>
      </p:pic>
    </p:spTree>
    <p:extLst>
      <p:ext uri="{BB962C8B-B14F-4D97-AF65-F5344CB8AC3E}">
        <p14:creationId xmlns:p14="http://schemas.microsoft.com/office/powerpoint/2010/main" val="3382059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679436" y="2206735"/>
            <a:ext cx="6048107" cy="2438400"/>
          </a:xfrm>
          <a:prstGeom prst="wedgeRoundRectCallout">
            <a:avLst>
              <a:gd name="adj1" fmla="val 58561"/>
              <a:gd name="adj2" fmla="val 451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libri" panose="020F0502020204030204" pitchFamily="34" charset="0"/>
                <a:cs typeface="Calibri" panose="020F0502020204030204" pitchFamily="34" charset="0"/>
              </a:rPr>
              <a:t>Bộ nấu ăn: </a:t>
            </a:r>
            <a:endParaRPr lang="en-US" sz="4000" b="1" dirty="0">
              <a:solidFill>
                <a:srgbClr val="FF0000"/>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để múc, xới, trộn thức ăn.</a:t>
            </a:r>
            <a:endParaRPr lang="en-US" sz="4000" dirty="0">
              <a:solidFill>
                <a:schemeClr val="tx1"/>
              </a:solidFill>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74925" y="147007"/>
            <a:ext cx="7010400" cy="94370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13" y="1879265"/>
            <a:ext cx="5218276" cy="4017149"/>
          </a:xfrm>
          <a:prstGeom prst="rect">
            <a:avLst/>
          </a:prstGeom>
        </p:spPr>
      </p:pic>
    </p:spTree>
    <p:extLst>
      <p:ext uri="{BB962C8B-B14F-4D97-AF65-F5344CB8AC3E}">
        <p14:creationId xmlns:p14="http://schemas.microsoft.com/office/powerpoint/2010/main" val="3187478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679440" y="2206735"/>
            <a:ext cx="542398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Calibri" panose="020F0502020204030204" pitchFamily="34" charset="0"/>
                <a:cs typeface="Calibri" panose="020F0502020204030204" pitchFamily="34" charset="0"/>
              </a:rPr>
              <a:t>Máy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xay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sinh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tố</a:t>
            </a:r>
            <a:r>
              <a:rPr lang="en-US" sz="4400" b="1" dirty="0">
                <a:solidFill>
                  <a:srgbClr val="FF0000"/>
                </a:solidFill>
                <a:latin typeface="Calibri" panose="020F0502020204030204" pitchFamily="34" charset="0"/>
                <a:cs typeface="Calibri" panose="020F0502020204030204" pitchFamily="34" charset="0"/>
              </a:rPr>
              <a:t>: </a:t>
            </a:r>
          </a:p>
          <a:p>
            <a:pPr algn="ctr"/>
            <a:r>
              <a:rPr lang="en-US" sz="4400" b="1" dirty="0" err="1">
                <a:solidFill>
                  <a:schemeClr val="tx1"/>
                </a:solidFill>
                <a:latin typeface="Calibri" panose="020F0502020204030204" pitchFamily="34" charset="0"/>
                <a:cs typeface="Calibri" panose="020F0502020204030204" pitchFamily="34" charset="0"/>
              </a:rPr>
              <a:t>xay</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rau</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củ</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quả</a:t>
            </a:r>
            <a:r>
              <a:rPr lang="en-US" sz="4400" b="1" dirty="0">
                <a:solidFill>
                  <a:schemeClr val="tx1"/>
                </a:solidFill>
                <a:latin typeface="Calibri" panose="020F0502020204030204" pitchFamily="34" charset="0"/>
                <a:cs typeface="Calibri" panose="020F0502020204030204" pitchFamily="34" charset="0"/>
              </a:rPr>
              <a:t>…</a:t>
            </a:r>
            <a:r>
              <a:rPr lang="en-US" sz="4400" dirty="0">
                <a:solidFill>
                  <a:schemeClr val="tx1"/>
                </a:solidFill>
                <a:latin typeface="Calibri" panose="020F0502020204030204" pitchFamily="34" charset="0"/>
                <a:cs typeface="Calibri" panose="020F0502020204030204" pitchFamily="34" charset="0"/>
              </a:rPr>
              <a:t>.</a:t>
            </a: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850696" y="55292"/>
            <a:ext cx="7010400" cy="943704"/>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884" y="1390815"/>
            <a:ext cx="5331624" cy="407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7366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679440" y="2206735"/>
            <a:ext cx="542398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400" b="1" dirty="0">
                <a:solidFill>
                  <a:srgbClr val="FF0000"/>
                </a:solidFill>
                <a:latin typeface="Calibri" panose="020F0502020204030204" pitchFamily="34" charset="0"/>
                <a:cs typeface="Calibri" panose="020F0502020204030204" pitchFamily="34" charset="0"/>
              </a:rPr>
              <a:t>Xe đạp: </a:t>
            </a:r>
          </a:p>
          <a:p>
            <a:pPr algn="ctr"/>
            <a:r>
              <a:rPr lang="it-IT" sz="4400" b="1" dirty="0">
                <a:solidFill>
                  <a:schemeClr val="tx1"/>
                </a:solidFill>
                <a:latin typeface="Calibri" panose="020F0502020204030204" pitchFamily="34" charset="0"/>
                <a:cs typeface="Calibri" panose="020F0502020204030204" pitchFamily="34" charset="0"/>
              </a:rPr>
              <a:t>để di chuyển.</a:t>
            </a:r>
            <a:endParaRPr lang="en-US" sz="4400" dirty="0">
              <a:solidFill>
                <a:schemeClr val="tx1"/>
              </a:solidFill>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850696" y="55292"/>
            <a:ext cx="7010400" cy="94370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662" y="1785107"/>
            <a:ext cx="5068071" cy="3919624"/>
          </a:xfrm>
          <a:prstGeom prst="rect">
            <a:avLst/>
          </a:prstGeom>
        </p:spPr>
      </p:pic>
    </p:spTree>
    <p:extLst>
      <p:ext uri="{BB962C8B-B14F-4D97-AF65-F5344CB8AC3E}">
        <p14:creationId xmlns:p14="http://schemas.microsoft.com/office/powerpoint/2010/main" val="2229602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178915" y="2332990"/>
            <a:ext cx="542398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libri" panose="020F0502020204030204" pitchFamily="34" charset="0"/>
                <a:cs typeface="Calibri" panose="020F0502020204030204" pitchFamily="34" charset="0"/>
              </a:rPr>
              <a:t>Ấ</a:t>
            </a:r>
            <a:r>
              <a:rPr lang="vi-VN" sz="4400" b="1" dirty="0">
                <a:solidFill>
                  <a:srgbClr val="FF0000"/>
                </a:solidFill>
                <a:latin typeface="Calibri" panose="020F0502020204030204" pitchFamily="34" charset="0"/>
                <a:cs typeface="Calibri" panose="020F0502020204030204" pitchFamily="34" charset="0"/>
              </a:rPr>
              <a:t>m đun nước: </a:t>
            </a:r>
            <a:endParaRPr lang="en-US" sz="4400" b="1" dirty="0">
              <a:solidFill>
                <a:srgbClr val="FF0000"/>
              </a:solidFill>
              <a:latin typeface="Calibri" panose="020F0502020204030204" pitchFamily="34" charset="0"/>
              <a:cs typeface="Calibri" panose="020F0502020204030204" pitchFamily="34" charset="0"/>
            </a:endParaRPr>
          </a:p>
          <a:p>
            <a:pPr algn="ctr"/>
            <a:r>
              <a:rPr lang="vi-VN" sz="4400" b="1" dirty="0">
                <a:solidFill>
                  <a:schemeClr val="tx1"/>
                </a:solidFill>
                <a:latin typeface="Calibri" panose="020F0502020204030204" pitchFamily="34" charset="0"/>
                <a:cs typeface="Calibri" panose="020F0502020204030204" pitchFamily="34" charset="0"/>
              </a:rPr>
              <a:t>Để đun nước nóng.</a:t>
            </a:r>
            <a:endParaRPr lang="en-US" sz="4400" dirty="0">
              <a:solidFill>
                <a:schemeClr val="tx1"/>
              </a:solidFill>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850696" y="55292"/>
            <a:ext cx="7010400" cy="94370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94" y="1380859"/>
            <a:ext cx="5619407" cy="4342663"/>
          </a:xfrm>
          <a:prstGeom prst="rect">
            <a:avLst/>
          </a:prstGeom>
        </p:spPr>
      </p:pic>
    </p:spTree>
    <p:extLst>
      <p:ext uri="{BB962C8B-B14F-4D97-AF65-F5344CB8AC3E}">
        <p14:creationId xmlns:p14="http://schemas.microsoft.com/office/powerpoint/2010/main" val="2316635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178915" y="2332990"/>
            <a:ext cx="542398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Calibri" panose="020F0502020204030204" pitchFamily="34" charset="0"/>
                <a:cs typeface="Calibri" panose="020F0502020204030204" pitchFamily="34" charset="0"/>
              </a:rPr>
              <a:t>Bóng đèn: </a:t>
            </a:r>
            <a:endParaRPr lang="en-US" sz="4400" b="1" dirty="0">
              <a:solidFill>
                <a:srgbClr val="FF0000"/>
              </a:solidFill>
              <a:latin typeface="Calibri" panose="020F0502020204030204" pitchFamily="34" charset="0"/>
              <a:cs typeface="Calibri" panose="020F0502020204030204" pitchFamily="34" charset="0"/>
            </a:endParaRPr>
          </a:p>
          <a:p>
            <a:pPr algn="ctr"/>
            <a:r>
              <a:rPr lang="vi-VN" sz="4400" b="1" dirty="0">
                <a:solidFill>
                  <a:schemeClr val="tx1"/>
                </a:solidFill>
                <a:latin typeface="Calibri" panose="020F0502020204030204" pitchFamily="34" charset="0"/>
                <a:cs typeface="Calibri" panose="020F0502020204030204" pitchFamily="34" charset="0"/>
              </a:rPr>
              <a:t>Để chiếu sáng.</a:t>
            </a:r>
            <a:endParaRPr lang="en-US" sz="4400" dirty="0">
              <a:solidFill>
                <a:schemeClr val="tx1"/>
              </a:solidFill>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850696" y="243978"/>
            <a:ext cx="7010400" cy="9437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243" y="1557565"/>
            <a:ext cx="5232415" cy="4009515"/>
          </a:xfrm>
          <a:prstGeom prst="rect">
            <a:avLst/>
          </a:prstGeom>
        </p:spPr>
      </p:pic>
    </p:spTree>
    <p:extLst>
      <p:ext uri="{BB962C8B-B14F-4D97-AF65-F5344CB8AC3E}">
        <p14:creationId xmlns:p14="http://schemas.microsoft.com/office/powerpoint/2010/main" val="2156665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13609" y="1433380"/>
            <a:ext cx="7574795" cy="3406840"/>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
          <p:nvSpPr>
            <p:cNvPr id="10" name="TextBox 9"/>
            <p:cNvSpPr txBox="1"/>
            <p:nvPr/>
          </p:nvSpPr>
          <p:spPr>
            <a:xfrm>
              <a:off x="4593718" y="2278510"/>
              <a:ext cx="6501838" cy="3069629"/>
            </a:xfrm>
            <a:prstGeom prst="rect">
              <a:avLst/>
            </a:prstGeom>
            <a:noFill/>
          </p:spPr>
          <p:txBody>
            <a:bodyPr wrap="square" rtlCol="0">
              <a:spAutoFit/>
            </a:bodyPr>
            <a:lstStyle/>
            <a:p>
              <a:pPr marL="457200" indent="-457200" algn="just">
                <a:lnSpc>
                  <a:spcPct val="120000"/>
                </a:lnSpc>
                <a:buFont typeface="Arial" panose="020B0604020202020204" pitchFamily="34" charset="0"/>
                <a:buChar char="•"/>
                <a:defRPr/>
              </a:pPr>
              <a:r>
                <a:rPr lang="vi-VN" sz="2800" i="1" dirty="0">
                  <a:solidFill>
                    <a:prstClr val="black"/>
                  </a:solidFill>
                  <a:latin typeface="Arial" panose="020B0604020202020204" pitchFamily="34" charset="0"/>
                  <a:ea typeface="Times New Roman" panose="02020603050405020304" pitchFamily="18" charset="0"/>
                  <a:cs typeface="Arial" panose="020B0604020202020204" pitchFamily="34" charset="0"/>
                </a:rPr>
                <a:t>Có rất nhiều sản phẩm công nghệ được làm từ thiên nhiên, tuy nhiên con người nên hạn chế khai thác để bảo vệ tài nguyên thiên nhiên.</a:t>
              </a:r>
              <a:endPar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13" name="Picture 2" descr="Feliz Menino Bonitinho Garoto Com Idéia De Luz | Art drawings for kids,  School art activities, Back to school art activity">
            <a:extLst>
              <a:ext uri="{FF2B5EF4-FFF2-40B4-BE49-F238E27FC236}">
                <a16:creationId xmlns:a16="http://schemas.microsoft.com/office/drawing/2014/main" id="{66E8A4E7-1FAC-49E0-AB73-E1E43B816E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9000" y="2311249"/>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493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3" name="Picture 2">
            <a:extLst>
              <a:ext uri="{FF2B5EF4-FFF2-40B4-BE49-F238E27FC236}">
                <a16:creationId xmlns:a16="http://schemas.microsoft.com/office/drawing/2014/main" id="{E37281B7-1870-4E2D-9B1E-4ADABC452CB8}"/>
              </a:ext>
            </a:extLst>
          </p:cNvPr>
          <p:cNvPicPr>
            <a:picLocks noChangeAspect="1"/>
          </p:cNvPicPr>
          <p:nvPr/>
        </p:nvPicPr>
        <p:blipFill>
          <a:blip r:embed="rId4"/>
          <a:stretch>
            <a:fillRect/>
          </a:stretch>
        </p:blipFill>
        <p:spPr>
          <a:xfrm>
            <a:off x="5511603" y="1276024"/>
            <a:ext cx="4541915" cy="1664352"/>
          </a:xfrm>
          <a:prstGeom prst="rect">
            <a:avLst/>
          </a:prstGeom>
        </p:spPr>
      </p:pic>
    </p:spTree>
    <p:extLst>
      <p:ext uri="{BB962C8B-B14F-4D97-AF65-F5344CB8AC3E}">
        <p14:creationId xmlns:p14="http://schemas.microsoft.com/office/powerpoint/2010/main" val="1296877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5858122" y="1582727"/>
            <a:ext cx="779428" cy="582667"/>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552" name="Google Shape;7552;p59"/>
          <p:cNvGrpSpPr/>
          <p:nvPr/>
        </p:nvGrpSpPr>
        <p:grpSpPr>
          <a:xfrm>
            <a:off x="1398890" y="1172168"/>
            <a:ext cx="633308" cy="867064"/>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 name="Picture 4">
            <a:hlinkClick r:id="rId3" action="ppaction://hlinksldjump"/>
            <a:extLst>
              <a:ext uri="{FF2B5EF4-FFF2-40B4-BE49-F238E27FC236}">
                <a16:creationId xmlns:a16="http://schemas.microsoft.com/office/drawing/2014/main" id="{205F4F16-BC79-1F98-AE93-95FDEF1A594B}"/>
              </a:ext>
            </a:extLst>
          </p:cNvPr>
          <p:cNvPicPr>
            <a:picLocks noChangeAspect="1"/>
          </p:cNvPicPr>
          <p:nvPr/>
        </p:nvPicPr>
        <p:blipFill>
          <a:blip r:embed="rId4"/>
          <a:stretch>
            <a:fillRect/>
          </a:stretch>
        </p:blipFill>
        <p:spPr>
          <a:xfrm>
            <a:off x="711765" y="1471576"/>
            <a:ext cx="2766977" cy="1918437"/>
          </a:xfrm>
          <a:prstGeom prst="rect">
            <a:avLst/>
          </a:prstGeom>
        </p:spPr>
      </p:pic>
      <p:pic>
        <p:nvPicPr>
          <p:cNvPr id="9" name="Picture 8">
            <a:hlinkClick r:id="rId5" action="ppaction://hlinksldjump"/>
            <a:extLst>
              <a:ext uri="{FF2B5EF4-FFF2-40B4-BE49-F238E27FC236}">
                <a16:creationId xmlns:a16="http://schemas.microsoft.com/office/drawing/2014/main" id="{A788F1E3-77FF-6076-6935-8F77D76A8CD7}"/>
              </a:ext>
            </a:extLst>
          </p:cNvPr>
          <p:cNvPicPr>
            <a:picLocks noChangeAspect="1"/>
          </p:cNvPicPr>
          <p:nvPr/>
        </p:nvPicPr>
        <p:blipFill>
          <a:blip r:embed="rId6"/>
          <a:stretch>
            <a:fillRect/>
          </a:stretch>
        </p:blipFill>
        <p:spPr>
          <a:xfrm>
            <a:off x="729614" y="4071074"/>
            <a:ext cx="3170195" cy="1902117"/>
          </a:xfrm>
          <a:prstGeom prst="rect">
            <a:avLst/>
          </a:prstGeom>
        </p:spPr>
      </p:pic>
      <p:pic>
        <p:nvPicPr>
          <p:cNvPr id="10" name="Picture 9">
            <a:hlinkClick r:id="rId7" action="ppaction://hlinksldjump"/>
            <a:extLst>
              <a:ext uri="{FF2B5EF4-FFF2-40B4-BE49-F238E27FC236}">
                <a16:creationId xmlns:a16="http://schemas.microsoft.com/office/drawing/2014/main" id="{8496083C-68B3-DDA8-F2D7-F4A2A1FB9133}"/>
              </a:ext>
            </a:extLst>
          </p:cNvPr>
          <p:cNvPicPr>
            <a:picLocks noChangeAspect="1"/>
          </p:cNvPicPr>
          <p:nvPr/>
        </p:nvPicPr>
        <p:blipFill>
          <a:blip r:embed="rId8"/>
          <a:stretch>
            <a:fillRect/>
          </a:stretch>
        </p:blipFill>
        <p:spPr>
          <a:xfrm>
            <a:off x="8933707" y="1652364"/>
            <a:ext cx="2991363" cy="2080948"/>
          </a:xfrm>
          <a:prstGeom prst="rect">
            <a:avLst/>
          </a:prstGeom>
        </p:spPr>
      </p:pic>
      <p:pic>
        <p:nvPicPr>
          <p:cNvPr id="11" name="Picture 10">
            <a:hlinkClick r:id="rId9" action="ppaction://hlinksldjump"/>
            <a:extLst>
              <a:ext uri="{FF2B5EF4-FFF2-40B4-BE49-F238E27FC236}">
                <a16:creationId xmlns:a16="http://schemas.microsoft.com/office/drawing/2014/main" id="{8079B3B3-5085-E641-810C-BA4CFEE7E9D3}"/>
              </a:ext>
            </a:extLst>
          </p:cNvPr>
          <p:cNvPicPr>
            <a:picLocks noChangeAspect="1"/>
          </p:cNvPicPr>
          <p:nvPr/>
        </p:nvPicPr>
        <p:blipFill>
          <a:blip r:embed="rId10"/>
          <a:stretch>
            <a:fillRect/>
          </a:stretch>
        </p:blipFill>
        <p:spPr>
          <a:xfrm>
            <a:off x="8712591" y="4230725"/>
            <a:ext cx="2489275" cy="1582816"/>
          </a:xfrm>
          <a:prstGeom prst="rect">
            <a:avLst/>
          </a:prstGeom>
        </p:spPr>
      </p:pic>
      <p:sp>
        <p:nvSpPr>
          <p:cNvPr id="25" name="Arrow: Right 24">
            <a:hlinkClick r:id="rId11" action="ppaction://hlinksldjump"/>
            <a:extLst>
              <a:ext uri="{FF2B5EF4-FFF2-40B4-BE49-F238E27FC236}">
                <a16:creationId xmlns:a16="http://schemas.microsoft.com/office/drawing/2014/main" id="{9F58ABE2-DC81-82FE-0091-47E9BC78D1CA}"/>
              </a:ext>
            </a:extLst>
          </p:cNvPr>
          <p:cNvSpPr/>
          <p:nvPr/>
        </p:nvSpPr>
        <p:spPr>
          <a:xfrm rot="5400000">
            <a:off x="11482038" y="6054384"/>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26" name="Picture 2">
            <a:hlinkClick r:id="rId12" action="ppaction://hlinksldjump"/>
            <a:extLst>
              <a:ext uri="{FF2B5EF4-FFF2-40B4-BE49-F238E27FC236}">
                <a16:creationId xmlns:a16="http://schemas.microsoft.com/office/drawing/2014/main" id="{E0D3CB48-AC86-4B8D-9D82-81C5F4063D7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68079" y="1605700"/>
            <a:ext cx="4855841" cy="484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D315F74-BFEE-49D3-8E65-A5C8BDB432C6}"/>
              </a:ext>
            </a:extLst>
          </p:cNvPr>
          <p:cNvSpPr/>
          <p:nvPr/>
        </p:nvSpPr>
        <p:spPr>
          <a:xfrm>
            <a:off x="2314712" y="328129"/>
            <a:ext cx="7255291" cy="1015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ysClr val="windowText" lastClr="000000"/>
                </a:solidFill>
                <a:latin typeface="Coiny" panose="02000903060500060000" pitchFamily="2" charset="0"/>
              </a:rPr>
              <a:t>Thăm quan Tiệm bánh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5"/>
                                        </p:tgtEl>
                                        <p:attrNameLst>
                                          <p:attrName>ppt_w</p:attrName>
                                        </p:attrNameLst>
                                      </p:cBhvr>
                                      <p:tavLst>
                                        <p:tav tm="0">
                                          <p:val>
                                            <p:strVal val="ppt_w"/>
                                          </p:val>
                                        </p:tav>
                                        <p:tav tm="100000">
                                          <p:val>
                                            <p:fltVal val="0"/>
                                          </p:val>
                                        </p:tav>
                                      </p:tavLst>
                                    </p:anim>
                                    <p:anim calcmode="lin" valueType="num">
                                      <p:cBhvr>
                                        <p:cTn id="30" dur="500"/>
                                        <p:tgtEl>
                                          <p:spTgt spid="5"/>
                                        </p:tgtEl>
                                        <p:attrNameLst>
                                          <p:attrName>ppt_h</p:attrName>
                                        </p:attrNameLst>
                                      </p:cBhvr>
                                      <p:tavLst>
                                        <p:tav tm="0">
                                          <p:val>
                                            <p:strVal val="ppt_h"/>
                                          </p:val>
                                        </p:tav>
                                        <p:tav tm="100000">
                                          <p:val>
                                            <p:fltVal val="0"/>
                                          </p:val>
                                        </p:tav>
                                      </p:tavLst>
                                    </p:anim>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11"/>
                                        </p:tgtEl>
                                        <p:attrNameLst>
                                          <p:attrName>ppt_w</p:attrName>
                                        </p:attrNameLst>
                                      </p:cBhvr>
                                      <p:tavLst>
                                        <p:tav tm="0">
                                          <p:val>
                                            <p:strVal val="ppt_w"/>
                                          </p:val>
                                        </p:tav>
                                        <p:tav tm="100000">
                                          <p:val>
                                            <p:fltVal val="0"/>
                                          </p:val>
                                        </p:tav>
                                      </p:tavLst>
                                    </p:anim>
                                    <p:anim calcmode="lin" valueType="num">
                                      <p:cBhvr>
                                        <p:cTn id="38" dur="500"/>
                                        <p:tgtEl>
                                          <p:spTgt spid="11"/>
                                        </p:tgtEl>
                                        <p:attrNameLst>
                                          <p:attrName>ppt_h</p:attrName>
                                        </p:attrNameLst>
                                      </p:cBhvr>
                                      <p:tavLst>
                                        <p:tav tm="0">
                                          <p:val>
                                            <p:strVal val="ppt_h"/>
                                          </p:val>
                                        </p:tav>
                                        <p:tav tm="100000">
                                          <p:val>
                                            <p:fltVal val="0"/>
                                          </p:val>
                                        </p:tav>
                                      </p:tavLst>
                                    </p:anim>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500"/>
                                        <p:tgtEl>
                                          <p:spTgt spid="9"/>
                                        </p:tgtEl>
                                        <p:attrNameLst>
                                          <p:attrName>ppt_w</p:attrName>
                                        </p:attrNameLst>
                                      </p:cBhvr>
                                      <p:tavLst>
                                        <p:tav tm="0">
                                          <p:val>
                                            <p:strVal val="ppt_w"/>
                                          </p:val>
                                        </p:tav>
                                        <p:tav tm="100000">
                                          <p:val>
                                            <p:fltVal val="0"/>
                                          </p:val>
                                        </p:tav>
                                      </p:tavLst>
                                    </p:anim>
                                    <p:anim calcmode="lin" valueType="num">
                                      <p:cBhvr>
                                        <p:cTn id="46" dur="500"/>
                                        <p:tgtEl>
                                          <p:spTgt spid="9"/>
                                        </p:tgtEl>
                                        <p:attrNameLst>
                                          <p:attrName>ppt_h</p:attrName>
                                        </p:attrNameLst>
                                      </p:cBhvr>
                                      <p:tavLst>
                                        <p:tav tm="0">
                                          <p:val>
                                            <p:strVal val="ppt_h"/>
                                          </p:val>
                                        </p:tav>
                                        <p:tav tm="100000">
                                          <p:val>
                                            <p:fltVal val="0"/>
                                          </p:val>
                                        </p:tav>
                                      </p:tavLst>
                                    </p:anim>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500"/>
                                        <p:tgtEl>
                                          <p:spTgt spid="10"/>
                                        </p:tgtEl>
                                        <p:attrNameLst>
                                          <p:attrName>ppt_w</p:attrName>
                                        </p:attrNameLst>
                                      </p:cBhvr>
                                      <p:tavLst>
                                        <p:tav tm="0">
                                          <p:val>
                                            <p:strVal val="ppt_w"/>
                                          </p:val>
                                        </p:tav>
                                        <p:tav tm="100000">
                                          <p:val>
                                            <p:fltVal val="0"/>
                                          </p:val>
                                        </p:tav>
                                      </p:tavLst>
                                    </p:anim>
                                    <p:anim calcmode="lin" valueType="num">
                                      <p:cBhvr>
                                        <p:cTn id="54" dur="500"/>
                                        <p:tgtEl>
                                          <p:spTgt spid="10"/>
                                        </p:tgtEl>
                                        <p:attrNameLst>
                                          <p:attrName>ppt_h</p:attrName>
                                        </p:attrNameLst>
                                      </p:cBhvr>
                                      <p:tavLst>
                                        <p:tav tm="0">
                                          <p:val>
                                            <p:strVal val="ppt_h"/>
                                          </p:val>
                                        </p:tav>
                                        <p:tav tm="100000">
                                          <p:val>
                                            <p:fltVal val="0"/>
                                          </p:val>
                                        </p:tav>
                                      </p:tavLst>
                                    </p:anim>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D1BE65-4937-4205-B19D-1184FCDC7260}"/>
              </a:ext>
            </a:extLst>
          </p:cNvPr>
          <p:cNvSpPr/>
          <p:nvPr/>
        </p:nvSpPr>
        <p:spPr>
          <a:xfrm>
            <a:off x="365760" y="314960"/>
            <a:ext cx="11470640" cy="58674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grpSp>
        <p:nvGrpSpPr>
          <p:cNvPr id="6" name="Group 5">
            <a:extLst>
              <a:ext uri="{FF2B5EF4-FFF2-40B4-BE49-F238E27FC236}">
                <a16:creationId xmlns:a16="http://schemas.microsoft.com/office/drawing/2014/main" id="{805D694A-305B-4747-9849-8E7841BD8695}"/>
              </a:ext>
            </a:extLst>
          </p:cNvPr>
          <p:cNvGrpSpPr/>
          <p:nvPr/>
        </p:nvGrpSpPr>
        <p:grpSpPr>
          <a:xfrm>
            <a:off x="2403567" y="2466670"/>
            <a:ext cx="6798491" cy="3556761"/>
            <a:chOff x="892354" y="3758439"/>
            <a:chExt cx="4278451" cy="2175001"/>
          </a:xfrm>
        </p:grpSpPr>
        <p:pic>
          <p:nvPicPr>
            <p:cNvPr id="8" name="Picture 9">
              <a:extLst>
                <a:ext uri="{FF2B5EF4-FFF2-40B4-BE49-F238E27FC236}">
                  <a16:creationId xmlns:a16="http://schemas.microsoft.com/office/drawing/2014/main" id="{F14F802D-95B6-420B-8A88-8CE8977D27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931804B2-FC97-4FF3-AF23-C3058724D7BB}"/>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prstClr val="black"/>
                  </a:solidFill>
                  <a:latin typeface="Arial" panose="020B0604020202020204" pitchFamily="34" charset="0"/>
                  <a:cs typeface="Arial" panose="020B0604020202020204" pitchFamily="34" charset="0"/>
                </a:rPr>
                <a:t>Thảo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luận</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nhóm</a:t>
              </a:r>
              <a:r>
                <a:rPr lang="en-US" sz="3200" b="1" dirty="0">
                  <a:solidFill>
                    <a:prstClr val="black"/>
                  </a:solidFill>
                  <a:latin typeface="Arial" panose="020B0604020202020204" pitchFamily="34" charset="0"/>
                  <a:cs typeface="Arial" panose="020B0604020202020204" pitchFamily="34" charset="0"/>
                </a:rPr>
                <a:t> 4</a:t>
              </a:r>
            </a:p>
          </p:txBody>
        </p:sp>
      </p:grpSp>
      <p:grpSp>
        <p:nvGrpSpPr>
          <p:cNvPr id="13" name="Group 12">
            <a:extLst>
              <a:ext uri="{FF2B5EF4-FFF2-40B4-BE49-F238E27FC236}">
                <a16:creationId xmlns:a16="http://schemas.microsoft.com/office/drawing/2014/main" id="{9D447AE5-C932-4865-B477-D0C8675FC922}"/>
              </a:ext>
            </a:extLst>
          </p:cNvPr>
          <p:cNvGrpSpPr/>
          <p:nvPr/>
        </p:nvGrpSpPr>
        <p:grpSpPr>
          <a:xfrm>
            <a:off x="1178560" y="665577"/>
            <a:ext cx="10302240" cy="1412240"/>
            <a:chOff x="4144021" y="1484380"/>
            <a:chExt cx="7574794" cy="4840220"/>
          </a:xfrm>
        </p:grpSpPr>
        <p:grpSp>
          <p:nvGrpSpPr>
            <p:cNvPr id="14" name="Group 13">
              <a:extLst>
                <a:ext uri="{FF2B5EF4-FFF2-40B4-BE49-F238E27FC236}">
                  <a16:creationId xmlns:a16="http://schemas.microsoft.com/office/drawing/2014/main" id="{531DDEBE-A1DB-4D34-AAA5-6FE70B42AC17}"/>
                </a:ext>
              </a:extLst>
            </p:cNvPr>
            <p:cNvGrpSpPr/>
            <p:nvPr/>
          </p:nvGrpSpPr>
          <p:grpSpPr>
            <a:xfrm>
              <a:off x="4144021" y="1484380"/>
              <a:ext cx="7574794" cy="4840220"/>
              <a:chOff x="4436414" y="1551563"/>
              <a:chExt cx="7327378" cy="4327762"/>
            </a:xfrm>
          </p:grpSpPr>
          <p:sp>
            <p:nvSpPr>
              <p:cNvPr id="16" name="Rectangle: Diagonal Corners Rounded 15">
                <a:extLst>
                  <a:ext uri="{FF2B5EF4-FFF2-40B4-BE49-F238E27FC236}">
                    <a16:creationId xmlns:a16="http://schemas.microsoft.com/office/drawing/2014/main" id="{BF72A0D7-FF12-49FC-9CFA-6F9406A5CC80}"/>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Rectangle: Diagonal Corners Rounded 30">
                <a:extLst>
                  <a:ext uri="{FF2B5EF4-FFF2-40B4-BE49-F238E27FC236}">
                    <a16:creationId xmlns:a16="http://schemas.microsoft.com/office/drawing/2014/main" id="{54A1A757-28E5-4D1D-8368-67C24C9DE1D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
          <p:nvSpPr>
            <p:cNvPr id="15" name="TextBox 14">
              <a:extLst>
                <a:ext uri="{FF2B5EF4-FFF2-40B4-BE49-F238E27FC236}">
                  <a16:creationId xmlns:a16="http://schemas.microsoft.com/office/drawing/2014/main" id="{170509ED-DCEC-4B7A-B3BF-7BDA55BD9660}"/>
                </a:ext>
              </a:extLst>
            </p:cNvPr>
            <p:cNvSpPr txBox="1"/>
            <p:nvPr/>
          </p:nvSpPr>
          <p:spPr>
            <a:xfrm>
              <a:off x="4577834" y="1623999"/>
              <a:ext cx="6529025" cy="4164473"/>
            </a:xfrm>
            <a:prstGeom prst="rect">
              <a:avLst/>
            </a:prstGeom>
            <a:noFill/>
          </p:spPr>
          <p:txBody>
            <a:bodyPr wrap="square" rtlCol="0">
              <a:spAutoFit/>
            </a:bodyPr>
            <a:lstStyle/>
            <a:p>
              <a:pPr algn="just">
                <a:lnSpc>
                  <a:spcPct val="114000"/>
                </a:lnSpc>
                <a:defRPr/>
              </a:pPr>
              <a:r>
                <a:rPr lang="en-US" sz="3200" b="1" dirty="0">
                  <a:solidFill>
                    <a:srgbClr val="00B050"/>
                  </a:solidFill>
                  <a:latin typeface="Arial" panose="020B0604020202020204" pitchFamily="34" charset="0"/>
                  <a:cs typeface="Arial" panose="020B0604020202020204" pitchFamily="34" charset="0"/>
                </a:rPr>
                <a:t>1. </a:t>
              </a:r>
              <a:r>
                <a:rPr lang="en-US" sz="3200" b="1" dirty="0" err="1">
                  <a:solidFill>
                    <a:srgbClr val="00B050"/>
                  </a:solidFill>
                  <a:latin typeface="Arial" panose="020B0604020202020204" pitchFamily="34" charset="0"/>
                  <a:cs typeface="Arial" panose="020B0604020202020204" pitchFamily="34" charset="0"/>
                </a:rPr>
                <a:t>Em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hãy</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bạn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kể</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tên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sản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phẩm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có</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trong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gia</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đình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mình</a:t>
              </a:r>
              <a:endParaRPr lang="en-US" sz="3200" b="1" dirty="0">
                <a:solidFill>
                  <a:srgbClr val="00B05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82321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D1BE65-4937-4205-B19D-1184FCDC7260}"/>
              </a:ext>
            </a:extLst>
          </p:cNvPr>
          <p:cNvSpPr/>
          <p:nvPr/>
        </p:nvSpPr>
        <p:spPr>
          <a:xfrm>
            <a:off x="365760" y="314961"/>
            <a:ext cx="11470640" cy="6260011"/>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4" name="AutoShape 2" descr="Hình ảnh Tivi PNG, Vector, PSD, và biểu tượng để tải về miễn phí | pngtr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ình ảnh Tivi PNG, Vector, PSD, và biểu tượng để tải về miễn phí | pngtree"/>
          <p:cNvSpPr>
            <a:spLocks noChangeAspect="1" noChangeArrowheads="1"/>
          </p:cNvSpPr>
          <p:nvPr/>
        </p:nvSpPr>
        <p:spPr bwMode="auto">
          <a:xfrm>
            <a:off x="307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Hình ảnh Trong Tủ Lạnh PNG , Tủ Lạnh Clipart, Khóa Tủ Lạnh Miễn Phí, Tủ  Lạnh PNG trong suốt và Vector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625" b="92031" l="10000" r="90000">
                        <a14:foregroundMark x1="29219" y1="5625" x2="29219" y2="5625"/>
                        <a14:foregroundMark x1="29688" y1="7031" x2="65313" y2="8906"/>
                        <a14:foregroundMark x1="45313" y1="12969" x2="53281" y2="58750"/>
                        <a14:foregroundMark x1="45781" y1="17188" x2="46094" y2="52031"/>
                        <a14:foregroundMark x1="44844" y1="32969" x2="46563" y2="62656"/>
                        <a14:foregroundMark x1="28750" y1="92031" x2="82031"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2416629" y="493074"/>
            <a:ext cx="6096000" cy="60960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nangluongthegioi.vn/public/images/sanpham/3258777quat_ban_senko_b11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118" b="99176" l="20000" r="100000">
                        <a14:foregroundMark x1="37882" y1="7059" x2="68118" y2="10706"/>
                        <a14:foregroundMark x1="48824" y1="3412" x2="60824" y2="7412"/>
                        <a14:foregroundMark x1="48824" y1="64588" x2="56471" y2="90353"/>
                        <a14:foregroundMark x1="33882" y1="86706" x2="67647" y2="89882"/>
                        <a14:foregroundMark x1="38706" y1="96706" x2="74118" y2="93529"/>
                        <a14:foregroundMark x1="21882" y1="31176" x2="23412" y2="39176"/>
                        <a14:foregroundMark x1="48000" y1="99176" x2="74941" y2="98353"/>
                      </a14:backgroundRemoval>
                    </a14:imgEffect>
                  </a14:imgLayer>
                </a14:imgProps>
              </a:ext>
              <a:ext uri="{28A0092B-C50C-407E-A947-70E740481C1C}">
                <a14:useLocalDpi xmlns:a14="http://schemas.microsoft.com/office/drawing/2010/main" val="0"/>
              </a:ext>
            </a:extLst>
          </a:blip>
          <a:srcRect/>
          <a:stretch>
            <a:fillRect/>
          </a:stretch>
        </p:blipFill>
        <p:spPr bwMode="auto">
          <a:xfrm>
            <a:off x="774745" y="2620147"/>
            <a:ext cx="3788593" cy="378859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www.samstores.com/media/products/26718/750X750/samsung-ua60ku6000-60-multi-system-4k-ultra-hd-led-smart-tv-.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98281"/>
            <a:ext cx="3204483" cy="213632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s://phankhang.vn/image/cache/catalog/san-pham/daikin-ftc25nv1v-1-org-800x800.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500" r="96750">
                        <a14:foregroundMark x1="5500" y1="33875" x2="8500" y2="59750"/>
                        <a14:foregroundMark x1="94000" y1="34500" x2="96750" y2="57125"/>
                      </a14:backgroundRemoval>
                    </a14:imgEffect>
                  </a14:imgLayer>
                </a14:imgProps>
              </a:ext>
              <a:ext uri="{28A0092B-C50C-407E-A947-70E740481C1C}">
                <a14:useLocalDpi xmlns:a14="http://schemas.microsoft.com/office/drawing/2010/main" val="0"/>
              </a:ext>
            </a:extLst>
          </a:blip>
          <a:srcRect/>
          <a:stretch>
            <a:fillRect/>
          </a:stretch>
        </p:blipFill>
        <p:spPr bwMode="auto">
          <a:xfrm>
            <a:off x="7017658" y="-412661"/>
            <a:ext cx="4818743" cy="4818743"/>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s://cdn.tgdd.vn/Files/2015/03/06/617252/nhung-tinh-nang-can-luu-y-khi-mua-may-giat-onlin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7656" y="3186884"/>
            <a:ext cx="4576083" cy="305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05996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D1BE65-4937-4205-B19D-1184FCDC7260}"/>
              </a:ext>
            </a:extLst>
          </p:cNvPr>
          <p:cNvSpPr/>
          <p:nvPr/>
        </p:nvSpPr>
        <p:spPr>
          <a:xfrm>
            <a:off x="365760" y="314960"/>
            <a:ext cx="11470640" cy="58674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grpSp>
        <p:nvGrpSpPr>
          <p:cNvPr id="13" name="Group 12">
            <a:extLst>
              <a:ext uri="{FF2B5EF4-FFF2-40B4-BE49-F238E27FC236}">
                <a16:creationId xmlns:a16="http://schemas.microsoft.com/office/drawing/2014/main" id="{9D447AE5-C932-4865-B477-D0C8675FC922}"/>
              </a:ext>
            </a:extLst>
          </p:cNvPr>
          <p:cNvGrpSpPr/>
          <p:nvPr/>
        </p:nvGrpSpPr>
        <p:grpSpPr>
          <a:xfrm>
            <a:off x="1178560" y="665577"/>
            <a:ext cx="10302240" cy="1817186"/>
            <a:chOff x="4144021" y="1484377"/>
            <a:chExt cx="7574794" cy="6228106"/>
          </a:xfrm>
        </p:grpSpPr>
        <p:grpSp>
          <p:nvGrpSpPr>
            <p:cNvPr id="14" name="Group 13">
              <a:extLst>
                <a:ext uri="{FF2B5EF4-FFF2-40B4-BE49-F238E27FC236}">
                  <a16:creationId xmlns:a16="http://schemas.microsoft.com/office/drawing/2014/main" id="{531DDEBE-A1DB-4D34-AAA5-6FE70B42AC17}"/>
                </a:ext>
              </a:extLst>
            </p:cNvPr>
            <p:cNvGrpSpPr/>
            <p:nvPr/>
          </p:nvGrpSpPr>
          <p:grpSpPr>
            <a:xfrm>
              <a:off x="4144021" y="1484377"/>
              <a:ext cx="7574794" cy="6228102"/>
              <a:chOff x="4436414" y="1551560"/>
              <a:chExt cx="7327378" cy="5568702"/>
            </a:xfrm>
          </p:grpSpPr>
          <p:sp>
            <p:nvSpPr>
              <p:cNvPr id="16" name="Rectangle: Diagonal Corners Rounded 15">
                <a:extLst>
                  <a:ext uri="{FF2B5EF4-FFF2-40B4-BE49-F238E27FC236}">
                    <a16:creationId xmlns:a16="http://schemas.microsoft.com/office/drawing/2014/main" id="{BF72A0D7-FF12-49FC-9CFA-6F9406A5CC80}"/>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Rectangle: Diagonal Corners Rounded 30">
                <a:extLst>
                  <a:ext uri="{FF2B5EF4-FFF2-40B4-BE49-F238E27FC236}">
                    <a16:creationId xmlns:a16="http://schemas.microsoft.com/office/drawing/2014/main" id="{54A1A757-28E5-4D1D-8368-67C24C9DE1D0}"/>
                  </a:ext>
                </a:extLst>
              </p:cNvPr>
              <p:cNvSpPr/>
              <p:nvPr/>
            </p:nvSpPr>
            <p:spPr>
              <a:xfrm flipH="1">
                <a:off x="4436414" y="1551560"/>
                <a:ext cx="7155053" cy="5568702"/>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
          <p:nvSpPr>
            <p:cNvPr id="15" name="TextBox 14">
              <a:extLst>
                <a:ext uri="{FF2B5EF4-FFF2-40B4-BE49-F238E27FC236}">
                  <a16:creationId xmlns:a16="http://schemas.microsoft.com/office/drawing/2014/main" id="{170509ED-DCEC-4B7A-B3BF-7BDA55BD9660}"/>
                </a:ext>
              </a:extLst>
            </p:cNvPr>
            <p:cNvSpPr txBox="1"/>
            <p:nvPr/>
          </p:nvSpPr>
          <p:spPr>
            <a:xfrm>
              <a:off x="4577834" y="1624000"/>
              <a:ext cx="6529025" cy="6088483"/>
            </a:xfrm>
            <a:prstGeom prst="rect">
              <a:avLst/>
            </a:prstGeom>
            <a:noFill/>
          </p:spPr>
          <p:txBody>
            <a:bodyPr wrap="square" rtlCol="0">
              <a:spAutoFit/>
            </a:bodyPr>
            <a:lstStyle/>
            <a:p>
              <a:pPr algn="just">
                <a:lnSpc>
                  <a:spcPct val="114000"/>
                </a:lnSpc>
                <a:defRPr/>
              </a:pPr>
              <a:r>
                <a:rPr lang="en-US" sz="3200" b="1" dirty="0">
                  <a:solidFill>
                    <a:srgbClr val="00B050"/>
                  </a:solidFill>
                  <a:latin typeface="Arial" panose="020B0604020202020204" pitchFamily="34" charset="0"/>
                  <a:cs typeface="Arial" panose="020B0604020202020204" pitchFamily="34" charset="0"/>
                </a:rPr>
                <a:t>2. </a:t>
              </a:r>
              <a:r>
                <a:rPr lang="en-US" sz="3200" b="1" dirty="0" err="1">
                  <a:solidFill>
                    <a:srgbClr val="00B050"/>
                  </a:solidFill>
                  <a:latin typeface="Arial" panose="020B0604020202020204" pitchFamily="34" charset="0"/>
                  <a:cs typeface="Arial" panose="020B0604020202020204" pitchFamily="34" charset="0"/>
                </a:rPr>
                <a:t>Em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người</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thân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giữ</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gìn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sản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phẩm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công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nghệ</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trong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gia</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đình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bằng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sử</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đúng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và</a:t>
              </a:r>
              <a:r>
                <a:rPr lang="en-US" sz="3200" b="1" dirty="0">
                  <a:solidFill>
                    <a:srgbClr val="00B050"/>
                  </a:solidFill>
                  <a:latin typeface="Arial" panose="020B0604020202020204" pitchFamily="34" charset="0"/>
                  <a:cs typeface="Arial" panose="020B0604020202020204" pitchFamily="34" charset="0"/>
                </a:rPr>
                <a:t> an </a:t>
              </a:r>
              <a:r>
                <a:rPr lang="en-US" sz="3200" b="1" dirty="0" err="1">
                  <a:solidFill>
                    <a:srgbClr val="00B050"/>
                  </a:solidFill>
                  <a:latin typeface="Arial" panose="020B0604020202020204" pitchFamily="34" charset="0"/>
                  <a:cs typeface="Arial" panose="020B0604020202020204" pitchFamily="34" charset="0"/>
                </a:rPr>
                <a:t>toàn</a:t>
              </a:r>
              <a:endParaRPr lang="en-US" sz="3200" b="1" dirty="0">
                <a:solidFill>
                  <a:srgbClr val="00B050"/>
                </a:solidFill>
                <a:latin typeface="Arial" panose="020B0604020202020204" pitchFamily="34" charset="0"/>
                <a:cs typeface="Arial" panose="020B0604020202020204" pitchFamily="34" charset="0"/>
              </a:endParaRPr>
            </a:p>
          </p:txBody>
        </p:sp>
      </p:grpSp>
      <p:pic>
        <p:nvPicPr>
          <p:cNvPr id="6146" name="Picture 2" descr="https://serviceyards.com/f/23/54/2354312a5a23e4abfe286a10af8e7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367" y="2801257"/>
            <a:ext cx="5344291" cy="3206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828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83691" y="493486"/>
            <a:ext cx="7574795" cy="4840220"/>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284186" y="2142163"/>
              <a:ext cx="6815563" cy="3711785"/>
            </a:xfrm>
            <a:prstGeom prst="rect">
              <a:avLst/>
            </a:prstGeom>
            <a:noFill/>
          </p:spPr>
          <p:txBody>
            <a:bodyPr wrap="square" rtlCol="0">
              <a:spAutoFit/>
            </a:bodyPr>
            <a:lstStyle/>
            <a:p>
              <a:pPr marL="457200" lvl="0" indent="-457200" algn="just">
                <a:lnSpc>
                  <a:spcPct val="120000"/>
                </a:lnSpc>
                <a:buFont typeface="Arial" panose="020B0604020202020204" pitchFamily="34" charset="0"/>
                <a:buChar char="•"/>
                <a:defRPr/>
              </a:pPr>
              <a:r>
                <a:rPr lang="vi-VN" sz="2800" i="1" dirty="0">
                  <a:latin typeface="Arial" panose="020B0604020202020204" pitchFamily="34" charset="0"/>
                  <a:ea typeface="Times New Roman" panose="02020603050405020304" pitchFamily="18" charset="0"/>
                  <a:cs typeface="Arial" panose="020B0604020202020204" pitchFamily="34" charset="0"/>
                </a:rPr>
                <a:t>Sản phẩm công nghệ khi sử dụng cần đọc kĩ hướng dẫn, em có thể trao đổi với người lớn trong gia đình để được hướng dẫn và giúp đỡ khi cần thiết, cần đảm bảo tuyệt đối an toàn và tránh lãng phí để tiết kiệm chi phí cho bản thân và gia đình.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3" name="Picture 2" descr="Feliz Menino Bonitinho Garoto Com Idéia De Luz | Art drawings for kids,  School art activities, Back to school art activity">
            <a:extLst>
              <a:ext uri="{FF2B5EF4-FFF2-40B4-BE49-F238E27FC236}">
                <a16:creationId xmlns:a16="http://schemas.microsoft.com/office/drawing/2014/main" id="{66E8A4E7-1FAC-49E0-AB73-E1E43B816E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9000" y="2311249"/>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129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D1BE65-4937-4205-B19D-1184FCDC7260}"/>
              </a:ext>
            </a:extLst>
          </p:cNvPr>
          <p:cNvSpPr/>
          <p:nvPr/>
        </p:nvSpPr>
        <p:spPr>
          <a:xfrm>
            <a:off x="243840" y="238760"/>
            <a:ext cx="11704320" cy="654304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sp>
        <p:nvSpPr>
          <p:cNvPr id="7" name="Rectangle: Rounded Corners 6">
            <a:extLst>
              <a:ext uri="{FF2B5EF4-FFF2-40B4-BE49-F238E27FC236}">
                <a16:creationId xmlns:a16="http://schemas.microsoft.com/office/drawing/2014/main" id="{886C5F39-1A69-422C-88F8-3EB4274A97C6}"/>
              </a:ext>
            </a:extLst>
          </p:cNvPr>
          <p:cNvSpPr/>
          <p:nvPr/>
        </p:nvSpPr>
        <p:spPr>
          <a:xfrm>
            <a:off x="773346" y="955101"/>
            <a:ext cx="10645311" cy="99305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just"/>
            <a:r>
              <a:rPr lang="en-US" sz="2800" dirty="0" err="1">
                <a:latin typeface="Arial" panose="020B0604020202020204" pitchFamily="34" charset="0"/>
                <a:cs typeface="Arial" panose="020B0604020202020204" pitchFamily="34" charset="0"/>
              </a:rPr>
              <a:t>Đối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sẵn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do con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endParaRPr lang="en-US" sz="2800"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C8BA72EB-731C-4EE1-A2EA-725653922003}"/>
              </a:ext>
            </a:extLst>
          </p:cNvPr>
          <p:cNvSpPr/>
          <p:nvPr/>
        </p:nvSpPr>
        <p:spPr>
          <a:xfrm>
            <a:off x="762000" y="2038256"/>
            <a:ext cx="10734767" cy="100974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just"/>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con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sống</a:t>
            </a:r>
            <a:r>
              <a:rPr lang="en-US" sz="2800" dirty="0">
                <a:latin typeface="Arial" panose="020B0604020202020204" pitchFamily="34" charset="0"/>
                <a:cs typeface="Arial" panose="020B0604020202020204" pitchFamily="34" charset="0"/>
              </a:rPr>
              <a:t>.</a:t>
            </a:r>
          </a:p>
        </p:txBody>
      </p:sp>
      <p:sp>
        <p:nvSpPr>
          <p:cNvPr id="19" name="Rectangle: Rounded Corners 18">
            <a:extLst>
              <a:ext uri="{FF2B5EF4-FFF2-40B4-BE49-F238E27FC236}">
                <a16:creationId xmlns:a16="http://schemas.microsoft.com/office/drawing/2014/main" id="{482643B9-2202-41E3-9C82-AD6F097396DE}"/>
              </a:ext>
            </a:extLst>
          </p:cNvPr>
          <p:cNvSpPr/>
          <p:nvPr/>
        </p:nvSpPr>
        <p:spPr>
          <a:xfrm>
            <a:off x="740230" y="3175000"/>
            <a:ext cx="10734767" cy="1649774"/>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chúng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phù</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hợp</a:t>
            </a:r>
            <a:r>
              <a:rPr lang="en-US" sz="2800" dirty="0">
                <a:latin typeface="Arial" panose="020B0604020202020204" pitchFamily="34" charset="0"/>
                <a:cs typeface="Arial" panose="020B0604020202020204" pitchFamily="34" charset="0"/>
              </a:rPr>
              <a:t>, an </a:t>
            </a:r>
            <a:r>
              <a:rPr lang="en-US" sz="2800" dirty="0" err="1">
                <a:latin typeface="Arial" panose="020B0604020202020204" pitchFamily="34" charset="0"/>
                <a:cs typeface="Arial" panose="020B0604020202020204" pitchFamily="34" charset="0"/>
              </a:rPr>
              <a:t>toàn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bảo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môi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trường</a:t>
            </a:r>
            <a:r>
              <a:rPr lang="en-US" sz="2800" dirty="0">
                <a:latin typeface="Arial" panose="020B0604020202020204" pitchFamily="34" charset="0"/>
                <a:cs typeface="Arial" panose="020B0604020202020204" pitchFamily="34" charset="0"/>
              </a:rPr>
              <a:t> </a:t>
            </a:r>
          </a:p>
        </p:txBody>
      </p:sp>
      <p:sp>
        <p:nvSpPr>
          <p:cNvPr id="20" name="Rectangle: Rounded Corners 19">
            <a:extLst>
              <a:ext uri="{FF2B5EF4-FFF2-40B4-BE49-F238E27FC236}">
                <a16:creationId xmlns:a16="http://schemas.microsoft.com/office/drawing/2014/main" id="{CF78F33A-2E14-4595-996C-A49DFF414BD5}"/>
              </a:ext>
            </a:extLst>
          </p:cNvPr>
          <p:cNvSpPr/>
          <p:nvPr/>
        </p:nvSpPr>
        <p:spPr>
          <a:xfrm>
            <a:off x="672545" y="4938487"/>
            <a:ext cx="10734767" cy="165281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just"/>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phẩm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dụng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ngày</a:t>
            </a:r>
            <a:r>
              <a:rPr lang="en-US" sz="3000" dirty="0">
                <a:latin typeface="Arial" panose="020B0604020202020204" pitchFamily="34" charset="0"/>
                <a:cs typeface="Arial" panose="020B0604020202020204" pitchFamily="34" charset="0"/>
              </a:rPr>
              <a:t> ở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nồi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cơm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đèn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lạnh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máy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tivi</a:t>
            </a:r>
            <a:r>
              <a:rPr lang="en-US" sz="3000" dirty="0">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7729"/>
            <a:ext cx="2927583" cy="1538404"/>
          </a:xfrm>
          <a:prstGeom prst="rect">
            <a:avLst/>
          </a:prstGeom>
        </p:spPr>
      </p:pic>
    </p:spTree>
    <p:extLst>
      <p:ext uri="{BB962C8B-B14F-4D97-AF65-F5344CB8AC3E}">
        <p14:creationId xmlns:p14="http://schemas.microsoft.com/office/powerpoint/2010/main" val="3268936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sp>
        <p:nvSpPr>
          <p:cNvPr id="2" name="Rounded Rectangle 1"/>
          <p:cNvSpPr/>
          <p:nvPr/>
        </p:nvSpPr>
        <p:spPr>
          <a:xfrm>
            <a:off x="5429250" y="1085850"/>
            <a:ext cx="5467351" cy="1962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dirty="0">
                <a:solidFill>
                  <a:srgbClr val="FF0000"/>
                </a:solidFill>
                <a:latin typeface="Coiny" panose="02000903060500060000" pitchFamily="2" charset="0"/>
              </a:rPr>
              <a:t>CỦNG CỐ</a:t>
            </a:r>
          </a:p>
        </p:txBody>
      </p:sp>
    </p:spTree>
    <p:extLst>
      <p:ext uri="{BB962C8B-B14F-4D97-AF65-F5344CB8AC3E}">
        <p14:creationId xmlns:p14="http://schemas.microsoft.com/office/powerpoint/2010/main" val="2417566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5de90e1154b99c9c5351bef2fda6586.png">
            <a:extLst>
              <a:ext uri="{FF2B5EF4-FFF2-40B4-BE49-F238E27FC236}">
                <a16:creationId xmlns:a16="http://schemas.microsoft.com/office/drawing/2014/main" id="{C0E3CCEA-BABA-4DDD-B314-C7B42A863F34}"/>
              </a:ext>
            </a:extLst>
          </p:cNvPr>
          <p:cNvPicPr>
            <a:picLocks noChangeAspect="1"/>
          </p:cNvPicPr>
          <p:nvPr/>
        </p:nvPicPr>
        <p:blipFill>
          <a:blip r:embed="rId2" cstate="print"/>
          <a:stretch>
            <a:fillRect/>
          </a:stretch>
        </p:blipFill>
        <p:spPr>
          <a:xfrm>
            <a:off x="3483929" y="123971"/>
            <a:ext cx="6912095" cy="6858000"/>
          </a:xfrm>
          <a:prstGeom prst="rect">
            <a:avLst/>
          </a:prstGeom>
        </p:spPr>
      </p:pic>
      <p:sp>
        <p:nvSpPr>
          <p:cNvPr id="3" name="Cloud 2">
            <a:extLst>
              <a:ext uri="{FF2B5EF4-FFF2-40B4-BE49-F238E27FC236}">
                <a16:creationId xmlns:a16="http://schemas.microsoft.com/office/drawing/2014/main" id="{CCE78999-1C2D-45E3-A03B-808A0476318F}"/>
              </a:ext>
            </a:extLst>
          </p:cNvPr>
          <p:cNvSpPr/>
          <p:nvPr/>
        </p:nvSpPr>
        <p:spPr>
          <a:xfrm>
            <a:off x="8229600" y="0"/>
            <a:ext cx="3962400" cy="182880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solidFill>
                  <a:prstClr val="black"/>
                </a:solidFill>
                <a:latin typeface="Times New Roman" pitchFamily="18" charset="0"/>
                <a:cs typeface="Times New Roman" pitchFamily="18" charset="0"/>
              </a:rPr>
              <a:t>Cùng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giúp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chuẩn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bị</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bữa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tối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nhé</a:t>
            </a:r>
            <a:r>
              <a:rPr lang="en-US" sz="2400" dirty="0">
                <a:solidFill>
                  <a:prstClr val="black"/>
                </a:solidFill>
                <a:latin typeface="Times New Roman" pitchFamily="18" charset="0"/>
                <a:cs typeface="Times New Roman" pitchFamily="18" charset="0"/>
              </a:rPr>
              <a:t> ^^</a:t>
            </a:r>
          </a:p>
        </p:txBody>
      </p:sp>
      <p:sp>
        <p:nvSpPr>
          <p:cNvPr id="4" name="Flowchart: Connector 3">
            <a:extLst>
              <a:ext uri="{FF2B5EF4-FFF2-40B4-BE49-F238E27FC236}">
                <a16:creationId xmlns:a16="http://schemas.microsoft.com/office/drawing/2014/main" id="{34F8F06D-7CE0-4149-9CA2-92D9AF734417}"/>
              </a:ext>
            </a:extLst>
          </p:cNvPr>
          <p:cNvSpPr/>
          <p:nvPr/>
        </p:nvSpPr>
        <p:spPr>
          <a:xfrm>
            <a:off x="8026400" y="1371600"/>
            <a:ext cx="203200" cy="152400"/>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pic>
        <p:nvPicPr>
          <p:cNvPr id="5" name="Picture 4">
            <a:extLst>
              <a:ext uri="{FF2B5EF4-FFF2-40B4-BE49-F238E27FC236}">
                <a16:creationId xmlns:a16="http://schemas.microsoft.com/office/drawing/2014/main" id="{A4D92CA8-16B4-4D38-896D-E65025D11CA5}"/>
              </a:ext>
            </a:extLst>
          </p:cNvPr>
          <p:cNvPicPr>
            <a:picLocks noChangeAspect="1"/>
          </p:cNvPicPr>
          <p:nvPr/>
        </p:nvPicPr>
        <p:blipFill>
          <a:blip r:embed="rId3"/>
          <a:stretch>
            <a:fillRect/>
          </a:stretch>
        </p:blipFill>
        <p:spPr>
          <a:xfrm>
            <a:off x="3180367" y="4595054"/>
            <a:ext cx="2920237" cy="1998298"/>
          </a:xfrm>
          <a:prstGeom prst="rect">
            <a:avLst/>
          </a:prstGeom>
        </p:spPr>
      </p:pic>
      <p:pic>
        <p:nvPicPr>
          <p:cNvPr id="6" name="Picture 2">
            <a:extLst>
              <a:ext uri="{FF2B5EF4-FFF2-40B4-BE49-F238E27FC236}">
                <a16:creationId xmlns:a16="http://schemas.microsoft.com/office/drawing/2014/main" id="{90DB1887-DF0F-4A7E-A087-034CDAB3AC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132" y="1000051"/>
            <a:ext cx="5403827" cy="539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301413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b2181ee0ddf3198d036ec9f3094f086.png">
            <a:extLst>
              <a:ext uri="{FF2B5EF4-FFF2-40B4-BE49-F238E27FC236}">
                <a16:creationId xmlns:a16="http://schemas.microsoft.com/office/drawing/2014/main" id="{2F5BE5BA-E4A7-42CA-A9F7-594BF186F546}"/>
              </a:ext>
            </a:extLst>
          </p:cNvPr>
          <p:cNvPicPr>
            <a:picLocks noChangeAspect="1"/>
          </p:cNvPicPr>
          <p:nvPr/>
        </p:nvPicPr>
        <p:blipFill>
          <a:blip r:embed="rId5" cstate="print"/>
          <a:stretch>
            <a:fillRect/>
          </a:stretch>
        </p:blipFill>
        <p:spPr>
          <a:xfrm flipH="1">
            <a:off x="9144000" y="3048000"/>
            <a:ext cx="3048000" cy="3810000"/>
          </a:xfrm>
          <a:prstGeom prst="rect">
            <a:avLst/>
          </a:prstGeom>
        </p:spPr>
      </p:pic>
      <p:pic>
        <p:nvPicPr>
          <p:cNvPr id="37" name="Picture 36" descr="2b2181ee0ddf3198d036ec9f3094f086.png">
            <a:extLst>
              <a:ext uri="{FF2B5EF4-FFF2-40B4-BE49-F238E27FC236}">
                <a16:creationId xmlns:a16="http://schemas.microsoft.com/office/drawing/2014/main" id="{DFE2173D-AD17-4998-BFB9-D30D3A08B8D2}"/>
              </a:ext>
            </a:extLst>
          </p:cNvPr>
          <p:cNvPicPr>
            <a:picLocks noChangeAspect="1"/>
          </p:cNvPicPr>
          <p:nvPr/>
        </p:nvPicPr>
        <p:blipFill>
          <a:blip r:embed="rId6" cstate="print"/>
          <a:stretch>
            <a:fillRect/>
          </a:stretch>
        </p:blipFill>
        <p:spPr>
          <a:xfrm>
            <a:off x="0" y="3048000"/>
            <a:ext cx="2985589" cy="3810000"/>
          </a:xfrm>
          <a:prstGeom prst="rect">
            <a:avLst/>
          </a:prstGeom>
        </p:spPr>
      </p:pic>
      <p:pic>
        <p:nvPicPr>
          <p:cNvPr id="38" name="Picture 37" descr="ae22ebc57a38542b1b8a66c597ea7458.png">
            <a:extLst>
              <a:ext uri="{FF2B5EF4-FFF2-40B4-BE49-F238E27FC236}">
                <a16:creationId xmlns:a16="http://schemas.microsoft.com/office/drawing/2014/main" id="{09E92317-B5FC-40FE-81B7-2D7FA9C69C33}"/>
              </a:ext>
            </a:extLst>
          </p:cNvPr>
          <p:cNvPicPr>
            <a:picLocks noChangeAspect="1"/>
          </p:cNvPicPr>
          <p:nvPr/>
        </p:nvPicPr>
        <p:blipFill>
          <a:blip r:embed="rId7" cstate="print"/>
          <a:stretch>
            <a:fillRect/>
          </a:stretch>
        </p:blipFill>
        <p:spPr>
          <a:xfrm>
            <a:off x="1524000" y="1219200"/>
            <a:ext cx="9144000" cy="6858000"/>
          </a:xfrm>
          <a:prstGeom prst="rect">
            <a:avLst/>
          </a:prstGeom>
        </p:spPr>
      </p:pic>
      <p:pic>
        <p:nvPicPr>
          <p:cNvPr id="39" name="Picture 38" descr="5631c7a98ca2287e2d680a324b15e383.png">
            <a:extLst>
              <a:ext uri="{FF2B5EF4-FFF2-40B4-BE49-F238E27FC236}">
                <a16:creationId xmlns:a16="http://schemas.microsoft.com/office/drawing/2014/main" id="{0EA8D3D8-50B3-4F8D-BB81-5CC881DFB51F}"/>
              </a:ext>
            </a:extLst>
          </p:cNvPr>
          <p:cNvPicPr>
            <a:picLocks noChangeAspect="1"/>
          </p:cNvPicPr>
          <p:nvPr/>
        </p:nvPicPr>
        <p:blipFill>
          <a:blip r:embed="rId8" cstate="print"/>
          <a:stretch>
            <a:fillRect/>
          </a:stretch>
        </p:blipFill>
        <p:spPr>
          <a:xfrm>
            <a:off x="5181600" y="990603"/>
            <a:ext cx="1625600" cy="1823329"/>
          </a:xfrm>
          <a:prstGeom prst="rect">
            <a:avLst/>
          </a:prstGeom>
        </p:spPr>
      </p:pic>
      <p:pic>
        <p:nvPicPr>
          <p:cNvPr id="40" name="Picture 39" descr="fe1747c4d7e277ba1ee4105e3bc7af1c.png">
            <a:extLst>
              <a:ext uri="{FF2B5EF4-FFF2-40B4-BE49-F238E27FC236}">
                <a16:creationId xmlns:a16="http://schemas.microsoft.com/office/drawing/2014/main" id="{E00F5113-E429-45EF-ADFD-21ABBAE42773}"/>
              </a:ext>
            </a:extLst>
          </p:cNvPr>
          <p:cNvPicPr>
            <a:picLocks noChangeAspect="1"/>
          </p:cNvPicPr>
          <p:nvPr/>
        </p:nvPicPr>
        <p:blipFill>
          <a:blip r:embed="rId9" cstate="print"/>
          <a:stretch>
            <a:fillRect/>
          </a:stretch>
        </p:blipFill>
        <p:spPr>
          <a:xfrm>
            <a:off x="3657600" y="1905000"/>
            <a:ext cx="2438400" cy="1981200"/>
          </a:xfrm>
          <a:prstGeom prst="rect">
            <a:avLst/>
          </a:prstGeom>
        </p:spPr>
      </p:pic>
      <p:pic>
        <p:nvPicPr>
          <p:cNvPr id="41" name="Picture 40" descr="f5c2a31645fd10a7bfb7180ae764b33e.png">
            <a:extLst>
              <a:ext uri="{FF2B5EF4-FFF2-40B4-BE49-F238E27FC236}">
                <a16:creationId xmlns:a16="http://schemas.microsoft.com/office/drawing/2014/main" id="{62EB8A5B-DBEF-48EB-BABE-5CF31F5E781F}"/>
              </a:ext>
            </a:extLst>
          </p:cNvPr>
          <p:cNvPicPr>
            <a:picLocks noChangeAspect="1"/>
          </p:cNvPicPr>
          <p:nvPr/>
        </p:nvPicPr>
        <p:blipFill>
          <a:blip r:embed="rId10" cstate="print"/>
          <a:stretch>
            <a:fillRect/>
          </a:stretch>
        </p:blipFill>
        <p:spPr>
          <a:xfrm>
            <a:off x="6197600" y="2286003"/>
            <a:ext cx="1930400" cy="1120153"/>
          </a:xfrm>
          <a:prstGeom prst="rect">
            <a:avLst/>
          </a:prstGeom>
        </p:spPr>
      </p:pic>
      <p:pic>
        <p:nvPicPr>
          <p:cNvPr id="42" name="Picture 41" descr="a0f932e5084a2d27268758dfe1be070a.png">
            <a:extLst>
              <a:ext uri="{FF2B5EF4-FFF2-40B4-BE49-F238E27FC236}">
                <a16:creationId xmlns:a16="http://schemas.microsoft.com/office/drawing/2014/main" id="{336D86FD-68DE-4590-9BD4-011F106A8B30}"/>
              </a:ext>
            </a:extLst>
          </p:cNvPr>
          <p:cNvPicPr>
            <a:picLocks noChangeAspect="1"/>
          </p:cNvPicPr>
          <p:nvPr/>
        </p:nvPicPr>
        <p:blipFill>
          <a:blip r:embed="rId11" cstate="print"/>
          <a:stretch>
            <a:fillRect/>
          </a:stretch>
        </p:blipFill>
        <p:spPr>
          <a:xfrm>
            <a:off x="3759200" y="3505203"/>
            <a:ext cx="1930400" cy="1295781"/>
          </a:xfrm>
          <a:prstGeom prst="rect">
            <a:avLst/>
          </a:prstGeom>
        </p:spPr>
      </p:pic>
      <p:pic>
        <p:nvPicPr>
          <p:cNvPr id="43" name="Picture 42" descr="bf30f7e2896d1260827521fda40d5ad6.png">
            <a:extLst>
              <a:ext uri="{FF2B5EF4-FFF2-40B4-BE49-F238E27FC236}">
                <a16:creationId xmlns:a16="http://schemas.microsoft.com/office/drawing/2014/main" id="{BF15E753-3630-4E33-8391-4566AB785A1A}"/>
              </a:ext>
            </a:extLst>
          </p:cNvPr>
          <p:cNvPicPr>
            <a:picLocks noChangeAspect="1"/>
          </p:cNvPicPr>
          <p:nvPr/>
        </p:nvPicPr>
        <p:blipFill>
          <a:blip r:embed="rId12" cstate="print"/>
          <a:stretch>
            <a:fillRect/>
          </a:stretch>
        </p:blipFill>
        <p:spPr>
          <a:xfrm>
            <a:off x="6096000" y="3276600"/>
            <a:ext cx="2133600" cy="1619702"/>
          </a:xfrm>
          <a:prstGeom prst="rect">
            <a:avLst/>
          </a:prstGeom>
        </p:spPr>
      </p:pic>
      <p:pic>
        <p:nvPicPr>
          <p:cNvPr id="44" name="Picture 43" descr="4341eebecc67e47aa570993296a53316.png">
            <a:extLst>
              <a:ext uri="{FF2B5EF4-FFF2-40B4-BE49-F238E27FC236}">
                <a16:creationId xmlns:a16="http://schemas.microsoft.com/office/drawing/2014/main" id="{58C16616-2F57-4EDF-8A17-7E9D25641399}"/>
              </a:ext>
            </a:extLst>
          </p:cNvPr>
          <p:cNvPicPr>
            <a:picLocks noChangeAspect="1"/>
          </p:cNvPicPr>
          <p:nvPr/>
        </p:nvPicPr>
        <p:blipFill>
          <a:blip r:embed="rId13" cstate="print"/>
          <a:stretch>
            <a:fillRect/>
          </a:stretch>
        </p:blipFill>
        <p:spPr>
          <a:xfrm>
            <a:off x="8128002" y="2514603"/>
            <a:ext cx="1119124" cy="1258385"/>
          </a:xfrm>
          <a:prstGeom prst="rect">
            <a:avLst/>
          </a:prstGeom>
        </p:spPr>
      </p:pic>
      <p:pic>
        <p:nvPicPr>
          <p:cNvPr id="45" name="Picture 44" descr="43b282e5574b9381f3f2c3655d492a4e.png">
            <a:hlinkClick r:id="rId14" action="ppaction://hlinksldjump"/>
            <a:extLst>
              <a:ext uri="{FF2B5EF4-FFF2-40B4-BE49-F238E27FC236}">
                <a16:creationId xmlns:a16="http://schemas.microsoft.com/office/drawing/2014/main" id="{78AC5BE0-D6A6-4256-91EE-04E147A73BD6}"/>
              </a:ext>
            </a:extLst>
          </p:cNvPr>
          <p:cNvPicPr>
            <a:picLocks noChangeAspect="1"/>
          </p:cNvPicPr>
          <p:nvPr/>
        </p:nvPicPr>
        <p:blipFill>
          <a:blip r:embed="rId15" cstate="print"/>
          <a:stretch>
            <a:fillRect/>
          </a:stretch>
        </p:blipFill>
        <p:spPr>
          <a:xfrm>
            <a:off x="7670800" y="114303"/>
            <a:ext cx="1320800" cy="990600"/>
          </a:xfrm>
          <a:prstGeom prst="rect">
            <a:avLst/>
          </a:prstGeom>
        </p:spPr>
      </p:pic>
      <p:pic>
        <p:nvPicPr>
          <p:cNvPr id="46" name="Picture 45" descr="43b282e5574b9381f3f2c3655d492a4e.png">
            <a:hlinkClick r:id="rId16" action="ppaction://hlinksldjump"/>
            <a:extLst>
              <a:ext uri="{FF2B5EF4-FFF2-40B4-BE49-F238E27FC236}">
                <a16:creationId xmlns:a16="http://schemas.microsoft.com/office/drawing/2014/main" id="{CDEDD37E-247E-4998-BD9B-D090C661D326}"/>
              </a:ext>
            </a:extLst>
          </p:cNvPr>
          <p:cNvPicPr>
            <a:picLocks noChangeAspect="1"/>
          </p:cNvPicPr>
          <p:nvPr/>
        </p:nvPicPr>
        <p:blipFill>
          <a:blip r:embed="rId15" cstate="print"/>
          <a:stretch>
            <a:fillRect/>
          </a:stretch>
        </p:blipFill>
        <p:spPr>
          <a:xfrm>
            <a:off x="9424489" y="114303"/>
            <a:ext cx="1320800" cy="990600"/>
          </a:xfrm>
          <a:prstGeom prst="rect">
            <a:avLst/>
          </a:prstGeom>
        </p:spPr>
      </p:pic>
      <p:pic>
        <p:nvPicPr>
          <p:cNvPr id="47" name="Picture 46" descr="43b282e5574b9381f3f2c3655d492a4e.png">
            <a:hlinkClick r:id="rId17" action="ppaction://hlinksldjump"/>
            <a:extLst>
              <a:ext uri="{FF2B5EF4-FFF2-40B4-BE49-F238E27FC236}">
                <a16:creationId xmlns:a16="http://schemas.microsoft.com/office/drawing/2014/main" id="{20FB4B2D-669C-4DB8-A15F-488EE40D6F26}"/>
              </a:ext>
            </a:extLst>
          </p:cNvPr>
          <p:cNvPicPr>
            <a:picLocks noChangeAspect="1"/>
          </p:cNvPicPr>
          <p:nvPr/>
        </p:nvPicPr>
        <p:blipFill>
          <a:blip r:embed="rId15" cstate="print"/>
          <a:stretch>
            <a:fillRect/>
          </a:stretch>
        </p:blipFill>
        <p:spPr>
          <a:xfrm>
            <a:off x="10745289" y="114303"/>
            <a:ext cx="1320800" cy="990600"/>
          </a:xfrm>
          <a:prstGeom prst="rect">
            <a:avLst/>
          </a:prstGeom>
        </p:spPr>
      </p:pic>
      <p:pic>
        <p:nvPicPr>
          <p:cNvPr id="51" name="Picture 2">
            <a:hlinkClick r:id="rId18" action="ppaction://hlinksldjump"/>
            <a:extLst>
              <a:ext uri="{FF2B5EF4-FFF2-40B4-BE49-F238E27FC236}">
                <a16:creationId xmlns:a16="http://schemas.microsoft.com/office/drawing/2014/main" id="{77D4C738-7709-444A-A0FE-768F14C816F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5487" y="1902267"/>
            <a:ext cx="5108575" cy="510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Tieng-tinh-tinh-www_nhacchuongvui_com">
            <a:hlinkClick r:id="" action="ppaction://media"/>
            <a:extLst>
              <a:ext uri="{FF2B5EF4-FFF2-40B4-BE49-F238E27FC236}">
                <a16:creationId xmlns:a16="http://schemas.microsoft.com/office/drawing/2014/main" id="{8570F3D9-E1F6-46A0-84FA-79CBBE1E864A}"/>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040331" y="6316135"/>
            <a:ext cx="541867" cy="541867"/>
          </a:xfrm>
          <a:prstGeom prst="rect">
            <a:avLst/>
          </a:prstGeom>
        </p:spPr>
      </p:pic>
      <p:pic>
        <p:nvPicPr>
          <p:cNvPr id="53" name="Tieng-tinh-tinh-www_nhacchuongvui_com">
            <a:hlinkClick r:id="" action="ppaction://media"/>
            <a:extLst>
              <a:ext uri="{FF2B5EF4-FFF2-40B4-BE49-F238E27FC236}">
                <a16:creationId xmlns:a16="http://schemas.microsoft.com/office/drawing/2014/main" id="{E6662BE1-CD8B-4A37-A1BB-889CA9BD287E}"/>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59846" y="4191645"/>
            <a:ext cx="541867" cy="1685752"/>
          </a:xfrm>
          <a:prstGeom prst="rect">
            <a:avLst/>
          </a:prstGeom>
        </p:spPr>
      </p:pic>
      <p:pic>
        <p:nvPicPr>
          <p:cNvPr id="54" name="Tieng-tinh-tinh-www_nhacchuongvui_com">
            <a:hlinkClick r:id="" action="ppaction://media"/>
            <a:extLst>
              <a:ext uri="{FF2B5EF4-FFF2-40B4-BE49-F238E27FC236}">
                <a16:creationId xmlns:a16="http://schemas.microsoft.com/office/drawing/2014/main" id="{708F38E7-F577-4A32-AAB0-12D5464291DA}"/>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67354" y="2813932"/>
            <a:ext cx="541867" cy="1685752"/>
          </a:xfrm>
          <a:prstGeom prst="rect">
            <a:avLst/>
          </a:prstGeom>
        </p:spPr>
      </p:pic>
    </p:spTree>
    <p:extLst>
      <p:ext uri="{BB962C8B-B14F-4D97-AF65-F5344CB8AC3E}">
        <p14:creationId xmlns:p14="http://schemas.microsoft.com/office/powerpoint/2010/main" val="2077961186"/>
      </p:ext>
    </p:extLst>
  </p:cSld>
  <p:clrMapOvr>
    <a:masterClrMapping/>
  </p:clrMapOvr>
  <p:transition>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2"/>
                </p:tgtEl>
              </p:cMediaNode>
            </p:audio>
            <p:seq concurrent="1" nextAc="seek">
              <p:cTn id="3" restart="whenNotActive" fill="hold" evtFilter="cancelBubble" nodeType="interactiveSeq">
                <p:stCondLst>
                  <p:cond evt="onClick" delay="0">
                    <p:tgtEl>
                      <p:spTgt spid="45"/>
                    </p:tgtEl>
                  </p:cond>
                </p:stCondLst>
                <p:endSync evt="end" delay="0">
                  <p:rtn val="all"/>
                </p:endSync>
                <p:childTnLst>
                  <p:par>
                    <p:cTn id="4" fill="hold">
                      <p:stCondLst>
                        <p:cond delay="0"/>
                      </p:stCondLst>
                      <p:childTnLst>
                        <p:par>
                          <p:cTn id="5" fill="hold">
                            <p:stCondLst>
                              <p:cond delay="0"/>
                            </p:stCondLst>
                            <p:childTnLst>
                              <p:par>
                                <p:cTn id="6" presetID="6" presetClass="entr" presetSubtype="16" fill="hold" nodeType="withEffect">
                                  <p:stCondLst>
                                    <p:cond delay="0"/>
                                  </p:stCondLst>
                                  <p:childTnLst>
                                    <p:set>
                                      <p:cBhvr>
                                        <p:cTn id="7" dur="1" fill="hold">
                                          <p:stCondLst>
                                            <p:cond delay="0"/>
                                          </p:stCondLst>
                                        </p:cTn>
                                        <p:tgtEl>
                                          <p:spTgt spid="40"/>
                                        </p:tgtEl>
                                        <p:attrNameLst>
                                          <p:attrName>style.visibility</p:attrName>
                                        </p:attrNameLst>
                                      </p:cBhvr>
                                      <p:to>
                                        <p:strVal val="visible"/>
                                      </p:to>
                                    </p:set>
                                    <p:animEffect transition="in" filter="circle(in)">
                                      <p:cBhvr>
                                        <p:cTn id="8" dur="2000"/>
                                        <p:tgtEl>
                                          <p:spTgt spid="40"/>
                                        </p:tgtEl>
                                      </p:cBhvr>
                                    </p:animEffect>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3448" fill="hold"/>
                                        <p:tgtEl>
                                          <p:spTgt spid="52"/>
                                        </p:tgtEl>
                                      </p:cBhvr>
                                    </p:cmd>
                                  </p:childTnLst>
                                </p:cTn>
                              </p:par>
                            </p:childTnLst>
                          </p:cTn>
                        </p:par>
                      </p:childTnLst>
                    </p:cTn>
                  </p:par>
                </p:childTnLst>
              </p:cTn>
              <p:nextCondLst>
                <p:cond evt="onClick" delay="0">
                  <p:tgtEl>
                    <p:spTgt spid="45"/>
                  </p:tgtEl>
                </p:cond>
              </p:nextCondLst>
            </p:seq>
            <p:audio>
              <p:cMediaNode vol="80000">
                <p:cTn id="12" fill="hold" display="0">
                  <p:stCondLst>
                    <p:cond delay="indefinite"/>
                  </p:stCondLst>
                  <p:endCondLst>
                    <p:cond evt="onStopAudio" delay="0">
                      <p:tgtEl>
                        <p:sldTgt/>
                      </p:tgtEl>
                    </p:cond>
                  </p:endCondLst>
                </p:cTn>
                <p:tgtEl>
                  <p:spTgt spid="53"/>
                </p:tgtEl>
              </p:cMediaNode>
            </p:audio>
            <p:seq concurrent="1" nextAc="seek">
              <p:cTn id="13" restart="whenNotActive" fill="hold" evtFilter="cancelBubble" nodeType="interactiveSeq">
                <p:stCondLst>
                  <p:cond evt="onClick" delay="0">
                    <p:tgtEl>
                      <p:spTgt spid="46"/>
                    </p:tgtEl>
                  </p:cond>
                </p:stCondLst>
                <p:endSync evt="end" delay="0">
                  <p:rtn val="all"/>
                </p:endSync>
                <p:childTnLst>
                  <p:par>
                    <p:cTn id="14" fill="hold">
                      <p:stCondLst>
                        <p:cond delay="0"/>
                      </p:stCondLst>
                      <p:childTnLst>
                        <p:par>
                          <p:cTn id="15" fill="hold">
                            <p:stCondLst>
                              <p:cond delay="0"/>
                            </p:stCondLst>
                            <p:childTnLst>
                              <p:par>
                                <p:cTn id="16" presetID="6" presetClass="entr" presetSubtype="16"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circle(in)">
                                      <p:cBhvr>
                                        <p:cTn id="18" dur="2000"/>
                                        <p:tgtEl>
                                          <p:spTgt spid="42"/>
                                        </p:tgtEl>
                                      </p:cBhvr>
                                    </p:animEffect>
                                  </p:childTnLst>
                                </p:cTn>
                              </p:par>
                            </p:childTnLst>
                          </p:cTn>
                        </p:par>
                        <p:par>
                          <p:cTn id="19" fill="hold">
                            <p:stCondLst>
                              <p:cond delay="2000"/>
                            </p:stCondLst>
                            <p:childTnLst>
                              <p:par>
                                <p:cTn id="20" presetID="1" presetClass="mediacall" presetSubtype="0" fill="hold" nodeType="afterEffect">
                                  <p:stCondLst>
                                    <p:cond delay="0"/>
                                  </p:stCondLst>
                                  <p:childTnLst>
                                    <p:cmd type="call" cmd="playFrom(0.0)">
                                      <p:cBhvr>
                                        <p:cTn id="21" dur="3448" fill="hold"/>
                                        <p:tgtEl>
                                          <p:spTgt spid="54"/>
                                        </p:tgtEl>
                                      </p:cBhvr>
                                    </p:cmd>
                                  </p:childTnLst>
                                </p:cTn>
                              </p:par>
                            </p:childTnLst>
                          </p:cTn>
                        </p:par>
                      </p:childTnLst>
                    </p:cTn>
                  </p:par>
                </p:childTnLst>
              </p:cTn>
              <p:nextCondLst>
                <p:cond evt="onClick" delay="0">
                  <p:tgtEl>
                    <p:spTgt spid="46"/>
                  </p:tgtEl>
                </p:cond>
              </p:nextCondLst>
            </p:seq>
            <p:audio>
              <p:cMediaNode vol="80000">
                <p:cTn id="22" fill="hold" display="0">
                  <p:stCondLst>
                    <p:cond delay="indefinite"/>
                  </p:stCondLst>
                  <p:endCondLst>
                    <p:cond evt="onStopAudio" delay="0">
                      <p:tgtEl>
                        <p:sldTgt/>
                      </p:tgtEl>
                    </p:cond>
                  </p:endCondLst>
                </p:cTn>
                <p:tgtEl>
                  <p:spTgt spid="54"/>
                </p:tgtEl>
              </p:cMediaNode>
            </p:audio>
            <p:seq concurrent="1" nextAc="seek">
              <p:cTn id="23" restart="whenNotActive" fill="hold" evtFilter="cancelBubble" nodeType="interactiveSeq">
                <p:stCondLst>
                  <p:cond evt="onClick" delay="0">
                    <p:tgtEl>
                      <p:spTgt spid="47"/>
                    </p:tgtEl>
                  </p:cond>
                </p:stCondLst>
                <p:endSync evt="end" delay="0">
                  <p:rtn val="all"/>
                </p:endSync>
                <p:childTnLst>
                  <p:par>
                    <p:cTn id="24" fill="hold">
                      <p:stCondLst>
                        <p:cond delay="0"/>
                      </p:stCondLst>
                      <p:childTnLst>
                        <p:par>
                          <p:cTn id="25" fill="hold">
                            <p:stCondLst>
                              <p:cond delay="0"/>
                            </p:stCondLst>
                            <p:childTnLst>
                              <p:par>
                                <p:cTn id="26" presetID="6" presetClass="entr" presetSubtype="16"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circle(in)">
                                      <p:cBhvr>
                                        <p:cTn id="28" dur="2000"/>
                                        <p:tgtEl>
                                          <p:spTgt spid="43"/>
                                        </p:tgtEl>
                                      </p:cBhvr>
                                    </p:animEffect>
                                  </p:childTnLst>
                                </p:cTn>
                              </p:par>
                            </p:childTnLst>
                          </p:cTn>
                        </p:par>
                        <p:par>
                          <p:cTn id="29" fill="hold">
                            <p:stCondLst>
                              <p:cond delay="2000"/>
                            </p:stCondLst>
                            <p:childTnLst>
                              <p:par>
                                <p:cTn id="30" presetID="1" presetClass="mediacall" presetSubtype="0" fill="hold" nodeType="afterEffect">
                                  <p:stCondLst>
                                    <p:cond delay="0"/>
                                  </p:stCondLst>
                                  <p:childTnLst>
                                    <p:cmd type="call" cmd="playFrom(0.0)">
                                      <p:cBhvr>
                                        <p:cTn id="31" dur="3448" fill="hold"/>
                                        <p:tgtEl>
                                          <p:spTgt spid="53"/>
                                        </p:tgtEl>
                                      </p:cBhvr>
                                    </p:cmd>
                                  </p:childTnLst>
                                </p:cTn>
                              </p:par>
                            </p:childTnLst>
                          </p:cTn>
                        </p:par>
                      </p:childTnLst>
                    </p:cTn>
                  </p:par>
                </p:childTnLst>
              </p:cTn>
              <p:nextCondLst>
                <p:cond evt="onClick" delay="0">
                  <p:tgtEl>
                    <p:spTgt spid="4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6A048-333E-45EE-BF6C-0FD0E7761B8C}"/>
              </a:ext>
            </a:extLst>
          </p:cNvPr>
          <p:cNvSpPr>
            <a:spLocks noGrp="1"/>
          </p:cNvSpPr>
          <p:nvPr>
            <p:ph type="title"/>
          </p:nvPr>
        </p:nvSpPr>
        <p:spPr/>
        <p:txBody>
          <a:bodyPr/>
          <a:lstStyle/>
          <a:p>
            <a:endParaRPr lang="en-US"/>
          </a:p>
        </p:txBody>
      </p:sp>
      <p:grpSp>
        <p:nvGrpSpPr>
          <p:cNvPr id="3" name="Group 2">
            <a:extLst>
              <a:ext uri="{FF2B5EF4-FFF2-40B4-BE49-F238E27FC236}">
                <a16:creationId xmlns:a16="http://schemas.microsoft.com/office/drawing/2014/main" id="{B18D5A84-6679-4780-AB62-DA5FBAEDF02F}"/>
              </a:ext>
            </a:extLst>
          </p:cNvPr>
          <p:cNvGrpSpPr/>
          <p:nvPr/>
        </p:nvGrpSpPr>
        <p:grpSpPr>
          <a:xfrm>
            <a:off x="415225" y="4688591"/>
            <a:ext cx="5632627" cy="1288256"/>
            <a:chOff x="311419" y="3516443"/>
            <a:chExt cx="4224470" cy="966192"/>
          </a:xfrm>
        </p:grpSpPr>
        <p:grpSp>
          <p:nvGrpSpPr>
            <p:cNvPr id="4" name="Group 3">
              <a:extLst>
                <a:ext uri="{FF2B5EF4-FFF2-40B4-BE49-F238E27FC236}">
                  <a16:creationId xmlns:a16="http://schemas.microsoft.com/office/drawing/2014/main" id="{53FED11B-1B92-4B00-9B32-56F8F52DF2CF}"/>
                </a:ext>
              </a:extLst>
            </p:cNvPr>
            <p:cNvGrpSpPr/>
            <p:nvPr/>
          </p:nvGrpSpPr>
          <p:grpSpPr>
            <a:xfrm>
              <a:off x="619802" y="3516443"/>
              <a:ext cx="3916087" cy="966192"/>
              <a:chOff x="129540" y="128016"/>
              <a:chExt cx="11932920" cy="1710781"/>
            </a:xfrm>
          </p:grpSpPr>
          <p:sp>
            <p:nvSpPr>
              <p:cNvPr id="10" name="Rectangle 9">
                <a:extLst>
                  <a:ext uri="{FF2B5EF4-FFF2-40B4-BE49-F238E27FC236}">
                    <a16:creationId xmlns:a16="http://schemas.microsoft.com/office/drawing/2014/main" id="{411559F9-75C2-48F5-8134-28BC1A9CB22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5400">
                    <a:solidFill>
                      <a:prstClr val="white"/>
                    </a:solidFill>
                    <a:latin typeface="Calibri" panose="020F0502020204030204"/>
                    <a:cs typeface="Arial"/>
                    <a:sym typeface="Arial"/>
                  </a:rPr>
                  <a:t>*</a:t>
                </a:r>
              </a:p>
            </p:txBody>
          </p:sp>
          <p:sp>
            <p:nvSpPr>
              <p:cNvPr id="11" name="TextBox 10">
                <a:extLst>
                  <a:ext uri="{FF2B5EF4-FFF2-40B4-BE49-F238E27FC236}">
                    <a16:creationId xmlns:a16="http://schemas.microsoft.com/office/drawing/2014/main" id="{7779446A-46FF-412A-9A0C-839C92CD1ACD}"/>
                  </a:ext>
                </a:extLst>
              </p:cNvPr>
              <p:cNvSpPr txBox="1"/>
              <p:nvPr/>
            </p:nvSpPr>
            <p:spPr>
              <a:xfrm>
                <a:off x="3775600" y="389224"/>
                <a:ext cx="4599917" cy="1226166"/>
              </a:xfrm>
              <a:prstGeom prst="rect">
                <a:avLst/>
              </a:prstGeom>
              <a:noFill/>
            </p:spPr>
            <p:txBody>
              <a:bodyPr wrap="square">
                <a:spAutoFit/>
              </a:bodyPr>
              <a:lstStyle/>
              <a:p>
                <a:pPr defTabSz="1219170">
                  <a:spcBef>
                    <a:spcPct val="50000"/>
                  </a:spcBef>
                  <a:defRPr/>
                </a:pPr>
                <a:r>
                  <a:rPr lang="en-US" altLang="en-US" sz="5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Gió</a:t>
                </a:r>
                <a:endParaRPr lang="en-US" altLang="en-US" sz="5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FA7BF2C9-9887-4F8F-8833-50507E664EE8}"/>
                </a:ext>
              </a:extLst>
            </p:cNvPr>
            <p:cNvGrpSpPr/>
            <p:nvPr/>
          </p:nvGrpSpPr>
          <p:grpSpPr>
            <a:xfrm>
              <a:off x="311419" y="3516443"/>
              <a:ext cx="918025" cy="912332"/>
              <a:chOff x="314258" y="3228962"/>
              <a:chExt cx="1228335" cy="1224365"/>
            </a:xfrm>
          </p:grpSpPr>
          <p:grpSp>
            <p:nvGrpSpPr>
              <p:cNvPr id="6" name="Google Shape;3605;p43">
                <a:extLst>
                  <a:ext uri="{FF2B5EF4-FFF2-40B4-BE49-F238E27FC236}">
                    <a16:creationId xmlns:a16="http://schemas.microsoft.com/office/drawing/2014/main" id="{C1070A34-E473-41E6-9F8C-50D987334677}"/>
                  </a:ext>
                </a:extLst>
              </p:cNvPr>
              <p:cNvGrpSpPr/>
              <p:nvPr/>
            </p:nvGrpSpPr>
            <p:grpSpPr>
              <a:xfrm>
                <a:off x="314258" y="3228962"/>
                <a:ext cx="1228335" cy="1224365"/>
                <a:chOff x="3190585" y="1598925"/>
                <a:chExt cx="1225500" cy="1225500"/>
              </a:xfrm>
            </p:grpSpPr>
            <p:sp>
              <p:nvSpPr>
                <p:cNvPr id="8" name="Google Shape;3606;p43">
                  <a:extLst>
                    <a:ext uri="{FF2B5EF4-FFF2-40B4-BE49-F238E27FC236}">
                      <a16:creationId xmlns:a16="http://schemas.microsoft.com/office/drawing/2014/main" id="{75DD63D7-1A8F-441F-A5FA-0702F18A3BB1}"/>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5400" kern="0">
                    <a:solidFill>
                      <a:srgbClr val="000000"/>
                    </a:solidFill>
                    <a:latin typeface="Arial"/>
                    <a:cs typeface="Arial"/>
                    <a:sym typeface="Arial"/>
                  </a:endParaRPr>
                </a:p>
              </p:txBody>
            </p:sp>
            <p:sp>
              <p:nvSpPr>
                <p:cNvPr id="9" name="Google Shape;3607;p43">
                  <a:extLst>
                    <a:ext uri="{FF2B5EF4-FFF2-40B4-BE49-F238E27FC236}">
                      <a16:creationId xmlns:a16="http://schemas.microsoft.com/office/drawing/2014/main" id="{2E674A0A-6463-4435-A77D-7A159A35A7D8}"/>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5400" kern="0">
                    <a:solidFill>
                      <a:srgbClr val="000000"/>
                    </a:solidFill>
                    <a:latin typeface="Arial"/>
                    <a:cs typeface="Arial"/>
                    <a:sym typeface="Arial"/>
                  </a:endParaRPr>
                </a:p>
              </p:txBody>
            </p:sp>
          </p:grpSp>
          <p:pic>
            <p:nvPicPr>
              <p:cNvPr id="7" name="Picture 6">
                <a:extLst>
                  <a:ext uri="{FF2B5EF4-FFF2-40B4-BE49-F238E27FC236}">
                    <a16:creationId xmlns:a16="http://schemas.microsoft.com/office/drawing/2014/main" id="{511E8A64-0663-47EE-8EDA-A0F3E354CC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8B3F86FF-3F43-4827-983B-255E53AF4CDA}"/>
              </a:ext>
            </a:extLst>
          </p:cNvPr>
          <p:cNvGrpSpPr/>
          <p:nvPr/>
        </p:nvGrpSpPr>
        <p:grpSpPr>
          <a:xfrm>
            <a:off x="6245509" y="2307669"/>
            <a:ext cx="5826497" cy="1360987"/>
            <a:chOff x="4684130" y="1730750"/>
            <a:chExt cx="4369873" cy="1020740"/>
          </a:xfrm>
        </p:grpSpPr>
        <p:grpSp>
          <p:nvGrpSpPr>
            <p:cNvPr id="13" name="Group 12">
              <a:extLst>
                <a:ext uri="{FF2B5EF4-FFF2-40B4-BE49-F238E27FC236}">
                  <a16:creationId xmlns:a16="http://schemas.microsoft.com/office/drawing/2014/main" id="{3CEE8F96-B1A4-4DA4-AED1-C3A5164E000A}"/>
                </a:ext>
              </a:extLst>
            </p:cNvPr>
            <p:cNvGrpSpPr/>
            <p:nvPr/>
          </p:nvGrpSpPr>
          <p:grpSpPr>
            <a:xfrm>
              <a:off x="5066055" y="1785298"/>
              <a:ext cx="3987948" cy="966192"/>
              <a:chOff x="129540" y="128016"/>
              <a:chExt cx="11932920" cy="1710781"/>
            </a:xfrm>
          </p:grpSpPr>
          <p:sp>
            <p:nvSpPr>
              <p:cNvPr id="19" name="Rectangle 18">
                <a:extLst>
                  <a:ext uri="{FF2B5EF4-FFF2-40B4-BE49-F238E27FC236}">
                    <a16:creationId xmlns:a16="http://schemas.microsoft.com/office/drawing/2014/main" id="{13C67E86-AC46-47DD-BC12-FBF427C72D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5400">
                    <a:solidFill>
                      <a:prstClr val="white"/>
                    </a:solidFill>
                    <a:latin typeface="Calibri" panose="020F0502020204030204"/>
                    <a:cs typeface="Arial"/>
                    <a:sym typeface="Arial"/>
                  </a:rPr>
                  <a:t>*</a:t>
                </a:r>
              </a:p>
            </p:txBody>
          </p:sp>
          <p:sp>
            <p:nvSpPr>
              <p:cNvPr id="20" name="TextBox 19">
                <a:extLst>
                  <a:ext uri="{FF2B5EF4-FFF2-40B4-BE49-F238E27FC236}">
                    <a16:creationId xmlns:a16="http://schemas.microsoft.com/office/drawing/2014/main" id="{5CAEA759-1329-44C2-AFA8-A23B62E72688}"/>
                  </a:ext>
                </a:extLst>
              </p:cNvPr>
              <p:cNvSpPr txBox="1"/>
              <p:nvPr/>
            </p:nvSpPr>
            <p:spPr>
              <a:xfrm>
                <a:off x="1907836" y="261457"/>
                <a:ext cx="8670882" cy="1226165"/>
              </a:xfrm>
              <a:prstGeom prst="rect">
                <a:avLst/>
              </a:prstGeom>
              <a:noFill/>
            </p:spPr>
            <p:txBody>
              <a:bodyPr wrap="square">
                <a:spAutoFit/>
              </a:bodyPr>
              <a:lstStyle/>
              <a:p>
                <a:pPr defTabSz="1219170">
                  <a:spcBef>
                    <a:spcPct val="50000"/>
                  </a:spcBef>
                  <a:defRPr/>
                </a:pPr>
                <a:r>
                  <a:rPr lang="en-US" altLang="en-US" sz="5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Ngôi</a:t>
                </a:r>
                <a:r>
                  <a:rPr lang="en-US" altLang="en-US" sz="5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5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sao</a:t>
                </a:r>
                <a:endParaRPr lang="en-US" altLang="en-US" sz="5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14" name="Group 13">
              <a:extLst>
                <a:ext uri="{FF2B5EF4-FFF2-40B4-BE49-F238E27FC236}">
                  <a16:creationId xmlns:a16="http://schemas.microsoft.com/office/drawing/2014/main" id="{F4517538-0697-4079-9B74-658A93E60E19}"/>
                </a:ext>
              </a:extLst>
            </p:cNvPr>
            <p:cNvGrpSpPr/>
            <p:nvPr/>
          </p:nvGrpSpPr>
          <p:grpSpPr>
            <a:xfrm>
              <a:off x="4684130" y="1730750"/>
              <a:ext cx="990103" cy="988223"/>
              <a:chOff x="5304987" y="1743054"/>
              <a:chExt cx="1228335" cy="1224365"/>
            </a:xfrm>
          </p:grpSpPr>
          <p:grpSp>
            <p:nvGrpSpPr>
              <p:cNvPr id="15" name="Google Shape;3605;p43">
                <a:extLst>
                  <a:ext uri="{FF2B5EF4-FFF2-40B4-BE49-F238E27FC236}">
                    <a16:creationId xmlns:a16="http://schemas.microsoft.com/office/drawing/2014/main" id="{4420B59D-4744-4174-8EB9-0BC396F1C7DD}"/>
                  </a:ext>
                </a:extLst>
              </p:cNvPr>
              <p:cNvGrpSpPr/>
              <p:nvPr/>
            </p:nvGrpSpPr>
            <p:grpSpPr>
              <a:xfrm>
                <a:off x="5304987" y="1743054"/>
                <a:ext cx="1228335" cy="1224365"/>
                <a:chOff x="3190585" y="1598925"/>
                <a:chExt cx="1225500" cy="1225500"/>
              </a:xfrm>
            </p:grpSpPr>
            <p:sp>
              <p:nvSpPr>
                <p:cNvPr id="17" name="Google Shape;3606;p43">
                  <a:extLst>
                    <a:ext uri="{FF2B5EF4-FFF2-40B4-BE49-F238E27FC236}">
                      <a16:creationId xmlns:a16="http://schemas.microsoft.com/office/drawing/2014/main" id="{C9F1BDB7-E60A-4109-B8D2-3B8736778D61}"/>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5400" kern="0">
                    <a:solidFill>
                      <a:srgbClr val="000000"/>
                    </a:solidFill>
                    <a:latin typeface="Arial"/>
                    <a:cs typeface="Arial"/>
                    <a:sym typeface="Arial"/>
                  </a:endParaRPr>
                </a:p>
              </p:txBody>
            </p:sp>
            <p:sp>
              <p:nvSpPr>
                <p:cNvPr id="18" name="Google Shape;3607;p43">
                  <a:extLst>
                    <a:ext uri="{FF2B5EF4-FFF2-40B4-BE49-F238E27FC236}">
                      <a16:creationId xmlns:a16="http://schemas.microsoft.com/office/drawing/2014/main" id="{55CCE40D-799B-41CF-9E33-D56C7EFD092E}"/>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5400" kern="0">
                    <a:solidFill>
                      <a:srgbClr val="000000"/>
                    </a:solidFill>
                    <a:latin typeface="Arial"/>
                    <a:cs typeface="Arial"/>
                    <a:sym typeface="Arial"/>
                  </a:endParaRPr>
                </a:p>
              </p:txBody>
            </p:sp>
          </p:grpSp>
          <p:pic>
            <p:nvPicPr>
              <p:cNvPr id="16" name="Picture 15">
                <a:extLst>
                  <a:ext uri="{FF2B5EF4-FFF2-40B4-BE49-F238E27FC236}">
                    <a16:creationId xmlns:a16="http://schemas.microsoft.com/office/drawing/2014/main" id="{D222FA6F-A424-4DD8-B976-AB92D99D37B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21" name="Group 20">
            <a:extLst>
              <a:ext uri="{FF2B5EF4-FFF2-40B4-BE49-F238E27FC236}">
                <a16:creationId xmlns:a16="http://schemas.microsoft.com/office/drawing/2014/main" id="{E4751DF0-5EC8-4E37-8501-F765AE8790F0}"/>
              </a:ext>
            </a:extLst>
          </p:cNvPr>
          <p:cNvGrpSpPr/>
          <p:nvPr/>
        </p:nvGrpSpPr>
        <p:grpSpPr>
          <a:xfrm>
            <a:off x="352775" y="2353645"/>
            <a:ext cx="5646933" cy="1288256"/>
            <a:chOff x="264580" y="1765233"/>
            <a:chExt cx="4235200" cy="966192"/>
          </a:xfrm>
        </p:grpSpPr>
        <p:grpSp>
          <p:nvGrpSpPr>
            <p:cNvPr id="22" name="Group 21">
              <a:extLst>
                <a:ext uri="{FF2B5EF4-FFF2-40B4-BE49-F238E27FC236}">
                  <a16:creationId xmlns:a16="http://schemas.microsoft.com/office/drawing/2014/main" id="{056E0F3B-AEB3-4F26-9D15-6F662C4557E4}"/>
                </a:ext>
              </a:extLst>
            </p:cNvPr>
            <p:cNvGrpSpPr/>
            <p:nvPr/>
          </p:nvGrpSpPr>
          <p:grpSpPr>
            <a:xfrm>
              <a:off x="655913" y="1765233"/>
              <a:ext cx="3843867" cy="966192"/>
              <a:chOff x="129540" y="128016"/>
              <a:chExt cx="11932920" cy="1710781"/>
            </a:xfrm>
          </p:grpSpPr>
          <p:sp>
            <p:nvSpPr>
              <p:cNvPr id="28" name="Rectangle 27">
                <a:extLst>
                  <a:ext uri="{FF2B5EF4-FFF2-40B4-BE49-F238E27FC236}">
                    <a16:creationId xmlns:a16="http://schemas.microsoft.com/office/drawing/2014/main" id="{D9BF05D6-0DE4-4F40-A81A-3F21F344657A}"/>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5400">
                    <a:solidFill>
                      <a:prstClr val="white"/>
                    </a:solidFill>
                    <a:latin typeface="Calibri" panose="020F0502020204030204"/>
                    <a:cs typeface="Arial"/>
                    <a:sym typeface="Arial"/>
                  </a:rPr>
                  <a:t>*</a:t>
                </a:r>
              </a:p>
            </p:txBody>
          </p:sp>
          <p:sp>
            <p:nvSpPr>
              <p:cNvPr id="29" name="TextBox 28">
                <a:extLst>
                  <a:ext uri="{FF2B5EF4-FFF2-40B4-BE49-F238E27FC236}">
                    <a16:creationId xmlns:a16="http://schemas.microsoft.com/office/drawing/2014/main" id="{F89003D6-BA22-4103-A01D-9644316F69A8}"/>
                  </a:ext>
                </a:extLst>
              </p:cNvPr>
              <p:cNvSpPr txBox="1"/>
              <p:nvPr/>
            </p:nvSpPr>
            <p:spPr>
              <a:xfrm>
                <a:off x="3795813" y="230745"/>
                <a:ext cx="5480101" cy="1226165"/>
              </a:xfrm>
              <a:prstGeom prst="rect">
                <a:avLst/>
              </a:prstGeom>
              <a:noFill/>
            </p:spPr>
            <p:txBody>
              <a:bodyPr wrap="square">
                <a:spAutoFit/>
              </a:bodyPr>
              <a:lstStyle/>
              <a:p>
                <a:pPr defTabSz="1219170">
                  <a:spcBef>
                    <a:spcPct val="50000"/>
                  </a:spcBef>
                  <a:defRPr/>
                </a:pPr>
                <a:r>
                  <a:rPr lang="en-US" altLang="en-US" sz="5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Biển</a:t>
                </a:r>
                <a:endParaRPr lang="en-US" altLang="en-US" sz="5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23" name="Group 22">
              <a:extLst>
                <a:ext uri="{FF2B5EF4-FFF2-40B4-BE49-F238E27FC236}">
                  <a16:creationId xmlns:a16="http://schemas.microsoft.com/office/drawing/2014/main" id="{D2DDC5BC-9055-4A1B-A3E0-859247D6ECB9}"/>
                </a:ext>
              </a:extLst>
            </p:cNvPr>
            <p:cNvGrpSpPr/>
            <p:nvPr/>
          </p:nvGrpSpPr>
          <p:grpSpPr>
            <a:xfrm>
              <a:off x="264580" y="1783360"/>
              <a:ext cx="918025" cy="912332"/>
              <a:chOff x="223256" y="1570336"/>
              <a:chExt cx="1228335" cy="1224365"/>
            </a:xfrm>
          </p:grpSpPr>
          <p:grpSp>
            <p:nvGrpSpPr>
              <p:cNvPr id="24" name="Google Shape;3605;p43">
                <a:extLst>
                  <a:ext uri="{FF2B5EF4-FFF2-40B4-BE49-F238E27FC236}">
                    <a16:creationId xmlns:a16="http://schemas.microsoft.com/office/drawing/2014/main" id="{45C39719-363C-462A-93BE-5618965AF1C6}"/>
                  </a:ext>
                </a:extLst>
              </p:cNvPr>
              <p:cNvGrpSpPr/>
              <p:nvPr/>
            </p:nvGrpSpPr>
            <p:grpSpPr>
              <a:xfrm>
                <a:off x="223256" y="1570336"/>
                <a:ext cx="1228335" cy="1224365"/>
                <a:chOff x="3190585" y="1598925"/>
                <a:chExt cx="1225500" cy="1225500"/>
              </a:xfrm>
            </p:grpSpPr>
            <p:sp>
              <p:nvSpPr>
                <p:cNvPr id="26" name="Google Shape;3606;p43">
                  <a:extLst>
                    <a:ext uri="{FF2B5EF4-FFF2-40B4-BE49-F238E27FC236}">
                      <a16:creationId xmlns:a16="http://schemas.microsoft.com/office/drawing/2014/main" id="{52AB688E-C2FD-46E3-88D4-E3A9E6CD33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54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A0026BE2-54DA-4CED-8983-D3C9298619C0}"/>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5400" kern="0">
                    <a:solidFill>
                      <a:srgbClr val="000000"/>
                    </a:solidFill>
                    <a:latin typeface="Arial"/>
                    <a:cs typeface="Arial"/>
                    <a:sym typeface="Arial"/>
                  </a:endParaRPr>
                </a:p>
              </p:txBody>
            </p:sp>
          </p:grpSp>
          <p:pic>
            <p:nvPicPr>
              <p:cNvPr id="25" name="Picture 24">
                <a:extLst>
                  <a:ext uri="{FF2B5EF4-FFF2-40B4-BE49-F238E27FC236}">
                    <a16:creationId xmlns:a16="http://schemas.microsoft.com/office/drawing/2014/main" id="{0753A579-1B8C-49E3-A47B-DE6116829C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30" name="Group 29">
            <a:extLst>
              <a:ext uri="{FF2B5EF4-FFF2-40B4-BE49-F238E27FC236}">
                <a16:creationId xmlns:a16="http://schemas.microsoft.com/office/drawing/2014/main" id="{2F11C284-E18A-4C5A-A384-50175A433E7E}"/>
              </a:ext>
            </a:extLst>
          </p:cNvPr>
          <p:cNvGrpSpPr/>
          <p:nvPr/>
        </p:nvGrpSpPr>
        <p:grpSpPr>
          <a:xfrm>
            <a:off x="6319416" y="4659133"/>
            <a:ext cx="6130673" cy="1317717"/>
            <a:chOff x="4739560" y="3494348"/>
            <a:chExt cx="4598005" cy="988288"/>
          </a:xfrm>
        </p:grpSpPr>
        <p:grpSp>
          <p:nvGrpSpPr>
            <p:cNvPr id="31" name="Group 30">
              <a:extLst>
                <a:ext uri="{FF2B5EF4-FFF2-40B4-BE49-F238E27FC236}">
                  <a16:creationId xmlns:a16="http://schemas.microsoft.com/office/drawing/2014/main" id="{D52D081D-939D-4052-9B51-F322C06AB792}"/>
                </a:ext>
              </a:extLst>
            </p:cNvPr>
            <p:cNvGrpSpPr/>
            <p:nvPr/>
          </p:nvGrpSpPr>
          <p:grpSpPr>
            <a:xfrm>
              <a:off x="5081288" y="3516443"/>
              <a:ext cx="4256277" cy="966193"/>
              <a:chOff x="129540" y="128016"/>
              <a:chExt cx="12784663" cy="1710781"/>
            </a:xfrm>
          </p:grpSpPr>
          <p:sp>
            <p:nvSpPr>
              <p:cNvPr id="37" name="Rectangle 36">
                <a:extLst>
                  <a:ext uri="{FF2B5EF4-FFF2-40B4-BE49-F238E27FC236}">
                    <a16:creationId xmlns:a16="http://schemas.microsoft.com/office/drawing/2014/main" id="{28A16E06-B44C-47BC-9E79-17089C431D2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5400">
                    <a:solidFill>
                      <a:prstClr val="white"/>
                    </a:solidFill>
                    <a:latin typeface="Calibri" panose="020F0502020204030204"/>
                    <a:cs typeface="Arial"/>
                    <a:sym typeface="Arial"/>
                  </a:rPr>
                  <a:t>*</a:t>
                </a:r>
              </a:p>
            </p:txBody>
          </p:sp>
          <p:sp>
            <p:nvSpPr>
              <p:cNvPr id="38" name="TextBox 37">
                <a:extLst>
                  <a:ext uri="{FF2B5EF4-FFF2-40B4-BE49-F238E27FC236}">
                    <a16:creationId xmlns:a16="http://schemas.microsoft.com/office/drawing/2014/main" id="{1B622557-22C4-4816-82ED-B3FEB6200AE2}"/>
                  </a:ext>
                </a:extLst>
              </p:cNvPr>
              <p:cNvSpPr txBox="1"/>
              <p:nvPr/>
            </p:nvSpPr>
            <p:spPr>
              <a:xfrm>
                <a:off x="2221223" y="348987"/>
                <a:ext cx="10692980" cy="1226165"/>
              </a:xfrm>
              <a:prstGeom prst="rect">
                <a:avLst/>
              </a:prstGeom>
              <a:noFill/>
            </p:spPr>
            <p:txBody>
              <a:bodyPr wrap="square">
                <a:spAutoFit/>
              </a:bodyPr>
              <a:lstStyle/>
              <a:p>
                <a:pPr defTabSz="1219170">
                  <a:spcBef>
                    <a:spcPct val="50000"/>
                  </a:spcBef>
                  <a:defRPr/>
                </a:pPr>
                <a:r>
                  <a:rPr lang="en-US" altLang="en-US" sz="5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Tàu</a:t>
                </a:r>
                <a:r>
                  <a:rPr lang="en-US" altLang="en-US" sz="5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5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điện</a:t>
                </a:r>
                <a:endParaRPr lang="en-US" altLang="en-US" sz="5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32" name="Group 31">
              <a:extLst>
                <a:ext uri="{FF2B5EF4-FFF2-40B4-BE49-F238E27FC236}">
                  <a16:creationId xmlns:a16="http://schemas.microsoft.com/office/drawing/2014/main" id="{28796A88-1D21-485E-AF0E-651BCD347C5B}"/>
                </a:ext>
              </a:extLst>
            </p:cNvPr>
            <p:cNvGrpSpPr/>
            <p:nvPr/>
          </p:nvGrpSpPr>
          <p:grpSpPr>
            <a:xfrm>
              <a:off x="4739560" y="3494348"/>
              <a:ext cx="1009385" cy="967608"/>
              <a:chOff x="5233286" y="3228963"/>
              <a:chExt cx="1228335" cy="1224365"/>
            </a:xfrm>
          </p:grpSpPr>
          <p:grpSp>
            <p:nvGrpSpPr>
              <p:cNvPr id="33" name="Google Shape;3605;p43">
                <a:extLst>
                  <a:ext uri="{FF2B5EF4-FFF2-40B4-BE49-F238E27FC236}">
                    <a16:creationId xmlns:a16="http://schemas.microsoft.com/office/drawing/2014/main" id="{6F018CA5-A0C1-482C-8F75-8241483E75C6}"/>
                  </a:ext>
                </a:extLst>
              </p:cNvPr>
              <p:cNvGrpSpPr/>
              <p:nvPr/>
            </p:nvGrpSpPr>
            <p:grpSpPr>
              <a:xfrm>
                <a:off x="5233286" y="3228963"/>
                <a:ext cx="1228335" cy="1224365"/>
                <a:chOff x="3190585" y="1598925"/>
                <a:chExt cx="1225500" cy="1225500"/>
              </a:xfrm>
            </p:grpSpPr>
            <p:sp>
              <p:nvSpPr>
                <p:cNvPr id="35" name="Google Shape;3606;p43">
                  <a:extLst>
                    <a:ext uri="{FF2B5EF4-FFF2-40B4-BE49-F238E27FC236}">
                      <a16:creationId xmlns:a16="http://schemas.microsoft.com/office/drawing/2014/main" id="{E55BA045-E477-4CBD-A336-889B8A508FF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54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53E5BFE3-5886-44EE-87B6-4EBDE2FBCD65}"/>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5400" kern="0">
                    <a:solidFill>
                      <a:srgbClr val="000000"/>
                    </a:solidFill>
                    <a:latin typeface="Arial"/>
                    <a:cs typeface="Arial"/>
                    <a:sym typeface="Arial"/>
                  </a:endParaRPr>
                </a:p>
              </p:txBody>
            </p:sp>
          </p:grpSp>
          <p:pic>
            <p:nvPicPr>
              <p:cNvPr id="34" name="Picture 33">
                <a:extLst>
                  <a:ext uri="{FF2B5EF4-FFF2-40B4-BE49-F238E27FC236}">
                    <a16:creationId xmlns:a16="http://schemas.microsoft.com/office/drawing/2014/main" id="{6298753C-5C45-4BA9-BAF6-9C51B34D941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39" name="Group 38">
            <a:extLst>
              <a:ext uri="{FF2B5EF4-FFF2-40B4-BE49-F238E27FC236}">
                <a16:creationId xmlns:a16="http://schemas.microsoft.com/office/drawing/2014/main" id="{B6D6EA95-22FD-4940-ADC5-E6034E5BF5DE}"/>
              </a:ext>
            </a:extLst>
          </p:cNvPr>
          <p:cNvGrpSpPr/>
          <p:nvPr/>
        </p:nvGrpSpPr>
        <p:grpSpPr>
          <a:xfrm>
            <a:off x="875047" y="254772"/>
            <a:ext cx="10961963" cy="1781626"/>
            <a:chOff x="646746" y="192450"/>
            <a:chExt cx="8221471" cy="1336219"/>
          </a:xfrm>
        </p:grpSpPr>
        <p:grpSp>
          <p:nvGrpSpPr>
            <p:cNvPr id="40" name="Google Shape;3579;p43">
              <a:extLst>
                <a:ext uri="{FF2B5EF4-FFF2-40B4-BE49-F238E27FC236}">
                  <a16:creationId xmlns:a16="http://schemas.microsoft.com/office/drawing/2014/main" id="{BB743CB6-DBDD-4593-A44B-E23467973735}"/>
                </a:ext>
              </a:extLst>
            </p:cNvPr>
            <p:cNvGrpSpPr/>
            <p:nvPr/>
          </p:nvGrpSpPr>
          <p:grpSpPr>
            <a:xfrm>
              <a:off x="646746" y="192450"/>
              <a:ext cx="8221471" cy="1336219"/>
              <a:chOff x="3374500" y="2400975"/>
              <a:chExt cx="2395004" cy="1696203"/>
            </a:xfrm>
          </p:grpSpPr>
          <p:sp>
            <p:nvSpPr>
              <p:cNvPr id="42" name="Google Shape;3580;p43">
                <a:extLst>
                  <a:ext uri="{FF2B5EF4-FFF2-40B4-BE49-F238E27FC236}">
                    <a16:creationId xmlns:a16="http://schemas.microsoft.com/office/drawing/2014/main" id="{C4959551-84E8-48DA-952F-881236E9FAA8}"/>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43" name="Google Shape;3581;p43">
                <a:extLst>
                  <a:ext uri="{FF2B5EF4-FFF2-40B4-BE49-F238E27FC236}">
                    <a16:creationId xmlns:a16="http://schemas.microsoft.com/office/drawing/2014/main" id="{572B1496-D28C-43C6-AE07-52CC45171795}"/>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582;p43">
                <a:extLst>
                  <a:ext uri="{FF2B5EF4-FFF2-40B4-BE49-F238E27FC236}">
                    <a16:creationId xmlns:a16="http://schemas.microsoft.com/office/drawing/2014/main" id="{70FE3FC4-73E9-4D40-BD15-76385CFDC999}"/>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583;p43">
                <a:extLst>
                  <a:ext uri="{FF2B5EF4-FFF2-40B4-BE49-F238E27FC236}">
                    <a16:creationId xmlns:a16="http://schemas.microsoft.com/office/drawing/2014/main" id="{DC0091B7-D9AF-4DB8-B93A-042A86256A24}"/>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584;p43">
                <a:extLst>
                  <a:ext uri="{FF2B5EF4-FFF2-40B4-BE49-F238E27FC236}">
                    <a16:creationId xmlns:a16="http://schemas.microsoft.com/office/drawing/2014/main" id="{9C78CD28-59F8-4902-ADA6-9BCCCBAD86D2}"/>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585;p43">
                <a:extLst>
                  <a:ext uri="{FF2B5EF4-FFF2-40B4-BE49-F238E27FC236}">
                    <a16:creationId xmlns:a16="http://schemas.microsoft.com/office/drawing/2014/main" id="{550F806A-9825-4C88-A4C4-041BB7B5FE47}"/>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1" name="Google Shape;3537;p41">
              <a:extLst>
                <a:ext uri="{FF2B5EF4-FFF2-40B4-BE49-F238E27FC236}">
                  <a16:creationId xmlns:a16="http://schemas.microsoft.com/office/drawing/2014/main" id="{AD342DAF-F6F4-4980-BE1A-19EA14E1EDCA}"/>
                </a:ext>
              </a:extLst>
            </p:cNvPr>
            <p:cNvSpPr txBox="1">
              <a:spLocks/>
            </p:cNvSpPr>
            <p:nvPr/>
          </p:nvSpPr>
          <p:spPr>
            <a:xfrm>
              <a:off x="1630540" y="326263"/>
              <a:ext cx="652508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000" b="1" kern="0" dirty="0">
                  <a:solidFill>
                    <a:srgbClr val="513632">
                      <a:lumMod val="75000"/>
                    </a:srgbClr>
                  </a:solidFill>
                  <a:latin typeface="UTM Avo" panose="02040603050506020204" pitchFamily="18" charset="0"/>
                </a:rPr>
                <a:t>1. </a:t>
              </a:r>
              <a:r>
                <a:rPr lang="en-US" sz="4000" b="1" kern="0" dirty="0" err="1">
                  <a:solidFill>
                    <a:srgbClr val="513632">
                      <a:lumMod val="75000"/>
                    </a:srgbClr>
                  </a:solidFill>
                  <a:latin typeface="UTM Avo" panose="02040603050506020204" pitchFamily="18" charset="0"/>
                </a:rPr>
                <a:t>Đâu</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là</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sản</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phẩm</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công</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nghệ</a:t>
              </a:r>
              <a:r>
                <a:rPr lang="en-US" sz="4000" b="1" kern="0" dirty="0">
                  <a:solidFill>
                    <a:srgbClr val="513632">
                      <a:lumMod val="75000"/>
                    </a:srgbClr>
                  </a:solidFill>
                  <a:latin typeface="UTM Avo" panose="02040603050506020204" pitchFamily="18" charset="0"/>
                </a:rPr>
                <a:t> do con </a:t>
              </a:r>
              <a:r>
                <a:rPr lang="en-US" sz="4000" b="1" kern="0" dirty="0" err="1">
                  <a:solidFill>
                    <a:srgbClr val="513632">
                      <a:lumMod val="75000"/>
                    </a:srgbClr>
                  </a:solidFill>
                  <a:latin typeface="UTM Avo" panose="02040603050506020204" pitchFamily="18" charset="0"/>
                </a:rPr>
                <a:t>người</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tạo</a:t>
              </a:r>
              <a:r>
                <a:rPr lang="en-US" sz="4000" b="1" kern="0" dirty="0">
                  <a:solidFill>
                    <a:srgbClr val="513632">
                      <a:lumMod val="75000"/>
                    </a:srgbClr>
                  </a:solidFill>
                  <a:latin typeface="UTM Avo" panose="02040603050506020204" pitchFamily="18" charset="0"/>
                </a:rPr>
                <a:t> ra?</a:t>
              </a:r>
            </a:p>
          </p:txBody>
        </p:sp>
      </p:grpSp>
      <p:sp>
        <p:nvSpPr>
          <p:cNvPr id="48" name="Google Shape;118;p4">
            <a:extLst>
              <a:ext uri="{FF2B5EF4-FFF2-40B4-BE49-F238E27FC236}">
                <a16:creationId xmlns:a16="http://schemas.microsoft.com/office/drawing/2014/main" id="{A2F8D405-8CB0-4FB8-A473-2B6A65EC6014}"/>
              </a:ext>
            </a:extLst>
          </p:cNvPr>
          <p:cNvSpPr/>
          <p:nvPr/>
        </p:nvSpPr>
        <p:spPr>
          <a:xfrm rot="20682741">
            <a:off x="4626784" y="2290824"/>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8;p4">
            <a:extLst>
              <a:ext uri="{FF2B5EF4-FFF2-40B4-BE49-F238E27FC236}">
                <a16:creationId xmlns:a16="http://schemas.microsoft.com/office/drawing/2014/main" id="{424F428A-759F-4F97-90CD-84EE7B870B6A}"/>
              </a:ext>
            </a:extLst>
          </p:cNvPr>
          <p:cNvSpPr/>
          <p:nvPr/>
        </p:nvSpPr>
        <p:spPr>
          <a:xfrm rot="20682741">
            <a:off x="4673580" y="4557812"/>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8;p4">
            <a:extLst>
              <a:ext uri="{FF2B5EF4-FFF2-40B4-BE49-F238E27FC236}">
                <a16:creationId xmlns:a16="http://schemas.microsoft.com/office/drawing/2014/main" id="{BD39EADE-BB22-4136-9569-CF09817C4921}"/>
              </a:ext>
            </a:extLst>
          </p:cNvPr>
          <p:cNvSpPr/>
          <p:nvPr/>
        </p:nvSpPr>
        <p:spPr>
          <a:xfrm rot="20682741">
            <a:off x="10500783" y="2196507"/>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1" name="Tieng-tinh-tinh-www_nhacchuongvui_com">
            <a:hlinkClick r:id="" action="ppaction://media"/>
            <a:extLst>
              <a:ext uri="{FF2B5EF4-FFF2-40B4-BE49-F238E27FC236}">
                <a16:creationId xmlns:a16="http://schemas.microsoft.com/office/drawing/2014/main" id="{30653653-AAF5-4BF5-B93C-E67B15DCFB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0331" y="6316135"/>
            <a:ext cx="541867" cy="541867"/>
          </a:xfrm>
          <a:prstGeom prst="rect">
            <a:avLst/>
          </a:prstGeom>
        </p:spPr>
      </p:pic>
      <p:pic>
        <p:nvPicPr>
          <p:cNvPr id="53" name="Picture 2">
            <a:hlinkClick r:id="rId10" action="ppaction://hlinksldjump"/>
            <a:extLst>
              <a:ext uri="{FF2B5EF4-FFF2-40B4-BE49-F238E27FC236}">
                <a16:creationId xmlns:a16="http://schemas.microsoft.com/office/drawing/2014/main" id="{65AEF1FE-D1A8-439D-BD1F-98F953FAE56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0440181" y="4917244"/>
            <a:ext cx="2121843" cy="211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2327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randombar(horizont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1000"/>
                                        <p:tgtEl>
                                          <p:spTgt spid="48"/>
                                        </p:tgtEl>
                                      </p:cBhvr>
                                    </p:animEffect>
                                    <p:anim calcmode="lin" valueType="num">
                                      <p:cBhvr>
                                        <p:cTn id="30" dur="1000" fill="hold"/>
                                        <p:tgtEl>
                                          <p:spTgt spid="48"/>
                                        </p:tgtEl>
                                        <p:attrNameLst>
                                          <p:attrName>ppt_x</p:attrName>
                                        </p:attrNameLst>
                                      </p:cBhvr>
                                      <p:tavLst>
                                        <p:tav tm="0">
                                          <p:val>
                                            <p:strVal val="#ppt_x"/>
                                          </p:val>
                                        </p:tav>
                                        <p:tav tm="100000">
                                          <p:val>
                                            <p:strVal val="#ppt_x"/>
                                          </p:val>
                                        </p:tav>
                                      </p:tavLst>
                                    </p:anim>
                                    <p:anim calcmode="lin" valueType="num">
                                      <p:cBhvr>
                                        <p:cTn id="31" dur="1000" fill="hold"/>
                                        <p:tgtEl>
                                          <p:spTgt spid="4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1000" fill="hold"/>
                                        <p:tgtEl>
                                          <p:spTgt spid="5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1000"/>
                                        <p:tgtEl>
                                          <p:spTgt spid="49"/>
                                        </p:tgtEl>
                                      </p:cBhvr>
                                    </p:animEffect>
                                    <p:anim calcmode="lin" valueType="num">
                                      <p:cBhvr>
                                        <p:cTn id="46" dur="1000" fill="hold"/>
                                        <p:tgtEl>
                                          <p:spTgt spid="49"/>
                                        </p:tgtEl>
                                        <p:attrNameLst>
                                          <p:attrName>ppt_x</p:attrName>
                                        </p:attrNameLst>
                                      </p:cBhvr>
                                      <p:tavLst>
                                        <p:tav tm="0">
                                          <p:val>
                                            <p:strVal val="#ppt_x"/>
                                          </p:val>
                                        </p:tav>
                                        <p:tav tm="100000">
                                          <p:val>
                                            <p:strVal val="#ppt_x"/>
                                          </p:val>
                                        </p:tav>
                                      </p:tavLst>
                                    </p:anim>
                                    <p:anim calcmode="lin" valueType="num">
                                      <p:cBhvr>
                                        <p:cTn id="47" dur="1000" fill="hold"/>
                                        <p:tgtEl>
                                          <p:spTgt spid="4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withEffect">
                                  <p:stCondLst>
                                    <p:cond delay="0"/>
                                  </p:stCondLst>
                                  <p:childTnLst>
                                    <p:cmd type="call" cmd="playFrom(0.0)">
                                      <p:cBhvr>
                                        <p:cTn id="52" dur="3422" fill="hold"/>
                                        <p:tgtEl>
                                          <p:spTgt spid="51"/>
                                        </p:tgtEl>
                                      </p:cBhvr>
                                    </p:cmd>
                                  </p:childTnLst>
                                </p:cTn>
                              </p:par>
                              <p:par>
                                <p:cTn id="53" presetID="42"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1000"/>
                                        <p:tgtEl>
                                          <p:spTgt spid="53"/>
                                        </p:tgtEl>
                                      </p:cBhvr>
                                    </p:animEffect>
                                    <p:anim calcmode="lin" valueType="num">
                                      <p:cBhvr>
                                        <p:cTn id="56" dur="1000" fill="hold"/>
                                        <p:tgtEl>
                                          <p:spTgt spid="53"/>
                                        </p:tgtEl>
                                        <p:attrNameLst>
                                          <p:attrName>ppt_x</p:attrName>
                                        </p:attrNameLst>
                                      </p:cBhvr>
                                      <p:tavLst>
                                        <p:tav tm="0">
                                          <p:val>
                                            <p:strVal val="#ppt_x"/>
                                          </p:val>
                                        </p:tav>
                                        <p:tav tm="100000">
                                          <p:val>
                                            <p:strVal val="#ppt_x"/>
                                          </p:val>
                                        </p:tav>
                                      </p:tavLst>
                                    </p:anim>
                                    <p:anim calcmode="lin" valueType="num">
                                      <p:cBhvr>
                                        <p:cTn id="57"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0"/>
                  </p:tgtEl>
                </p:cond>
              </p:nextCondLst>
            </p:seq>
            <p:audio>
              <p:cMediaNode vol="80000">
                <p:cTn id="58" fill="hold" display="0">
                  <p:stCondLst>
                    <p:cond delay="indefinite"/>
                  </p:stCondLst>
                  <p:endCondLst>
                    <p:cond evt="onStopAudio" delay="0">
                      <p:tgtEl>
                        <p:sldTgt/>
                      </p:tgtEl>
                    </p:cond>
                  </p:endCondLst>
                </p:cTn>
                <p:tgtEl>
                  <p:spTgt spid="51"/>
                </p:tgtEl>
              </p:cMediaNode>
            </p:audio>
          </p:childTnLst>
        </p:cTn>
      </p:par>
    </p:tnLst>
    <p:bldLst>
      <p:bldP spid="48" grpId="0" animBg="1"/>
      <p:bldP spid="49"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495B8-A8B0-442F-AB69-77E1BA9A151F}"/>
              </a:ext>
            </a:extLst>
          </p:cNvPr>
          <p:cNvSpPr>
            <a:spLocks noGrp="1"/>
          </p:cNvSpPr>
          <p:nvPr>
            <p:ph type="title"/>
          </p:nvPr>
        </p:nvSpPr>
        <p:spPr/>
        <p:txBody>
          <a:bodyPr/>
          <a:lstStyle/>
          <a:p>
            <a:endParaRPr lang="en-US"/>
          </a:p>
        </p:txBody>
      </p:sp>
      <p:grpSp>
        <p:nvGrpSpPr>
          <p:cNvPr id="3" name="Group 2">
            <a:extLst>
              <a:ext uri="{FF2B5EF4-FFF2-40B4-BE49-F238E27FC236}">
                <a16:creationId xmlns:a16="http://schemas.microsoft.com/office/drawing/2014/main" id="{1EFBA7CB-BB13-4C70-903F-35F80D9EC937}"/>
              </a:ext>
            </a:extLst>
          </p:cNvPr>
          <p:cNvGrpSpPr/>
          <p:nvPr/>
        </p:nvGrpSpPr>
        <p:grpSpPr>
          <a:xfrm>
            <a:off x="375405" y="4563758"/>
            <a:ext cx="5632627" cy="1302432"/>
            <a:chOff x="311419" y="3505812"/>
            <a:chExt cx="4224470" cy="976824"/>
          </a:xfrm>
        </p:grpSpPr>
        <p:grpSp>
          <p:nvGrpSpPr>
            <p:cNvPr id="4" name="Group 3">
              <a:extLst>
                <a:ext uri="{FF2B5EF4-FFF2-40B4-BE49-F238E27FC236}">
                  <a16:creationId xmlns:a16="http://schemas.microsoft.com/office/drawing/2014/main" id="{E2F1ABD6-A8F4-4589-9D0C-212AAC7C97AB}"/>
                </a:ext>
              </a:extLst>
            </p:cNvPr>
            <p:cNvGrpSpPr/>
            <p:nvPr/>
          </p:nvGrpSpPr>
          <p:grpSpPr>
            <a:xfrm>
              <a:off x="619802" y="3505812"/>
              <a:ext cx="3916087" cy="976824"/>
              <a:chOff x="129540" y="109192"/>
              <a:chExt cx="11932920" cy="1729605"/>
            </a:xfrm>
          </p:grpSpPr>
          <p:sp>
            <p:nvSpPr>
              <p:cNvPr id="10" name="Rectangle 9">
                <a:extLst>
                  <a:ext uri="{FF2B5EF4-FFF2-40B4-BE49-F238E27FC236}">
                    <a16:creationId xmlns:a16="http://schemas.microsoft.com/office/drawing/2014/main" id="{29065475-0FB0-4B79-AA48-1BBA9DC33E65}"/>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6667">
                    <a:solidFill>
                      <a:prstClr val="white"/>
                    </a:solidFill>
                    <a:latin typeface="Calibri" panose="020F0502020204030204"/>
                    <a:cs typeface="Arial"/>
                    <a:sym typeface="Arial"/>
                  </a:rPr>
                  <a:t>*</a:t>
                </a:r>
              </a:p>
            </p:txBody>
          </p:sp>
          <p:sp>
            <p:nvSpPr>
              <p:cNvPr id="11" name="TextBox 10">
                <a:extLst>
                  <a:ext uri="{FF2B5EF4-FFF2-40B4-BE49-F238E27FC236}">
                    <a16:creationId xmlns:a16="http://schemas.microsoft.com/office/drawing/2014/main" id="{02808D89-401E-42F8-8833-A8A493DED559}"/>
                  </a:ext>
                </a:extLst>
              </p:cNvPr>
              <p:cNvSpPr txBox="1"/>
              <p:nvPr/>
            </p:nvSpPr>
            <p:spPr>
              <a:xfrm>
                <a:off x="1780159" y="109192"/>
                <a:ext cx="8887730" cy="1485106"/>
              </a:xfrm>
              <a:prstGeom prst="rect">
                <a:avLst/>
              </a:prstGeom>
              <a:noFill/>
            </p:spPr>
            <p:txBody>
              <a:bodyPr wrap="square">
                <a:spAutoFit/>
              </a:bodyPr>
              <a:lstStyle/>
              <a:p>
                <a:pPr algn="ctr" defTabSz="1219170">
                  <a:spcBef>
                    <a:spcPct val="50000"/>
                  </a:spcBef>
                  <a:defRPr/>
                </a:pPr>
                <a:r>
                  <a:rPr lang="en-US" altLang="en-US" sz="6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Mặt</a:t>
                </a:r>
                <a:r>
                  <a:rPr lang="en-US" altLang="en-US" sz="6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6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trời</a:t>
                </a:r>
                <a:endParaRPr lang="en-US" altLang="en-US" sz="6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F34E98F2-4784-4F52-A306-F69CCBDACD65}"/>
                </a:ext>
              </a:extLst>
            </p:cNvPr>
            <p:cNvGrpSpPr/>
            <p:nvPr/>
          </p:nvGrpSpPr>
          <p:grpSpPr>
            <a:xfrm>
              <a:off x="311419" y="3516443"/>
              <a:ext cx="918025" cy="912332"/>
              <a:chOff x="314258" y="3228962"/>
              <a:chExt cx="1228335" cy="1224365"/>
            </a:xfrm>
          </p:grpSpPr>
          <p:grpSp>
            <p:nvGrpSpPr>
              <p:cNvPr id="6" name="Google Shape;3605;p43">
                <a:extLst>
                  <a:ext uri="{FF2B5EF4-FFF2-40B4-BE49-F238E27FC236}">
                    <a16:creationId xmlns:a16="http://schemas.microsoft.com/office/drawing/2014/main" id="{421E0037-42F7-47DE-9717-D013DBF34730}"/>
                  </a:ext>
                </a:extLst>
              </p:cNvPr>
              <p:cNvGrpSpPr/>
              <p:nvPr/>
            </p:nvGrpSpPr>
            <p:grpSpPr>
              <a:xfrm>
                <a:off x="314258" y="3228962"/>
                <a:ext cx="1228335" cy="1224365"/>
                <a:chOff x="3190585" y="1598925"/>
                <a:chExt cx="1225500" cy="1225500"/>
              </a:xfrm>
            </p:grpSpPr>
            <p:sp>
              <p:nvSpPr>
                <p:cNvPr id="8" name="Google Shape;3606;p43">
                  <a:extLst>
                    <a:ext uri="{FF2B5EF4-FFF2-40B4-BE49-F238E27FC236}">
                      <a16:creationId xmlns:a16="http://schemas.microsoft.com/office/drawing/2014/main" id="{D837A620-105E-404C-A5CB-63741C1A7843}"/>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sp>
              <p:nvSpPr>
                <p:cNvPr id="9" name="Google Shape;3607;p43">
                  <a:extLst>
                    <a:ext uri="{FF2B5EF4-FFF2-40B4-BE49-F238E27FC236}">
                      <a16:creationId xmlns:a16="http://schemas.microsoft.com/office/drawing/2014/main" id="{B5CD3B93-2934-4892-BC3D-CF10FB9F5BF3}"/>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grpSp>
          <p:pic>
            <p:nvPicPr>
              <p:cNvPr id="7" name="Picture 6">
                <a:extLst>
                  <a:ext uri="{FF2B5EF4-FFF2-40B4-BE49-F238E27FC236}">
                    <a16:creationId xmlns:a16="http://schemas.microsoft.com/office/drawing/2014/main" id="{9E4EFDCA-2C63-4B98-988A-76973AB990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37728D84-2024-4E26-AB69-7557A764F83F}"/>
              </a:ext>
            </a:extLst>
          </p:cNvPr>
          <p:cNvGrpSpPr/>
          <p:nvPr/>
        </p:nvGrpSpPr>
        <p:grpSpPr>
          <a:xfrm>
            <a:off x="6245509" y="2257863"/>
            <a:ext cx="5826497" cy="1410793"/>
            <a:chOff x="4684130" y="1693395"/>
            <a:chExt cx="4369873" cy="1058095"/>
          </a:xfrm>
        </p:grpSpPr>
        <p:grpSp>
          <p:nvGrpSpPr>
            <p:cNvPr id="13" name="Group 12">
              <a:extLst>
                <a:ext uri="{FF2B5EF4-FFF2-40B4-BE49-F238E27FC236}">
                  <a16:creationId xmlns:a16="http://schemas.microsoft.com/office/drawing/2014/main" id="{72B9BAD6-2420-4FFF-A96B-55785308AB3F}"/>
                </a:ext>
              </a:extLst>
            </p:cNvPr>
            <p:cNvGrpSpPr/>
            <p:nvPr/>
          </p:nvGrpSpPr>
          <p:grpSpPr>
            <a:xfrm>
              <a:off x="5066055" y="1693395"/>
              <a:ext cx="3987948" cy="1058095"/>
              <a:chOff x="129540" y="-34711"/>
              <a:chExt cx="11932920" cy="1873508"/>
            </a:xfrm>
          </p:grpSpPr>
          <p:sp>
            <p:nvSpPr>
              <p:cNvPr id="19" name="Rectangle 18">
                <a:extLst>
                  <a:ext uri="{FF2B5EF4-FFF2-40B4-BE49-F238E27FC236}">
                    <a16:creationId xmlns:a16="http://schemas.microsoft.com/office/drawing/2014/main" id="{839CEABD-B14E-4FED-AC19-121F45F685E8}"/>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6667">
                    <a:solidFill>
                      <a:prstClr val="white"/>
                    </a:solidFill>
                    <a:latin typeface="Calibri" panose="020F0502020204030204"/>
                    <a:cs typeface="Arial"/>
                    <a:sym typeface="Arial"/>
                  </a:rPr>
                  <a:t>*</a:t>
                </a:r>
              </a:p>
            </p:txBody>
          </p:sp>
          <p:sp>
            <p:nvSpPr>
              <p:cNvPr id="20" name="TextBox 19">
                <a:extLst>
                  <a:ext uri="{FF2B5EF4-FFF2-40B4-BE49-F238E27FC236}">
                    <a16:creationId xmlns:a16="http://schemas.microsoft.com/office/drawing/2014/main" id="{D408EFFA-8A3E-429B-BA93-ED86EC6FD69A}"/>
                  </a:ext>
                </a:extLst>
              </p:cNvPr>
              <p:cNvSpPr txBox="1"/>
              <p:nvPr/>
            </p:nvSpPr>
            <p:spPr>
              <a:xfrm>
                <a:off x="3558232" y="-34711"/>
                <a:ext cx="4622479" cy="1485108"/>
              </a:xfrm>
              <a:prstGeom prst="rect">
                <a:avLst/>
              </a:prstGeom>
              <a:noFill/>
            </p:spPr>
            <p:txBody>
              <a:bodyPr wrap="square">
                <a:spAutoFit/>
              </a:bodyPr>
              <a:lstStyle/>
              <a:p>
                <a:pPr defTabSz="1219170">
                  <a:spcBef>
                    <a:spcPct val="50000"/>
                  </a:spcBef>
                  <a:defRPr/>
                </a:pPr>
                <a:r>
                  <a:rPr lang="en-US" altLang="en-US" sz="6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Ô </a:t>
                </a:r>
                <a:r>
                  <a:rPr lang="en-US" altLang="en-US" sz="6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tô</a:t>
                </a:r>
                <a:endParaRPr lang="en-US" altLang="en-US" sz="6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14" name="Group 13">
              <a:extLst>
                <a:ext uri="{FF2B5EF4-FFF2-40B4-BE49-F238E27FC236}">
                  <a16:creationId xmlns:a16="http://schemas.microsoft.com/office/drawing/2014/main" id="{276AE767-2E30-4E09-A556-D37A3BCCAF15}"/>
                </a:ext>
              </a:extLst>
            </p:cNvPr>
            <p:cNvGrpSpPr/>
            <p:nvPr/>
          </p:nvGrpSpPr>
          <p:grpSpPr>
            <a:xfrm>
              <a:off x="4684130" y="1730750"/>
              <a:ext cx="990103" cy="988223"/>
              <a:chOff x="5304987" y="1743054"/>
              <a:chExt cx="1228335" cy="1224365"/>
            </a:xfrm>
          </p:grpSpPr>
          <p:grpSp>
            <p:nvGrpSpPr>
              <p:cNvPr id="15" name="Google Shape;3605;p43">
                <a:extLst>
                  <a:ext uri="{FF2B5EF4-FFF2-40B4-BE49-F238E27FC236}">
                    <a16:creationId xmlns:a16="http://schemas.microsoft.com/office/drawing/2014/main" id="{773726A3-AD0E-4BD0-B248-16E0885119C4}"/>
                  </a:ext>
                </a:extLst>
              </p:cNvPr>
              <p:cNvGrpSpPr/>
              <p:nvPr/>
            </p:nvGrpSpPr>
            <p:grpSpPr>
              <a:xfrm>
                <a:off x="5304987" y="1743054"/>
                <a:ext cx="1228335" cy="1224365"/>
                <a:chOff x="3190585" y="1598925"/>
                <a:chExt cx="1225500" cy="1225500"/>
              </a:xfrm>
            </p:grpSpPr>
            <p:sp>
              <p:nvSpPr>
                <p:cNvPr id="17" name="Google Shape;3606;p43">
                  <a:extLst>
                    <a:ext uri="{FF2B5EF4-FFF2-40B4-BE49-F238E27FC236}">
                      <a16:creationId xmlns:a16="http://schemas.microsoft.com/office/drawing/2014/main" id="{372C3687-9D2A-4079-B4B3-BFA29F12B3FB}"/>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sp>
              <p:nvSpPr>
                <p:cNvPr id="18" name="Google Shape;3607;p43">
                  <a:extLst>
                    <a:ext uri="{FF2B5EF4-FFF2-40B4-BE49-F238E27FC236}">
                      <a16:creationId xmlns:a16="http://schemas.microsoft.com/office/drawing/2014/main" id="{BD164962-A36D-47A4-80BA-585F11C0AB43}"/>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grpSp>
          <p:pic>
            <p:nvPicPr>
              <p:cNvPr id="16" name="Picture 15">
                <a:extLst>
                  <a:ext uri="{FF2B5EF4-FFF2-40B4-BE49-F238E27FC236}">
                    <a16:creationId xmlns:a16="http://schemas.microsoft.com/office/drawing/2014/main" id="{1EFEBDB4-CC81-4809-B612-F70221E230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21" name="Group 20">
            <a:extLst>
              <a:ext uri="{FF2B5EF4-FFF2-40B4-BE49-F238E27FC236}">
                <a16:creationId xmlns:a16="http://schemas.microsoft.com/office/drawing/2014/main" id="{DE15FCB5-E3D3-4385-B2F8-927C7390B389}"/>
              </a:ext>
            </a:extLst>
          </p:cNvPr>
          <p:cNvGrpSpPr/>
          <p:nvPr/>
        </p:nvGrpSpPr>
        <p:grpSpPr>
          <a:xfrm>
            <a:off x="352774" y="2353643"/>
            <a:ext cx="5990535" cy="1288256"/>
            <a:chOff x="264580" y="1765233"/>
            <a:chExt cx="4492901" cy="966192"/>
          </a:xfrm>
        </p:grpSpPr>
        <p:grpSp>
          <p:nvGrpSpPr>
            <p:cNvPr id="22" name="Group 21">
              <a:extLst>
                <a:ext uri="{FF2B5EF4-FFF2-40B4-BE49-F238E27FC236}">
                  <a16:creationId xmlns:a16="http://schemas.microsoft.com/office/drawing/2014/main" id="{AB717557-C767-410F-A6BE-E29A91584880}"/>
                </a:ext>
              </a:extLst>
            </p:cNvPr>
            <p:cNvGrpSpPr/>
            <p:nvPr/>
          </p:nvGrpSpPr>
          <p:grpSpPr>
            <a:xfrm>
              <a:off x="655913" y="1765233"/>
              <a:ext cx="4101568" cy="966192"/>
              <a:chOff x="129540" y="128016"/>
              <a:chExt cx="12732929" cy="1710781"/>
            </a:xfrm>
          </p:grpSpPr>
          <p:sp>
            <p:nvSpPr>
              <p:cNvPr id="28" name="Rectangle 27">
                <a:extLst>
                  <a:ext uri="{FF2B5EF4-FFF2-40B4-BE49-F238E27FC236}">
                    <a16:creationId xmlns:a16="http://schemas.microsoft.com/office/drawing/2014/main" id="{67F621B0-F13D-4B2D-ADBD-E5E79F72352E}"/>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6667">
                    <a:solidFill>
                      <a:prstClr val="white"/>
                    </a:solidFill>
                    <a:latin typeface="Calibri" panose="020F0502020204030204"/>
                    <a:cs typeface="Arial"/>
                    <a:sym typeface="Arial"/>
                  </a:rPr>
                  <a:t>*</a:t>
                </a:r>
              </a:p>
            </p:txBody>
          </p:sp>
          <p:sp>
            <p:nvSpPr>
              <p:cNvPr id="29" name="TextBox 28">
                <a:extLst>
                  <a:ext uri="{FF2B5EF4-FFF2-40B4-BE49-F238E27FC236}">
                    <a16:creationId xmlns:a16="http://schemas.microsoft.com/office/drawing/2014/main" id="{D60BD2A6-B134-4C43-8DDA-C829FB2AA943}"/>
                  </a:ext>
                </a:extLst>
              </p:cNvPr>
              <p:cNvSpPr txBox="1"/>
              <p:nvPr/>
            </p:nvSpPr>
            <p:spPr>
              <a:xfrm>
                <a:off x="1640574" y="174274"/>
                <a:ext cx="11221895" cy="1485107"/>
              </a:xfrm>
              <a:prstGeom prst="rect">
                <a:avLst/>
              </a:prstGeom>
              <a:noFill/>
            </p:spPr>
            <p:txBody>
              <a:bodyPr wrap="square">
                <a:spAutoFit/>
              </a:bodyPr>
              <a:lstStyle/>
              <a:p>
                <a:pPr defTabSz="1219170">
                  <a:spcBef>
                    <a:spcPct val="50000"/>
                  </a:spcBef>
                  <a:defRPr/>
                </a:pPr>
                <a:r>
                  <a:rPr lang="en-US" altLang="en-US" sz="6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Máy</a:t>
                </a:r>
                <a:r>
                  <a:rPr lang="en-US" altLang="en-US" sz="6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bay</a:t>
                </a:r>
              </a:p>
            </p:txBody>
          </p:sp>
        </p:grpSp>
        <p:grpSp>
          <p:nvGrpSpPr>
            <p:cNvPr id="23" name="Group 22">
              <a:extLst>
                <a:ext uri="{FF2B5EF4-FFF2-40B4-BE49-F238E27FC236}">
                  <a16:creationId xmlns:a16="http://schemas.microsoft.com/office/drawing/2014/main" id="{F51DBDDA-8C63-4DAD-AFE6-11E7EDE2CD1D}"/>
                </a:ext>
              </a:extLst>
            </p:cNvPr>
            <p:cNvGrpSpPr/>
            <p:nvPr/>
          </p:nvGrpSpPr>
          <p:grpSpPr>
            <a:xfrm>
              <a:off x="264580" y="1783360"/>
              <a:ext cx="918025" cy="912332"/>
              <a:chOff x="223256" y="1570336"/>
              <a:chExt cx="1228335" cy="1224365"/>
            </a:xfrm>
          </p:grpSpPr>
          <p:grpSp>
            <p:nvGrpSpPr>
              <p:cNvPr id="24" name="Google Shape;3605;p43">
                <a:extLst>
                  <a:ext uri="{FF2B5EF4-FFF2-40B4-BE49-F238E27FC236}">
                    <a16:creationId xmlns:a16="http://schemas.microsoft.com/office/drawing/2014/main" id="{3120E8C7-030C-4EC4-B7F7-57FDEB56312C}"/>
                  </a:ext>
                </a:extLst>
              </p:cNvPr>
              <p:cNvGrpSpPr/>
              <p:nvPr/>
            </p:nvGrpSpPr>
            <p:grpSpPr>
              <a:xfrm>
                <a:off x="223256" y="1570336"/>
                <a:ext cx="1228335" cy="1224365"/>
                <a:chOff x="3190585" y="1598925"/>
                <a:chExt cx="1225500" cy="1225500"/>
              </a:xfrm>
            </p:grpSpPr>
            <p:sp>
              <p:nvSpPr>
                <p:cNvPr id="26" name="Google Shape;3606;p43">
                  <a:extLst>
                    <a:ext uri="{FF2B5EF4-FFF2-40B4-BE49-F238E27FC236}">
                      <a16:creationId xmlns:a16="http://schemas.microsoft.com/office/drawing/2014/main" id="{6B707F85-F4F2-4A72-A471-3A5C35EC147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AA6DF72B-A34B-4988-B3A9-46E26ABF615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grpSp>
          <p:pic>
            <p:nvPicPr>
              <p:cNvPr id="25" name="Picture 24">
                <a:extLst>
                  <a:ext uri="{FF2B5EF4-FFF2-40B4-BE49-F238E27FC236}">
                    <a16:creationId xmlns:a16="http://schemas.microsoft.com/office/drawing/2014/main" id="{2A6DC71A-A8B5-47F9-8A7E-896862F1B9D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30" name="Group 29">
            <a:extLst>
              <a:ext uri="{FF2B5EF4-FFF2-40B4-BE49-F238E27FC236}">
                <a16:creationId xmlns:a16="http://schemas.microsoft.com/office/drawing/2014/main" id="{F8340A02-DBEF-4170-A9AE-9160EB60F740}"/>
              </a:ext>
            </a:extLst>
          </p:cNvPr>
          <p:cNvGrpSpPr/>
          <p:nvPr/>
        </p:nvGrpSpPr>
        <p:grpSpPr>
          <a:xfrm>
            <a:off x="6319415" y="4659132"/>
            <a:ext cx="5752591" cy="1317716"/>
            <a:chOff x="4739560" y="3494348"/>
            <a:chExt cx="4314443" cy="988287"/>
          </a:xfrm>
        </p:grpSpPr>
        <p:grpSp>
          <p:nvGrpSpPr>
            <p:cNvPr id="31" name="Group 30">
              <a:extLst>
                <a:ext uri="{FF2B5EF4-FFF2-40B4-BE49-F238E27FC236}">
                  <a16:creationId xmlns:a16="http://schemas.microsoft.com/office/drawing/2014/main" id="{A2086806-7852-4760-A19B-1645B0DA79C2}"/>
                </a:ext>
              </a:extLst>
            </p:cNvPr>
            <p:cNvGrpSpPr/>
            <p:nvPr/>
          </p:nvGrpSpPr>
          <p:grpSpPr>
            <a:xfrm>
              <a:off x="5081288" y="3509810"/>
              <a:ext cx="3972715" cy="972825"/>
              <a:chOff x="129540" y="116271"/>
              <a:chExt cx="11932920" cy="1722526"/>
            </a:xfrm>
          </p:grpSpPr>
          <p:sp>
            <p:nvSpPr>
              <p:cNvPr id="37" name="Rectangle 36">
                <a:extLst>
                  <a:ext uri="{FF2B5EF4-FFF2-40B4-BE49-F238E27FC236}">
                    <a16:creationId xmlns:a16="http://schemas.microsoft.com/office/drawing/2014/main" id="{2DFB1DD4-7737-47AA-A29F-1E2467B96574}"/>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6667">
                    <a:solidFill>
                      <a:prstClr val="white"/>
                    </a:solidFill>
                    <a:latin typeface="Calibri" panose="020F0502020204030204"/>
                    <a:cs typeface="Arial"/>
                    <a:sym typeface="Arial"/>
                  </a:rPr>
                  <a:t>*</a:t>
                </a:r>
              </a:p>
            </p:txBody>
          </p:sp>
          <p:sp>
            <p:nvSpPr>
              <p:cNvPr id="38" name="TextBox 37">
                <a:extLst>
                  <a:ext uri="{FF2B5EF4-FFF2-40B4-BE49-F238E27FC236}">
                    <a16:creationId xmlns:a16="http://schemas.microsoft.com/office/drawing/2014/main" id="{34D4DA56-1EF9-478A-8AC2-E1857D6A1D73}"/>
                  </a:ext>
                </a:extLst>
              </p:cNvPr>
              <p:cNvSpPr txBox="1"/>
              <p:nvPr/>
            </p:nvSpPr>
            <p:spPr>
              <a:xfrm>
                <a:off x="2352727" y="116271"/>
                <a:ext cx="8667597" cy="1485108"/>
              </a:xfrm>
              <a:prstGeom prst="rect">
                <a:avLst/>
              </a:prstGeom>
              <a:noFill/>
            </p:spPr>
            <p:txBody>
              <a:bodyPr wrap="square">
                <a:spAutoFit/>
              </a:bodyPr>
              <a:lstStyle/>
              <a:p>
                <a:pPr defTabSz="1219170">
                  <a:spcBef>
                    <a:spcPct val="50000"/>
                  </a:spcBef>
                  <a:defRPr/>
                </a:pPr>
                <a:r>
                  <a:rPr lang="en-US" altLang="en-US" sz="6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Tàu</a:t>
                </a:r>
                <a:r>
                  <a:rPr lang="en-US" altLang="en-US" sz="6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6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hỏa</a:t>
                </a:r>
                <a:endParaRPr lang="en-US" altLang="en-US" sz="6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32" name="Group 31">
              <a:extLst>
                <a:ext uri="{FF2B5EF4-FFF2-40B4-BE49-F238E27FC236}">
                  <a16:creationId xmlns:a16="http://schemas.microsoft.com/office/drawing/2014/main" id="{95F65FA9-693D-483E-8E8B-A27C76491E15}"/>
                </a:ext>
              </a:extLst>
            </p:cNvPr>
            <p:cNvGrpSpPr/>
            <p:nvPr/>
          </p:nvGrpSpPr>
          <p:grpSpPr>
            <a:xfrm>
              <a:off x="4739560" y="3494348"/>
              <a:ext cx="1009385" cy="967608"/>
              <a:chOff x="5233286" y="3228963"/>
              <a:chExt cx="1228335" cy="1224365"/>
            </a:xfrm>
          </p:grpSpPr>
          <p:grpSp>
            <p:nvGrpSpPr>
              <p:cNvPr id="33" name="Google Shape;3605;p43">
                <a:extLst>
                  <a:ext uri="{FF2B5EF4-FFF2-40B4-BE49-F238E27FC236}">
                    <a16:creationId xmlns:a16="http://schemas.microsoft.com/office/drawing/2014/main" id="{1DD7AB80-6D10-4C9A-A2FE-1103AF16E35F}"/>
                  </a:ext>
                </a:extLst>
              </p:cNvPr>
              <p:cNvGrpSpPr/>
              <p:nvPr/>
            </p:nvGrpSpPr>
            <p:grpSpPr>
              <a:xfrm>
                <a:off x="5233286" y="3228963"/>
                <a:ext cx="1228335" cy="1224365"/>
                <a:chOff x="3190585" y="1598925"/>
                <a:chExt cx="1225500" cy="1225500"/>
              </a:xfrm>
            </p:grpSpPr>
            <p:sp>
              <p:nvSpPr>
                <p:cNvPr id="35" name="Google Shape;3606;p43">
                  <a:extLst>
                    <a:ext uri="{FF2B5EF4-FFF2-40B4-BE49-F238E27FC236}">
                      <a16:creationId xmlns:a16="http://schemas.microsoft.com/office/drawing/2014/main" id="{5D626B84-D0FB-49DC-A361-0936F9A27CC9}"/>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ED77F77D-73F2-4947-A94D-61D7506FC45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grpSp>
          <p:pic>
            <p:nvPicPr>
              <p:cNvPr id="34" name="Picture 33">
                <a:extLst>
                  <a:ext uri="{FF2B5EF4-FFF2-40B4-BE49-F238E27FC236}">
                    <a16:creationId xmlns:a16="http://schemas.microsoft.com/office/drawing/2014/main" id="{D842F783-873D-4B12-A1EE-1B8606542CD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39" name="Group 38">
            <a:extLst>
              <a:ext uri="{FF2B5EF4-FFF2-40B4-BE49-F238E27FC236}">
                <a16:creationId xmlns:a16="http://schemas.microsoft.com/office/drawing/2014/main" id="{0927B1BC-6389-4EF0-AEFD-8410B1E3623C}"/>
              </a:ext>
            </a:extLst>
          </p:cNvPr>
          <p:cNvGrpSpPr/>
          <p:nvPr/>
        </p:nvGrpSpPr>
        <p:grpSpPr>
          <a:xfrm>
            <a:off x="-270173" y="220580"/>
            <a:ext cx="13031363" cy="1781626"/>
            <a:chOff x="-202631" y="192450"/>
            <a:chExt cx="9773522" cy="1336219"/>
          </a:xfrm>
        </p:grpSpPr>
        <p:grpSp>
          <p:nvGrpSpPr>
            <p:cNvPr id="40" name="Google Shape;3579;p43">
              <a:extLst>
                <a:ext uri="{FF2B5EF4-FFF2-40B4-BE49-F238E27FC236}">
                  <a16:creationId xmlns:a16="http://schemas.microsoft.com/office/drawing/2014/main" id="{25604256-5692-4C0D-A606-2F42AD459B2F}"/>
                </a:ext>
              </a:extLst>
            </p:cNvPr>
            <p:cNvGrpSpPr/>
            <p:nvPr/>
          </p:nvGrpSpPr>
          <p:grpSpPr>
            <a:xfrm>
              <a:off x="646746" y="192450"/>
              <a:ext cx="8221471" cy="1336219"/>
              <a:chOff x="3374500" y="2400975"/>
              <a:chExt cx="2395004" cy="1696203"/>
            </a:xfrm>
          </p:grpSpPr>
          <p:sp>
            <p:nvSpPr>
              <p:cNvPr id="43" name="Google Shape;3580;p43">
                <a:extLst>
                  <a:ext uri="{FF2B5EF4-FFF2-40B4-BE49-F238E27FC236}">
                    <a16:creationId xmlns:a16="http://schemas.microsoft.com/office/drawing/2014/main" id="{C4448B29-002A-48C3-BBA8-2172297AD68F}"/>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44" name="Google Shape;3581;p43">
                <a:extLst>
                  <a:ext uri="{FF2B5EF4-FFF2-40B4-BE49-F238E27FC236}">
                    <a16:creationId xmlns:a16="http://schemas.microsoft.com/office/drawing/2014/main" id="{47C10456-F001-4771-A931-99711F159DEF}"/>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582;p43">
                <a:extLst>
                  <a:ext uri="{FF2B5EF4-FFF2-40B4-BE49-F238E27FC236}">
                    <a16:creationId xmlns:a16="http://schemas.microsoft.com/office/drawing/2014/main" id="{9FBDD36F-D877-4326-8F57-E00D6AB47413}"/>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583;p43">
                <a:extLst>
                  <a:ext uri="{FF2B5EF4-FFF2-40B4-BE49-F238E27FC236}">
                    <a16:creationId xmlns:a16="http://schemas.microsoft.com/office/drawing/2014/main" id="{E5A44F14-1542-4B14-AFC9-0C94CB1A0EF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584;p43">
                <a:extLst>
                  <a:ext uri="{FF2B5EF4-FFF2-40B4-BE49-F238E27FC236}">
                    <a16:creationId xmlns:a16="http://schemas.microsoft.com/office/drawing/2014/main" id="{B6B09940-13E2-4C97-8168-E39763082F49}"/>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585;p43">
                <a:extLst>
                  <a:ext uri="{FF2B5EF4-FFF2-40B4-BE49-F238E27FC236}">
                    <a16:creationId xmlns:a16="http://schemas.microsoft.com/office/drawing/2014/main" id="{D796C1C8-5951-46EF-8D8B-C748D9D06B0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1" name="Google Shape;3537;p41">
              <a:extLst>
                <a:ext uri="{FF2B5EF4-FFF2-40B4-BE49-F238E27FC236}">
                  <a16:creationId xmlns:a16="http://schemas.microsoft.com/office/drawing/2014/main" id="{896EBC13-662D-4025-9AD1-CF2FA9C1EB2F}"/>
                </a:ext>
              </a:extLst>
            </p:cNvPr>
            <p:cNvSpPr txBox="1">
              <a:spLocks/>
            </p:cNvSpPr>
            <p:nvPr/>
          </p:nvSpPr>
          <p:spPr>
            <a:xfrm>
              <a:off x="-202631" y="563631"/>
              <a:ext cx="9773522"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267" b="1" kern="0" dirty="0">
                  <a:solidFill>
                    <a:srgbClr val="513632">
                      <a:lumMod val="75000"/>
                    </a:srgbClr>
                  </a:solidFill>
                  <a:latin typeface="UTM Avo" panose="02040603050506020204" pitchFamily="18" charset="0"/>
                </a:rPr>
                <a:t>2. </a:t>
              </a:r>
              <a:r>
                <a:rPr lang="en-US" sz="4267" b="1" kern="0" dirty="0" err="1">
                  <a:solidFill>
                    <a:srgbClr val="513632">
                      <a:lumMod val="75000"/>
                    </a:srgbClr>
                  </a:solidFill>
                  <a:latin typeface="UTM Avo" panose="02040603050506020204" pitchFamily="18" charset="0"/>
                </a:rPr>
                <a:t>Đâu</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là</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đối</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tượng</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thiên</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nhiên</a:t>
              </a:r>
              <a:r>
                <a:rPr lang="en-US" sz="4267" b="1" kern="0" dirty="0">
                  <a:solidFill>
                    <a:srgbClr val="513632">
                      <a:lumMod val="75000"/>
                    </a:srgbClr>
                  </a:solidFill>
                  <a:latin typeface="UTM Avo" panose="02040603050506020204" pitchFamily="18" charset="0"/>
                </a:rPr>
                <a:t>?</a:t>
              </a:r>
            </a:p>
          </p:txBody>
        </p:sp>
      </p:grpSp>
      <p:sp>
        <p:nvSpPr>
          <p:cNvPr id="49" name="Google Shape;118;p4">
            <a:extLst>
              <a:ext uri="{FF2B5EF4-FFF2-40B4-BE49-F238E27FC236}">
                <a16:creationId xmlns:a16="http://schemas.microsoft.com/office/drawing/2014/main" id="{3BCA2F0B-13B8-423C-9E07-9E24E2F68692}"/>
              </a:ext>
            </a:extLst>
          </p:cNvPr>
          <p:cNvSpPr/>
          <p:nvPr/>
        </p:nvSpPr>
        <p:spPr>
          <a:xfrm rot="20682741">
            <a:off x="5098782" y="224233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sp>
        <p:nvSpPr>
          <p:cNvPr id="50" name="Google Shape;118;p4">
            <a:extLst>
              <a:ext uri="{FF2B5EF4-FFF2-40B4-BE49-F238E27FC236}">
                <a16:creationId xmlns:a16="http://schemas.microsoft.com/office/drawing/2014/main" id="{A7F9314D-573B-4A91-A2AB-79376410C69D}"/>
              </a:ext>
            </a:extLst>
          </p:cNvPr>
          <p:cNvSpPr/>
          <p:nvPr/>
        </p:nvSpPr>
        <p:spPr>
          <a:xfrm rot="20682741">
            <a:off x="11123872" y="464434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sp>
        <p:nvSpPr>
          <p:cNvPr id="51" name="Google Shape;118;p4">
            <a:extLst>
              <a:ext uri="{FF2B5EF4-FFF2-40B4-BE49-F238E27FC236}">
                <a16:creationId xmlns:a16="http://schemas.microsoft.com/office/drawing/2014/main" id="{A4D4EB6A-DD50-40B8-940D-8EFEEF5AACF5}"/>
              </a:ext>
            </a:extLst>
          </p:cNvPr>
          <p:cNvSpPr/>
          <p:nvPr/>
        </p:nvSpPr>
        <p:spPr>
          <a:xfrm rot="20682741">
            <a:off x="10552659" y="233615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pic>
        <p:nvPicPr>
          <p:cNvPr id="52" name="Tieng-tinh-tinh-www_nhacchuongvui_com">
            <a:hlinkClick r:id="" action="ppaction://media"/>
            <a:extLst>
              <a:ext uri="{FF2B5EF4-FFF2-40B4-BE49-F238E27FC236}">
                <a16:creationId xmlns:a16="http://schemas.microsoft.com/office/drawing/2014/main" id="{A4FC5BA3-4C90-4006-B605-534EB9C92D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0331" y="6316135"/>
            <a:ext cx="541867" cy="541867"/>
          </a:xfrm>
          <a:prstGeom prst="rect">
            <a:avLst/>
          </a:prstGeom>
        </p:spPr>
      </p:pic>
      <p:pic>
        <p:nvPicPr>
          <p:cNvPr id="54" name="Picture 2">
            <a:hlinkClick r:id="rId10" action="ppaction://hlinksldjump"/>
            <a:extLst>
              <a:ext uri="{FF2B5EF4-FFF2-40B4-BE49-F238E27FC236}">
                <a16:creationId xmlns:a16="http://schemas.microsoft.com/office/drawing/2014/main" id="{0050E77A-EDB8-4364-9DA8-64E97683C385}"/>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632899" y="4806585"/>
            <a:ext cx="2121843" cy="211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626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randombar(horizont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1000"/>
                                        <p:tgtEl>
                                          <p:spTgt spid="49"/>
                                        </p:tgtEl>
                                      </p:cBhvr>
                                    </p:animEffect>
                                    <p:anim calcmode="lin" valueType="num">
                                      <p:cBhvr>
                                        <p:cTn id="30" dur="1000" fill="hold"/>
                                        <p:tgtEl>
                                          <p:spTgt spid="49"/>
                                        </p:tgtEl>
                                        <p:attrNameLst>
                                          <p:attrName>ppt_x</p:attrName>
                                        </p:attrNameLst>
                                      </p:cBhvr>
                                      <p:tavLst>
                                        <p:tav tm="0">
                                          <p:val>
                                            <p:strVal val="#ppt_x"/>
                                          </p:val>
                                        </p:tav>
                                        <p:tav tm="100000">
                                          <p:val>
                                            <p:strVal val="#ppt_x"/>
                                          </p:val>
                                        </p:tav>
                                      </p:tavLst>
                                    </p:anim>
                                    <p:anim calcmode="lin" valueType="num">
                                      <p:cBhvr>
                                        <p:cTn id="31" dur="1000" fill="hold"/>
                                        <p:tgtEl>
                                          <p:spTgt spid="4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withEffect">
                                  <p:stCondLst>
                                    <p:cond delay="0"/>
                                  </p:stCondLst>
                                  <p:childTnLst>
                                    <p:cmd type="call" cmd="playFrom(0.0)">
                                      <p:cBhvr>
                                        <p:cTn id="44" dur="3448" fill="hold"/>
                                        <p:tgtEl>
                                          <p:spTgt spid="52"/>
                                        </p:tgtEl>
                                      </p:cBhvr>
                                    </p:cmd>
                                  </p:childTnLst>
                                </p:cTn>
                              </p:par>
                              <p:par>
                                <p:cTn id="45" presetID="42"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1000"/>
                                        <p:tgtEl>
                                          <p:spTgt spid="54"/>
                                        </p:tgtEl>
                                      </p:cBhvr>
                                    </p:animEffect>
                                    <p:anim calcmode="lin" valueType="num">
                                      <p:cBhvr>
                                        <p:cTn id="48" dur="1000" fill="hold"/>
                                        <p:tgtEl>
                                          <p:spTgt spid="54"/>
                                        </p:tgtEl>
                                        <p:attrNameLst>
                                          <p:attrName>ppt_x</p:attrName>
                                        </p:attrNameLst>
                                      </p:cBhvr>
                                      <p:tavLst>
                                        <p:tav tm="0">
                                          <p:val>
                                            <p:strVal val="#ppt_x"/>
                                          </p:val>
                                        </p:tav>
                                        <p:tav tm="100000">
                                          <p:val>
                                            <p:strVal val="#ppt_x"/>
                                          </p:val>
                                        </p:tav>
                                      </p:tavLst>
                                    </p:anim>
                                    <p:anim calcmode="lin" valueType="num">
                                      <p:cBhvr>
                                        <p:cTn id="4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1000"/>
                                        <p:tgtEl>
                                          <p:spTgt spid="50"/>
                                        </p:tgtEl>
                                      </p:cBhvr>
                                    </p:animEffect>
                                    <p:anim calcmode="lin" valueType="num">
                                      <p:cBhvr>
                                        <p:cTn id="56" dur="1000" fill="hold"/>
                                        <p:tgtEl>
                                          <p:spTgt spid="50"/>
                                        </p:tgtEl>
                                        <p:attrNameLst>
                                          <p:attrName>ppt_x</p:attrName>
                                        </p:attrNameLst>
                                      </p:cBhvr>
                                      <p:tavLst>
                                        <p:tav tm="0">
                                          <p:val>
                                            <p:strVal val="#ppt_x"/>
                                          </p:val>
                                        </p:tav>
                                        <p:tav tm="100000">
                                          <p:val>
                                            <p:strVal val="#ppt_x"/>
                                          </p:val>
                                        </p:tav>
                                      </p:tavLst>
                                    </p:anim>
                                    <p:anim calcmode="lin" valueType="num">
                                      <p:cBhvr>
                                        <p:cTn id="57" dur="1000" fill="hold"/>
                                        <p:tgtEl>
                                          <p:spTgt spid="5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audio>
              <p:cMediaNode vol="80000">
                <p:cTn id="58" fill="hold" display="0">
                  <p:stCondLst>
                    <p:cond delay="indefinite"/>
                  </p:stCondLst>
                  <p:endCondLst>
                    <p:cond evt="onStopAudio" delay="0">
                      <p:tgtEl>
                        <p:sldTgt/>
                      </p:tgtEl>
                    </p:cond>
                  </p:endCondLst>
                </p:cTn>
                <p:tgtEl>
                  <p:spTgt spid="52"/>
                </p:tgtEl>
              </p:cMediaNode>
            </p:audio>
          </p:childTnLst>
        </p:cTn>
      </p:par>
    </p:tnLst>
    <p:bldLst>
      <p:bldP spid="49" grpId="0" animBg="1"/>
      <p:bldP spid="50" grpId="0" animBg="1"/>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id="{6CE35F12-4351-1A54-E37A-8FF340574C21}"/>
              </a:ext>
            </a:extLst>
          </p:cNvPr>
          <p:cNvGrpSpPr/>
          <p:nvPr/>
        </p:nvGrpSpPr>
        <p:grpSpPr>
          <a:xfrm>
            <a:off x="259063" y="2370145"/>
            <a:ext cx="5562364" cy="1891317"/>
            <a:chOff x="194297" y="1777609"/>
            <a:chExt cx="4171773" cy="1418488"/>
          </a:xfrm>
        </p:grpSpPr>
        <p:sp>
          <p:nvSpPr>
            <p:cNvPr id="88"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pic>
          <p:nvPicPr>
            <p:cNvPr id="132" name="Picture 131">
              <a:extLst>
                <a:ext uri="{FF2B5EF4-FFF2-40B4-BE49-F238E27FC236}">
                  <a16:creationId xmlns:a16="http://schemas.microsoft.com/office/drawing/2014/main" id="{441B1D75-554C-A984-AF48-1134BCF33F67}"/>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180" name="TextBox 179">
              <a:extLst>
                <a:ext uri="{FF2B5EF4-FFF2-40B4-BE49-F238E27FC236}">
                  <a16:creationId xmlns:a16="http://schemas.microsoft.com/office/drawing/2014/main" id="{FC2074F1-C648-0591-217D-14105F86A1FC}"/>
                </a:ext>
              </a:extLst>
            </p:cNvPr>
            <p:cNvSpPr txBox="1"/>
            <p:nvPr/>
          </p:nvSpPr>
          <p:spPr>
            <a:xfrm>
              <a:off x="1528171" y="2035277"/>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Lò vi sóng</a:t>
              </a:r>
            </a:p>
          </p:txBody>
        </p:sp>
      </p:grpSp>
      <p:grpSp>
        <p:nvGrpSpPr>
          <p:cNvPr id="182" name="Group 181">
            <a:extLst>
              <a:ext uri="{FF2B5EF4-FFF2-40B4-BE49-F238E27FC236}">
                <a16:creationId xmlns:a16="http://schemas.microsoft.com/office/drawing/2014/main" id="{A494FD56-6031-30C1-EBD3-D8BFA61ED704}"/>
              </a:ext>
            </a:extLst>
          </p:cNvPr>
          <p:cNvGrpSpPr/>
          <p:nvPr/>
        </p:nvGrpSpPr>
        <p:grpSpPr>
          <a:xfrm>
            <a:off x="193882" y="114653"/>
            <a:ext cx="11804237" cy="2167216"/>
            <a:chOff x="54123" y="23792"/>
            <a:chExt cx="8853178" cy="1625412"/>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54123" y="23792"/>
              <a:ext cx="8853178" cy="1625412"/>
              <a:chOff x="54123" y="23792"/>
              <a:chExt cx="8853178" cy="1625412"/>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10427048"/>
                  <a:gd name="connsiteY0" fmla="*/ 0 h 1627807"/>
                  <a:gd name="connsiteX1" fmla="*/ 370739 w 10427048"/>
                  <a:gd name="connsiteY1" fmla="*/ 0 h 1627807"/>
                  <a:gd name="connsiteX2" fmla="*/ 1054290 w 10427048"/>
                  <a:gd name="connsiteY2" fmla="*/ 0 h 1627807"/>
                  <a:gd name="connsiteX3" fmla="*/ 1842112 w 10427048"/>
                  <a:gd name="connsiteY3" fmla="*/ 0 h 1627807"/>
                  <a:gd name="connsiteX4" fmla="*/ 2629933 w 10427048"/>
                  <a:gd name="connsiteY4" fmla="*/ 0 h 1627807"/>
                  <a:gd name="connsiteX5" fmla="*/ 3313484 w 10427048"/>
                  <a:gd name="connsiteY5" fmla="*/ 0 h 1627807"/>
                  <a:gd name="connsiteX6" fmla="*/ 3892765 w 10427048"/>
                  <a:gd name="connsiteY6" fmla="*/ 0 h 1627807"/>
                  <a:gd name="connsiteX7" fmla="*/ 4680586 w 10427048"/>
                  <a:gd name="connsiteY7" fmla="*/ 0 h 1627807"/>
                  <a:gd name="connsiteX8" fmla="*/ 5051325 w 10427048"/>
                  <a:gd name="connsiteY8" fmla="*/ 0 h 1627807"/>
                  <a:gd name="connsiteX9" fmla="*/ 5526335 w 10427048"/>
                  <a:gd name="connsiteY9" fmla="*/ 0 h 1627807"/>
                  <a:gd name="connsiteX10" fmla="*/ 6001345 w 10427048"/>
                  <a:gd name="connsiteY10" fmla="*/ 0 h 1627807"/>
                  <a:gd name="connsiteX11" fmla="*/ 6372085 w 10427048"/>
                  <a:gd name="connsiteY11" fmla="*/ 0 h 1627807"/>
                  <a:gd name="connsiteX12" fmla="*/ 6951365 w 10427048"/>
                  <a:gd name="connsiteY12" fmla="*/ 0 h 1627807"/>
                  <a:gd name="connsiteX13" fmla="*/ 7322105 w 10427048"/>
                  <a:gd name="connsiteY13" fmla="*/ 0 h 1627807"/>
                  <a:gd name="connsiteX14" fmla="*/ 7901385 w 10427048"/>
                  <a:gd name="connsiteY14" fmla="*/ 0 h 1627807"/>
                  <a:gd name="connsiteX15" fmla="*/ 8584936 w 10427048"/>
                  <a:gd name="connsiteY15" fmla="*/ 0 h 1627807"/>
                  <a:gd name="connsiteX16" fmla="*/ 9372758 w 10427048"/>
                  <a:gd name="connsiteY16" fmla="*/ 0 h 1627807"/>
                  <a:gd name="connsiteX17" fmla="*/ 10427048 w 10427048"/>
                  <a:gd name="connsiteY17" fmla="*/ 0 h 1627807"/>
                  <a:gd name="connsiteX18" fmla="*/ 10427048 w 10427048"/>
                  <a:gd name="connsiteY18" fmla="*/ 558880 h 1627807"/>
                  <a:gd name="connsiteX19" fmla="*/ 10427048 w 10427048"/>
                  <a:gd name="connsiteY19" fmla="*/ 1068927 h 1627807"/>
                  <a:gd name="connsiteX20" fmla="*/ 10427048 w 10427048"/>
                  <a:gd name="connsiteY20" fmla="*/ 1627807 h 1627807"/>
                  <a:gd name="connsiteX21" fmla="*/ 9952038 w 10427048"/>
                  <a:gd name="connsiteY21" fmla="*/ 1627807 h 1627807"/>
                  <a:gd name="connsiteX22" fmla="*/ 9268487 w 10427048"/>
                  <a:gd name="connsiteY22" fmla="*/ 1627807 h 1627807"/>
                  <a:gd name="connsiteX23" fmla="*/ 8793477 w 10427048"/>
                  <a:gd name="connsiteY23" fmla="*/ 1627807 h 1627807"/>
                  <a:gd name="connsiteX24" fmla="*/ 8214197 w 10427048"/>
                  <a:gd name="connsiteY24" fmla="*/ 1627807 h 1627807"/>
                  <a:gd name="connsiteX25" fmla="*/ 7530646 w 10427048"/>
                  <a:gd name="connsiteY25" fmla="*/ 1627807 h 1627807"/>
                  <a:gd name="connsiteX26" fmla="*/ 7264177 w 10427048"/>
                  <a:gd name="connsiteY26" fmla="*/ 1627807 h 1627807"/>
                  <a:gd name="connsiteX27" fmla="*/ 6684896 w 10427048"/>
                  <a:gd name="connsiteY27" fmla="*/ 1627807 h 1627807"/>
                  <a:gd name="connsiteX28" fmla="*/ 6001345 w 10427048"/>
                  <a:gd name="connsiteY28" fmla="*/ 1627807 h 1627807"/>
                  <a:gd name="connsiteX29" fmla="*/ 5317794 w 10427048"/>
                  <a:gd name="connsiteY29" fmla="*/ 1627807 h 1627807"/>
                  <a:gd name="connsiteX30" fmla="*/ 4947055 w 10427048"/>
                  <a:gd name="connsiteY30" fmla="*/ 1627807 h 1627807"/>
                  <a:gd name="connsiteX31" fmla="*/ 4472045 w 10427048"/>
                  <a:gd name="connsiteY31" fmla="*/ 1627807 h 1627807"/>
                  <a:gd name="connsiteX32" fmla="*/ 3892765 w 10427048"/>
                  <a:gd name="connsiteY32" fmla="*/ 1627807 h 1627807"/>
                  <a:gd name="connsiteX33" fmla="*/ 3522025 w 10427048"/>
                  <a:gd name="connsiteY33" fmla="*/ 1627807 h 1627807"/>
                  <a:gd name="connsiteX34" fmla="*/ 2942745 w 10427048"/>
                  <a:gd name="connsiteY34" fmla="*/ 1627807 h 1627807"/>
                  <a:gd name="connsiteX35" fmla="*/ 2363464 w 10427048"/>
                  <a:gd name="connsiteY35" fmla="*/ 1627807 h 1627807"/>
                  <a:gd name="connsiteX36" fmla="*/ 1679913 w 10427048"/>
                  <a:gd name="connsiteY36" fmla="*/ 1627807 h 1627807"/>
                  <a:gd name="connsiteX37" fmla="*/ 996362 w 10427048"/>
                  <a:gd name="connsiteY37" fmla="*/ 1627807 h 1627807"/>
                  <a:gd name="connsiteX38" fmla="*/ 625623 w 10427048"/>
                  <a:gd name="connsiteY38" fmla="*/ 1627807 h 1627807"/>
                  <a:gd name="connsiteX39" fmla="*/ 0 w 10427048"/>
                  <a:gd name="connsiteY39" fmla="*/ 1627807 h 1627807"/>
                  <a:gd name="connsiteX40" fmla="*/ 0 w 10427048"/>
                  <a:gd name="connsiteY40" fmla="*/ 1101483 h 1627807"/>
                  <a:gd name="connsiteX41" fmla="*/ 0 w 10427048"/>
                  <a:gd name="connsiteY41" fmla="*/ 591437 h 1627807"/>
                  <a:gd name="connsiteX42" fmla="*/ 0 w 10427048"/>
                  <a:gd name="connsiteY42" fmla="*/ 0 h 162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8" h="162780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3332" y="50694"/>
                      <a:pt x="3892765" y="0"/>
                    </a:cubicBezTo>
                    <a:cubicBezTo>
                      <a:pt x="4182198" y="-50694"/>
                      <a:pt x="4426196" y="90823"/>
                      <a:pt x="4680586" y="0"/>
                    </a:cubicBezTo>
                    <a:cubicBezTo>
                      <a:pt x="4934976" y="-90823"/>
                      <a:pt x="4975622" y="4071"/>
                      <a:pt x="5051325" y="0"/>
                    </a:cubicBezTo>
                    <a:cubicBezTo>
                      <a:pt x="5127028" y="-4071"/>
                      <a:pt x="5297948" y="2828"/>
                      <a:pt x="5526335" y="0"/>
                    </a:cubicBezTo>
                    <a:cubicBezTo>
                      <a:pt x="5754722" y="-2828"/>
                      <a:pt x="5853232" y="8194"/>
                      <a:pt x="6001345" y="0"/>
                    </a:cubicBezTo>
                    <a:cubicBezTo>
                      <a:pt x="6149458" y="-8194"/>
                      <a:pt x="6190005" y="39322"/>
                      <a:pt x="6372085" y="0"/>
                    </a:cubicBezTo>
                    <a:cubicBezTo>
                      <a:pt x="6554165" y="-39322"/>
                      <a:pt x="6744580" y="20168"/>
                      <a:pt x="6951365" y="0"/>
                    </a:cubicBezTo>
                    <a:cubicBezTo>
                      <a:pt x="7158150" y="-20168"/>
                      <a:pt x="7171483" y="2788"/>
                      <a:pt x="7322105" y="0"/>
                    </a:cubicBezTo>
                    <a:cubicBezTo>
                      <a:pt x="7472727" y="-2788"/>
                      <a:pt x="7708912" y="42679"/>
                      <a:pt x="7901385" y="0"/>
                    </a:cubicBezTo>
                    <a:cubicBezTo>
                      <a:pt x="8093858" y="-42679"/>
                      <a:pt x="8398536" y="732"/>
                      <a:pt x="8584936" y="0"/>
                    </a:cubicBezTo>
                    <a:cubicBezTo>
                      <a:pt x="8771336" y="-732"/>
                      <a:pt x="9034919" y="13238"/>
                      <a:pt x="9372758" y="0"/>
                    </a:cubicBezTo>
                    <a:cubicBezTo>
                      <a:pt x="9710597" y="-13238"/>
                      <a:pt x="10145836" y="116504"/>
                      <a:pt x="10427048" y="0"/>
                    </a:cubicBezTo>
                    <a:cubicBezTo>
                      <a:pt x="10493719" y="179319"/>
                      <a:pt x="10380718" y="346951"/>
                      <a:pt x="10427048" y="558880"/>
                    </a:cubicBezTo>
                    <a:cubicBezTo>
                      <a:pt x="10473378" y="770809"/>
                      <a:pt x="10424973" y="962590"/>
                      <a:pt x="10427048" y="1068927"/>
                    </a:cubicBezTo>
                    <a:cubicBezTo>
                      <a:pt x="10429123" y="1175264"/>
                      <a:pt x="10394361" y="1458132"/>
                      <a:pt x="10427048" y="1627807"/>
                    </a:cubicBezTo>
                    <a:cubicBezTo>
                      <a:pt x="10297867" y="1637641"/>
                      <a:pt x="10167324" y="1611428"/>
                      <a:pt x="9952038" y="1627807"/>
                    </a:cubicBezTo>
                    <a:cubicBezTo>
                      <a:pt x="9736752" y="1644186"/>
                      <a:pt x="9472864" y="1610939"/>
                      <a:pt x="9268487" y="1627807"/>
                    </a:cubicBezTo>
                    <a:cubicBezTo>
                      <a:pt x="9064110" y="1644675"/>
                      <a:pt x="9016709" y="1597107"/>
                      <a:pt x="8793477" y="1627807"/>
                    </a:cubicBezTo>
                    <a:cubicBezTo>
                      <a:pt x="8570245" y="1658507"/>
                      <a:pt x="8380377" y="1609481"/>
                      <a:pt x="8214197" y="1627807"/>
                    </a:cubicBezTo>
                    <a:cubicBezTo>
                      <a:pt x="8048017" y="1646133"/>
                      <a:pt x="7804428" y="1588746"/>
                      <a:pt x="7530646" y="1627807"/>
                    </a:cubicBezTo>
                    <a:cubicBezTo>
                      <a:pt x="7256864" y="1666868"/>
                      <a:pt x="7332574" y="1616744"/>
                      <a:pt x="7264177" y="1627807"/>
                    </a:cubicBezTo>
                    <a:cubicBezTo>
                      <a:pt x="7195780" y="1638870"/>
                      <a:pt x="6859827" y="1607794"/>
                      <a:pt x="6684896" y="1627807"/>
                    </a:cubicBezTo>
                    <a:cubicBezTo>
                      <a:pt x="6509965" y="1647820"/>
                      <a:pt x="6157121" y="1548064"/>
                      <a:pt x="6001345" y="1627807"/>
                    </a:cubicBezTo>
                    <a:cubicBezTo>
                      <a:pt x="5845569" y="1707550"/>
                      <a:pt x="5628939" y="1621124"/>
                      <a:pt x="5317794" y="1627807"/>
                    </a:cubicBezTo>
                    <a:cubicBezTo>
                      <a:pt x="5006649" y="1634490"/>
                      <a:pt x="5113432" y="1593763"/>
                      <a:pt x="4947055" y="1627807"/>
                    </a:cubicBezTo>
                    <a:cubicBezTo>
                      <a:pt x="4780678" y="1661851"/>
                      <a:pt x="4653879" y="1584981"/>
                      <a:pt x="4472045" y="1627807"/>
                    </a:cubicBezTo>
                    <a:cubicBezTo>
                      <a:pt x="4290211" y="1670633"/>
                      <a:pt x="4181849" y="1606928"/>
                      <a:pt x="3892765" y="1627807"/>
                    </a:cubicBezTo>
                    <a:cubicBezTo>
                      <a:pt x="3603681" y="1648686"/>
                      <a:pt x="3643487" y="1586406"/>
                      <a:pt x="3522025" y="1627807"/>
                    </a:cubicBezTo>
                    <a:cubicBezTo>
                      <a:pt x="3400563" y="1669208"/>
                      <a:pt x="3166295" y="1608365"/>
                      <a:pt x="2942745" y="1627807"/>
                    </a:cubicBezTo>
                    <a:cubicBezTo>
                      <a:pt x="2719195" y="1647249"/>
                      <a:pt x="2534841" y="1589097"/>
                      <a:pt x="2363464" y="1627807"/>
                    </a:cubicBezTo>
                    <a:cubicBezTo>
                      <a:pt x="2192087" y="1666517"/>
                      <a:pt x="1818824" y="1586010"/>
                      <a:pt x="1679913" y="1627807"/>
                    </a:cubicBezTo>
                    <a:cubicBezTo>
                      <a:pt x="1541002" y="1669604"/>
                      <a:pt x="1139738" y="1597234"/>
                      <a:pt x="996362" y="1627807"/>
                    </a:cubicBezTo>
                    <a:cubicBezTo>
                      <a:pt x="852986" y="1658380"/>
                      <a:pt x="788007" y="1599689"/>
                      <a:pt x="625623" y="1627807"/>
                    </a:cubicBezTo>
                    <a:cubicBezTo>
                      <a:pt x="463239" y="1655925"/>
                      <a:pt x="162320" y="1553048"/>
                      <a:pt x="0" y="1627807"/>
                    </a:cubicBezTo>
                    <a:cubicBezTo>
                      <a:pt x="-17015" y="1510782"/>
                      <a:pt x="20236" y="1337489"/>
                      <a:pt x="0" y="1101483"/>
                    </a:cubicBezTo>
                    <a:cubicBezTo>
                      <a:pt x="-20236" y="865477"/>
                      <a:pt x="5003" y="775075"/>
                      <a:pt x="0" y="591437"/>
                    </a:cubicBezTo>
                    <a:cubicBezTo>
                      <a:pt x="-5003" y="407799"/>
                      <a:pt x="1316" y="19203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90" name="Picture 89">
                <a:hlinkClick r:id="rId8" action="ppaction://hlinksldjump"/>
                <a:extLst>
                  <a:ext uri="{FF2B5EF4-FFF2-40B4-BE49-F238E27FC236}">
                    <a16:creationId xmlns:a16="http://schemas.microsoft.com/office/drawing/2014/main" id="{ADEDA055-4BC3-A96B-09EE-BB9AF65122D7}"/>
                  </a:ext>
                </a:extLst>
              </p:cNvPr>
              <p:cNvPicPr>
                <a:picLocks noChangeAspect="1"/>
              </p:cNvPicPr>
              <p:nvPr/>
            </p:nvPicPr>
            <p:blipFill>
              <a:blip r:embed="rId9"/>
              <a:stretch>
                <a:fillRect/>
              </a:stretch>
            </p:blipFill>
            <p:spPr>
              <a:xfrm rot="266196">
                <a:off x="54123" y="173886"/>
                <a:ext cx="1961888" cy="1475318"/>
              </a:xfrm>
              <a:prstGeom prst="rect">
                <a:avLst/>
              </a:prstGeom>
            </p:spPr>
          </p:pic>
        </p:grpSp>
        <p:sp>
          <p:nvSpPr>
            <p:cNvPr id="181" name="TextBox 180">
              <a:extLst>
                <a:ext uri="{FF2B5EF4-FFF2-40B4-BE49-F238E27FC236}">
                  <a16:creationId xmlns:a16="http://schemas.microsoft.com/office/drawing/2014/main" id="{1FC9217A-F002-4CBC-34C1-FD13B89B137E}"/>
                </a:ext>
              </a:extLst>
            </p:cNvPr>
            <p:cNvSpPr txBox="1"/>
            <p:nvPr/>
          </p:nvSpPr>
          <p:spPr>
            <a:xfrm>
              <a:off x="2049662" y="360861"/>
              <a:ext cx="6193010" cy="900247"/>
            </a:xfrm>
            <a:prstGeom prst="rect">
              <a:avLst/>
            </a:prstGeom>
            <a:noFill/>
          </p:spPr>
          <p:txBody>
            <a:bodyPr wrap="square" rtlCol="0">
              <a:spAutoFit/>
            </a:bodyPr>
            <a:lstStyle/>
            <a:p>
              <a:pPr algn="ctr" defTabSz="1219170">
                <a:buClr>
                  <a:srgbClr val="000000"/>
                </a:buClr>
              </a:pPr>
              <a:r>
                <a:rPr lang="en-US" sz="3600" b="1" kern="0">
                  <a:solidFill>
                    <a:srgbClr val="000000"/>
                  </a:solidFill>
                  <a:latin typeface="UTM Avo" panose="02040603050506020204" pitchFamily="18" charset="0"/>
                  <a:cs typeface="Arial"/>
                  <a:sym typeface="Arial"/>
                </a:rPr>
                <a:t>Nêu tên sản phẩm công nghệ có tác dụng để hâm nóng thức ăn.</a:t>
              </a:r>
            </a:p>
          </p:txBody>
        </p:sp>
      </p:grpSp>
      <p:grpSp>
        <p:nvGrpSpPr>
          <p:cNvPr id="189" name="B">
            <a:extLst>
              <a:ext uri="{FF2B5EF4-FFF2-40B4-BE49-F238E27FC236}">
                <a16:creationId xmlns:a16="http://schemas.microsoft.com/office/drawing/2014/main" id="{79A3638B-E817-AEC5-C414-0025798FCCDA}"/>
              </a:ext>
            </a:extLst>
          </p:cNvPr>
          <p:cNvGrpSpPr/>
          <p:nvPr/>
        </p:nvGrpSpPr>
        <p:grpSpPr>
          <a:xfrm>
            <a:off x="6344233" y="2281870"/>
            <a:ext cx="5507120" cy="2092300"/>
            <a:chOff x="4784856" y="1835734"/>
            <a:chExt cx="4130340" cy="1569225"/>
          </a:xfrm>
        </p:grpSpPr>
        <p:grpSp>
          <p:nvGrpSpPr>
            <p:cNvPr id="185" name="Group 184">
              <a:extLst>
                <a:ext uri="{FF2B5EF4-FFF2-40B4-BE49-F238E27FC236}">
                  <a16:creationId xmlns:a16="http://schemas.microsoft.com/office/drawing/2014/main" id="{676D419E-4682-0FA9-C299-5E4D78FF8571}"/>
                </a:ext>
              </a:extLst>
            </p:cNvPr>
            <p:cNvGrpSpPr/>
            <p:nvPr/>
          </p:nvGrpSpPr>
          <p:grpSpPr>
            <a:xfrm>
              <a:off x="5175830" y="1920853"/>
              <a:ext cx="3739366" cy="1198708"/>
              <a:chOff x="5023430" y="1768453"/>
              <a:chExt cx="3739366" cy="1198708"/>
            </a:xfrm>
          </p:grpSpPr>
          <p:sp>
            <p:nvSpPr>
              <p:cNvPr id="186" name="Google Shape;1182;p42">
                <a:extLst>
                  <a:ext uri="{FF2B5EF4-FFF2-40B4-BE49-F238E27FC236}">
                    <a16:creationId xmlns:a16="http://schemas.microsoft.com/office/drawing/2014/main"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187" name="TextBox 186">
                <a:extLst>
                  <a:ext uri="{FF2B5EF4-FFF2-40B4-BE49-F238E27FC236}">
                    <a16:creationId xmlns:a16="http://schemas.microsoft.com/office/drawing/2014/main" id="{AA4B26A5-FD14-3D0D-F9F6-EEE57A552564}"/>
                  </a:ext>
                </a:extLst>
              </p:cNvPr>
              <p:cNvSpPr txBox="1"/>
              <p:nvPr/>
            </p:nvSpPr>
            <p:spPr>
              <a:xfrm>
                <a:off x="5774296" y="1992199"/>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Tivi</a:t>
                </a:r>
              </a:p>
            </p:txBody>
          </p:sp>
        </p:grpSp>
        <p:pic>
          <p:nvPicPr>
            <p:cNvPr id="188" name="Picture 187">
              <a:extLst>
                <a:ext uri="{FF2B5EF4-FFF2-40B4-BE49-F238E27FC236}">
                  <a16:creationId xmlns:a16="http://schemas.microsoft.com/office/drawing/2014/main" id="{7100F4C5-1EDB-1261-4BBB-24515C007478}"/>
                </a:ext>
              </a:extLst>
            </p:cNvPr>
            <p:cNvPicPr>
              <a:picLocks noChangeAspect="1"/>
            </p:cNvPicPr>
            <p:nvPr/>
          </p:nvPicPr>
          <p:blipFill>
            <a:blip r:embed="rId10"/>
            <a:stretch>
              <a:fillRect/>
            </a:stretch>
          </p:blipFill>
          <p:spPr>
            <a:xfrm>
              <a:off x="4784856" y="1835734"/>
              <a:ext cx="1188199" cy="1569225"/>
            </a:xfrm>
            <a:prstGeom prst="rect">
              <a:avLst/>
            </a:prstGeom>
          </p:spPr>
        </p:pic>
      </p:grpSp>
      <p:grpSp>
        <p:nvGrpSpPr>
          <p:cNvPr id="193" name="C">
            <a:extLst>
              <a:ext uri="{FF2B5EF4-FFF2-40B4-BE49-F238E27FC236}">
                <a16:creationId xmlns:a16="http://schemas.microsoft.com/office/drawing/2014/main" id="{9E80A885-C21B-BDB9-147C-ADF086887AE5}"/>
              </a:ext>
            </a:extLst>
          </p:cNvPr>
          <p:cNvGrpSpPr/>
          <p:nvPr/>
        </p:nvGrpSpPr>
        <p:grpSpPr>
          <a:xfrm>
            <a:off x="310421" y="4455581"/>
            <a:ext cx="5610556" cy="2063756"/>
            <a:chOff x="232815" y="3341685"/>
            <a:chExt cx="4207917" cy="1547817"/>
          </a:xfrm>
        </p:grpSpPr>
        <p:grpSp>
          <p:nvGrpSpPr>
            <p:cNvPr id="184" name="Group 183">
              <a:extLst>
                <a:ext uri="{FF2B5EF4-FFF2-40B4-BE49-F238E27FC236}">
                  <a16:creationId xmlns:a16="http://schemas.microsoft.com/office/drawing/2014/main" id="{BFB6CCC8-4B89-7B68-7D76-11126E971575}"/>
                </a:ext>
              </a:extLst>
            </p:cNvPr>
            <p:cNvGrpSpPr/>
            <p:nvPr/>
          </p:nvGrpSpPr>
          <p:grpSpPr>
            <a:xfrm>
              <a:off x="701366" y="3387687"/>
              <a:ext cx="3739366" cy="1198708"/>
              <a:chOff x="5023430" y="1768453"/>
              <a:chExt cx="3739366" cy="1198708"/>
            </a:xfrm>
          </p:grpSpPr>
          <p:sp>
            <p:nvSpPr>
              <p:cNvPr id="178" name="Google Shape;1182;p42">
                <a:extLst>
                  <a:ext uri="{FF2B5EF4-FFF2-40B4-BE49-F238E27FC236}">
                    <a16:creationId xmlns:a16="http://schemas.microsoft.com/office/drawing/2014/main"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183" name="TextBox 182">
                <a:extLst>
                  <a:ext uri="{FF2B5EF4-FFF2-40B4-BE49-F238E27FC236}">
                    <a16:creationId xmlns:a16="http://schemas.microsoft.com/office/drawing/2014/main" id="{F324A279-65A2-C83F-5FB9-766C3C80DA8B}"/>
                  </a:ext>
                </a:extLst>
              </p:cNvPr>
              <p:cNvSpPr txBox="1"/>
              <p:nvPr/>
            </p:nvSpPr>
            <p:spPr>
              <a:xfrm>
                <a:off x="5774296" y="1992199"/>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Tủ lạnh</a:t>
                </a:r>
              </a:p>
            </p:txBody>
          </p:sp>
        </p:grpSp>
        <p:pic>
          <p:nvPicPr>
            <p:cNvPr id="174" name="Picture 173">
              <a:extLst>
                <a:ext uri="{FF2B5EF4-FFF2-40B4-BE49-F238E27FC236}">
                  <a16:creationId xmlns:a16="http://schemas.microsoft.com/office/drawing/2014/main" id="{34A3FBF8-10F7-EABA-6AAF-90565527ABD3}"/>
                </a:ext>
              </a:extLst>
            </p:cNvPr>
            <p:cNvPicPr>
              <a:picLocks noChangeAspect="1"/>
            </p:cNvPicPr>
            <p:nvPr/>
          </p:nvPicPr>
          <p:blipFill>
            <a:blip r:embed="rId11"/>
            <a:stretch>
              <a:fillRect/>
            </a:stretch>
          </p:blipFill>
          <p:spPr>
            <a:xfrm>
              <a:off x="232815" y="3341685"/>
              <a:ext cx="1171989" cy="1547817"/>
            </a:xfrm>
            <a:prstGeom prst="rect">
              <a:avLst/>
            </a:prstGeom>
          </p:spPr>
        </p:pic>
      </p:grpSp>
      <p:grpSp>
        <p:nvGrpSpPr>
          <p:cNvPr id="194" name="D">
            <a:extLst>
              <a:ext uri="{FF2B5EF4-FFF2-40B4-BE49-F238E27FC236}">
                <a16:creationId xmlns:a16="http://schemas.microsoft.com/office/drawing/2014/main" id="{83237D00-5F11-4A76-AE16-313A0110BE28}"/>
              </a:ext>
            </a:extLst>
          </p:cNvPr>
          <p:cNvGrpSpPr/>
          <p:nvPr/>
        </p:nvGrpSpPr>
        <p:grpSpPr>
          <a:xfrm>
            <a:off x="6344233" y="4291967"/>
            <a:ext cx="5507120" cy="2206084"/>
            <a:chOff x="4758175" y="3218975"/>
            <a:chExt cx="4130340" cy="1654563"/>
          </a:xfrm>
        </p:grpSpPr>
        <p:grpSp>
          <p:nvGrpSpPr>
            <p:cNvPr id="190" name="Group 189">
              <a:extLst>
                <a:ext uri="{FF2B5EF4-FFF2-40B4-BE49-F238E27FC236}">
                  <a16:creationId xmlns:a16="http://schemas.microsoft.com/office/drawing/2014/main" id="{2192B955-3726-C6E3-0F62-54B76A83F510}"/>
                </a:ext>
              </a:extLst>
            </p:cNvPr>
            <p:cNvGrpSpPr/>
            <p:nvPr/>
          </p:nvGrpSpPr>
          <p:grpSpPr>
            <a:xfrm>
              <a:off x="5149149" y="3357651"/>
              <a:ext cx="3739366" cy="1198708"/>
              <a:chOff x="5023430" y="1768453"/>
              <a:chExt cx="3739366" cy="1198708"/>
            </a:xfrm>
          </p:grpSpPr>
          <p:sp>
            <p:nvSpPr>
              <p:cNvPr id="191" name="Google Shape;1182;p42">
                <a:extLst>
                  <a:ext uri="{FF2B5EF4-FFF2-40B4-BE49-F238E27FC236}">
                    <a16:creationId xmlns:a16="http://schemas.microsoft.com/office/drawing/2014/main" id="{3C5FB25C-A400-71C9-9F3E-A1D6BCF28AB1}"/>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192" name="TextBox 191">
                <a:extLst>
                  <a:ext uri="{FF2B5EF4-FFF2-40B4-BE49-F238E27FC236}">
                    <a16:creationId xmlns:a16="http://schemas.microsoft.com/office/drawing/2014/main" id="{1256B378-2137-3495-69C7-A09433217B80}"/>
                  </a:ext>
                </a:extLst>
              </p:cNvPr>
              <p:cNvSpPr txBox="1"/>
              <p:nvPr/>
            </p:nvSpPr>
            <p:spPr>
              <a:xfrm>
                <a:off x="5774296" y="1992199"/>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Điều hoà</a:t>
                </a:r>
              </a:p>
            </p:txBody>
          </p:sp>
        </p:grpSp>
        <p:pic>
          <p:nvPicPr>
            <p:cNvPr id="175" name="Picture 174">
              <a:extLst>
                <a:ext uri="{FF2B5EF4-FFF2-40B4-BE49-F238E27FC236}">
                  <a16:creationId xmlns:a16="http://schemas.microsoft.com/office/drawing/2014/main" id="{6DB5D399-2338-439C-7513-958107359286}"/>
                </a:ext>
              </a:extLst>
            </p:cNvPr>
            <p:cNvPicPr>
              <a:picLocks noChangeAspect="1"/>
            </p:cNvPicPr>
            <p:nvPr/>
          </p:nvPicPr>
          <p:blipFill>
            <a:blip r:embed="rId12"/>
            <a:stretch>
              <a:fillRect/>
            </a:stretch>
          </p:blipFill>
          <p:spPr>
            <a:xfrm>
              <a:off x="4758175" y="3218975"/>
              <a:ext cx="1252816" cy="1654563"/>
            </a:xfrm>
            <a:prstGeom prst="rect">
              <a:avLst/>
            </a:prstGeom>
          </p:spPr>
        </p:pic>
      </p:grpSp>
      <p:sp>
        <p:nvSpPr>
          <p:cNvPr id="196" name="Multiplication Sign 195">
            <a:extLst>
              <a:ext uri="{FF2B5EF4-FFF2-40B4-BE49-F238E27FC236}">
                <a16:creationId xmlns:a16="http://schemas.microsoft.com/office/drawing/2014/main" id="{8C2AF032-A4A6-750C-4EA9-5C8C100A6EB1}"/>
              </a:ext>
            </a:extLst>
          </p:cNvPr>
          <p:cNvSpPr/>
          <p:nvPr/>
        </p:nvSpPr>
        <p:spPr>
          <a:xfrm>
            <a:off x="10006096" y="2497307"/>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197" name="Multiplication Sign 196">
            <a:extLst>
              <a:ext uri="{FF2B5EF4-FFF2-40B4-BE49-F238E27FC236}">
                <a16:creationId xmlns:a16="http://schemas.microsoft.com/office/drawing/2014/main" id="{D554B4FB-F835-8BE1-744C-2F706F204CC5}"/>
              </a:ext>
            </a:extLst>
          </p:cNvPr>
          <p:cNvSpPr/>
          <p:nvPr/>
        </p:nvSpPr>
        <p:spPr>
          <a:xfrm>
            <a:off x="10145404" y="463864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198" name="Multiplication Sign 197">
            <a:extLst>
              <a:ext uri="{FF2B5EF4-FFF2-40B4-BE49-F238E27FC236}">
                <a16:creationId xmlns:a16="http://schemas.microsoft.com/office/drawing/2014/main" id="{CB540447-907D-D3B7-91A9-C01FF5AD243A}"/>
              </a:ext>
            </a:extLst>
          </p:cNvPr>
          <p:cNvSpPr/>
          <p:nvPr/>
        </p:nvSpPr>
        <p:spPr>
          <a:xfrm>
            <a:off x="4353062" y="4516916"/>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199" name="Heart 198">
            <a:extLst>
              <a:ext uri="{FF2B5EF4-FFF2-40B4-BE49-F238E27FC236}">
                <a16:creationId xmlns:a16="http://schemas.microsoft.com/office/drawing/2014/main" id="{94A1073B-8735-C9FD-82B4-5134F8259DE3}"/>
              </a:ext>
            </a:extLst>
          </p:cNvPr>
          <p:cNvSpPr/>
          <p:nvPr/>
        </p:nvSpPr>
        <p:spPr>
          <a:xfrm>
            <a:off x="4888042" y="2636557"/>
            <a:ext cx="1322281" cy="1103068"/>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pic>
        <p:nvPicPr>
          <p:cNvPr id="200" name="Tiếng nhạc sai">
            <a:hlinkClick r:id="" action="ppaction://media"/>
            <a:extLst>
              <a:ext uri="{FF2B5EF4-FFF2-40B4-BE49-F238E27FC236}">
                <a16:creationId xmlns:a16="http://schemas.microsoft.com/office/drawing/2014/main"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09053" y="374540"/>
            <a:ext cx="1245280" cy="1245280"/>
          </a:xfrm>
          <a:prstGeom prst="rect">
            <a:avLst/>
          </a:prstGeom>
        </p:spPr>
      </p:pic>
      <p:pic>
        <p:nvPicPr>
          <p:cNvPr id="201"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19417" y="1872769"/>
            <a:ext cx="1245280" cy="1245280"/>
          </a:xfrm>
          <a:prstGeom prst="rect">
            <a:avLst/>
          </a:prstGeom>
        </p:spPr>
      </p:pic>
      <p:pic>
        <p:nvPicPr>
          <p:cNvPr id="20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87593" y="3370999"/>
            <a:ext cx="1245280" cy="1245280"/>
          </a:xfrm>
          <a:prstGeom prst="rect">
            <a:avLst/>
          </a:prstGeom>
        </p:spPr>
      </p:pic>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9503" y="5250008"/>
            <a:ext cx="1670421" cy="1670421"/>
          </a:xfrm>
          <a:prstGeom prst="rect">
            <a:avLst/>
          </a:prstGeom>
        </p:spPr>
      </p:pic>
      <p:sp>
        <p:nvSpPr>
          <p:cNvPr id="2" name="Arrow: Right 1">
            <a:hlinkClick r:id="rId8" action="ppaction://hlinksldjump"/>
            <a:extLst>
              <a:ext uri="{FF2B5EF4-FFF2-40B4-BE49-F238E27FC236}">
                <a16:creationId xmlns:a16="http://schemas.microsoft.com/office/drawing/2014/main" id="{40625038-9545-18A0-B1C3-39D06836A69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Tree>
    <p:extLst>
      <p:ext uri="{BB962C8B-B14F-4D97-AF65-F5344CB8AC3E}">
        <p14:creationId xmlns:p14="http://schemas.microsoft.com/office/powerpoint/2010/main" val="1342467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5"/>
                                        </p:tgtEl>
                                        <p:attrNameLst>
                                          <p:attrName>style.visibility</p:attrName>
                                        </p:attrNameLst>
                                      </p:cBhvr>
                                      <p:to>
                                        <p:strVal val="visible"/>
                                      </p:to>
                                    </p:set>
                                    <p:animEffect transition="in" filter="barn(inVertical)">
                                      <p:cBhvr>
                                        <p:cTn id="11" dur="500"/>
                                        <p:tgtEl>
                                          <p:spTgt spid="195"/>
                                        </p:tgtEl>
                                      </p:cBhvr>
                                    </p:animEffect>
                                  </p:childTnLst>
                                </p:cTn>
                              </p:par>
                              <p:par>
                                <p:cTn id="12" presetID="16" presetClass="entr" presetSubtype="21" fill="hold" nodeType="withEffect">
                                  <p:stCondLst>
                                    <p:cond delay="0"/>
                                  </p:stCondLst>
                                  <p:childTnLst>
                                    <p:set>
                                      <p:cBhvr>
                                        <p:cTn id="13" dur="1" fill="hold">
                                          <p:stCondLst>
                                            <p:cond delay="0"/>
                                          </p:stCondLst>
                                        </p:cTn>
                                        <p:tgtEl>
                                          <p:spTgt spid="189"/>
                                        </p:tgtEl>
                                        <p:attrNameLst>
                                          <p:attrName>style.visibility</p:attrName>
                                        </p:attrNameLst>
                                      </p:cBhvr>
                                      <p:to>
                                        <p:strVal val="visible"/>
                                      </p:to>
                                    </p:set>
                                    <p:animEffect transition="in" filter="barn(inVertical)">
                                      <p:cBhvr>
                                        <p:cTn id="14" dur="500"/>
                                        <p:tgtEl>
                                          <p:spTgt spid="189"/>
                                        </p:tgtEl>
                                      </p:cBhvr>
                                    </p:animEffect>
                                  </p:childTnLst>
                                </p:cTn>
                              </p:par>
                              <p:par>
                                <p:cTn id="15" presetID="16" presetClass="entr" presetSubtype="21" fill="hold" nodeType="with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barn(inVertical)">
                                      <p:cBhvr>
                                        <p:cTn id="17" dur="500"/>
                                        <p:tgtEl>
                                          <p:spTgt spid="194"/>
                                        </p:tgtEl>
                                      </p:cBhvr>
                                    </p:animEffect>
                                  </p:childTnLst>
                                </p:cTn>
                              </p:par>
                              <p:par>
                                <p:cTn id="18" presetID="16" presetClass="entr" presetSubtype="21" fill="hold" nodeType="withEffect">
                                  <p:stCondLst>
                                    <p:cond delay="0"/>
                                  </p:stCondLst>
                                  <p:childTnLst>
                                    <p:set>
                                      <p:cBhvr>
                                        <p:cTn id="19" dur="1" fill="hold">
                                          <p:stCondLst>
                                            <p:cond delay="0"/>
                                          </p:stCondLst>
                                        </p:cTn>
                                        <p:tgtEl>
                                          <p:spTgt spid="193"/>
                                        </p:tgtEl>
                                        <p:attrNameLst>
                                          <p:attrName>style.visibility</p:attrName>
                                        </p:attrNameLst>
                                      </p:cBhvr>
                                      <p:to>
                                        <p:strVal val="visible"/>
                                      </p:to>
                                    </p:set>
                                    <p:animEffect transition="in" filter="barn(inVertical)">
                                      <p:cBhvr>
                                        <p:cTn id="2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5"/>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9"/>
                                        </p:tgtEl>
                                        <p:attrNameLst>
                                          <p:attrName>style.visibility</p:attrName>
                                        </p:attrNameLst>
                                      </p:cBhvr>
                                      <p:to>
                                        <p:strVal val="visible"/>
                                      </p:to>
                                    </p:set>
                                    <p:animEffect transition="in" filter="fade">
                                      <p:cBhvr>
                                        <p:cTn id="26" dur="1000"/>
                                        <p:tgtEl>
                                          <p:spTgt spid="199"/>
                                        </p:tgtEl>
                                      </p:cBhvr>
                                    </p:animEffect>
                                    <p:anim calcmode="lin" valueType="num">
                                      <p:cBhvr>
                                        <p:cTn id="27" dur="1000" fill="hold"/>
                                        <p:tgtEl>
                                          <p:spTgt spid="199"/>
                                        </p:tgtEl>
                                        <p:attrNameLst>
                                          <p:attrName>ppt_x</p:attrName>
                                        </p:attrNameLst>
                                      </p:cBhvr>
                                      <p:tavLst>
                                        <p:tav tm="0">
                                          <p:val>
                                            <p:strVal val="#ppt_x"/>
                                          </p:val>
                                        </p:tav>
                                        <p:tav tm="100000">
                                          <p:val>
                                            <p:strVal val="#ppt_x"/>
                                          </p:val>
                                        </p:tav>
                                      </p:tavLst>
                                    </p:anim>
                                    <p:anim calcmode="lin" valueType="num">
                                      <p:cBhvr>
                                        <p:cTn id="28" dur="1000" fill="hold"/>
                                        <p:tgtEl>
                                          <p:spTgt spid="199"/>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3448" fill="hold"/>
                                        <p:tgtEl>
                                          <p:spTgt spid="203"/>
                                        </p:tgtEl>
                                      </p:cBhvr>
                                    </p:cmd>
                                  </p:childTnLst>
                                </p:cTn>
                              </p:par>
                            </p:childTnLst>
                          </p:cTn>
                        </p:par>
                      </p:childTnLst>
                    </p:cTn>
                  </p:par>
                </p:childTnLst>
              </p:cTn>
              <p:nextCondLst>
                <p:cond evt="onClick" delay="0">
                  <p:tgtEl>
                    <p:spTgt spid="195"/>
                  </p:tgtEl>
                </p:cond>
              </p:nextCondLst>
            </p:seq>
            <p:seq concurrent="1" nextAc="seek">
              <p:cTn id="31" restart="whenNotActive" fill="hold" evtFilter="cancelBubble" nodeType="interactiveSeq">
                <p:stCondLst>
                  <p:cond evt="onClick" delay="0">
                    <p:tgtEl>
                      <p:spTgt spid="189"/>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6"/>
                                        </p:tgtEl>
                                        <p:attrNameLst>
                                          <p:attrName>style.visibility</p:attrName>
                                        </p:attrNameLst>
                                      </p:cBhvr>
                                      <p:to>
                                        <p:strVal val="visible"/>
                                      </p:to>
                                    </p:set>
                                    <p:animEffect transition="in" filter="fade">
                                      <p:cBhvr>
                                        <p:cTn id="36" dur="1000"/>
                                        <p:tgtEl>
                                          <p:spTgt spid="196"/>
                                        </p:tgtEl>
                                      </p:cBhvr>
                                    </p:animEffect>
                                    <p:anim calcmode="lin" valueType="num">
                                      <p:cBhvr>
                                        <p:cTn id="37" dur="1000" fill="hold"/>
                                        <p:tgtEl>
                                          <p:spTgt spid="196"/>
                                        </p:tgtEl>
                                        <p:attrNameLst>
                                          <p:attrName>ppt_x</p:attrName>
                                        </p:attrNameLst>
                                      </p:cBhvr>
                                      <p:tavLst>
                                        <p:tav tm="0">
                                          <p:val>
                                            <p:strVal val="#ppt_x"/>
                                          </p:val>
                                        </p:tav>
                                        <p:tav tm="100000">
                                          <p:val>
                                            <p:strVal val="#ppt_x"/>
                                          </p:val>
                                        </p:tav>
                                      </p:tavLst>
                                    </p:anim>
                                    <p:anim calcmode="lin" valueType="num">
                                      <p:cBhvr>
                                        <p:cTn id="38" dur="1000" fill="hold"/>
                                        <p:tgtEl>
                                          <p:spTgt spid="196"/>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5120" fill="hold"/>
                                        <p:tgtEl>
                                          <p:spTgt spid="202"/>
                                        </p:tgtEl>
                                      </p:cBhvr>
                                    </p:cmd>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189"/>
                                        </p:tgtEl>
                                        <p:attrNameLst>
                                          <p:attrName>ppt_w</p:attrName>
                                        </p:attrNameLst>
                                      </p:cBhvr>
                                      <p:tavLst>
                                        <p:tav tm="0">
                                          <p:val>
                                            <p:strVal val="ppt_w"/>
                                          </p:val>
                                        </p:tav>
                                        <p:tav tm="100000">
                                          <p:val>
                                            <p:fltVal val="0"/>
                                          </p:val>
                                        </p:tav>
                                      </p:tavLst>
                                    </p:anim>
                                    <p:anim calcmode="lin" valueType="num">
                                      <p:cBhvr>
                                        <p:cTn id="45" dur="500"/>
                                        <p:tgtEl>
                                          <p:spTgt spid="189"/>
                                        </p:tgtEl>
                                        <p:attrNameLst>
                                          <p:attrName>ppt_h</p:attrName>
                                        </p:attrNameLst>
                                      </p:cBhvr>
                                      <p:tavLst>
                                        <p:tav tm="0">
                                          <p:val>
                                            <p:strVal val="ppt_h"/>
                                          </p:val>
                                        </p:tav>
                                        <p:tav tm="100000">
                                          <p:val>
                                            <p:fltVal val="0"/>
                                          </p:val>
                                        </p:tav>
                                      </p:tavLst>
                                    </p:anim>
                                    <p:animEffect transition="out" filter="fade">
                                      <p:cBhvr>
                                        <p:cTn id="46" dur="500"/>
                                        <p:tgtEl>
                                          <p:spTgt spid="189"/>
                                        </p:tgtEl>
                                      </p:cBhvr>
                                    </p:animEffect>
                                    <p:set>
                                      <p:cBhvr>
                                        <p:cTn id="47" dur="1" fill="hold">
                                          <p:stCondLst>
                                            <p:cond delay="499"/>
                                          </p:stCondLst>
                                        </p:cTn>
                                        <p:tgtEl>
                                          <p:spTgt spid="189"/>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196"/>
                                        </p:tgtEl>
                                        <p:attrNameLst>
                                          <p:attrName>ppt_w</p:attrName>
                                        </p:attrNameLst>
                                      </p:cBhvr>
                                      <p:tavLst>
                                        <p:tav tm="0">
                                          <p:val>
                                            <p:strVal val="ppt_w"/>
                                          </p:val>
                                        </p:tav>
                                        <p:tav tm="100000">
                                          <p:val>
                                            <p:fltVal val="0"/>
                                          </p:val>
                                        </p:tav>
                                      </p:tavLst>
                                    </p:anim>
                                    <p:anim calcmode="lin" valueType="num">
                                      <p:cBhvr>
                                        <p:cTn id="50" dur="500"/>
                                        <p:tgtEl>
                                          <p:spTgt spid="196"/>
                                        </p:tgtEl>
                                        <p:attrNameLst>
                                          <p:attrName>ppt_h</p:attrName>
                                        </p:attrNameLst>
                                      </p:cBhvr>
                                      <p:tavLst>
                                        <p:tav tm="0">
                                          <p:val>
                                            <p:strVal val="ppt_h"/>
                                          </p:val>
                                        </p:tav>
                                        <p:tav tm="100000">
                                          <p:val>
                                            <p:fltVal val="0"/>
                                          </p:val>
                                        </p:tav>
                                      </p:tavLst>
                                    </p:anim>
                                    <p:animEffect transition="out" filter="fade">
                                      <p:cBhvr>
                                        <p:cTn id="51" dur="500"/>
                                        <p:tgtEl>
                                          <p:spTgt spid="196"/>
                                        </p:tgtEl>
                                      </p:cBhvr>
                                    </p:animEffect>
                                    <p:set>
                                      <p:cBhvr>
                                        <p:cTn id="52"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53" restart="whenNotActive" fill="hold" evtFilter="cancelBubble" nodeType="interactiveSeq">
                <p:stCondLst>
                  <p:cond evt="onClick" delay="0">
                    <p:tgtEl>
                      <p:spTgt spid="193"/>
                    </p:tgtEl>
                  </p:cond>
                </p:stCondLst>
                <p:endSync evt="end" delay="0">
                  <p:rtn val="all"/>
                </p:endSync>
                <p:childTnLst>
                  <p:par>
                    <p:cTn id="54" fill="hold">
                      <p:stCondLst>
                        <p:cond delay="0"/>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98"/>
                                        </p:tgtEl>
                                        <p:attrNameLst>
                                          <p:attrName>style.visibility</p:attrName>
                                        </p:attrNameLst>
                                      </p:cBhvr>
                                      <p:to>
                                        <p:strVal val="visible"/>
                                      </p:to>
                                    </p:set>
                                    <p:animEffect transition="in" filter="fade">
                                      <p:cBhvr>
                                        <p:cTn id="58" dur="1000"/>
                                        <p:tgtEl>
                                          <p:spTgt spid="198"/>
                                        </p:tgtEl>
                                      </p:cBhvr>
                                    </p:animEffect>
                                    <p:anim calcmode="lin" valueType="num">
                                      <p:cBhvr>
                                        <p:cTn id="59" dur="1000" fill="hold"/>
                                        <p:tgtEl>
                                          <p:spTgt spid="198"/>
                                        </p:tgtEl>
                                        <p:attrNameLst>
                                          <p:attrName>ppt_x</p:attrName>
                                        </p:attrNameLst>
                                      </p:cBhvr>
                                      <p:tavLst>
                                        <p:tav tm="0">
                                          <p:val>
                                            <p:strVal val="#ppt_x"/>
                                          </p:val>
                                        </p:tav>
                                        <p:tav tm="100000">
                                          <p:val>
                                            <p:strVal val="#ppt_x"/>
                                          </p:val>
                                        </p:tav>
                                      </p:tavLst>
                                    </p:anim>
                                    <p:anim calcmode="lin" valueType="num">
                                      <p:cBhvr>
                                        <p:cTn id="60"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5120" fill="hold"/>
                                        <p:tgtEl>
                                          <p:spTgt spid="201"/>
                                        </p:tgtEl>
                                      </p:cBhvr>
                                    </p:cmd>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193"/>
                                        </p:tgtEl>
                                        <p:attrNameLst>
                                          <p:attrName>ppt_w</p:attrName>
                                        </p:attrNameLst>
                                      </p:cBhvr>
                                      <p:tavLst>
                                        <p:tav tm="0">
                                          <p:val>
                                            <p:strVal val="ppt_w"/>
                                          </p:val>
                                        </p:tav>
                                        <p:tav tm="100000">
                                          <p:val>
                                            <p:fltVal val="0"/>
                                          </p:val>
                                        </p:tav>
                                      </p:tavLst>
                                    </p:anim>
                                    <p:anim calcmode="lin" valueType="num">
                                      <p:cBhvr>
                                        <p:cTn id="69" dur="500"/>
                                        <p:tgtEl>
                                          <p:spTgt spid="193"/>
                                        </p:tgtEl>
                                        <p:attrNameLst>
                                          <p:attrName>ppt_h</p:attrName>
                                        </p:attrNameLst>
                                      </p:cBhvr>
                                      <p:tavLst>
                                        <p:tav tm="0">
                                          <p:val>
                                            <p:strVal val="ppt_h"/>
                                          </p:val>
                                        </p:tav>
                                        <p:tav tm="100000">
                                          <p:val>
                                            <p:fltVal val="0"/>
                                          </p:val>
                                        </p:tav>
                                      </p:tavLst>
                                    </p:anim>
                                    <p:animEffect transition="out" filter="fade">
                                      <p:cBhvr>
                                        <p:cTn id="70" dur="500"/>
                                        <p:tgtEl>
                                          <p:spTgt spid="193"/>
                                        </p:tgtEl>
                                      </p:cBhvr>
                                    </p:animEffect>
                                    <p:set>
                                      <p:cBhvr>
                                        <p:cTn id="71" dur="1" fill="hold">
                                          <p:stCondLst>
                                            <p:cond delay="499"/>
                                          </p:stCondLst>
                                        </p:cTn>
                                        <p:tgtEl>
                                          <p:spTgt spid="193"/>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198"/>
                                        </p:tgtEl>
                                        <p:attrNameLst>
                                          <p:attrName>ppt_w</p:attrName>
                                        </p:attrNameLst>
                                      </p:cBhvr>
                                      <p:tavLst>
                                        <p:tav tm="0">
                                          <p:val>
                                            <p:strVal val="ppt_w"/>
                                          </p:val>
                                        </p:tav>
                                        <p:tav tm="100000">
                                          <p:val>
                                            <p:fltVal val="0"/>
                                          </p:val>
                                        </p:tav>
                                      </p:tavLst>
                                    </p:anim>
                                    <p:anim calcmode="lin" valueType="num">
                                      <p:cBhvr>
                                        <p:cTn id="74" dur="500"/>
                                        <p:tgtEl>
                                          <p:spTgt spid="198"/>
                                        </p:tgtEl>
                                        <p:attrNameLst>
                                          <p:attrName>ppt_h</p:attrName>
                                        </p:attrNameLst>
                                      </p:cBhvr>
                                      <p:tavLst>
                                        <p:tav tm="0">
                                          <p:val>
                                            <p:strVal val="ppt_h"/>
                                          </p:val>
                                        </p:tav>
                                        <p:tav tm="100000">
                                          <p:val>
                                            <p:fltVal val="0"/>
                                          </p:val>
                                        </p:tav>
                                      </p:tavLst>
                                    </p:anim>
                                    <p:animEffect transition="out" filter="fade">
                                      <p:cBhvr>
                                        <p:cTn id="75" dur="500"/>
                                        <p:tgtEl>
                                          <p:spTgt spid="198"/>
                                        </p:tgtEl>
                                      </p:cBhvr>
                                    </p:animEffect>
                                    <p:set>
                                      <p:cBhvr>
                                        <p:cTn id="76" dur="1" fill="hold">
                                          <p:stCondLst>
                                            <p:cond delay="4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77" restart="whenNotActive" fill="hold" evtFilter="cancelBubble" nodeType="interactiveSeq">
                <p:stCondLst>
                  <p:cond evt="onClick" delay="0">
                    <p:tgtEl>
                      <p:spTgt spid="194"/>
                    </p:tgtEl>
                  </p:cond>
                </p:stCondLst>
                <p:endSync evt="end" delay="0">
                  <p:rtn val="all"/>
                </p:endSync>
                <p:childTnLst>
                  <p:par>
                    <p:cTn id="78" fill="hold">
                      <p:stCondLst>
                        <p:cond delay="0"/>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97"/>
                                        </p:tgtEl>
                                        <p:attrNameLst>
                                          <p:attrName>style.visibility</p:attrName>
                                        </p:attrNameLst>
                                      </p:cBhvr>
                                      <p:to>
                                        <p:strVal val="visible"/>
                                      </p:to>
                                    </p:set>
                                    <p:animEffect transition="in" filter="fade">
                                      <p:cBhvr>
                                        <p:cTn id="82" dur="1000"/>
                                        <p:tgtEl>
                                          <p:spTgt spid="197"/>
                                        </p:tgtEl>
                                      </p:cBhvr>
                                    </p:animEffect>
                                    <p:anim calcmode="lin" valueType="num">
                                      <p:cBhvr>
                                        <p:cTn id="83" dur="1000" fill="hold"/>
                                        <p:tgtEl>
                                          <p:spTgt spid="197"/>
                                        </p:tgtEl>
                                        <p:attrNameLst>
                                          <p:attrName>ppt_x</p:attrName>
                                        </p:attrNameLst>
                                      </p:cBhvr>
                                      <p:tavLst>
                                        <p:tav tm="0">
                                          <p:val>
                                            <p:strVal val="#ppt_x"/>
                                          </p:val>
                                        </p:tav>
                                        <p:tav tm="100000">
                                          <p:val>
                                            <p:strVal val="#ppt_x"/>
                                          </p:val>
                                        </p:tav>
                                      </p:tavLst>
                                    </p:anim>
                                    <p:anim calcmode="lin" valueType="num">
                                      <p:cBhvr>
                                        <p:cTn id="84" dur="1000" fill="hold"/>
                                        <p:tgtEl>
                                          <p:spTgt spid="197"/>
                                        </p:tgtEl>
                                        <p:attrNameLst>
                                          <p:attrName>ppt_y</p:attrName>
                                        </p:attrNameLst>
                                      </p:cBhvr>
                                      <p:tavLst>
                                        <p:tav tm="0">
                                          <p:val>
                                            <p:strVal val="#ppt_y+.1"/>
                                          </p:val>
                                        </p:tav>
                                        <p:tav tm="100000">
                                          <p:val>
                                            <p:strVal val="#ppt_y"/>
                                          </p:val>
                                        </p:tav>
                                      </p:tavLst>
                                    </p:anim>
                                  </p:childTnLst>
                                </p:cTn>
                              </p:par>
                              <p:par>
                                <p:cTn id="85" presetID="1" presetClass="mediacall" presetSubtype="0" fill="hold" nodeType="withEffect">
                                  <p:stCondLst>
                                    <p:cond delay="0"/>
                                  </p:stCondLst>
                                  <p:childTnLst>
                                    <p:cmd type="call" cmd="playFrom(0.0)">
                                      <p:cBhvr>
                                        <p:cTn id="86" dur="5120" fill="hold"/>
                                        <p:tgtEl>
                                          <p:spTgt spid="200"/>
                                        </p:tgtEl>
                                      </p:cBhvr>
                                    </p:cmd>
                                  </p:childTnLst>
                                </p:cTn>
                              </p:par>
                            </p:childTnLst>
                          </p:cTn>
                        </p:par>
                        <p:par>
                          <p:cTn id="87" fill="hold">
                            <p:stCondLst>
                              <p:cond delay="5120"/>
                            </p:stCondLst>
                            <p:childTnLst>
                              <p:par>
                                <p:cTn id="88" presetID="53" presetClass="exit" presetSubtype="32" fill="hold" nodeType="afterEffect">
                                  <p:stCondLst>
                                    <p:cond delay="0"/>
                                  </p:stCondLst>
                                  <p:childTnLst>
                                    <p:anim calcmode="lin" valueType="num">
                                      <p:cBhvr>
                                        <p:cTn id="89" dur="500"/>
                                        <p:tgtEl>
                                          <p:spTgt spid="194"/>
                                        </p:tgtEl>
                                        <p:attrNameLst>
                                          <p:attrName>ppt_w</p:attrName>
                                        </p:attrNameLst>
                                      </p:cBhvr>
                                      <p:tavLst>
                                        <p:tav tm="0">
                                          <p:val>
                                            <p:strVal val="ppt_w"/>
                                          </p:val>
                                        </p:tav>
                                        <p:tav tm="100000">
                                          <p:val>
                                            <p:fltVal val="0"/>
                                          </p:val>
                                        </p:tav>
                                      </p:tavLst>
                                    </p:anim>
                                    <p:anim calcmode="lin" valueType="num">
                                      <p:cBhvr>
                                        <p:cTn id="90" dur="500"/>
                                        <p:tgtEl>
                                          <p:spTgt spid="194"/>
                                        </p:tgtEl>
                                        <p:attrNameLst>
                                          <p:attrName>ppt_h</p:attrName>
                                        </p:attrNameLst>
                                      </p:cBhvr>
                                      <p:tavLst>
                                        <p:tav tm="0">
                                          <p:val>
                                            <p:strVal val="ppt_h"/>
                                          </p:val>
                                        </p:tav>
                                        <p:tav tm="100000">
                                          <p:val>
                                            <p:fltVal val="0"/>
                                          </p:val>
                                        </p:tav>
                                      </p:tavLst>
                                    </p:anim>
                                    <p:animEffect transition="out" filter="fade">
                                      <p:cBhvr>
                                        <p:cTn id="91" dur="500"/>
                                        <p:tgtEl>
                                          <p:spTgt spid="194"/>
                                        </p:tgtEl>
                                      </p:cBhvr>
                                    </p:animEffect>
                                    <p:set>
                                      <p:cBhvr>
                                        <p:cTn id="92" dur="1" fill="hold">
                                          <p:stCondLst>
                                            <p:cond delay="499"/>
                                          </p:stCondLst>
                                        </p:cTn>
                                        <p:tgtEl>
                                          <p:spTgt spid="194"/>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197"/>
                                        </p:tgtEl>
                                        <p:attrNameLst>
                                          <p:attrName>ppt_w</p:attrName>
                                        </p:attrNameLst>
                                      </p:cBhvr>
                                      <p:tavLst>
                                        <p:tav tm="0">
                                          <p:val>
                                            <p:strVal val="ppt_w"/>
                                          </p:val>
                                        </p:tav>
                                        <p:tav tm="100000">
                                          <p:val>
                                            <p:fltVal val="0"/>
                                          </p:val>
                                        </p:tav>
                                      </p:tavLst>
                                    </p:anim>
                                    <p:anim calcmode="lin" valueType="num">
                                      <p:cBhvr>
                                        <p:cTn id="95" dur="500"/>
                                        <p:tgtEl>
                                          <p:spTgt spid="197"/>
                                        </p:tgtEl>
                                        <p:attrNameLst>
                                          <p:attrName>ppt_h</p:attrName>
                                        </p:attrNameLst>
                                      </p:cBhvr>
                                      <p:tavLst>
                                        <p:tav tm="0">
                                          <p:val>
                                            <p:strVal val="ppt_h"/>
                                          </p:val>
                                        </p:tav>
                                        <p:tav tm="100000">
                                          <p:val>
                                            <p:fltVal val="0"/>
                                          </p:val>
                                        </p:tav>
                                      </p:tavLst>
                                    </p:anim>
                                    <p:animEffect transition="out" filter="fade">
                                      <p:cBhvr>
                                        <p:cTn id="96" dur="500"/>
                                        <p:tgtEl>
                                          <p:spTgt spid="197"/>
                                        </p:tgtEl>
                                      </p:cBhvr>
                                    </p:animEffect>
                                    <p:set>
                                      <p:cBhvr>
                                        <p:cTn id="97" dur="1" fill="hold">
                                          <p:stCondLst>
                                            <p:cond delay="499"/>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audio>
              <p:cMediaNode vol="80000">
                <p:cTn id="98" fill="hold" display="0">
                  <p:stCondLst>
                    <p:cond delay="indefinite"/>
                  </p:stCondLst>
                  <p:endCondLst>
                    <p:cond evt="onStopAudio" delay="0">
                      <p:tgtEl>
                        <p:sldTgt/>
                      </p:tgtEl>
                    </p:cond>
                  </p:endCondLst>
                </p:cTn>
                <p:tgtEl>
                  <p:spTgt spid="200"/>
                </p:tgtEl>
              </p:cMediaNode>
            </p:audio>
            <p:audio>
              <p:cMediaNode vol="80000">
                <p:cTn id="99" fill="hold" display="0">
                  <p:stCondLst>
                    <p:cond delay="indefinite"/>
                  </p:stCondLst>
                  <p:endCondLst>
                    <p:cond evt="onStopAudio" delay="0">
                      <p:tgtEl>
                        <p:sldTgt/>
                      </p:tgtEl>
                    </p:cond>
                  </p:endCondLst>
                </p:cTn>
                <p:tgtEl>
                  <p:spTgt spid="201"/>
                </p:tgtEl>
              </p:cMediaNode>
            </p:audio>
            <p:audio>
              <p:cMediaNode vol="80000">
                <p:cTn id="100" fill="hold" display="0">
                  <p:stCondLst>
                    <p:cond delay="indefinite"/>
                  </p:stCondLst>
                  <p:endCondLst>
                    <p:cond evt="onStopAudio" delay="0">
                      <p:tgtEl>
                        <p:sldTgt/>
                      </p:tgtEl>
                    </p:cond>
                  </p:endCondLst>
                </p:cTn>
                <p:tgtEl>
                  <p:spTgt spid="202"/>
                </p:tgtEl>
              </p:cMediaNode>
            </p:audio>
            <p:audio>
              <p:cMediaNode vol="80000">
                <p:cTn id="101" fill="hold" display="0">
                  <p:stCondLst>
                    <p:cond delay="indefinite"/>
                  </p:stCondLst>
                  <p:endCondLst>
                    <p:cond evt="onStopAudio" delay="0">
                      <p:tgtEl>
                        <p:sldTgt/>
                      </p:tgtEl>
                    </p:cond>
                  </p:endCondLst>
                </p:cTn>
                <p:tgtEl>
                  <p:spTgt spid="203"/>
                </p:tgtEl>
              </p:cMediaNode>
            </p:audio>
          </p:childTnLst>
        </p:cTn>
      </p:par>
    </p:tnLst>
    <p:bldLst>
      <p:bldP spid="196" grpId="0" animBg="1"/>
      <p:bldP spid="196" grpId="1" animBg="1"/>
      <p:bldP spid="197" grpId="0" animBg="1"/>
      <p:bldP spid="197" grpId="1" animBg="1"/>
      <p:bldP spid="198" grpId="0" animBg="1"/>
      <p:bldP spid="198" grpId="1" animBg="1"/>
      <p:bldP spid="19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495B8-A8B0-442F-AB69-77E1BA9A151F}"/>
              </a:ext>
            </a:extLst>
          </p:cNvPr>
          <p:cNvSpPr>
            <a:spLocks noGrp="1"/>
          </p:cNvSpPr>
          <p:nvPr>
            <p:ph type="title"/>
          </p:nvPr>
        </p:nvSpPr>
        <p:spPr/>
        <p:txBody>
          <a:bodyPr/>
          <a:lstStyle/>
          <a:p>
            <a:endParaRPr lang="en-US"/>
          </a:p>
        </p:txBody>
      </p:sp>
      <p:grpSp>
        <p:nvGrpSpPr>
          <p:cNvPr id="3" name="Group 2">
            <a:extLst>
              <a:ext uri="{FF2B5EF4-FFF2-40B4-BE49-F238E27FC236}">
                <a16:creationId xmlns:a16="http://schemas.microsoft.com/office/drawing/2014/main" id="{055A99A8-DACB-4781-87EE-53040C4BF7B1}"/>
              </a:ext>
            </a:extLst>
          </p:cNvPr>
          <p:cNvGrpSpPr/>
          <p:nvPr/>
        </p:nvGrpSpPr>
        <p:grpSpPr>
          <a:xfrm>
            <a:off x="3160870" y="4843769"/>
            <a:ext cx="5677677" cy="1346023"/>
            <a:chOff x="311419" y="3516443"/>
            <a:chExt cx="4258258" cy="1009517"/>
          </a:xfrm>
        </p:grpSpPr>
        <p:grpSp>
          <p:nvGrpSpPr>
            <p:cNvPr id="4" name="Group 3">
              <a:extLst>
                <a:ext uri="{FF2B5EF4-FFF2-40B4-BE49-F238E27FC236}">
                  <a16:creationId xmlns:a16="http://schemas.microsoft.com/office/drawing/2014/main" id="{6A77DFE2-C9DD-485B-9FDA-492BFA7DFB64}"/>
                </a:ext>
              </a:extLst>
            </p:cNvPr>
            <p:cNvGrpSpPr/>
            <p:nvPr/>
          </p:nvGrpSpPr>
          <p:grpSpPr>
            <a:xfrm>
              <a:off x="653590" y="3547316"/>
              <a:ext cx="3916087" cy="978644"/>
              <a:chOff x="232497" y="182681"/>
              <a:chExt cx="11932920" cy="1732829"/>
            </a:xfrm>
          </p:grpSpPr>
          <p:sp>
            <p:nvSpPr>
              <p:cNvPr id="10" name="Rectangle 9">
                <a:extLst>
                  <a:ext uri="{FF2B5EF4-FFF2-40B4-BE49-F238E27FC236}">
                    <a16:creationId xmlns:a16="http://schemas.microsoft.com/office/drawing/2014/main" id="{08EB33A1-E522-49E7-B384-AAD96FA0F56E}"/>
                  </a:ext>
                </a:extLst>
              </p:cNvPr>
              <p:cNvSpPr/>
              <p:nvPr/>
            </p:nvSpPr>
            <p:spPr>
              <a:xfrm>
                <a:off x="232497" y="204729"/>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endParaRPr lang="en-US" sz="3200">
                  <a:solidFill>
                    <a:srgbClr val="43671B"/>
                  </a:solidFill>
                  <a:latin typeface="Calibri" panose="020F0502020204030204"/>
                  <a:cs typeface="Arial"/>
                  <a:sym typeface="Arial"/>
                </a:endParaRPr>
              </a:p>
            </p:txBody>
          </p:sp>
          <p:sp>
            <p:nvSpPr>
              <p:cNvPr id="11" name="TextBox 10">
                <a:extLst>
                  <a:ext uri="{FF2B5EF4-FFF2-40B4-BE49-F238E27FC236}">
                    <a16:creationId xmlns:a16="http://schemas.microsoft.com/office/drawing/2014/main" id="{6FDEA649-82B8-41FC-B0CD-A250CED30F6B}"/>
                  </a:ext>
                </a:extLst>
              </p:cNvPr>
              <p:cNvSpPr txBox="1"/>
              <p:nvPr/>
            </p:nvSpPr>
            <p:spPr>
              <a:xfrm>
                <a:off x="2285240" y="182681"/>
                <a:ext cx="7932255" cy="1430526"/>
              </a:xfrm>
              <a:prstGeom prst="rect">
                <a:avLst/>
              </a:prstGeom>
              <a:noFill/>
            </p:spPr>
            <p:txBody>
              <a:bodyPr wrap="square">
                <a:spAutoFit/>
              </a:bodyPr>
              <a:lstStyle/>
              <a:p>
                <a:pPr defTabSz="1219170">
                  <a:spcBef>
                    <a:spcPct val="50000"/>
                  </a:spcBef>
                  <a:defRPr/>
                </a:pPr>
                <a:r>
                  <a:rPr lang="en-US" altLang="en-US" sz="32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Làm</a:t>
                </a:r>
                <a:r>
                  <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cuộc</a:t>
                </a:r>
                <a:r>
                  <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sống</a:t>
                </a:r>
                <a:r>
                  <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tụt</a:t>
                </a:r>
                <a:r>
                  <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hậu</a:t>
                </a:r>
                <a:r>
                  <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a:t>
                </a:r>
              </a:p>
            </p:txBody>
          </p:sp>
        </p:grpSp>
        <p:grpSp>
          <p:nvGrpSpPr>
            <p:cNvPr id="5" name="Group 4">
              <a:extLst>
                <a:ext uri="{FF2B5EF4-FFF2-40B4-BE49-F238E27FC236}">
                  <a16:creationId xmlns:a16="http://schemas.microsoft.com/office/drawing/2014/main" id="{FBAE6CD0-34AD-41D3-8193-B9BF4C20FA88}"/>
                </a:ext>
              </a:extLst>
            </p:cNvPr>
            <p:cNvGrpSpPr/>
            <p:nvPr/>
          </p:nvGrpSpPr>
          <p:grpSpPr>
            <a:xfrm>
              <a:off x="311419" y="3516443"/>
              <a:ext cx="918025" cy="912332"/>
              <a:chOff x="314258" y="3228962"/>
              <a:chExt cx="1228335" cy="1224365"/>
            </a:xfrm>
          </p:grpSpPr>
          <p:grpSp>
            <p:nvGrpSpPr>
              <p:cNvPr id="6" name="Google Shape;3605;p43">
                <a:extLst>
                  <a:ext uri="{FF2B5EF4-FFF2-40B4-BE49-F238E27FC236}">
                    <a16:creationId xmlns:a16="http://schemas.microsoft.com/office/drawing/2014/main" id="{13F4961D-E54C-460D-AC52-68B80D09C8A9}"/>
                  </a:ext>
                </a:extLst>
              </p:cNvPr>
              <p:cNvGrpSpPr/>
              <p:nvPr/>
            </p:nvGrpSpPr>
            <p:grpSpPr>
              <a:xfrm>
                <a:off x="314258" y="3228962"/>
                <a:ext cx="1228335" cy="1224365"/>
                <a:chOff x="3190585" y="1598925"/>
                <a:chExt cx="1225500" cy="1225500"/>
              </a:xfrm>
            </p:grpSpPr>
            <p:sp>
              <p:nvSpPr>
                <p:cNvPr id="8" name="Google Shape;3606;p43">
                  <a:extLst>
                    <a:ext uri="{FF2B5EF4-FFF2-40B4-BE49-F238E27FC236}">
                      <a16:creationId xmlns:a16="http://schemas.microsoft.com/office/drawing/2014/main" id="{E969CB04-82D7-4F48-A5FA-741BE8D083D7}"/>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3200" kern="0">
                    <a:solidFill>
                      <a:srgbClr val="43671B"/>
                    </a:solidFill>
                    <a:latin typeface="Arial"/>
                    <a:cs typeface="Arial"/>
                    <a:sym typeface="Arial"/>
                  </a:endParaRPr>
                </a:p>
              </p:txBody>
            </p:sp>
            <p:sp>
              <p:nvSpPr>
                <p:cNvPr id="9" name="Google Shape;3607;p43">
                  <a:extLst>
                    <a:ext uri="{FF2B5EF4-FFF2-40B4-BE49-F238E27FC236}">
                      <a16:creationId xmlns:a16="http://schemas.microsoft.com/office/drawing/2014/main" id="{4D5305AC-0FF6-495E-A811-E1FD0F74F230}"/>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43671B"/>
                    </a:solidFill>
                    <a:latin typeface="Arial"/>
                    <a:cs typeface="Arial"/>
                    <a:sym typeface="Arial"/>
                  </a:endParaRPr>
                </a:p>
              </p:txBody>
            </p:sp>
          </p:grpSp>
          <p:pic>
            <p:nvPicPr>
              <p:cNvPr id="7" name="Picture 6">
                <a:extLst>
                  <a:ext uri="{FF2B5EF4-FFF2-40B4-BE49-F238E27FC236}">
                    <a16:creationId xmlns:a16="http://schemas.microsoft.com/office/drawing/2014/main" id="{11EF3BDC-329E-46D4-ACE5-0AC394111F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840D67DF-B5E0-46CF-9519-9040EE9832AF}"/>
              </a:ext>
            </a:extLst>
          </p:cNvPr>
          <p:cNvGrpSpPr/>
          <p:nvPr/>
        </p:nvGrpSpPr>
        <p:grpSpPr>
          <a:xfrm>
            <a:off x="6655443" y="2307667"/>
            <a:ext cx="5481839" cy="1360986"/>
            <a:chOff x="4684130" y="1730750"/>
            <a:chExt cx="4369873" cy="1020740"/>
          </a:xfrm>
        </p:grpSpPr>
        <p:grpSp>
          <p:nvGrpSpPr>
            <p:cNvPr id="13" name="Group 12">
              <a:extLst>
                <a:ext uri="{FF2B5EF4-FFF2-40B4-BE49-F238E27FC236}">
                  <a16:creationId xmlns:a16="http://schemas.microsoft.com/office/drawing/2014/main" id="{ACC095E6-F814-4AD1-89B2-7D037EC07A89}"/>
                </a:ext>
              </a:extLst>
            </p:cNvPr>
            <p:cNvGrpSpPr/>
            <p:nvPr/>
          </p:nvGrpSpPr>
          <p:grpSpPr>
            <a:xfrm>
              <a:off x="5066055" y="1785298"/>
              <a:ext cx="3987948" cy="966192"/>
              <a:chOff x="129540" y="128016"/>
              <a:chExt cx="11932920" cy="1710781"/>
            </a:xfrm>
          </p:grpSpPr>
          <p:sp>
            <p:nvSpPr>
              <p:cNvPr id="19" name="Rectangle 18">
                <a:extLst>
                  <a:ext uri="{FF2B5EF4-FFF2-40B4-BE49-F238E27FC236}">
                    <a16:creationId xmlns:a16="http://schemas.microsoft.com/office/drawing/2014/main" id="{DA660EB0-99E6-4164-9445-9C267F8875B5}"/>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endParaRPr lang="en-US" sz="3200">
                  <a:solidFill>
                    <a:srgbClr val="43671B"/>
                  </a:solidFill>
                  <a:latin typeface="Calibri" panose="020F0502020204030204"/>
                  <a:cs typeface="Arial"/>
                  <a:sym typeface="Arial"/>
                </a:endParaRPr>
              </a:p>
            </p:txBody>
          </p:sp>
          <p:sp>
            <p:nvSpPr>
              <p:cNvPr id="20" name="TextBox 19">
                <a:extLst>
                  <a:ext uri="{FF2B5EF4-FFF2-40B4-BE49-F238E27FC236}">
                    <a16:creationId xmlns:a16="http://schemas.microsoft.com/office/drawing/2014/main" id="{FD27A505-9085-4F4F-B0D9-93C5DD0A1FBB}"/>
                  </a:ext>
                </a:extLst>
              </p:cNvPr>
              <p:cNvSpPr txBox="1"/>
              <p:nvPr/>
            </p:nvSpPr>
            <p:spPr>
              <a:xfrm>
                <a:off x="2500105" y="191062"/>
                <a:ext cx="7156922" cy="1430527"/>
              </a:xfrm>
              <a:prstGeom prst="rect">
                <a:avLst/>
              </a:prstGeom>
              <a:noFill/>
            </p:spPr>
            <p:txBody>
              <a:bodyPr wrap="square">
                <a:spAutoFit/>
              </a:bodyPr>
              <a:lstStyle/>
              <a:p>
                <a:pPr defTabSz="1219170">
                  <a:spcBef>
                    <a:spcPct val="50000"/>
                  </a:spcBef>
                  <a:defRPr/>
                </a:pPr>
                <a:r>
                  <a:rPr lang="en-US" altLang="en-US" sz="32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Không</a:t>
                </a:r>
                <a:r>
                  <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giúp</a:t>
                </a:r>
                <a:r>
                  <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ích</a:t>
                </a:r>
                <a:r>
                  <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gì</a:t>
                </a:r>
                <a:r>
                  <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a:t>
                </a:r>
              </a:p>
            </p:txBody>
          </p:sp>
        </p:grpSp>
        <p:grpSp>
          <p:nvGrpSpPr>
            <p:cNvPr id="14" name="Group 13">
              <a:extLst>
                <a:ext uri="{FF2B5EF4-FFF2-40B4-BE49-F238E27FC236}">
                  <a16:creationId xmlns:a16="http://schemas.microsoft.com/office/drawing/2014/main" id="{83D84E4C-137E-407A-B8EF-BB770E1B3FD0}"/>
                </a:ext>
              </a:extLst>
            </p:cNvPr>
            <p:cNvGrpSpPr/>
            <p:nvPr/>
          </p:nvGrpSpPr>
          <p:grpSpPr>
            <a:xfrm>
              <a:off x="4684130" y="1730750"/>
              <a:ext cx="990103" cy="988223"/>
              <a:chOff x="5304987" y="1743054"/>
              <a:chExt cx="1228335" cy="1224365"/>
            </a:xfrm>
          </p:grpSpPr>
          <p:grpSp>
            <p:nvGrpSpPr>
              <p:cNvPr id="15" name="Google Shape;3605;p43">
                <a:extLst>
                  <a:ext uri="{FF2B5EF4-FFF2-40B4-BE49-F238E27FC236}">
                    <a16:creationId xmlns:a16="http://schemas.microsoft.com/office/drawing/2014/main" id="{6E8AEF32-21EF-4667-B01F-4353E6249CE4}"/>
                  </a:ext>
                </a:extLst>
              </p:cNvPr>
              <p:cNvGrpSpPr/>
              <p:nvPr/>
            </p:nvGrpSpPr>
            <p:grpSpPr>
              <a:xfrm>
                <a:off x="5304987" y="1743054"/>
                <a:ext cx="1228335" cy="1224365"/>
                <a:chOff x="3190585" y="1598925"/>
                <a:chExt cx="1225500" cy="1225500"/>
              </a:xfrm>
            </p:grpSpPr>
            <p:sp>
              <p:nvSpPr>
                <p:cNvPr id="17" name="Google Shape;3606;p43">
                  <a:extLst>
                    <a:ext uri="{FF2B5EF4-FFF2-40B4-BE49-F238E27FC236}">
                      <a16:creationId xmlns:a16="http://schemas.microsoft.com/office/drawing/2014/main" id="{9BEDCD80-40F6-4C5B-A9EF-03F1E831F0D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3200" kern="0">
                    <a:solidFill>
                      <a:srgbClr val="43671B"/>
                    </a:solidFill>
                    <a:latin typeface="Arial"/>
                    <a:cs typeface="Arial"/>
                    <a:sym typeface="Arial"/>
                  </a:endParaRPr>
                </a:p>
              </p:txBody>
            </p:sp>
            <p:sp>
              <p:nvSpPr>
                <p:cNvPr id="18" name="Google Shape;3607;p43">
                  <a:extLst>
                    <a:ext uri="{FF2B5EF4-FFF2-40B4-BE49-F238E27FC236}">
                      <a16:creationId xmlns:a16="http://schemas.microsoft.com/office/drawing/2014/main" id="{C9FF50B6-E04A-42A8-9FCA-6D6E3654C10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43671B"/>
                    </a:solidFill>
                    <a:latin typeface="Arial"/>
                    <a:cs typeface="Arial"/>
                    <a:sym typeface="Arial"/>
                  </a:endParaRPr>
                </a:p>
              </p:txBody>
            </p:sp>
          </p:grpSp>
          <p:pic>
            <p:nvPicPr>
              <p:cNvPr id="16" name="Picture 15">
                <a:extLst>
                  <a:ext uri="{FF2B5EF4-FFF2-40B4-BE49-F238E27FC236}">
                    <a16:creationId xmlns:a16="http://schemas.microsoft.com/office/drawing/2014/main" id="{310352E3-F230-4F27-AA41-55883A5814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21" name="Group 20">
            <a:extLst>
              <a:ext uri="{FF2B5EF4-FFF2-40B4-BE49-F238E27FC236}">
                <a16:creationId xmlns:a16="http://schemas.microsoft.com/office/drawing/2014/main" id="{908175C5-3C76-4F7F-B338-108DA03FB89F}"/>
              </a:ext>
            </a:extLst>
          </p:cNvPr>
          <p:cNvGrpSpPr/>
          <p:nvPr/>
        </p:nvGrpSpPr>
        <p:grpSpPr>
          <a:xfrm>
            <a:off x="352775" y="2353646"/>
            <a:ext cx="5773333" cy="1288256"/>
            <a:chOff x="264580" y="1765233"/>
            <a:chExt cx="4329999" cy="966192"/>
          </a:xfrm>
        </p:grpSpPr>
        <p:grpSp>
          <p:nvGrpSpPr>
            <p:cNvPr id="22" name="Group 21">
              <a:extLst>
                <a:ext uri="{FF2B5EF4-FFF2-40B4-BE49-F238E27FC236}">
                  <a16:creationId xmlns:a16="http://schemas.microsoft.com/office/drawing/2014/main" id="{26F86732-C17C-4D15-9999-BBBE21BA187A}"/>
                </a:ext>
              </a:extLst>
            </p:cNvPr>
            <p:cNvGrpSpPr/>
            <p:nvPr/>
          </p:nvGrpSpPr>
          <p:grpSpPr>
            <a:xfrm>
              <a:off x="655913" y="1765233"/>
              <a:ext cx="3938666" cy="966192"/>
              <a:chOff x="129540" y="128016"/>
              <a:chExt cx="12227213" cy="1710781"/>
            </a:xfrm>
          </p:grpSpPr>
          <p:sp>
            <p:nvSpPr>
              <p:cNvPr id="28" name="Rectangle 27">
                <a:extLst>
                  <a:ext uri="{FF2B5EF4-FFF2-40B4-BE49-F238E27FC236}">
                    <a16:creationId xmlns:a16="http://schemas.microsoft.com/office/drawing/2014/main" id="{4AC0370A-0E8E-435E-A103-FCEC465D4E7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endParaRPr lang="en-US" sz="3200">
                  <a:solidFill>
                    <a:srgbClr val="43671B"/>
                  </a:solidFill>
                  <a:latin typeface="Calibri" panose="020F0502020204030204"/>
                  <a:cs typeface="Arial"/>
                  <a:sym typeface="Arial"/>
                </a:endParaRPr>
              </a:p>
            </p:txBody>
          </p:sp>
          <p:sp>
            <p:nvSpPr>
              <p:cNvPr id="29" name="TextBox 28">
                <a:extLst>
                  <a:ext uri="{FF2B5EF4-FFF2-40B4-BE49-F238E27FC236}">
                    <a16:creationId xmlns:a16="http://schemas.microsoft.com/office/drawing/2014/main" id="{E2EC1E21-5D95-4C97-920A-75D3FBC413C2}"/>
                  </a:ext>
                </a:extLst>
              </p:cNvPr>
              <p:cNvSpPr txBox="1"/>
              <p:nvPr/>
            </p:nvSpPr>
            <p:spPr>
              <a:xfrm>
                <a:off x="1758307" y="171137"/>
                <a:ext cx="10598446" cy="1430526"/>
              </a:xfrm>
              <a:prstGeom prst="rect">
                <a:avLst/>
              </a:prstGeom>
              <a:noFill/>
            </p:spPr>
            <p:txBody>
              <a:bodyPr wrap="square">
                <a:spAutoFit/>
              </a:bodyPr>
              <a:lstStyle/>
              <a:p>
                <a:pPr defTabSz="1219170">
                  <a:spcBef>
                    <a:spcPct val="50000"/>
                  </a:spcBef>
                  <a:defRPr/>
                </a:pPr>
                <a:r>
                  <a:rPr lang="en-US" altLang="en-US" sz="32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Giúp</a:t>
                </a:r>
                <a:r>
                  <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cuộc</a:t>
                </a:r>
                <a:r>
                  <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sống</a:t>
                </a:r>
                <a:r>
                  <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con </a:t>
                </a:r>
                <a:r>
                  <a:rPr lang="en-US" altLang="en-US" sz="32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người</a:t>
                </a:r>
                <a:r>
                  <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tiện</a:t>
                </a:r>
                <a:r>
                  <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lợi</a:t>
                </a:r>
                <a:r>
                  <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hơn</a:t>
                </a:r>
                <a:r>
                  <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a:t>
                </a:r>
              </a:p>
            </p:txBody>
          </p:sp>
        </p:grpSp>
        <p:grpSp>
          <p:nvGrpSpPr>
            <p:cNvPr id="23" name="Group 22">
              <a:extLst>
                <a:ext uri="{FF2B5EF4-FFF2-40B4-BE49-F238E27FC236}">
                  <a16:creationId xmlns:a16="http://schemas.microsoft.com/office/drawing/2014/main" id="{BA816FAA-97BF-4C2C-90D4-142D84385C64}"/>
                </a:ext>
              </a:extLst>
            </p:cNvPr>
            <p:cNvGrpSpPr/>
            <p:nvPr/>
          </p:nvGrpSpPr>
          <p:grpSpPr>
            <a:xfrm>
              <a:off x="264580" y="1783360"/>
              <a:ext cx="918025" cy="912332"/>
              <a:chOff x="223256" y="1570336"/>
              <a:chExt cx="1228335" cy="1224365"/>
            </a:xfrm>
          </p:grpSpPr>
          <p:grpSp>
            <p:nvGrpSpPr>
              <p:cNvPr id="24" name="Google Shape;3605;p43">
                <a:extLst>
                  <a:ext uri="{FF2B5EF4-FFF2-40B4-BE49-F238E27FC236}">
                    <a16:creationId xmlns:a16="http://schemas.microsoft.com/office/drawing/2014/main" id="{F4BF8658-B7F1-4F0E-B2B1-5F2ED48173FA}"/>
                  </a:ext>
                </a:extLst>
              </p:cNvPr>
              <p:cNvGrpSpPr/>
              <p:nvPr/>
            </p:nvGrpSpPr>
            <p:grpSpPr>
              <a:xfrm>
                <a:off x="223256" y="1570336"/>
                <a:ext cx="1228335" cy="1224365"/>
                <a:chOff x="3190585" y="1598925"/>
                <a:chExt cx="1225500" cy="1225500"/>
              </a:xfrm>
            </p:grpSpPr>
            <p:sp>
              <p:nvSpPr>
                <p:cNvPr id="26" name="Google Shape;3606;p43">
                  <a:extLst>
                    <a:ext uri="{FF2B5EF4-FFF2-40B4-BE49-F238E27FC236}">
                      <a16:creationId xmlns:a16="http://schemas.microsoft.com/office/drawing/2014/main" id="{827D3C3E-5B11-40CD-B25D-F391F10C199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3200" kern="0">
                    <a:solidFill>
                      <a:srgbClr val="43671B"/>
                    </a:solidFill>
                    <a:latin typeface="Arial"/>
                    <a:cs typeface="Arial"/>
                    <a:sym typeface="Arial"/>
                  </a:endParaRPr>
                </a:p>
              </p:txBody>
            </p:sp>
            <p:sp>
              <p:nvSpPr>
                <p:cNvPr id="27" name="Google Shape;3607;p43">
                  <a:extLst>
                    <a:ext uri="{FF2B5EF4-FFF2-40B4-BE49-F238E27FC236}">
                      <a16:creationId xmlns:a16="http://schemas.microsoft.com/office/drawing/2014/main" id="{A50BF0BE-4D8E-4D96-BA42-8243734D522B}"/>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43671B"/>
                    </a:solidFill>
                    <a:latin typeface="Arial"/>
                    <a:cs typeface="Arial"/>
                    <a:sym typeface="Arial"/>
                  </a:endParaRPr>
                </a:p>
              </p:txBody>
            </p:sp>
          </p:grpSp>
          <p:pic>
            <p:nvPicPr>
              <p:cNvPr id="25" name="Picture 24">
                <a:extLst>
                  <a:ext uri="{FF2B5EF4-FFF2-40B4-BE49-F238E27FC236}">
                    <a16:creationId xmlns:a16="http://schemas.microsoft.com/office/drawing/2014/main" id="{43473E63-E87B-4F71-935D-84A4C24F2F3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30" name="Group 29">
            <a:extLst>
              <a:ext uri="{FF2B5EF4-FFF2-40B4-BE49-F238E27FC236}">
                <a16:creationId xmlns:a16="http://schemas.microsoft.com/office/drawing/2014/main" id="{02BEB072-E697-4781-A380-0DD6F4C94E7C}"/>
              </a:ext>
            </a:extLst>
          </p:cNvPr>
          <p:cNvGrpSpPr/>
          <p:nvPr/>
        </p:nvGrpSpPr>
        <p:grpSpPr>
          <a:xfrm>
            <a:off x="824895" y="117011"/>
            <a:ext cx="10961962" cy="1781626"/>
            <a:chOff x="646746" y="192450"/>
            <a:chExt cx="8221471" cy="1336219"/>
          </a:xfrm>
        </p:grpSpPr>
        <p:grpSp>
          <p:nvGrpSpPr>
            <p:cNvPr id="31" name="Google Shape;3579;p43">
              <a:extLst>
                <a:ext uri="{FF2B5EF4-FFF2-40B4-BE49-F238E27FC236}">
                  <a16:creationId xmlns:a16="http://schemas.microsoft.com/office/drawing/2014/main" id="{343E8EBB-513D-456F-BEE7-B90043937FEE}"/>
                </a:ext>
              </a:extLst>
            </p:cNvPr>
            <p:cNvGrpSpPr/>
            <p:nvPr/>
          </p:nvGrpSpPr>
          <p:grpSpPr>
            <a:xfrm>
              <a:off x="646746" y="192450"/>
              <a:ext cx="8221471" cy="1336219"/>
              <a:chOff x="3374500" y="2400975"/>
              <a:chExt cx="2395004" cy="1696203"/>
            </a:xfrm>
          </p:grpSpPr>
          <p:sp>
            <p:nvSpPr>
              <p:cNvPr id="34" name="Google Shape;3580;p43">
                <a:extLst>
                  <a:ext uri="{FF2B5EF4-FFF2-40B4-BE49-F238E27FC236}">
                    <a16:creationId xmlns:a16="http://schemas.microsoft.com/office/drawing/2014/main" id="{AE50A141-1A9E-496F-BF24-950A0D02CB64}"/>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35" name="Google Shape;3581;p43">
                <a:extLst>
                  <a:ext uri="{FF2B5EF4-FFF2-40B4-BE49-F238E27FC236}">
                    <a16:creationId xmlns:a16="http://schemas.microsoft.com/office/drawing/2014/main" id="{B3E48BCE-43E4-459D-99C8-D2A769EB9519}"/>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582;p43">
                <a:extLst>
                  <a:ext uri="{FF2B5EF4-FFF2-40B4-BE49-F238E27FC236}">
                    <a16:creationId xmlns:a16="http://schemas.microsoft.com/office/drawing/2014/main" id="{F497EA99-FE3B-442E-AE43-B8D41058CE8E}"/>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583;p43">
                <a:extLst>
                  <a:ext uri="{FF2B5EF4-FFF2-40B4-BE49-F238E27FC236}">
                    <a16:creationId xmlns:a16="http://schemas.microsoft.com/office/drawing/2014/main" id="{A95E7F44-751A-44F0-A4FB-01E484F9B172}"/>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584;p43">
                <a:extLst>
                  <a:ext uri="{FF2B5EF4-FFF2-40B4-BE49-F238E27FC236}">
                    <a16:creationId xmlns:a16="http://schemas.microsoft.com/office/drawing/2014/main" id="{12390145-AE03-42C7-A6F4-81E02909B5B4}"/>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585;p43">
                <a:extLst>
                  <a:ext uri="{FF2B5EF4-FFF2-40B4-BE49-F238E27FC236}">
                    <a16:creationId xmlns:a16="http://schemas.microsoft.com/office/drawing/2014/main" id="{2294E31D-AAD0-452D-8BC7-A475617733F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2" name="Google Shape;3537;p41">
              <a:extLst>
                <a:ext uri="{FF2B5EF4-FFF2-40B4-BE49-F238E27FC236}">
                  <a16:creationId xmlns:a16="http://schemas.microsoft.com/office/drawing/2014/main" id="{2E32765F-8BBC-482D-9C02-C9FCB41D3CFD}"/>
                </a:ext>
              </a:extLst>
            </p:cNvPr>
            <p:cNvSpPr txBox="1">
              <a:spLocks/>
            </p:cNvSpPr>
            <p:nvPr/>
          </p:nvSpPr>
          <p:spPr>
            <a:xfrm>
              <a:off x="1349243" y="312302"/>
              <a:ext cx="6445515"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267" b="1" kern="0" dirty="0">
                  <a:solidFill>
                    <a:srgbClr val="513632">
                      <a:lumMod val="75000"/>
                    </a:srgbClr>
                  </a:solidFill>
                  <a:latin typeface="UTM Avo" panose="02040603050506020204" pitchFamily="18" charset="0"/>
                </a:rPr>
                <a:t>3. </a:t>
              </a:r>
              <a:r>
                <a:rPr lang="en-US" sz="4267" b="1" kern="0" dirty="0" err="1">
                  <a:solidFill>
                    <a:srgbClr val="513632">
                      <a:lumMod val="75000"/>
                    </a:srgbClr>
                  </a:solidFill>
                  <a:latin typeface="UTM Avo" panose="02040603050506020204" pitchFamily="18" charset="0"/>
                </a:rPr>
                <a:t>Các</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sản</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phẩm</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công</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nghệ</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có</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vai</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trò</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gì</a:t>
              </a:r>
              <a:r>
                <a:rPr lang="en-US" sz="4267" b="1" kern="0" dirty="0">
                  <a:solidFill>
                    <a:srgbClr val="513632">
                      <a:lumMod val="75000"/>
                    </a:srgbClr>
                  </a:solidFill>
                  <a:latin typeface="UTM Avo" panose="02040603050506020204" pitchFamily="18" charset="0"/>
                </a:rPr>
                <a:t>?</a:t>
              </a:r>
            </a:p>
          </p:txBody>
        </p:sp>
      </p:grpSp>
      <p:sp>
        <p:nvSpPr>
          <p:cNvPr id="40" name="Google Shape;118;p4">
            <a:extLst>
              <a:ext uri="{FF2B5EF4-FFF2-40B4-BE49-F238E27FC236}">
                <a16:creationId xmlns:a16="http://schemas.microsoft.com/office/drawing/2014/main" id="{195C8739-CBA8-4001-82D1-333639F02B13}"/>
              </a:ext>
            </a:extLst>
          </p:cNvPr>
          <p:cNvSpPr/>
          <p:nvPr/>
        </p:nvSpPr>
        <p:spPr>
          <a:xfrm rot="20682741">
            <a:off x="8174424" y="4735167"/>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41" name="Google Shape;118;p4">
            <a:extLst>
              <a:ext uri="{FF2B5EF4-FFF2-40B4-BE49-F238E27FC236}">
                <a16:creationId xmlns:a16="http://schemas.microsoft.com/office/drawing/2014/main" id="{5AF86466-2715-4F62-B928-1988562F828C}"/>
              </a:ext>
            </a:extLst>
          </p:cNvPr>
          <p:cNvSpPr/>
          <p:nvPr/>
        </p:nvSpPr>
        <p:spPr>
          <a:xfrm rot="20682741">
            <a:off x="10921444" y="225591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pic>
        <p:nvPicPr>
          <p:cNvPr id="42" name="Tieng-tinh-tinh-www_nhacchuongvui_com">
            <a:hlinkClick r:id="" action="ppaction://media"/>
            <a:extLst>
              <a:ext uri="{FF2B5EF4-FFF2-40B4-BE49-F238E27FC236}">
                <a16:creationId xmlns:a16="http://schemas.microsoft.com/office/drawing/2014/main" id="{5EB5B00E-F168-4145-B9DA-3FB8BF481B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0331" y="6316135"/>
            <a:ext cx="541867" cy="541867"/>
          </a:xfrm>
          <a:prstGeom prst="rect">
            <a:avLst/>
          </a:prstGeom>
        </p:spPr>
      </p:pic>
      <p:pic>
        <p:nvPicPr>
          <p:cNvPr id="44" name="Picture 2">
            <a:hlinkClick r:id="rId9" action="ppaction://hlinksldjump"/>
            <a:extLst>
              <a:ext uri="{FF2B5EF4-FFF2-40B4-BE49-F238E27FC236}">
                <a16:creationId xmlns:a16="http://schemas.microsoft.com/office/drawing/2014/main" id="{404202BF-F0EB-4868-B73F-116BD148C493}"/>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144434" y="2614770"/>
            <a:ext cx="2121843" cy="211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638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1"/>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3448" fill="hold"/>
                                        <p:tgtEl>
                                          <p:spTgt spid="42"/>
                                        </p:tgtEl>
                                      </p:cBhvr>
                                    </p:cmd>
                                  </p:childTnLst>
                                </p:cTn>
                              </p:par>
                              <p:par>
                                <p:cTn id="26" presetID="42"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1000"/>
                                        <p:tgtEl>
                                          <p:spTgt spid="41"/>
                                        </p:tgtEl>
                                      </p:cBhvr>
                                    </p:animEffect>
                                    <p:anim calcmode="lin" valueType="num">
                                      <p:cBhvr>
                                        <p:cTn id="37" dur="1000" fill="hold"/>
                                        <p:tgtEl>
                                          <p:spTgt spid="41"/>
                                        </p:tgtEl>
                                        <p:attrNameLst>
                                          <p:attrName>ppt_x</p:attrName>
                                        </p:attrNameLst>
                                      </p:cBhvr>
                                      <p:tavLst>
                                        <p:tav tm="0">
                                          <p:val>
                                            <p:strVal val="#ppt_x"/>
                                          </p:val>
                                        </p:tav>
                                        <p:tav tm="100000">
                                          <p:val>
                                            <p:strVal val="#ppt_x"/>
                                          </p:val>
                                        </p:tav>
                                      </p:tavLst>
                                    </p:anim>
                                    <p:anim calcmode="lin" valueType="num">
                                      <p:cBhvr>
                                        <p:cTn id="38" dur="1000" fill="hold"/>
                                        <p:tgtEl>
                                          <p:spTgt spid="41"/>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
                  </p:tgtEl>
                </p:cond>
              </p:nextCondLst>
            </p:seq>
            <p:audio>
              <p:cMediaNode vol="80000">
                <p:cTn id="47" fill="hold" display="0">
                  <p:stCondLst>
                    <p:cond delay="indefinite"/>
                  </p:stCondLst>
                  <p:endCondLst>
                    <p:cond evt="onStopAudio" delay="0">
                      <p:tgtEl>
                        <p:sldTgt/>
                      </p:tgtEl>
                    </p:cond>
                  </p:endCondLst>
                </p:cTn>
                <p:tgtEl>
                  <p:spTgt spid="42"/>
                </p:tgtEl>
              </p:cMediaNode>
            </p:audio>
          </p:childTnLst>
        </p:cTn>
      </p:par>
    </p:tnLst>
    <p:bldLst>
      <p:bldP spid="40" grpId="0" animBg="1"/>
      <p:bldP spid="4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07162" y="1849610"/>
            <a:ext cx="9943439" cy="2139881"/>
          </a:xfrm>
          <a:prstGeom prst="rect">
            <a:avLst/>
          </a:prstGeom>
        </p:spPr>
      </p:pic>
      <p:pic>
        <p:nvPicPr>
          <p:cNvPr id="10" name="Picture 9"/>
          <p:cNvPicPr>
            <a:picLocks noChangeAspect="1"/>
          </p:cNvPicPr>
          <p:nvPr/>
        </p:nvPicPr>
        <p:blipFill rotWithShape="1">
          <a:blip r:embed="rId3"/>
          <a:srcRect t="52531"/>
          <a:stretch/>
        </p:blipFill>
        <p:spPr>
          <a:xfrm>
            <a:off x="31990" y="4728756"/>
            <a:ext cx="12266215" cy="2098131"/>
          </a:xfrm>
          <a:prstGeom prst="rect">
            <a:avLst/>
          </a:prstGeom>
        </p:spPr>
      </p:pic>
      <p:pic>
        <p:nvPicPr>
          <p:cNvPr id="11"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09829" y="-95096"/>
            <a:ext cx="2095075" cy="2095074"/>
          </a:xfrm>
          <a:prstGeom prst="rect">
            <a:avLst/>
          </a:prstGeom>
        </p:spPr>
      </p:pic>
    </p:spTree>
    <p:extLst>
      <p:ext uri="{BB962C8B-B14F-4D97-AF65-F5344CB8AC3E}">
        <p14:creationId xmlns:p14="http://schemas.microsoft.com/office/powerpoint/2010/main" val="1967387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
            <a:extLst>
              <a:ext uri="{FF2B5EF4-FFF2-40B4-BE49-F238E27FC236}">
                <a16:creationId xmlns:a16="http://schemas.microsoft.com/office/drawing/2014/main" id="{26CCB68B-10E9-1C52-3402-BDC6DA30CC94}"/>
              </a:ext>
            </a:extLst>
          </p:cNvPr>
          <p:cNvGrpSpPr/>
          <p:nvPr/>
        </p:nvGrpSpPr>
        <p:grpSpPr>
          <a:xfrm>
            <a:off x="259063" y="2370146"/>
            <a:ext cx="5562364" cy="1891317"/>
            <a:chOff x="194297" y="1777609"/>
            <a:chExt cx="4171773" cy="1418488"/>
          </a:xfrm>
        </p:grpSpPr>
        <p:sp>
          <p:nvSpPr>
            <p:cNvPr id="3" name="Google Shape;1182;p42">
              <a:extLst>
                <a:ext uri="{FF2B5EF4-FFF2-40B4-BE49-F238E27FC236}">
                  <a16:creationId xmlns:a16="http://schemas.microsoft.com/office/drawing/2014/main" id="{CF0FFA9F-0076-CBCB-40CE-6FEE0F6FDCB4}"/>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100"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A3EE2D74-EF6B-D668-14A6-4037115AB44B}"/>
                </a:ext>
              </a:extLst>
            </p:cNvPr>
            <p:cNvPicPr>
              <a:picLocks noChangeAspect="1"/>
            </p:cNvPicPr>
            <p:nvPr/>
          </p:nvPicPr>
          <p:blipFill>
            <a:blip r:embed="rId6"/>
            <a:stretch>
              <a:fillRect/>
            </a:stretch>
          </p:blipFill>
          <p:spPr>
            <a:xfrm>
              <a:off x="194297" y="1777609"/>
              <a:ext cx="1074063" cy="1418488"/>
            </a:xfrm>
            <a:prstGeom prst="rect">
              <a:avLst/>
            </a:prstGeom>
          </p:spPr>
        </p:pic>
        <p:sp>
          <p:nvSpPr>
            <p:cNvPr id="5" name="TextBox 4">
              <a:extLst>
                <a:ext uri="{FF2B5EF4-FFF2-40B4-BE49-F238E27FC236}">
                  <a16:creationId xmlns:a16="http://schemas.microsoft.com/office/drawing/2014/main" id="{9B494022-3221-5D16-8C2C-703C5BF7F076}"/>
                </a:ext>
              </a:extLst>
            </p:cNvPr>
            <p:cNvSpPr txBox="1"/>
            <p:nvPr/>
          </p:nvSpPr>
          <p:spPr>
            <a:xfrm>
              <a:off x="1528171" y="2035277"/>
              <a:ext cx="2209415" cy="484748"/>
            </a:xfrm>
            <a:prstGeom prst="rect">
              <a:avLst/>
            </a:prstGeom>
            <a:noFill/>
          </p:spPr>
          <p:txBody>
            <a:bodyPr wrap="square" rtlCol="0">
              <a:spAutoFit/>
            </a:bodyPr>
            <a:lstStyle/>
            <a:p>
              <a:pPr algn="ctr" defTabSz="1219170">
                <a:buClr>
                  <a:srgbClr val="000000"/>
                </a:buClr>
              </a:pPr>
              <a:r>
                <a:rPr lang="en-US" sz="3600" b="1" kern="0">
                  <a:solidFill>
                    <a:srgbClr val="000000"/>
                  </a:solidFill>
                  <a:latin typeface="UTM Avo" panose="02040603050506020204" pitchFamily="18" charset="0"/>
                  <a:cs typeface="Arial"/>
                  <a:sym typeface="Arial"/>
                </a:rPr>
                <a:t>Tivi</a:t>
              </a:r>
            </a:p>
          </p:txBody>
        </p:sp>
      </p:grpSp>
      <p:grpSp>
        <p:nvGrpSpPr>
          <p:cNvPr id="12" name="B">
            <a:extLst>
              <a:ext uri="{FF2B5EF4-FFF2-40B4-BE49-F238E27FC236}">
                <a16:creationId xmlns:a16="http://schemas.microsoft.com/office/drawing/2014/main" id="{FE5EE01A-DDD7-AB29-5823-C6EFD5571266}"/>
              </a:ext>
            </a:extLst>
          </p:cNvPr>
          <p:cNvGrpSpPr/>
          <p:nvPr/>
        </p:nvGrpSpPr>
        <p:grpSpPr>
          <a:xfrm>
            <a:off x="6344233" y="2281870"/>
            <a:ext cx="5507120" cy="2092300"/>
            <a:chOff x="4784856" y="1835734"/>
            <a:chExt cx="4130340" cy="1569225"/>
          </a:xfrm>
        </p:grpSpPr>
        <p:grpSp>
          <p:nvGrpSpPr>
            <p:cNvPr id="13" name="Group 12">
              <a:extLst>
                <a:ext uri="{FF2B5EF4-FFF2-40B4-BE49-F238E27FC236}">
                  <a16:creationId xmlns:a16="http://schemas.microsoft.com/office/drawing/2014/main" id="{E10BB929-C4F0-0179-1A0B-98C03065C58C}"/>
                </a:ext>
              </a:extLst>
            </p:cNvPr>
            <p:cNvGrpSpPr/>
            <p:nvPr/>
          </p:nvGrpSpPr>
          <p:grpSpPr>
            <a:xfrm>
              <a:off x="5175830" y="1920853"/>
              <a:ext cx="3739366" cy="1198708"/>
              <a:chOff x="5023430" y="1768453"/>
              <a:chExt cx="3739366" cy="1198708"/>
            </a:xfrm>
          </p:grpSpPr>
          <p:sp>
            <p:nvSpPr>
              <p:cNvPr id="15" name="Google Shape;1182;p42">
                <a:extLst>
                  <a:ext uri="{FF2B5EF4-FFF2-40B4-BE49-F238E27FC236}">
                    <a16:creationId xmlns:a16="http://schemas.microsoft.com/office/drawing/2014/main" id="{D367C819-8E1E-36EE-6AE6-BB0D3A47E8FD}"/>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100"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id="{DF45AD69-A862-76F9-5540-526CA2F98A71}"/>
                  </a:ext>
                </a:extLst>
              </p:cNvPr>
              <p:cNvSpPr txBox="1"/>
              <p:nvPr/>
            </p:nvSpPr>
            <p:spPr>
              <a:xfrm>
                <a:off x="5774296" y="1992199"/>
                <a:ext cx="2209415" cy="900247"/>
              </a:xfrm>
              <a:prstGeom prst="rect">
                <a:avLst/>
              </a:prstGeom>
              <a:noFill/>
            </p:spPr>
            <p:txBody>
              <a:bodyPr wrap="square" rtlCol="0">
                <a:spAutoFit/>
              </a:bodyPr>
              <a:lstStyle/>
              <a:p>
                <a:pPr algn="ctr" defTabSz="1219170">
                  <a:buClr>
                    <a:srgbClr val="000000"/>
                  </a:buClr>
                </a:pPr>
                <a:r>
                  <a:rPr lang="en-US" sz="3600" b="1" kern="0">
                    <a:solidFill>
                      <a:srgbClr val="000000"/>
                    </a:solidFill>
                    <a:latin typeface="UTM Avo" panose="02040603050506020204" pitchFamily="18" charset="0"/>
                    <a:cs typeface="Arial"/>
                    <a:sym typeface="Arial"/>
                  </a:rPr>
                  <a:t>Máy sấy tóc</a:t>
                </a:r>
              </a:p>
            </p:txBody>
          </p:sp>
        </p:grpSp>
        <p:pic>
          <p:nvPicPr>
            <p:cNvPr id="14" name="Picture 13">
              <a:extLst>
                <a:ext uri="{FF2B5EF4-FFF2-40B4-BE49-F238E27FC236}">
                  <a16:creationId xmlns:a16="http://schemas.microsoft.com/office/drawing/2014/main" id="{CD70C5DB-1EC5-3657-417E-69D4C08C3D70}"/>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7" name="C">
            <a:extLst>
              <a:ext uri="{FF2B5EF4-FFF2-40B4-BE49-F238E27FC236}">
                <a16:creationId xmlns:a16="http://schemas.microsoft.com/office/drawing/2014/main" id="{4B584FDC-DF3C-87B4-856B-D5DDF71D7F06}"/>
              </a:ext>
            </a:extLst>
          </p:cNvPr>
          <p:cNvGrpSpPr/>
          <p:nvPr/>
        </p:nvGrpSpPr>
        <p:grpSpPr>
          <a:xfrm>
            <a:off x="310421" y="4455581"/>
            <a:ext cx="5610556" cy="2063756"/>
            <a:chOff x="232815" y="3341685"/>
            <a:chExt cx="4207917" cy="1547817"/>
          </a:xfrm>
        </p:grpSpPr>
        <p:grpSp>
          <p:nvGrpSpPr>
            <p:cNvPr id="18" name="Group 17">
              <a:extLst>
                <a:ext uri="{FF2B5EF4-FFF2-40B4-BE49-F238E27FC236}">
                  <a16:creationId xmlns:a16="http://schemas.microsoft.com/office/drawing/2014/main" id="{F5570A3C-A3C4-CC1D-F690-F0E061CB9078}"/>
                </a:ext>
              </a:extLst>
            </p:cNvPr>
            <p:cNvGrpSpPr/>
            <p:nvPr/>
          </p:nvGrpSpPr>
          <p:grpSpPr>
            <a:xfrm>
              <a:off x="701366" y="3387687"/>
              <a:ext cx="3739366" cy="1198708"/>
              <a:chOff x="5023430" y="1768453"/>
              <a:chExt cx="3739366" cy="1198708"/>
            </a:xfrm>
          </p:grpSpPr>
          <p:sp>
            <p:nvSpPr>
              <p:cNvPr id="20" name="Google Shape;1182;p42">
                <a:extLst>
                  <a:ext uri="{FF2B5EF4-FFF2-40B4-BE49-F238E27FC236}">
                    <a16:creationId xmlns:a16="http://schemas.microsoft.com/office/drawing/2014/main" id="{425AF1A0-352B-3DF6-980A-2CA85611B62F}"/>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100"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id="{A6EC9EC8-F568-5227-6107-1679A1DAA7F7}"/>
                  </a:ext>
                </a:extLst>
              </p:cNvPr>
              <p:cNvSpPr txBox="1"/>
              <p:nvPr/>
            </p:nvSpPr>
            <p:spPr>
              <a:xfrm>
                <a:off x="5774296" y="1992199"/>
                <a:ext cx="2209415" cy="484748"/>
              </a:xfrm>
              <a:prstGeom prst="rect">
                <a:avLst/>
              </a:prstGeom>
              <a:noFill/>
            </p:spPr>
            <p:txBody>
              <a:bodyPr wrap="square" rtlCol="0">
                <a:spAutoFit/>
              </a:bodyPr>
              <a:lstStyle/>
              <a:p>
                <a:pPr algn="ctr" defTabSz="1219170">
                  <a:buClr>
                    <a:srgbClr val="000000"/>
                  </a:buClr>
                </a:pPr>
                <a:r>
                  <a:rPr lang="en-US" sz="3600" b="1" kern="0">
                    <a:solidFill>
                      <a:srgbClr val="000000"/>
                    </a:solidFill>
                    <a:latin typeface="UTM Avo" panose="02040603050506020204" pitchFamily="18" charset="0"/>
                    <a:cs typeface="Arial"/>
                    <a:sym typeface="Arial"/>
                  </a:rPr>
                  <a:t>Tủ lạnh</a:t>
                </a:r>
              </a:p>
            </p:txBody>
          </p:sp>
        </p:grpSp>
        <p:pic>
          <p:nvPicPr>
            <p:cNvPr id="19" name="Picture 18">
              <a:extLst>
                <a:ext uri="{FF2B5EF4-FFF2-40B4-BE49-F238E27FC236}">
                  <a16:creationId xmlns:a16="http://schemas.microsoft.com/office/drawing/2014/main" id="{F63957CD-EF87-248B-CEDE-44A379852A8B}"/>
                </a:ext>
              </a:extLst>
            </p:cNvPr>
            <p:cNvPicPr>
              <a:picLocks noChangeAspect="1"/>
            </p:cNvPicPr>
            <p:nvPr/>
          </p:nvPicPr>
          <p:blipFill>
            <a:blip r:embed="rId8"/>
            <a:stretch>
              <a:fillRect/>
            </a:stretch>
          </p:blipFill>
          <p:spPr>
            <a:xfrm>
              <a:off x="232815" y="3341685"/>
              <a:ext cx="1171989" cy="1547817"/>
            </a:xfrm>
            <a:prstGeom prst="rect">
              <a:avLst/>
            </a:prstGeom>
          </p:spPr>
        </p:pic>
      </p:grpSp>
      <p:grpSp>
        <p:nvGrpSpPr>
          <p:cNvPr id="22" name="D">
            <a:extLst>
              <a:ext uri="{FF2B5EF4-FFF2-40B4-BE49-F238E27FC236}">
                <a16:creationId xmlns:a16="http://schemas.microsoft.com/office/drawing/2014/main" id="{04AF510E-A3B7-C490-F0F0-8DD603FA355E}"/>
              </a:ext>
            </a:extLst>
          </p:cNvPr>
          <p:cNvGrpSpPr/>
          <p:nvPr/>
        </p:nvGrpSpPr>
        <p:grpSpPr>
          <a:xfrm>
            <a:off x="6344233" y="4291967"/>
            <a:ext cx="5507120" cy="2206084"/>
            <a:chOff x="4758175" y="3218975"/>
            <a:chExt cx="4130340" cy="1654563"/>
          </a:xfrm>
        </p:grpSpPr>
        <p:grpSp>
          <p:nvGrpSpPr>
            <p:cNvPr id="23" name="Group 22">
              <a:extLst>
                <a:ext uri="{FF2B5EF4-FFF2-40B4-BE49-F238E27FC236}">
                  <a16:creationId xmlns:a16="http://schemas.microsoft.com/office/drawing/2014/main" id="{B614FACF-FA21-FC15-5653-1DC0F620910F}"/>
                </a:ext>
              </a:extLst>
            </p:cNvPr>
            <p:cNvGrpSpPr/>
            <p:nvPr/>
          </p:nvGrpSpPr>
          <p:grpSpPr>
            <a:xfrm>
              <a:off x="5149149" y="3357651"/>
              <a:ext cx="3739366" cy="1198708"/>
              <a:chOff x="5023430" y="1768453"/>
              <a:chExt cx="3739366" cy="1198708"/>
            </a:xfrm>
          </p:grpSpPr>
          <p:sp>
            <p:nvSpPr>
              <p:cNvPr id="25" name="Google Shape;1182;p42">
                <a:extLst>
                  <a:ext uri="{FF2B5EF4-FFF2-40B4-BE49-F238E27FC236}">
                    <a16:creationId xmlns:a16="http://schemas.microsoft.com/office/drawing/2014/main" id="{FA941037-2B6B-4495-EA46-916EE4CA171D}"/>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100" kern="0">
                  <a:solidFill>
                    <a:srgbClr val="000000"/>
                  </a:solidFill>
                  <a:latin typeface="Arial"/>
                  <a:cs typeface="Arial"/>
                  <a:sym typeface="Arial"/>
                </a:endParaRPr>
              </a:p>
            </p:txBody>
          </p:sp>
          <p:sp>
            <p:nvSpPr>
              <p:cNvPr id="26" name="TextBox 25">
                <a:extLst>
                  <a:ext uri="{FF2B5EF4-FFF2-40B4-BE49-F238E27FC236}">
                    <a16:creationId xmlns:a16="http://schemas.microsoft.com/office/drawing/2014/main" id="{B591463F-02B8-8C6B-1D1B-A843E4E78173}"/>
                  </a:ext>
                </a:extLst>
              </p:cNvPr>
              <p:cNvSpPr txBox="1"/>
              <p:nvPr/>
            </p:nvSpPr>
            <p:spPr>
              <a:xfrm>
                <a:off x="5774296" y="1992199"/>
                <a:ext cx="2209415" cy="900247"/>
              </a:xfrm>
              <a:prstGeom prst="rect">
                <a:avLst/>
              </a:prstGeom>
              <a:noFill/>
            </p:spPr>
            <p:txBody>
              <a:bodyPr wrap="square" rtlCol="0">
                <a:spAutoFit/>
              </a:bodyPr>
              <a:lstStyle/>
              <a:p>
                <a:pPr algn="ctr" defTabSz="1219170">
                  <a:buClr>
                    <a:srgbClr val="000000"/>
                  </a:buClr>
                </a:pPr>
                <a:r>
                  <a:rPr lang="en-US" sz="3600" b="1" kern="0">
                    <a:solidFill>
                      <a:srgbClr val="000000"/>
                    </a:solidFill>
                    <a:latin typeface="UTM Avo" panose="02040603050506020204" pitchFamily="18" charset="0"/>
                    <a:cs typeface="Arial"/>
                    <a:sym typeface="Arial"/>
                  </a:rPr>
                  <a:t>Nồi cơm điện</a:t>
                </a:r>
              </a:p>
            </p:txBody>
          </p:sp>
        </p:grpSp>
        <p:pic>
          <p:nvPicPr>
            <p:cNvPr id="24" name="Picture 23">
              <a:extLst>
                <a:ext uri="{FF2B5EF4-FFF2-40B4-BE49-F238E27FC236}">
                  <a16:creationId xmlns:a16="http://schemas.microsoft.com/office/drawing/2014/main" id="{3D68F9A0-1AB8-7966-2A04-E1BFDA9F6F8D}"/>
                </a:ext>
              </a:extLst>
            </p:cNvPr>
            <p:cNvPicPr>
              <a:picLocks noChangeAspect="1"/>
            </p:cNvPicPr>
            <p:nvPr/>
          </p:nvPicPr>
          <p:blipFill>
            <a:blip r:embed="rId9"/>
            <a:stretch>
              <a:fillRect/>
            </a:stretch>
          </p:blipFill>
          <p:spPr>
            <a:xfrm>
              <a:off x="4758175" y="3218975"/>
              <a:ext cx="1252816" cy="1654563"/>
            </a:xfrm>
            <a:prstGeom prst="rect">
              <a:avLst/>
            </a:prstGeom>
          </p:spPr>
        </p:pic>
      </p:grpSp>
      <p:sp>
        <p:nvSpPr>
          <p:cNvPr id="27" name="Multiplication Sign 26">
            <a:extLst>
              <a:ext uri="{FF2B5EF4-FFF2-40B4-BE49-F238E27FC236}">
                <a16:creationId xmlns:a16="http://schemas.microsoft.com/office/drawing/2014/main" id="{29F38A3E-7D13-4115-9862-B9DDB05EF26E}"/>
              </a:ext>
            </a:extLst>
          </p:cNvPr>
          <p:cNvSpPr/>
          <p:nvPr/>
        </p:nvSpPr>
        <p:spPr>
          <a:xfrm>
            <a:off x="4287307" y="2450718"/>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100" kern="0">
              <a:solidFill>
                <a:srgbClr val="FFFFFF"/>
              </a:solidFill>
              <a:latin typeface="Arial"/>
              <a:sym typeface="Arial"/>
            </a:endParaRPr>
          </a:p>
        </p:txBody>
      </p:sp>
      <p:sp>
        <p:nvSpPr>
          <p:cNvPr id="28" name="Multiplication Sign 27">
            <a:extLst>
              <a:ext uri="{FF2B5EF4-FFF2-40B4-BE49-F238E27FC236}">
                <a16:creationId xmlns:a16="http://schemas.microsoft.com/office/drawing/2014/main" id="{BED5B053-1AAD-6C59-2111-50C3C2B82C2B}"/>
              </a:ext>
            </a:extLst>
          </p:cNvPr>
          <p:cNvSpPr/>
          <p:nvPr/>
        </p:nvSpPr>
        <p:spPr>
          <a:xfrm>
            <a:off x="10145404" y="463864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100" kern="0">
              <a:solidFill>
                <a:srgbClr val="FFFFFF"/>
              </a:solidFill>
              <a:latin typeface="Arial"/>
              <a:sym typeface="Arial"/>
            </a:endParaRPr>
          </a:p>
        </p:txBody>
      </p:sp>
      <p:sp>
        <p:nvSpPr>
          <p:cNvPr id="29" name="Multiplication Sign 28">
            <a:extLst>
              <a:ext uri="{FF2B5EF4-FFF2-40B4-BE49-F238E27FC236}">
                <a16:creationId xmlns:a16="http://schemas.microsoft.com/office/drawing/2014/main" id="{48F174AE-4F4F-546F-59E0-9CE8FF7DFD83}"/>
              </a:ext>
            </a:extLst>
          </p:cNvPr>
          <p:cNvSpPr/>
          <p:nvPr/>
        </p:nvSpPr>
        <p:spPr>
          <a:xfrm>
            <a:off x="4353062" y="4516916"/>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100" kern="0">
              <a:solidFill>
                <a:srgbClr val="FFFFFF"/>
              </a:solidFill>
              <a:latin typeface="Arial"/>
              <a:sym typeface="Arial"/>
            </a:endParaRPr>
          </a:p>
        </p:txBody>
      </p:sp>
      <p:sp>
        <p:nvSpPr>
          <p:cNvPr id="30" name="Heart 29">
            <a:extLst>
              <a:ext uri="{FF2B5EF4-FFF2-40B4-BE49-F238E27FC236}">
                <a16:creationId xmlns:a16="http://schemas.microsoft.com/office/drawing/2014/main" id="{3EA526AE-E9F7-781D-7E77-0BCE3E7D6090}"/>
              </a:ext>
            </a:extLst>
          </p:cNvPr>
          <p:cNvSpPr/>
          <p:nvPr/>
        </p:nvSpPr>
        <p:spPr>
          <a:xfrm>
            <a:off x="10537129" y="2661145"/>
            <a:ext cx="1344451" cy="1131035"/>
          </a:xfrm>
          <a:prstGeom prst="hear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100" kern="0">
              <a:solidFill>
                <a:srgbClr val="FFFFFF"/>
              </a:solidFill>
              <a:latin typeface="Arial"/>
              <a:sym typeface="Arial"/>
            </a:endParaRPr>
          </a:p>
        </p:txBody>
      </p:sp>
      <p:pic>
        <p:nvPicPr>
          <p:cNvPr id="31" name="Tiếng nhạc sai">
            <a:hlinkClick r:id="" action="ppaction://media"/>
            <a:extLst>
              <a:ext uri="{FF2B5EF4-FFF2-40B4-BE49-F238E27FC236}">
                <a16:creationId xmlns:a16="http://schemas.microsoft.com/office/drawing/2014/main" id="{87684A89-2F85-6107-B551-D41C35F3DC1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09053" y="374540"/>
            <a:ext cx="1245280" cy="1245280"/>
          </a:xfrm>
          <a:prstGeom prst="rect">
            <a:avLst/>
          </a:prstGeom>
        </p:spPr>
      </p:pic>
      <p:pic>
        <p:nvPicPr>
          <p:cNvPr id="32" name="Tiếng nhạc sai">
            <a:hlinkClick r:id="" action="ppaction://media"/>
            <a:extLst>
              <a:ext uri="{FF2B5EF4-FFF2-40B4-BE49-F238E27FC236}">
                <a16:creationId xmlns:a16="http://schemas.microsoft.com/office/drawing/2014/main" id="{CBF19BD9-DB4D-0E61-7840-4B7E40C75A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19417" y="1872769"/>
            <a:ext cx="1245280" cy="1245280"/>
          </a:xfrm>
          <a:prstGeom prst="rect">
            <a:avLst/>
          </a:prstGeom>
        </p:spPr>
      </p:pic>
      <p:pic>
        <p:nvPicPr>
          <p:cNvPr id="33" name="Tiếng nhạc sai">
            <a:hlinkClick r:id="" action="ppaction://media"/>
            <a:extLst>
              <a:ext uri="{FF2B5EF4-FFF2-40B4-BE49-F238E27FC236}">
                <a16:creationId xmlns:a16="http://schemas.microsoft.com/office/drawing/2014/main" id="{785D538B-DF9A-123C-152F-C5DEE600C1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87593" y="3370999"/>
            <a:ext cx="1245280" cy="1245280"/>
          </a:xfrm>
          <a:prstGeom prst="rect">
            <a:avLst/>
          </a:prstGeom>
        </p:spPr>
      </p:pic>
      <p:pic>
        <p:nvPicPr>
          <p:cNvPr id="34" name="Tieng-tinh-tinh-www_nhacchuongvui_com">
            <a:hlinkClick r:id="" action="ppaction://media"/>
            <a:extLst>
              <a:ext uri="{FF2B5EF4-FFF2-40B4-BE49-F238E27FC236}">
                <a16:creationId xmlns:a16="http://schemas.microsoft.com/office/drawing/2014/main" id="{93DA6CD5-D402-F490-219F-BD3BBA1BE1C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549503" y="5250008"/>
            <a:ext cx="1670421" cy="1670421"/>
          </a:xfrm>
          <a:prstGeom prst="rect">
            <a:avLst/>
          </a:prstGeom>
        </p:spPr>
      </p:pic>
      <p:grpSp>
        <p:nvGrpSpPr>
          <p:cNvPr id="36" name="Group 35">
            <a:extLst>
              <a:ext uri="{FF2B5EF4-FFF2-40B4-BE49-F238E27FC236}">
                <a16:creationId xmlns:a16="http://schemas.microsoft.com/office/drawing/2014/main" id="{9BD5E713-0279-5DFE-BA4C-5D5EA9094E13}"/>
              </a:ext>
            </a:extLst>
          </p:cNvPr>
          <p:cNvGrpSpPr/>
          <p:nvPr/>
        </p:nvGrpSpPr>
        <p:grpSpPr>
          <a:xfrm>
            <a:off x="106050" y="157988"/>
            <a:ext cx="11953037" cy="2071328"/>
            <a:chOff x="79537" y="118491"/>
            <a:chExt cx="8964778" cy="1553496"/>
          </a:xfrm>
        </p:grpSpPr>
        <p:grpSp>
          <p:nvGrpSpPr>
            <p:cNvPr id="6" name="Group 5">
              <a:extLst>
                <a:ext uri="{FF2B5EF4-FFF2-40B4-BE49-F238E27FC236}">
                  <a16:creationId xmlns:a16="http://schemas.microsoft.com/office/drawing/2014/main" id="{F6C34B99-D977-FC9C-68DE-F325BAD58187}"/>
                </a:ext>
              </a:extLst>
            </p:cNvPr>
            <p:cNvGrpSpPr/>
            <p:nvPr/>
          </p:nvGrpSpPr>
          <p:grpSpPr>
            <a:xfrm>
              <a:off x="472035" y="118491"/>
              <a:ext cx="8572280" cy="1553496"/>
              <a:chOff x="335021" y="23792"/>
              <a:chExt cx="8572280" cy="1553496"/>
            </a:xfrm>
          </p:grpSpPr>
          <p:grpSp>
            <p:nvGrpSpPr>
              <p:cNvPr id="7" name="Group 6">
                <a:extLst>
                  <a:ext uri="{FF2B5EF4-FFF2-40B4-BE49-F238E27FC236}">
                    <a16:creationId xmlns:a16="http://schemas.microsoft.com/office/drawing/2014/main" id="{CFAC98F7-AF7D-B428-1BB8-4178532AA994}"/>
                  </a:ext>
                </a:extLst>
              </p:cNvPr>
              <p:cNvGrpSpPr/>
              <p:nvPr/>
            </p:nvGrpSpPr>
            <p:grpSpPr>
              <a:xfrm>
                <a:off x="335021" y="23792"/>
                <a:ext cx="8572280" cy="1553496"/>
                <a:chOff x="335021" y="23792"/>
                <a:chExt cx="8572280" cy="1553496"/>
              </a:xfrm>
            </p:grpSpPr>
            <p:sp>
              <p:nvSpPr>
                <p:cNvPr id="9" name="Google Shape;2105;p47">
                  <a:extLst>
                    <a:ext uri="{FF2B5EF4-FFF2-40B4-BE49-F238E27FC236}">
                      <a16:creationId xmlns:a16="http://schemas.microsoft.com/office/drawing/2014/main" id="{C01AFE9B-2052-3CA4-1218-4433998ED708}"/>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Rectangle 9">
                  <a:extLst>
                    <a:ext uri="{FF2B5EF4-FFF2-40B4-BE49-F238E27FC236}">
                      <a16:creationId xmlns:a16="http://schemas.microsoft.com/office/drawing/2014/main" id="{A83152F0-6BA6-ECB8-C309-6FDB67C6B6EB}"/>
                    </a:ext>
                  </a:extLst>
                </p:cNvPr>
                <p:cNvSpPr/>
                <p:nvPr/>
              </p:nvSpPr>
              <p:spPr>
                <a:xfrm>
                  <a:off x="792772" y="227505"/>
                  <a:ext cx="7820286" cy="1220855"/>
                </a:xfrm>
                <a:custGeom>
                  <a:avLst/>
                  <a:gdLst>
                    <a:gd name="connsiteX0" fmla="*/ 0 w 10427047"/>
                    <a:gd name="connsiteY0" fmla="*/ 0 h 1627807"/>
                    <a:gd name="connsiteX1" fmla="*/ 370739 w 10427047"/>
                    <a:gd name="connsiteY1" fmla="*/ 0 h 1627807"/>
                    <a:gd name="connsiteX2" fmla="*/ 1054290 w 10427047"/>
                    <a:gd name="connsiteY2" fmla="*/ 0 h 1627807"/>
                    <a:gd name="connsiteX3" fmla="*/ 1842112 w 10427047"/>
                    <a:gd name="connsiteY3" fmla="*/ 0 h 1627807"/>
                    <a:gd name="connsiteX4" fmla="*/ 2629933 w 10427047"/>
                    <a:gd name="connsiteY4" fmla="*/ 0 h 1627807"/>
                    <a:gd name="connsiteX5" fmla="*/ 3313484 w 10427047"/>
                    <a:gd name="connsiteY5" fmla="*/ 0 h 1627807"/>
                    <a:gd name="connsiteX6" fmla="*/ 3892764 w 10427047"/>
                    <a:gd name="connsiteY6" fmla="*/ 0 h 1627807"/>
                    <a:gd name="connsiteX7" fmla="*/ 4680586 w 10427047"/>
                    <a:gd name="connsiteY7" fmla="*/ 0 h 1627807"/>
                    <a:gd name="connsiteX8" fmla="*/ 5051325 w 10427047"/>
                    <a:gd name="connsiteY8" fmla="*/ 0 h 1627807"/>
                    <a:gd name="connsiteX9" fmla="*/ 5526335 w 10427047"/>
                    <a:gd name="connsiteY9" fmla="*/ 0 h 1627807"/>
                    <a:gd name="connsiteX10" fmla="*/ 6001345 w 10427047"/>
                    <a:gd name="connsiteY10" fmla="*/ 0 h 1627807"/>
                    <a:gd name="connsiteX11" fmla="*/ 6372084 w 10427047"/>
                    <a:gd name="connsiteY11" fmla="*/ 0 h 1627807"/>
                    <a:gd name="connsiteX12" fmla="*/ 6951365 w 10427047"/>
                    <a:gd name="connsiteY12" fmla="*/ 0 h 1627807"/>
                    <a:gd name="connsiteX13" fmla="*/ 7322104 w 10427047"/>
                    <a:gd name="connsiteY13" fmla="*/ 0 h 1627807"/>
                    <a:gd name="connsiteX14" fmla="*/ 7901385 w 10427047"/>
                    <a:gd name="connsiteY14" fmla="*/ 0 h 1627807"/>
                    <a:gd name="connsiteX15" fmla="*/ 8584935 w 10427047"/>
                    <a:gd name="connsiteY15" fmla="*/ 0 h 1627807"/>
                    <a:gd name="connsiteX16" fmla="*/ 9372757 w 10427047"/>
                    <a:gd name="connsiteY16" fmla="*/ 0 h 1627807"/>
                    <a:gd name="connsiteX17" fmla="*/ 10427047 w 10427047"/>
                    <a:gd name="connsiteY17" fmla="*/ 0 h 1627807"/>
                    <a:gd name="connsiteX18" fmla="*/ 10427047 w 10427047"/>
                    <a:gd name="connsiteY18" fmla="*/ 558880 h 1627807"/>
                    <a:gd name="connsiteX19" fmla="*/ 10427047 w 10427047"/>
                    <a:gd name="connsiteY19" fmla="*/ 1068927 h 1627807"/>
                    <a:gd name="connsiteX20" fmla="*/ 10427047 w 10427047"/>
                    <a:gd name="connsiteY20" fmla="*/ 1627807 h 1627807"/>
                    <a:gd name="connsiteX21" fmla="*/ 9952037 w 10427047"/>
                    <a:gd name="connsiteY21" fmla="*/ 1627807 h 1627807"/>
                    <a:gd name="connsiteX22" fmla="*/ 9268486 w 10427047"/>
                    <a:gd name="connsiteY22" fmla="*/ 1627807 h 1627807"/>
                    <a:gd name="connsiteX23" fmla="*/ 8793476 w 10427047"/>
                    <a:gd name="connsiteY23" fmla="*/ 1627807 h 1627807"/>
                    <a:gd name="connsiteX24" fmla="*/ 8214196 w 10427047"/>
                    <a:gd name="connsiteY24" fmla="*/ 1627807 h 1627807"/>
                    <a:gd name="connsiteX25" fmla="*/ 7530645 w 10427047"/>
                    <a:gd name="connsiteY25" fmla="*/ 1627807 h 1627807"/>
                    <a:gd name="connsiteX26" fmla="*/ 7264176 w 10427047"/>
                    <a:gd name="connsiteY26" fmla="*/ 1627807 h 1627807"/>
                    <a:gd name="connsiteX27" fmla="*/ 6684896 w 10427047"/>
                    <a:gd name="connsiteY27" fmla="*/ 1627807 h 1627807"/>
                    <a:gd name="connsiteX28" fmla="*/ 6001345 w 10427047"/>
                    <a:gd name="connsiteY28" fmla="*/ 1627807 h 1627807"/>
                    <a:gd name="connsiteX29" fmla="*/ 5317794 w 10427047"/>
                    <a:gd name="connsiteY29" fmla="*/ 1627807 h 1627807"/>
                    <a:gd name="connsiteX30" fmla="*/ 4947055 w 10427047"/>
                    <a:gd name="connsiteY30" fmla="*/ 1627807 h 1627807"/>
                    <a:gd name="connsiteX31" fmla="*/ 4472045 w 10427047"/>
                    <a:gd name="connsiteY31" fmla="*/ 1627807 h 1627807"/>
                    <a:gd name="connsiteX32" fmla="*/ 3892764 w 10427047"/>
                    <a:gd name="connsiteY32" fmla="*/ 1627807 h 1627807"/>
                    <a:gd name="connsiteX33" fmla="*/ 3522025 w 10427047"/>
                    <a:gd name="connsiteY33" fmla="*/ 1627807 h 1627807"/>
                    <a:gd name="connsiteX34" fmla="*/ 2942744 w 10427047"/>
                    <a:gd name="connsiteY34" fmla="*/ 1627807 h 1627807"/>
                    <a:gd name="connsiteX35" fmla="*/ 2363464 w 10427047"/>
                    <a:gd name="connsiteY35" fmla="*/ 1627807 h 1627807"/>
                    <a:gd name="connsiteX36" fmla="*/ 1679913 w 10427047"/>
                    <a:gd name="connsiteY36" fmla="*/ 1627807 h 1627807"/>
                    <a:gd name="connsiteX37" fmla="*/ 996362 w 10427047"/>
                    <a:gd name="connsiteY37" fmla="*/ 1627807 h 1627807"/>
                    <a:gd name="connsiteX38" fmla="*/ 625623 w 10427047"/>
                    <a:gd name="connsiteY38" fmla="*/ 1627807 h 1627807"/>
                    <a:gd name="connsiteX39" fmla="*/ 0 w 10427047"/>
                    <a:gd name="connsiteY39" fmla="*/ 1627807 h 1627807"/>
                    <a:gd name="connsiteX40" fmla="*/ 0 w 10427047"/>
                    <a:gd name="connsiteY40" fmla="*/ 1101483 h 1627807"/>
                    <a:gd name="connsiteX41" fmla="*/ 0 w 10427047"/>
                    <a:gd name="connsiteY41" fmla="*/ 591437 h 1627807"/>
                    <a:gd name="connsiteX42" fmla="*/ 0 w 10427047"/>
                    <a:gd name="connsiteY42" fmla="*/ 0 h 162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62780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93718" y="179319"/>
                        <a:pt x="10380717" y="346951"/>
                        <a:pt x="10427047" y="558880"/>
                      </a:cubicBezTo>
                      <a:cubicBezTo>
                        <a:pt x="10473377" y="770809"/>
                        <a:pt x="10424972" y="962590"/>
                        <a:pt x="10427047" y="1068927"/>
                      </a:cubicBezTo>
                      <a:cubicBezTo>
                        <a:pt x="10429122" y="1175264"/>
                        <a:pt x="10394360" y="1458132"/>
                        <a:pt x="10427047" y="1627807"/>
                      </a:cubicBezTo>
                      <a:cubicBezTo>
                        <a:pt x="10297866" y="1637641"/>
                        <a:pt x="10167323" y="1611428"/>
                        <a:pt x="9952037" y="1627807"/>
                      </a:cubicBezTo>
                      <a:cubicBezTo>
                        <a:pt x="9736751" y="1644186"/>
                        <a:pt x="9472863" y="1610939"/>
                        <a:pt x="9268486" y="1627807"/>
                      </a:cubicBezTo>
                      <a:cubicBezTo>
                        <a:pt x="9064109" y="1644675"/>
                        <a:pt x="9016708" y="1597107"/>
                        <a:pt x="8793476" y="1627807"/>
                      </a:cubicBezTo>
                      <a:cubicBezTo>
                        <a:pt x="8570244" y="1658507"/>
                        <a:pt x="8380376" y="1609481"/>
                        <a:pt x="8214196" y="1627807"/>
                      </a:cubicBezTo>
                      <a:cubicBezTo>
                        <a:pt x="8048016" y="1646133"/>
                        <a:pt x="7804427" y="1588746"/>
                        <a:pt x="7530645" y="1627807"/>
                      </a:cubicBezTo>
                      <a:cubicBezTo>
                        <a:pt x="7256863" y="1666868"/>
                        <a:pt x="7332573" y="1616744"/>
                        <a:pt x="7264176" y="1627807"/>
                      </a:cubicBezTo>
                      <a:cubicBezTo>
                        <a:pt x="7195779" y="1638870"/>
                        <a:pt x="6853025" y="1605004"/>
                        <a:pt x="6684896" y="1627807"/>
                      </a:cubicBezTo>
                      <a:cubicBezTo>
                        <a:pt x="6516767" y="1650610"/>
                        <a:pt x="6157121" y="1548064"/>
                        <a:pt x="6001345" y="1627807"/>
                      </a:cubicBezTo>
                      <a:cubicBezTo>
                        <a:pt x="5845569" y="1707550"/>
                        <a:pt x="5628939" y="1621124"/>
                        <a:pt x="5317794" y="1627807"/>
                      </a:cubicBezTo>
                      <a:cubicBezTo>
                        <a:pt x="5006649" y="1634490"/>
                        <a:pt x="5113432" y="1593763"/>
                        <a:pt x="4947055" y="1627807"/>
                      </a:cubicBezTo>
                      <a:cubicBezTo>
                        <a:pt x="4780678" y="1661851"/>
                        <a:pt x="4653879" y="1584981"/>
                        <a:pt x="4472045" y="1627807"/>
                      </a:cubicBezTo>
                      <a:cubicBezTo>
                        <a:pt x="4290211" y="1670633"/>
                        <a:pt x="4009645" y="1612407"/>
                        <a:pt x="3892764" y="1627807"/>
                      </a:cubicBezTo>
                      <a:cubicBezTo>
                        <a:pt x="3775883" y="1643207"/>
                        <a:pt x="3641900" y="1624535"/>
                        <a:pt x="3522025" y="1627807"/>
                      </a:cubicBezTo>
                      <a:cubicBezTo>
                        <a:pt x="3402150" y="1631079"/>
                        <a:pt x="3171144" y="1609852"/>
                        <a:pt x="2942744" y="1627807"/>
                      </a:cubicBezTo>
                      <a:cubicBezTo>
                        <a:pt x="2714344" y="1645762"/>
                        <a:pt x="2527608" y="1584471"/>
                        <a:pt x="2363464" y="1627807"/>
                      </a:cubicBezTo>
                      <a:cubicBezTo>
                        <a:pt x="2199320" y="1671143"/>
                        <a:pt x="1818824" y="1586010"/>
                        <a:pt x="1679913" y="1627807"/>
                      </a:cubicBezTo>
                      <a:cubicBezTo>
                        <a:pt x="1541002" y="1669604"/>
                        <a:pt x="1139738" y="1597234"/>
                        <a:pt x="996362" y="1627807"/>
                      </a:cubicBezTo>
                      <a:cubicBezTo>
                        <a:pt x="852986" y="1658380"/>
                        <a:pt x="788007" y="1599689"/>
                        <a:pt x="625623" y="1627807"/>
                      </a:cubicBezTo>
                      <a:cubicBezTo>
                        <a:pt x="463239" y="1655925"/>
                        <a:pt x="162320" y="1553048"/>
                        <a:pt x="0" y="1627807"/>
                      </a:cubicBezTo>
                      <a:cubicBezTo>
                        <a:pt x="-17015" y="1510782"/>
                        <a:pt x="20236" y="1337489"/>
                        <a:pt x="0" y="1101483"/>
                      </a:cubicBezTo>
                      <a:cubicBezTo>
                        <a:pt x="-20236" y="865477"/>
                        <a:pt x="5003" y="775075"/>
                        <a:pt x="0" y="591437"/>
                      </a:cubicBezTo>
                      <a:cubicBezTo>
                        <a:pt x="-5003" y="407799"/>
                        <a:pt x="1316" y="19203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sp>
            <p:nvSpPr>
              <p:cNvPr id="8" name="TextBox 7">
                <a:extLst>
                  <a:ext uri="{FF2B5EF4-FFF2-40B4-BE49-F238E27FC236}">
                    <a16:creationId xmlns:a16="http://schemas.microsoft.com/office/drawing/2014/main" id="{6D5B4796-33E4-274F-7BBF-FC1FF6FF05BC}"/>
                  </a:ext>
                </a:extLst>
              </p:cNvPr>
              <p:cNvSpPr txBox="1"/>
              <p:nvPr/>
            </p:nvSpPr>
            <p:spPr>
              <a:xfrm>
                <a:off x="1573464" y="372211"/>
                <a:ext cx="7064636" cy="992579"/>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Nêu tên sản phẩm công nghệ có tác dụng làm tóc nhanh khô.</a:t>
                </a:r>
              </a:p>
            </p:txBody>
          </p:sp>
        </p:grpSp>
        <p:pic>
          <p:nvPicPr>
            <p:cNvPr id="35" name="Picture 34">
              <a:hlinkClick r:id="rId11" action="ppaction://hlinksldjump"/>
              <a:extLst>
                <a:ext uri="{FF2B5EF4-FFF2-40B4-BE49-F238E27FC236}">
                  <a16:creationId xmlns:a16="http://schemas.microsoft.com/office/drawing/2014/main" id="{BF6E7FBB-AB5A-D60C-0E88-3B47D07B6142}"/>
                </a:ext>
              </a:extLst>
            </p:cNvPr>
            <p:cNvPicPr>
              <a:picLocks noChangeAspect="1"/>
            </p:cNvPicPr>
            <p:nvPr/>
          </p:nvPicPr>
          <p:blipFill>
            <a:blip r:embed="rId12"/>
            <a:stretch>
              <a:fillRect/>
            </a:stretch>
          </p:blipFill>
          <p:spPr>
            <a:xfrm>
              <a:off x="79537" y="156153"/>
              <a:ext cx="1987802" cy="1426588"/>
            </a:xfrm>
            <a:prstGeom prst="rect">
              <a:avLst/>
            </a:prstGeom>
          </p:spPr>
        </p:pic>
      </p:grpSp>
      <p:sp>
        <p:nvSpPr>
          <p:cNvPr id="37" name="Arrow: Right 36">
            <a:hlinkClick r:id="rId11" action="ppaction://hlinksldjump"/>
            <a:extLst>
              <a:ext uri="{FF2B5EF4-FFF2-40B4-BE49-F238E27FC236}">
                <a16:creationId xmlns:a16="http://schemas.microsoft.com/office/drawing/2014/main" id="{72770BF3-D9B9-088B-62E0-CB4FEC10B3BA}"/>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19229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Horizontal)">
                                      <p:cBhvr>
                                        <p:cTn id="7" dur="500"/>
                                        <p:tgtEl>
                                          <p:spTgt spid="3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5120" fill="hold"/>
                                        <p:tgtEl>
                                          <p:spTgt spid="33"/>
                                        </p:tgtEl>
                                      </p:cBhvr>
                                    </p:cmd>
                                  </p:childTnLst>
                                </p:cTn>
                              </p:par>
                              <p:par>
                                <p:cTn id="31" presetID="53" presetClass="exit" presetSubtype="32" fill="hold" nodeType="withEffect">
                                  <p:stCondLst>
                                    <p:cond delay="0"/>
                                  </p:stCondLst>
                                  <p:childTnLst>
                                    <p:anim calcmode="lin" valueType="num">
                                      <p:cBhvr>
                                        <p:cTn id="32" dur="500"/>
                                        <p:tgtEl>
                                          <p:spTgt spid="2"/>
                                        </p:tgtEl>
                                        <p:attrNameLst>
                                          <p:attrName>ppt_w</p:attrName>
                                        </p:attrNameLst>
                                      </p:cBhvr>
                                      <p:tavLst>
                                        <p:tav tm="0">
                                          <p:val>
                                            <p:strVal val="ppt_w"/>
                                          </p:val>
                                        </p:tav>
                                        <p:tav tm="100000">
                                          <p:val>
                                            <p:fltVal val="0"/>
                                          </p:val>
                                        </p:tav>
                                      </p:tavLst>
                                    </p:anim>
                                    <p:anim calcmode="lin" valueType="num">
                                      <p:cBhvr>
                                        <p:cTn id="33" dur="500"/>
                                        <p:tgtEl>
                                          <p:spTgt spid="2"/>
                                        </p:tgtEl>
                                        <p:attrNameLst>
                                          <p:attrName>ppt_h</p:attrName>
                                        </p:attrNameLst>
                                      </p:cBhvr>
                                      <p:tavLst>
                                        <p:tav tm="0">
                                          <p:val>
                                            <p:strVal val="ppt_h"/>
                                          </p:val>
                                        </p:tav>
                                        <p:tav tm="100000">
                                          <p:val>
                                            <p:fltVal val="0"/>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par>
                                <p:cTn id="36" presetID="53" presetClass="exit" presetSubtype="32" fill="hold" grpId="1" nodeType="withEffect">
                                  <p:stCondLst>
                                    <p:cond delay="0"/>
                                  </p:stCondLst>
                                  <p:childTnLst>
                                    <p:anim calcmode="lin" valueType="num">
                                      <p:cBhvr>
                                        <p:cTn id="37" dur="500"/>
                                        <p:tgtEl>
                                          <p:spTgt spid="27"/>
                                        </p:tgtEl>
                                        <p:attrNameLst>
                                          <p:attrName>ppt_w</p:attrName>
                                        </p:attrNameLst>
                                      </p:cBhvr>
                                      <p:tavLst>
                                        <p:tav tm="0">
                                          <p:val>
                                            <p:strVal val="ppt_w"/>
                                          </p:val>
                                        </p:tav>
                                        <p:tav tm="100000">
                                          <p:val>
                                            <p:fltVal val="0"/>
                                          </p:val>
                                        </p:tav>
                                      </p:tavLst>
                                    </p:anim>
                                    <p:anim calcmode="lin" valueType="num">
                                      <p:cBhvr>
                                        <p:cTn id="38" dur="500"/>
                                        <p:tgtEl>
                                          <p:spTgt spid="27"/>
                                        </p:tgtEl>
                                        <p:attrNameLst>
                                          <p:attrName>ppt_h</p:attrName>
                                        </p:attrNameLst>
                                      </p:cBhvr>
                                      <p:tavLst>
                                        <p:tav tm="0">
                                          <p:val>
                                            <p:strVal val="ppt_h"/>
                                          </p:val>
                                        </p:tav>
                                        <p:tav tm="100000">
                                          <p:val>
                                            <p:fltVal val="0"/>
                                          </p:val>
                                        </p:tav>
                                      </p:tavLst>
                                    </p:anim>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3448" fill="hold"/>
                                        <p:tgtEl>
                                          <p:spTgt spid="34"/>
                                        </p:tgtEl>
                                      </p:cBhvr>
                                    </p:cmd>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5120" fill="hold"/>
                                        <p:tgtEl>
                                          <p:spTgt spid="32"/>
                                        </p:tgtEl>
                                      </p:cBhvr>
                                    </p:cmd>
                                  </p:childTnLst>
                                </p:cTn>
                              </p:par>
                              <p:par>
                                <p:cTn id="63" presetID="53" presetClass="exit" presetSubtype="32" fill="hold" nodeType="withEffect">
                                  <p:stCondLst>
                                    <p:cond delay="0"/>
                                  </p:stCondLst>
                                  <p:childTnLst>
                                    <p:anim calcmode="lin" valueType="num">
                                      <p:cBhvr>
                                        <p:cTn id="64" dur="500"/>
                                        <p:tgtEl>
                                          <p:spTgt spid="17"/>
                                        </p:tgtEl>
                                        <p:attrNameLst>
                                          <p:attrName>ppt_w</p:attrName>
                                        </p:attrNameLst>
                                      </p:cBhvr>
                                      <p:tavLst>
                                        <p:tav tm="0">
                                          <p:val>
                                            <p:strVal val="ppt_w"/>
                                          </p:val>
                                        </p:tav>
                                        <p:tav tm="100000">
                                          <p:val>
                                            <p:fltVal val="0"/>
                                          </p:val>
                                        </p:tav>
                                      </p:tavLst>
                                    </p:anim>
                                    <p:anim calcmode="lin" valueType="num">
                                      <p:cBhvr>
                                        <p:cTn id="65" dur="500"/>
                                        <p:tgtEl>
                                          <p:spTgt spid="17"/>
                                        </p:tgtEl>
                                        <p:attrNameLst>
                                          <p:attrName>ppt_h</p:attrName>
                                        </p:attrNameLst>
                                      </p:cBhvr>
                                      <p:tavLst>
                                        <p:tav tm="0">
                                          <p:val>
                                            <p:strVal val="ppt_h"/>
                                          </p:val>
                                        </p:tav>
                                        <p:tav tm="100000">
                                          <p:val>
                                            <p:fltVal val="0"/>
                                          </p:val>
                                        </p:tav>
                                      </p:tavLst>
                                    </p:anim>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29"/>
                                        </p:tgtEl>
                                        <p:attrNameLst>
                                          <p:attrName>ppt_w</p:attrName>
                                        </p:attrNameLst>
                                      </p:cBhvr>
                                      <p:tavLst>
                                        <p:tav tm="0">
                                          <p:val>
                                            <p:strVal val="ppt_w"/>
                                          </p:val>
                                        </p:tav>
                                        <p:tav tm="100000">
                                          <p:val>
                                            <p:fltVal val="0"/>
                                          </p:val>
                                        </p:tav>
                                      </p:tavLst>
                                    </p:anim>
                                    <p:anim calcmode="lin" valueType="num">
                                      <p:cBhvr>
                                        <p:cTn id="70" dur="500"/>
                                        <p:tgtEl>
                                          <p:spTgt spid="29"/>
                                        </p:tgtEl>
                                        <p:attrNameLst>
                                          <p:attrName>ppt_h</p:attrName>
                                        </p:attrNameLst>
                                      </p:cBhvr>
                                      <p:tavLst>
                                        <p:tav tm="0">
                                          <p:val>
                                            <p:strVal val="ppt_h"/>
                                          </p:val>
                                        </p:tav>
                                        <p:tav tm="100000">
                                          <p:val>
                                            <p:fltVal val="0"/>
                                          </p:val>
                                        </p:tav>
                                      </p:tavLst>
                                    </p:anim>
                                    <p:animEffect transition="out" filter="fade">
                                      <p:cBhvr>
                                        <p:cTn id="71" dur="500"/>
                                        <p:tgtEl>
                                          <p:spTgt spid="29"/>
                                        </p:tgtEl>
                                      </p:cBhvr>
                                    </p:animEffect>
                                    <p:set>
                                      <p:cBhvr>
                                        <p:cTn id="72"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par>
                                <p:cTn id="81" presetID="1" presetClass="mediacall" presetSubtype="0" fill="hold" nodeType="withEffect">
                                  <p:stCondLst>
                                    <p:cond delay="0"/>
                                  </p:stCondLst>
                                  <p:childTnLst>
                                    <p:cmd type="call" cmd="playFrom(0.0)">
                                      <p:cBhvr>
                                        <p:cTn id="82" dur="5120" fill="hold"/>
                                        <p:tgtEl>
                                          <p:spTgt spid="31"/>
                                        </p:tgtEl>
                                      </p:cBhvr>
                                    </p:cmd>
                                  </p:childTnLst>
                                </p:cTn>
                              </p:par>
                              <p:par>
                                <p:cTn id="83" presetID="53" presetClass="exit" presetSubtype="32" fill="hold" nodeType="withEffect">
                                  <p:stCondLst>
                                    <p:cond delay="0"/>
                                  </p:stCondLst>
                                  <p:childTnLst>
                                    <p:anim calcmode="lin" valueType="num">
                                      <p:cBhvr>
                                        <p:cTn id="84" dur="500"/>
                                        <p:tgtEl>
                                          <p:spTgt spid="22"/>
                                        </p:tgtEl>
                                        <p:attrNameLst>
                                          <p:attrName>ppt_w</p:attrName>
                                        </p:attrNameLst>
                                      </p:cBhvr>
                                      <p:tavLst>
                                        <p:tav tm="0">
                                          <p:val>
                                            <p:strVal val="ppt_w"/>
                                          </p:val>
                                        </p:tav>
                                        <p:tav tm="100000">
                                          <p:val>
                                            <p:fltVal val="0"/>
                                          </p:val>
                                        </p:tav>
                                      </p:tavLst>
                                    </p:anim>
                                    <p:anim calcmode="lin" valueType="num">
                                      <p:cBhvr>
                                        <p:cTn id="85" dur="500"/>
                                        <p:tgtEl>
                                          <p:spTgt spid="22"/>
                                        </p:tgtEl>
                                        <p:attrNameLst>
                                          <p:attrName>ppt_h</p:attrName>
                                        </p:attrNameLst>
                                      </p:cBhvr>
                                      <p:tavLst>
                                        <p:tav tm="0">
                                          <p:val>
                                            <p:strVal val="ppt_h"/>
                                          </p:val>
                                        </p:tav>
                                        <p:tav tm="100000">
                                          <p:val>
                                            <p:fltVal val="0"/>
                                          </p:val>
                                        </p:tav>
                                      </p:tavLst>
                                    </p:anim>
                                    <p:animEffect transition="out" filter="fade">
                                      <p:cBhvr>
                                        <p:cTn id="86" dur="500"/>
                                        <p:tgtEl>
                                          <p:spTgt spid="22"/>
                                        </p:tgtEl>
                                      </p:cBhvr>
                                    </p:animEffect>
                                    <p:set>
                                      <p:cBhvr>
                                        <p:cTn id="87" dur="1" fill="hold">
                                          <p:stCondLst>
                                            <p:cond delay="499"/>
                                          </p:stCondLst>
                                        </p:cTn>
                                        <p:tgtEl>
                                          <p:spTgt spid="22"/>
                                        </p:tgtEl>
                                        <p:attrNameLst>
                                          <p:attrName>style.visibility</p:attrName>
                                        </p:attrNameLst>
                                      </p:cBhvr>
                                      <p:to>
                                        <p:strVal val="hidden"/>
                                      </p:to>
                                    </p:set>
                                  </p:childTnLst>
                                </p:cTn>
                              </p:par>
                              <p:par>
                                <p:cTn id="88" presetID="53" presetClass="exit" presetSubtype="32" fill="hold" grpId="1" nodeType="withEffect">
                                  <p:stCondLst>
                                    <p:cond delay="0"/>
                                  </p:stCondLst>
                                  <p:childTnLst>
                                    <p:anim calcmode="lin" valueType="num">
                                      <p:cBhvr>
                                        <p:cTn id="89" dur="500"/>
                                        <p:tgtEl>
                                          <p:spTgt spid="28"/>
                                        </p:tgtEl>
                                        <p:attrNameLst>
                                          <p:attrName>ppt_w</p:attrName>
                                        </p:attrNameLst>
                                      </p:cBhvr>
                                      <p:tavLst>
                                        <p:tav tm="0">
                                          <p:val>
                                            <p:strVal val="ppt_w"/>
                                          </p:val>
                                        </p:tav>
                                        <p:tav tm="100000">
                                          <p:val>
                                            <p:fltVal val="0"/>
                                          </p:val>
                                        </p:tav>
                                      </p:tavLst>
                                    </p:anim>
                                    <p:anim calcmode="lin" valueType="num">
                                      <p:cBhvr>
                                        <p:cTn id="90" dur="500"/>
                                        <p:tgtEl>
                                          <p:spTgt spid="28"/>
                                        </p:tgtEl>
                                        <p:attrNameLst>
                                          <p:attrName>ppt_h</p:attrName>
                                        </p:attrNameLst>
                                      </p:cBhvr>
                                      <p:tavLst>
                                        <p:tav tm="0">
                                          <p:val>
                                            <p:strVal val="ppt_h"/>
                                          </p:val>
                                        </p:tav>
                                        <p:tav tm="100000">
                                          <p:val>
                                            <p:fltVal val="0"/>
                                          </p:val>
                                        </p:tav>
                                      </p:tavLst>
                                    </p:anim>
                                    <p:animEffect transition="out" filter="fade">
                                      <p:cBhvr>
                                        <p:cTn id="91" dur="500"/>
                                        <p:tgtEl>
                                          <p:spTgt spid="28"/>
                                        </p:tgtEl>
                                      </p:cBhvr>
                                    </p:animEffect>
                                    <p:set>
                                      <p:cBhvr>
                                        <p:cTn id="9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93" fill="hold" display="0">
                  <p:stCondLst>
                    <p:cond delay="indefinite"/>
                  </p:stCondLst>
                  <p:endCondLst>
                    <p:cond evt="onStopAudio" delay="0">
                      <p:tgtEl>
                        <p:sldTgt/>
                      </p:tgtEl>
                    </p:cond>
                  </p:endCondLst>
                </p:cTn>
                <p:tgtEl>
                  <p:spTgt spid="31"/>
                </p:tgtEl>
              </p:cMediaNode>
            </p:audio>
            <p:audio>
              <p:cMediaNode vol="80000">
                <p:cTn id="94" fill="hold" display="0">
                  <p:stCondLst>
                    <p:cond delay="indefinite"/>
                  </p:stCondLst>
                  <p:endCondLst>
                    <p:cond evt="onStopAudio" delay="0">
                      <p:tgtEl>
                        <p:sldTgt/>
                      </p:tgtEl>
                    </p:cond>
                  </p:endCondLst>
                </p:cTn>
                <p:tgtEl>
                  <p:spTgt spid="32"/>
                </p:tgtEl>
              </p:cMediaNode>
            </p:audio>
            <p:audio>
              <p:cMediaNode vol="80000">
                <p:cTn id="95" fill="hold" display="0">
                  <p:stCondLst>
                    <p:cond delay="indefinite"/>
                  </p:stCondLst>
                  <p:endCondLst>
                    <p:cond evt="onStopAudio" delay="0">
                      <p:tgtEl>
                        <p:sldTgt/>
                      </p:tgtEl>
                    </p:cond>
                  </p:endCondLst>
                </p:cTn>
                <p:tgtEl>
                  <p:spTgt spid="33"/>
                </p:tgtEl>
              </p:cMediaNode>
            </p:audio>
            <p:audio>
              <p:cMediaNode vol="80000">
                <p:cTn id="96" fill="hold" display="0">
                  <p:stCondLst>
                    <p:cond delay="indefinite"/>
                  </p:stCondLst>
                  <p:endCondLst>
                    <p:cond evt="onStopAudio" delay="0">
                      <p:tgtEl>
                        <p:sldTgt/>
                      </p:tgtEl>
                    </p:cond>
                  </p:endCondLst>
                </p:cTn>
                <p:tgtEl>
                  <p:spTgt spid="34"/>
                </p:tgtEl>
              </p:cMediaNode>
            </p:audio>
          </p:childTnLst>
        </p:cTn>
      </p:par>
    </p:tnLst>
    <p:bldLst>
      <p:bldP spid="27" grpId="0" animBg="1"/>
      <p:bldP spid="27" grpId="1" animBg="1"/>
      <p:bldP spid="28" grpId="0" animBg="1"/>
      <p:bldP spid="28" grpId="1" animBg="1"/>
      <p:bldP spid="29" grpId="0" animBg="1"/>
      <p:bldP spid="29" grpId="1"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
            <a:extLst>
              <a:ext uri="{FF2B5EF4-FFF2-40B4-BE49-F238E27FC236}">
                <a16:creationId xmlns:a16="http://schemas.microsoft.com/office/drawing/2014/main" id="{100FA038-077D-67A7-7A0F-3A9650D33C56}"/>
              </a:ext>
            </a:extLst>
          </p:cNvPr>
          <p:cNvGrpSpPr/>
          <p:nvPr/>
        </p:nvGrpSpPr>
        <p:grpSpPr>
          <a:xfrm>
            <a:off x="259063" y="2370146"/>
            <a:ext cx="5562364" cy="1891317"/>
            <a:chOff x="194297" y="1777609"/>
            <a:chExt cx="4171773" cy="1418488"/>
          </a:xfrm>
        </p:grpSpPr>
        <p:sp>
          <p:nvSpPr>
            <p:cNvPr id="4" name="Google Shape;1182;p42">
              <a:extLst>
                <a:ext uri="{FF2B5EF4-FFF2-40B4-BE49-F238E27FC236}">
                  <a16:creationId xmlns:a16="http://schemas.microsoft.com/office/drawing/2014/main" id="{B4904C06-EF4C-44FC-D985-E69230A637CE}"/>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id="{1977B0F6-A019-915E-0E4B-DB2F364DD52F}"/>
                </a:ext>
              </a:extLst>
            </p:cNvPr>
            <p:cNvPicPr>
              <a:picLocks noChangeAspect="1"/>
            </p:cNvPicPr>
            <p:nvPr/>
          </p:nvPicPr>
          <p:blipFill>
            <a:blip r:embed="rId6"/>
            <a:stretch>
              <a:fillRect/>
            </a:stretch>
          </p:blipFill>
          <p:spPr>
            <a:xfrm>
              <a:off x="194297" y="1777609"/>
              <a:ext cx="1074063" cy="1418488"/>
            </a:xfrm>
            <a:prstGeom prst="rect">
              <a:avLst/>
            </a:prstGeom>
          </p:spPr>
        </p:pic>
        <p:sp>
          <p:nvSpPr>
            <p:cNvPr id="6" name="TextBox 5">
              <a:extLst>
                <a:ext uri="{FF2B5EF4-FFF2-40B4-BE49-F238E27FC236}">
                  <a16:creationId xmlns:a16="http://schemas.microsoft.com/office/drawing/2014/main" id="{781A7CBE-7527-7E3A-1D3B-BA1A628D1E4A}"/>
                </a:ext>
              </a:extLst>
            </p:cNvPr>
            <p:cNvSpPr txBox="1"/>
            <p:nvPr/>
          </p:nvSpPr>
          <p:spPr>
            <a:xfrm>
              <a:off x="1528171" y="2035277"/>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Máy giặt</a:t>
              </a:r>
            </a:p>
          </p:txBody>
        </p:sp>
      </p:grpSp>
      <p:grpSp>
        <p:nvGrpSpPr>
          <p:cNvPr id="7" name="B">
            <a:extLst>
              <a:ext uri="{FF2B5EF4-FFF2-40B4-BE49-F238E27FC236}">
                <a16:creationId xmlns:a16="http://schemas.microsoft.com/office/drawing/2014/main" id="{BA7D38B5-FE67-E36E-005A-11EEFF081E97}"/>
              </a:ext>
            </a:extLst>
          </p:cNvPr>
          <p:cNvGrpSpPr/>
          <p:nvPr/>
        </p:nvGrpSpPr>
        <p:grpSpPr>
          <a:xfrm>
            <a:off x="6344233" y="2281870"/>
            <a:ext cx="5507120" cy="2092300"/>
            <a:chOff x="4784856" y="1835734"/>
            <a:chExt cx="4130340" cy="1569225"/>
          </a:xfrm>
        </p:grpSpPr>
        <p:grpSp>
          <p:nvGrpSpPr>
            <p:cNvPr id="8" name="Group 7">
              <a:extLst>
                <a:ext uri="{FF2B5EF4-FFF2-40B4-BE49-F238E27FC236}">
                  <a16:creationId xmlns:a16="http://schemas.microsoft.com/office/drawing/2014/main" id="{9063C09E-A9B5-43E6-828F-4DF40D4C6148}"/>
                </a:ext>
              </a:extLst>
            </p:cNvPr>
            <p:cNvGrpSpPr/>
            <p:nvPr/>
          </p:nvGrpSpPr>
          <p:grpSpPr>
            <a:xfrm>
              <a:off x="5175830" y="1920853"/>
              <a:ext cx="3739366" cy="1198708"/>
              <a:chOff x="5023430" y="1768453"/>
              <a:chExt cx="3739366" cy="1198708"/>
            </a:xfrm>
          </p:grpSpPr>
          <p:sp>
            <p:nvSpPr>
              <p:cNvPr id="10" name="Google Shape;1182;p42">
                <a:extLst>
                  <a:ext uri="{FF2B5EF4-FFF2-40B4-BE49-F238E27FC236}">
                    <a16:creationId xmlns:a16="http://schemas.microsoft.com/office/drawing/2014/main" id="{DAB5D886-05AB-26A8-26E2-DD1C420F2F33}"/>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4A3E6116-F297-8401-838D-C8EB1DFBD34F}"/>
                  </a:ext>
                </a:extLst>
              </p:cNvPr>
              <p:cNvSpPr txBox="1"/>
              <p:nvPr/>
            </p:nvSpPr>
            <p:spPr>
              <a:xfrm>
                <a:off x="5774296" y="1992199"/>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Quạt</a:t>
                </a:r>
              </a:p>
            </p:txBody>
          </p:sp>
        </p:grpSp>
        <p:pic>
          <p:nvPicPr>
            <p:cNvPr id="9" name="Picture 8">
              <a:extLst>
                <a:ext uri="{FF2B5EF4-FFF2-40B4-BE49-F238E27FC236}">
                  <a16:creationId xmlns:a16="http://schemas.microsoft.com/office/drawing/2014/main" id="{8495E36E-F513-ADD5-00D4-4425EC4D5A15}"/>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2" name="C">
            <a:extLst>
              <a:ext uri="{FF2B5EF4-FFF2-40B4-BE49-F238E27FC236}">
                <a16:creationId xmlns:a16="http://schemas.microsoft.com/office/drawing/2014/main" id="{1C89DB19-33AD-B4B3-CD0D-2CB96072B02C}"/>
              </a:ext>
            </a:extLst>
          </p:cNvPr>
          <p:cNvGrpSpPr/>
          <p:nvPr/>
        </p:nvGrpSpPr>
        <p:grpSpPr>
          <a:xfrm>
            <a:off x="310421" y="4455579"/>
            <a:ext cx="5610556" cy="2063756"/>
            <a:chOff x="232815" y="3341685"/>
            <a:chExt cx="4207917" cy="1547817"/>
          </a:xfrm>
        </p:grpSpPr>
        <p:grpSp>
          <p:nvGrpSpPr>
            <p:cNvPr id="13" name="Group 12">
              <a:extLst>
                <a:ext uri="{FF2B5EF4-FFF2-40B4-BE49-F238E27FC236}">
                  <a16:creationId xmlns:a16="http://schemas.microsoft.com/office/drawing/2014/main" id="{9626938A-9675-7603-28A2-A1EDB1FC2F90}"/>
                </a:ext>
              </a:extLst>
            </p:cNvPr>
            <p:cNvGrpSpPr/>
            <p:nvPr/>
          </p:nvGrpSpPr>
          <p:grpSpPr>
            <a:xfrm>
              <a:off x="701366" y="3387687"/>
              <a:ext cx="3739366" cy="1198708"/>
              <a:chOff x="5023430" y="1768453"/>
              <a:chExt cx="3739366" cy="1198708"/>
            </a:xfrm>
          </p:grpSpPr>
          <p:sp>
            <p:nvSpPr>
              <p:cNvPr id="15" name="Google Shape;1182;p42">
                <a:extLst>
                  <a:ext uri="{FF2B5EF4-FFF2-40B4-BE49-F238E27FC236}">
                    <a16:creationId xmlns:a16="http://schemas.microsoft.com/office/drawing/2014/main" id="{51876593-8B64-1FD9-C4EB-CA5334A8B78F}"/>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id="{96C6FB73-F489-A40D-8F1D-BE14FBAE218C}"/>
                  </a:ext>
                </a:extLst>
              </p:cNvPr>
              <p:cNvSpPr txBox="1"/>
              <p:nvPr/>
            </p:nvSpPr>
            <p:spPr>
              <a:xfrm>
                <a:off x="5774296" y="1992199"/>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Bàn là</a:t>
                </a:r>
              </a:p>
            </p:txBody>
          </p:sp>
        </p:grpSp>
        <p:pic>
          <p:nvPicPr>
            <p:cNvPr id="14" name="Picture 13">
              <a:extLst>
                <a:ext uri="{FF2B5EF4-FFF2-40B4-BE49-F238E27FC236}">
                  <a16:creationId xmlns:a16="http://schemas.microsoft.com/office/drawing/2014/main" id="{098579DF-F208-3CE8-EDE7-B56850D0987F}"/>
                </a:ext>
              </a:extLst>
            </p:cNvPr>
            <p:cNvPicPr>
              <a:picLocks noChangeAspect="1"/>
            </p:cNvPicPr>
            <p:nvPr/>
          </p:nvPicPr>
          <p:blipFill>
            <a:blip r:embed="rId8"/>
            <a:stretch>
              <a:fillRect/>
            </a:stretch>
          </p:blipFill>
          <p:spPr>
            <a:xfrm>
              <a:off x="232815" y="3341685"/>
              <a:ext cx="1171989" cy="1547817"/>
            </a:xfrm>
            <a:prstGeom prst="rect">
              <a:avLst/>
            </a:prstGeom>
          </p:spPr>
        </p:pic>
      </p:grpSp>
      <p:grpSp>
        <p:nvGrpSpPr>
          <p:cNvPr id="17" name="D">
            <a:extLst>
              <a:ext uri="{FF2B5EF4-FFF2-40B4-BE49-F238E27FC236}">
                <a16:creationId xmlns:a16="http://schemas.microsoft.com/office/drawing/2014/main" id="{76321407-A094-1233-ABD2-CB3A492CCD1A}"/>
              </a:ext>
            </a:extLst>
          </p:cNvPr>
          <p:cNvGrpSpPr/>
          <p:nvPr/>
        </p:nvGrpSpPr>
        <p:grpSpPr>
          <a:xfrm>
            <a:off x="6344233" y="4291967"/>
            <a:ext cx="5507120" cy="2206084"/>
            <a:chOff x="4758175" y="3218975"/>
            <a:chExt cx="4130340" cy="1654563"/>
          </a:xfrm>
        </p:grpSpPr>
        <p:grpSp>
          <p:nvGrpSpPr>
            <p:cNvPr id="18" name="Group 17">
              <a:extLst>
                <a:ext uri="{FF2B5EF4-FFF2-40B4-BE49-F238E27FC236}">
                  <a16:creationId xmlns:a16="http://schemas.microsoft.com/office/drawing/2014/main" id="{1173D429-ED53-182C-FE57-CC9DF7344B24}"/>
                </a:ext>
              </a:extLst>
            </p:cNvPr>
            <p:cNvGrpSpPr/>
            <p:nvPr/>
          </p:nvGrpSpPr>
          <p:grpSpPr>
            <a:xfrm>
              <a:off x="5149149" y="3357651"/>
              <a:ext cx="3739366" cy="1198708"/>
              <a:chOff x="5023430" y="1768453"/>
              <a:chExt cx="3739366" cy="1198708"/>
            </a:xfrm>
          </p:grpSpPr>
          <p:sp>
            <p:nvSpPr>
              <p:cNvPr id="20" name="Google Shape;1182;p42">
                <a:extLst>
                  <a:ext uri="{FF2B5EF4-FFF2-40B4-BE49-F238E27FC236}">
                    <a16:creationId xmlns:a16="http://schemas.microsoft.com/office/drawing/2014/main" id="{71B040D3-6486-AB06-A525-9B3933C013FD}"/>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id="{8620868A-BB3C-3E74-F0A5-8A727BBE62A7}"/>
                  </a:ext>
                </a:extLst>
              </p:cNvPr>
              <p:cNvSpPr txBox="1"/>
              <p:nvPr/>
            </p:nvSpPr>
            <p:spPr>
              <a:xfrm>
                <a:off x="5774296" y="1992199"/>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Tủ lạnh</a:t>
                </a:r>
              </a:p>
            </p:txBody>
          </p:sp>
        </p:grpSp>
        <p:pic>
          <p:nvPicPr>
            <p:cNvPr id="19" name="Picture 18">
              <a:extLst>
                <a:ext uri="{FF2B5EF4-FFF2-40B4-BE49-F238E27FC236}">
                  <a16:creationId xmlns:a16="http://schemas.microsoft.com/office/drawing/2014/main" id="{672A2A41-42C4-4958-242F-8B08F8FBEA89}"/>
                </a:ext>
              </a:extLst>
            </p:cNvPr>
            <p:cNvPicPr>
              <a:picLocks noChangeAspect="1"/>
            </p:cNvPicPr>
            <p:nvPr/>
          </p:nvPicPr>
          <p:blipFill>
            <a:blip r:embed="rId9"/>
            <a:stretch>
              <a:fillRect/>
            </a:stretch>
          </p:blipFill>
          <p:spPr>
            <a:xfrm>
              <a:off x="4758175" y="3218975"/>
              <a:ext cx="1252816" cy="1654563"/>
            </a:xfrm>
            <a:prstGeom prst="rect">
              <a:avLst/>
            </a:prstGeom>
          </p:spPr>
        </p:pic>
      </p:grpSp>
      <p:sp>
        <p:nvSpPr>
          <p:cNvPr id="22" name="Multiplication Sign 21">
            <a:extLst>
              <a:ext uri="{FF2B5EF4-FFF2-40B4-BE49-F238E27FC236}">
                <a16:creationId xmlns:a16="http://schemas.microsoft.com/office/drawing/2014/main" id="{463A3B68-F785-3601-04F4-6E104554C553}"/>
              </a:ext>
            </a:extLst>
          </p:cNvPr>
          <p:cNvSpPr/>
          <p:nvPr/>
        </p:nvSpPr>
        <p:spPr>
          <a:xfrm>
            <a:off x="10006096" y="2497307"/>
            <a:ext cx="1736176" cy="1496332"/>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23" name="Multiplication Sign 22">
            <a:extLst>
              <a:ext uri="{FF2B5EF4-FFF2-40B4-BE49-F238E27FC236}">
                <a16:creationId xmlns:a16="http://schemas.microsoft.com/office/drawing/2014/main" id="{E1F8F235-293C-C00D-E5AB-63C800DD05AF}"/>
              </a:ext>
            </a:extLst>
          </p:cNvPr>
          <p:cNvSpPr/>
          <p:nvPr/>
        </p:nvSpPr>
        <p:spPr>
          <a:xfrm>
            <a:off x="10145404" y="4638640"/>
            <a:ext cx="1736176" cy="1540675"/>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24" name="Multiplication Sign 23">
            <a:extLst>
              <a:ext uri="{FF2B5EF4-FFF2-40B4-BE49-F238E27FC236}">
                <a16:creationId xmlns:a16="http://schemas.microsoft.com/office/drawing/2014/main" id="{ABBAE87F-0486-5D5D-CB85-744B12DC658F}"/>
              </a:ext>
            </a:extLst>
          </p:cNvPr>
          <p:cNvSpPr/>
          <p:nvPr/>
        </p:nvSpPr>
        <p:spPr>
          <a:xfrm>
            <a:off x="4605400" y="2434535"/>
            <a:ext cx="1670421" cy="1598277"/>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25" name="Heart 24">
            <a:extLst>
              <a:ext uri="{FF2B5EF4-FFF2-40B4-BE49-F238E27FC236}">
                <a16:creationId xmlns:a16="http://schemas.microsoft.com/office/drawing/2014/main" id="{896BF6AE-D0FD-7E79-8BCD-E643AA552C13}"/>
              </a:ext>
            </a:extLst>
          </p:cNvPr>
          <p:cNvSpPr/>
          <p:nvPr/>
        </p:nvSpPr>
        <p:spPr>
          <a:xfrm>
            <a:off x="4658195" y="4760379"/>
            <a:ext cx="1490600" cy="1339539"/>
          </a:xfrm>
          <a:prstGeom prst="hear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pic>
        <p:nvPicPr>
          <p:cNvPr id="26" name="Tiếng nhạc sai">
            <a:hlinkClick r:id="" action="ppaction://media"/>
            <a:extLst>
              <a:ext uri="{FF2B5EF4-FFF2-40B4-BE49-F238E27FC236}">
                <a16:creationId xmlns:a16="http://schemas.microsoft.com/office/drawing/2014/main" id="{20F3AE3F-E2DF-06FB-3D46-98F6B9C4242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09053" y="374540"/>
            <a:ext cx="1245280" cy="1245280"/>
          </a:xfrm>
          <a:prstGeom prst="rect">
            <a:avLst/>
          </a:prstGeom>
        </p:spPr>
      </p:pic>
      <p:pic>
        <p:nvPicPr>
          <p:cNvPr id="27" name="Tiếng nhạc sai">
            <a:hlinkClick r:id="" action="ppaction://media"/>
            <a:extLst>
              <a:ext uri="{FF2B5EF4-FFF2-40B4-BE49-F238E27FC236}">
                <a16:creationId xmlns:a16="http://schemas.microsoft.com/office/drawing/2014/main" id="{5181936C-19BA-3667-2DDC-90F023BEA2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19417" y="1872769"/>
            <a:ext cx="1245280" cy="1245280"/>
          </a:xfrm>
          <a:prstGeom prst="rect">
            <a:avLst/>
          </a:prstGeom>
        </p:spPr>
      </p:pic>
      <p:pic>
        <p:nvPicPr>
          <p:cNvPr id="28" name="Tiếng nhạc sai">
            <a:hlinkClick r:id="" action="ppaction://media"/>
            <a:extLst>
              <a:ext uri="{FF2B5EF4-FFF2-40B4-BE49-F238E27FC236}">
                <a16:creationId xmlns:a16="http://schemas.microsoft.com/office/drawing/2014/main" id="{060B3E72-4C95-CDD2-D7CE-5E4FC3CD74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87593" y="3370999"/>
            <a:ext cx="1245280" cy="1245280"/>
          </a:xfrm>
          <a:prstGeom prst="rect">
            <a:avLst/>
          </a:prstGeom>
        </p:spPr>
      </p:pic>
      <p:pic>
        <p:nvPicPr>
          <p:cNvPr id="29" name="Tieng-tinh-tinh-www_nhacchuongvui_com">
            <a:hlinkClick r:id="" action="ppaction://media"/>
            <a:extLst>
              <a:ext uri="{FF2B5EF4-FFF2-40B4-BE49-F238E27FC236}">
                <a16:creationId xmlns:a16="http://schemas.microsoft.com/office/drawing/2014/main" id="{1AF1596C-248F-42C8-EE36-37ECA1E9DB5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549503" y="5250008"/>
            <a:ext cx="1670421" cy="1670421"/>
          </a:xfrm>
          <a:prstGeom prst="rect">
            <a:avLst/>
          </a:prstGeom>
        </p:spPr>
      </p:pic>
      <p:grpSp>
        <p:nvGrpSpPr>
          <p:cNvPr id="38" name="Group 37">
            <a:extLst>
              <a:ext uri="{FF2B5EF4-FFF2-40B4-BE49-F238E27FC236}">
                <a16:creationId xmlns:a16="http://schemas.microsoft.com/office/drawing/2014/main" id="{B7556BA4-9A17-9D81-49AC-53F478D0B99B}"/>
              </a:ext>
            </a:extLst>
          </p:cNvPr>
          <p:cNvGrpSpPr/>
          <p:nvPr/>
        </p:nvGrpSpPr>
        <p:grpSpPr>
          <a:xfrm>
            <a:off x="244770" y="157988"/>
            <a:ext cx="11814317" cy="2071327"/>
            <a:chOff x="183577" y="118491"/>
            <a:chExt cx="8860738" cy="1553496"/>
          </a:xfrm>
        </p:grpSpPr>
        <p:grpSp>
          <p:nvGrpSpPr>
            <p:cNvPr id="31" name="Group 30">
              <a:extLst>
                <a:ext uri="{FF2B5EF4-FFF2-40B4-BE49-F238E27FC236}">
                  <a16:creationId xmlns:a16="http://schemas.microsoft.com/office/drawing/2014/main" id="{2EB5A7C0-2EAA-D0B5-204E-A1F503FC01DF}"/>
                </a:ext>
              </a:extLst>
            </p:cNvPr>
            <p:cNvGrpSpPr/>
            <p:nvPr/>
          </p:nvGrpSpPr>
          <p:grpSpPr>
            <a:xfrm>
              <a:off x="472035" y="118491"/>
              <a:ext cx="8572280" cy="1553496"/>
              <a:chOff x="335021" y="23792"/>
              <a:chExt cx="8572280" cy="1553496"/>
            </a:xfrm>
          </p:grpSpPr>
          <p:grpSp>
            <p:nvGrpSpPr>
              <p:cNvPr id="33" name="Group 32">
                <a:extLst>
                  <a:ext uri="{FF2B5EF4-FFF2-40B4-BE49-F238E27FC236}">
                    <a16:creationId xmlns:a16="http://schemas.microsoft.com/office/drawing/2014/main" id="{23238C2F-57AE-965F-1EF3-C03B5E056F1F}"/>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EE8F448B-EB5B-94DA-C012-0127D2787B1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36" name="Rectangle 35">
                  <a:extLst>
                    <a:ext uri="{FF2B5EF4-FFF2-40B4-BE49-F238E27FC236}">
                      <a16:creationId xmlns:a16="http://schemas.microsoft.com/office/drawing/2014/main" id="{F4A48DE6-994B-E634-FAB5-843D19DC0DF0}"/>
                    </a:ext>
                  </a:extLst>
                </p:cNvPr>
                <p:cNvSpPr/>
                <p:nvPr/>
              </p:nvSpPr>
              <p:spPr>
                <a:xfrm>
                  <a:off x="792772" y="227505"/>
                  <a:ext cx="7820286" cy="1220855"/>
                </a:xfrm>
                <a:custGeom>
                  <a:avLst/>
                  <a:gdLst>
                    <a:gd name="connsiteX0" fmla="*/ 0 w 10427047"/>
                    <a:gd name="connsiteY0" fmla="*/ 0 h 1627807"/>
                    <a:gd name="connsiteX1" fmla="*/ 370739 w 10427047"/>
                    <a:gd name="connsiteY1" fmla="*/ 0 h 1627807"/>
                    <a:gd name="connsiteX2" fmla="*/ 1054290 w 10427047"/>
                    <a:gd name="connsiteY2" fmla="*/ 0 h 1627807"/>
                    <a:gd name="connsiteX3" fmla="*/ 1842112 w 10427047"/>
                    <a:gd name="connsiteY3" fmla="*/ 0 h 1627807"/>
                    <a:gd name="connsiteX4" fmla="*/ 2629933 w 10427047"/>
                    <a:gd name="connsiteY4" fmla="*/ 0 h 1627807"/>
                    <a:gd name="connsiteX5" fmla="*/ 3313484 w 10427047"/>
                    <a:gd name="connsiteY5" fmla="*/ 0 h 1627807"/>
                    <a:gd name="connsiteX6" fmla="*/ 3892764 w 10427047"/>
                    <a:gd name="connsiteY6" fmla="*/ 0 h 1627807"/>
                    <a:gd name="connsiteX7" fmla="*/ 4680586 w 10427047"/>
                    <a:gd name="connsiteY7" fmla="*/ 0 h 1627807"/>
                    <a:gd name="connsiteX8" fmla="*/ 5051325 w 10427047"/>
                    <a:gd name="connsiteY8" fmla="*/ 0 h 1627807"/>
                    <a:gd name="connsiteX9" fmla="*/ 5526335 w 10427047"/>
                    <a:gd name="connsiteY9" fmla="*/ 0 h 1627807"/>
                    <a:gd name="connsiteX10" fmla="*/ 6001345 w 10427047"/>
                    <a:gd name="connsiteY10" fmla="*/ 0 h 1627807"/>
                    <a:gd name="connsiteX11" fmla="*/ 6372084 w 10427047"/>
                    <a:gd name="connsiteY11" fmla="*/ 0 h 1627807"/>
                    <a:gd name="connsiteX12" fmla="*/ 6951365 w 10427047"/>
                    <a:gd name="connsiteY12" fmla="*/ 0 h 1627807"/>
                    <a:gd name="connsiteX13" fmla="*/ 7322104 w 10427047"/>
                    <a:gd name="connsiteY13" fmla="*/ 0 h 1627807"/>
                    <a:gd name="connsiteX14" fmla="*/ 7901385 w 10427047"/>
                    <a:gd name="connsiteY14" fmla="*/ 0 h 1627807"/>
                    <a:gd name="connsiteX15" fmla="*/ 8584935 w 10427047"/>
                    <a:gd name="connsiteY15" fmla="*/ 0 h 1627807"/>
                    <a:gd name="connsiteX16" fmla="*/ 9372757 w 10427047"/>
                    <a:gd name="connsiteY16" fmla="*/ 0 h 1627807"/>
                    <a:gd name="connsiteX17" fmla="*/ 10427047 w 10427047"/>
                    <a:gd name="connsiteY17" fmla="*/ 0 h 1627807"/>
                    <a:gd name="connsiteX18" fmla="*/ 10427047 w 10427047"/>
                    <a:gd name="connsiteY18" fmla="*/ 558880 h 1627807"/>
                    <a:gd name="connsiteX19" fmla="*/ 10427047 w 10427047"/>
                    <a:gd name="connsiteY19" fmla="*/ 1068927 h 1627807"/>
                    <a:gd name="connsiteX20" fmla="*/ 10427047 w 10427047"/>
                    <a:gd name="connsiteY20" fmla="*/ 1627807 h 1627807"/>
                    <a:gd name="connsiteX21" fmla="*/ 9952037 w 10427047"/>
                    <a:gd name="connsiteY21" fmla="*/ 1627807 h 1627807"/>
                    <a:gd name="connsiteX22" fmla="*/ 9268486 w 10427047"/>
                    <a:gd name="connsiteY22" fmla="*/ 1627807 h 1627807"/>
                    <a:gd name="connsiteX23" fmla="*/ 8793476 w 10427047"/>
                    <a:gd name="connsiteY23" fmla="*/ 1627807 h 1627807"/>
                    <a:gd name="connsiteX24" fmla="*/ 8214196 w 10427047"/>
                    <a:gd name="connsiteY24" fmla="*/ 1627807 h 1627807"/>
                    <a:gd name="connsiteX25" fmla="*/ 7530645 w 10427047"/>
                    <a:gd name="connsiteY25" fmla="*/ 1627807 h 1627807"/>
                    <a:gd name="connsiteX26" fmla="*/ 7264176 w 10427047"/>
                    <a:gd name="connsiteY26" fmla="*/ 1627807 h 1627807"/>
                    <a:gd name="connsiteX27" fmla="*/ 6684896 w 10427047"/>
                    <a:gd name="connsiteY27" fmla="*/ 1627807 h 1627807"/>
                    <a:gd name="connsiteX28" fmla="*/ 6001345 w 10427047"/>
                    <a:gd name="connsiteY28" fmla="*/ 1627807 h 1627807"/>
                    <a:gd name="connsiteX29" fmla="*/ 5317794 w 10427047"/>
                    <a:gd name="connsiteY29" fmla="*/ 1627807 h 1627807"/>
                    <a:gd name="connsiteX30" fmla="*/ 4947055 w 10427047"/>
                    <a:gd name="connsiteY30" fmla="*/ 1627807 h 1627807"/>
                    <a:gd name="connsiteX31" fmla="*/ 4472045 w 10427047"/>
                    <a:gd name="connsiteY31" fmla="*/ 1627807 h 1627807"/>
                    <a:gd name="connsiteX32" fmla="*/ 3892764 w 10427047"/>
                    <a:gd name="connsiteY32" fmla="*/ 1627807 h 1627807"/>
                    <a:gd name="connsiteX33" fmla="*/ 3522025 w 10427047"/>
                    <a:gd name="connsiteY33" fmla="*/ 1627807 h 1627807"/>
                    <a:gd name="connsiteX34" fmla="*/ 2942744 w 10427047"/>
                    <a:gd name="connsiteY34" fmla="*/ 1627807 h 1627807"/>
                    <a:gd name="connsiteX35" fmla="*/ 2363464 w 10427047"/>
                    <a:gd name="connsiteY35" fmla="*/ 1627807 h 1627807"/>
                    <a:gd name="connsiteX36" fmla="*/ 1679913 w 10427047"/>
                    <a:gd name="connsiteY36" fmla="*/ 1627807 h 1627807"/>
                    <a:gd name="connsiteX37" fmla="*/ 996362 w 10427047"/>
                    <a:gd name="connsiteY37" fmla="*/ 1627807 h 1627807"/>
                    <a:gd name="connsiteX38" fmla="*/ 625623 w 10427047"/>
                    <a:gd name="connsiteY38" fmla="*/ 1627807 h 1627807"/>
                    <a:gd name="connsiteX39" fmla="*/ 0 w 10427047"/>
                    <a:gd name="connsiteY39" fmla="*/ 1627807 h 1627807"/>
                    <a:gd name="connsiteX40" fmla="*/ 0 w 10427047"/>
                    <a:gd name="connsiteY40" fmla="*/ 1101483 h 1627807"/>
                    <a:gd name="connsiteX41" fmla="*/ 0 w 10427047"/>
                    <a:gd name="connsiteY41" fmla="*/ 591437 h 1627807"/>
                    <a:gd name="connsiteX42" fmla="*/ 0 w 10427047"/>
                    <a:gd name="connsiteY42" fmla="*/ 0 h 162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62780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93718" y="179319"/>
                        <a:pt x="10380717" y="346951"/>
                        <a:pt x="10427047" y="558880"/>
                      </a:cubicBezTo>
                      <a:cubicBezTo>
                        <a:pt x="10473377" y="770809"/>
                        <a:pt x="10424972" y="962590"/>
                        <a:pt x="10427047" y="1068927"/>
                      </a:cubicBezTo>
                      <a:cubicBezTo>
                        <a:pt x="10429122" y="1175264"/>
                        <a:pt x="10394360" y="1458132"/>
                        <a:pt x="10427047" y="1627807"/>
                      </a:cubicBezTo>
                      <a:cubicBezTo>
                        <a:pt x="10297866" y="1637641"/>
                        <a:pt x="10167323" y="1611428"/>
                        <a:pt x="9952037" y="1627807"/>
                      </a:cubicBezTo>
                      <a:cubicBezTo>
                        <a:pt x="9736751" y="1644186"/>
                        <a:pt x="9472863" y="1610939"/>
                        <a:pt x="9268486" y="1627807"/>
                      </a:cubicBezTo>
                      <a:cubicBezTo>
                        <a:pt x="9064109" y="1644675"/>
                        <a:pt x="9016708" y="1597107"/>
                        <a:pt x="8793476" y="1627807"/>
                      </a:cubicBezTo>
                      <a:cubicBezTo>
                        <a:pt x="8570244" y="1658507"/>
                        <a:pt x="8380376" y="1609481"/>
                        <a:pt x="8214196" y="1627807"/>
                      </a:cubicBezTo>
                      <a:cubicBezTo>
                        <a:pt x="8048016" y="1646133"/>
                        <a:pt x="7804427" y="1588746"/>
                        <a:pt x="7530645" y="1627807"/>
                      </a:cubicBezTo>
                      <a:cubicBezTo>
                        <a:pt x="7256863" y="1666868"/>
                        <a:pt x="7332573" y="1616744"/>
                        <a:pt x="7264176" y="1627807"/>
                      </a:cubicBezTo>
                      <a:cubicBezTo>
                        <a:pt x="7195779" y="1638870"/>
                        <a:pt x="6853025" y="1605004"/>
                        <a:pt x="6684896" y="1627807"/>
                      </a:cubicBezTo>
                      <a:cubicBezTo>
                        <a:pt x="6516767" y="1650610"/>
                        <a:pt x="6157121" y="1548064"/>
                        <a:pt x="6001345" y="1627807"/>
                      </a:cubicBezTo>
                      <a:cubicBezTo>
                        <a:pt x="5845569" y="1707550"/>
                        <a:pt x="5628939" y="1621124"/>
                        <a:pt x="5317794" y="1627807"/>
                      </a:cubicBezTo>
                      <a:cubicBezTo>
                        <a:pt x="5006649" y="1634490"/>
                        <a:pt x="5113432" y="1593763"/>
                        <a:pt x="4947055" y="1627807"/>
                      </a:cubicBezTo>
                      <a:cubicBezTo>
                        <a:pt x="4780678" y="1661851"/>
                        <a:pt x="4653879" y="1584981"/>
                        <a:pt x="4472045" y="1627807"/>
                      </a:cubicBezTo>
                      <a:cubicBezTo>
                        <a:pt x="4290211" y="1670633"/>
                        <a:pt x="4009645" y="1612407"/>
                        <a:pt x="3892764" y="1627807"/>
                      </a:cubicBezTo>
                      <a:cubicBezTo>
                        <a:pt x="3775883" y="1643207"/>
                        <a:pt x="3641900" y="1624535"/>
                        <a:pt x="3522025" y="1627807"/>
                      </a:cubicBezTo>
                      <a:cubicBezTo>
                        <a:pt x="3402150" y="1631079"/>
                        <a:pt x="3171144" y="1609852"/>
                        <a:pt x="2942744" y="1627807"/>
                      </a:cubicBezTo>
                      <a:cubicBezTo>
                        <a:pt x="2714344" y="1645762"/>
                        <a:pt x="2527608" y="1584471"/>
                        <a:pt x="2363464" y="1627807"/>
                      </a:cubicBezTo>
                      <a:cubicBezTo>
                        <a:pt x="2199320" y="1671143"/>
                        <a:pt x="1818824" y="1586010"/>
                        <a:pt x="1679913" y="1627807"/>
                      </a:cubicBezTo>
                      <a:cubicBezTo>
                        <a:pt x="1541002" y="1669604"/>
                        <a:pt x="1139738" y="1597234"/>
                        <a:pt x="996362" y="1627807"/>
                      </a:cubicBezTo>
                      <a:cubicBezTo>
                        <a:pt x="852986" y="1658380"/>
                        <a:pt x="788007" y="1599689"/>
                        <a:pt x="625623" y="1627807"/>
                      </a:cubicBezTo>
                      <a:cubicBezTo>
                        <a:pt x="463239" y="1655925"/>
                        <a:pt x="162320" y="1553048"/>
                        <a:pt x="0" y="1627807"/>
                      </a:cubicBezTo>
                      <a:cubicBezTo>
                        <a:pt x="-17015" y="1510782"/>
                        <a:pt x="20236" y="1337489"/>
                        <a:pt x="0" y="1101483"/>
                      </a:cubicBezTo>
                      <a:cubicBezTo>
                        <a:pt x="-20236" y="865477"/>
                        <a:pt x="5003" y="775075"/>
                        <a:pt x="0" y="591437"/>
                      </a:cubicBezTo>
                      <a:cubicBezTo>
                        <a:pt x="-5003" y="407799"/>
                        <a:pt x="1316" y="19203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grpSp>
          <p:sp>
            <p:nvSpPr>
              <p:cNvPr id="34" name="TextBox 33">
                <a:extLst>
                  <a:ext uri="{FF2B5EF4-FFF2-40B4-BE49-F238E27FC236}">
                    <a16:creationId xmlns:a16="http://schemas.microsoft.com/office/drawing/2014/main" id="{E8DBEAB0-948F-9EED-3662-1F00C434F7CC}"/>
                  </a:ext>
                </a:extLst>
              </p:cNvPr>
              <p:cNvSpPr txBox="1"/>
              <p:nvPr/>
            </p:nvSpPr>
            <p:spPr>
              <a:xfrm>
                <a:off x="1801526" y="373539"/>
                <a:ext cx="6827466" cy="992580"/>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Nêu tên sản phẩm công nghệ có tác dụng làm phẳng quần áo.</a:t>
                </a:r>
              </a:p>
            </p:txBody>
          </p:sp>
        </p:grpSp>
        <p:pic>
          <p:nvPicPr>
            <p:cNvPr id="37" name="Picture 36">
              <a:hlinkClick r:id="rId11" action="ppaction://hlinksldjump"/>
              <a:extLst>
                <a:ext uri="{FF2B5EF4-FFF2-40B4-BE49-F238E27FC236}">
                  <a16:creationId xmlns:a16="http://schemas.microsoft.com/office/drawing/2014/main" id="{012B11CA-BB00-EC32-DBA1-AFFDE03302A7}"/>
                </a:ext>
              </a:extLst>
            </p:cNvPr>
            <p:cNvPicPr>
              <a:picLocks noChangeAspect="1"/>
            </p:cNvPicPr>
            <p:nvPr/>
          </p:nvPicPr>
          <p:blipFill>
            <a:blip r:embed="rId12"/>
            <a:stretch>
              <a:fillRect/>
            </a:stretch>
          </p:blipFill>
          <p:spPr>
            <a:xfrm>
              <a:off x="183577" y="413807"/>
              <a:ext cx="1866956" cy="1187112"/>
            </a:xfrm>
            <a:prstGeom prst="rect">
              <a:avLst/>
            </a:prstGeom>
          </p:spPr>
        </p:pic>
      </p:grpSp>
      <p:sp>
        <p:nvSpPr>
          <p:cNvPr id="39" name="Arrow: Right 38">
            <a:hlinkClick r:id="rId11" action="ppaction://hlinksldjump"/>
            <a:extLst>
              <a:ext uri="{FF2B5EF4-FFF2-40B4-BE49-F238E27FC236}">
                <a16:creationId xmlns:a16="http://schemas.microsoft.com/office/drawing/2014/main" id="{55B6C568-3676-49AE-1752-F84F0527CCF3}"/>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Tree>
    <p:extLst>
      <p:ext uri="{BB962C8B-B14F-4D97-AF65-F5344CB8AC3E}">
        <p14:creationId xmlns:p14="http://schemas.microsoft.com/office/powerpoint/2010/main" val="1683453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5120" fill="hold"/>
                                        <p:tgtEl>
                                          <p:spTgt spid="27"/>
                                        </p:tgtEl>
                                      </p:cBhvr>
                                    </p:cmd>
                                  </p:childTnLst>
                                </p:cTn>
                              </p:par>
                            </p:childTnLst>
                          </p:cTn>
                        </p:par>
                        <p:par>
                          <p:cTn id="31" fill="hold">
                            <p:stCondLst>
                              <p:cond delay="5120"/>
                            </p:stCondLst>
                            <p:childTnLst>
                              <p:par>
                                <p:cTn id="32" presetID="53" presetClass="exit" presetSubtype="32" fill="hold" nodeType="afterEffect">
                                  <p:stCondLst>
                                    <p:cond delay="0"/>
                                  </p:stCondLst>
                                  <p:childTnLst>
                                    <p:anim calcmode="lin" valueType="num">
                                      <p:cBhvr>
                                        <p:cTn id="33" dur="500"/>
                                        <p:tgtEl>
                                          <p:spTgt spid="3"/>
                                        </p:tgtEl>
                                        <p:attrNameLst>
                                          <p:attrName>ppt_w</p:attrName>
                                        </p:attrNameLst>
                                      </p:cBhvr>
                                      <p:tavLst>
                                        <p:tav tm="0">
                                          <p:val>
                                            <p:strVal val="ppt_w"/>
                                          </p:val>
                                        </p:tav>
                                        <p:tav tm="100000">
                                          <p:val>
                                            <p:fltVal val="0"/>
                                          </p:val>
                                        </p:tav>
                                      </p:tavLst>
                                    </p:anim>
                                    <p:anim calcmode="lin" valueType="num">
                                      <p:cBhvr>
                                        <p:cTn id="34" dur="500"/>
                                        <p:tgtEl>
                                          <p:spTgt spid="3"/>
                                        </p:tgtEl>
                                        <p:attrNameLst>
                                          <p:attrName>ppt_h</p:attrName>
                                        </p:attrNameLst>
                                      </p:cBhvr>
                                      <p:tavLst>
                                        <p:tav tm="0">
                                          <p:val>
                                            <p:strVal val="ppt_h"/>
                                          </p:val>
                                        </p:tav>
                                        <p:tav tm="100000">
                                          <p:val>
                                            <p:fltVal val="0"/>
                                          </p:val>
                                        </p:tav>
                                      </p:tavLst>
                                    </p:anim>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1" presetClass="mediacall" presetSubtype="0" fill="hold" nodeType="withEffect">
                                  <p:stCondLst>
                                    <p:cond delay="0"/>
                                  </p:stCondLst>
                                  <p:childTnLst>
                                    <p:cmd type="call" cmd="playFrom(0.0)">
                                      <p:cBhvr>
                                        <p:cTn id="46" dur="5120" fill="hold"/>
                                        <p:tgtEl>
                                          <p:spTgt spid="28"/>
                                        </p:tgtEl>
                                      </p:cBhvr>
                                    </p:cmd>
                                  </p:childTnLst>
                                </p:cTn>
                              </p:par>
                            </p:childTnLst>
                          </p:cTn>
                        </p:par>
                        <p:par>
                          <p:cTn id="47" fill="hold">
                            <p:stCondLst>
                              <p:cond delay="5120"/>
                            </p:stCondLst>
                            <p:childTnLst>
                              <p:par>
                                <p:cTn id="48" presetID="53" presetClass="exit" presetSubtype="32" fill="hold" nodeType="afterEffect">
                                  <p:stCondLst>
                                    <p:cond delay="0"/>
                                  </p:stCondLst>
                                  <p:childTnLst>
                                    <p:anim calcmode="lin" valueType="num">
                                      <p:cBhvr>
                                        <p:cTn id="49" dur="500"/>
                                        <p:tgtEl>
                                          <p:spTgt spid="7"/>
                                        </p:tgtEl>
                                        <p:attrNameLst>
                                          <p:attrName>ppt_w</p:attrName>
                                        </p:attrNameLst>
                                      </p:cBhvr>
                                      <p:tavLst>
                                        <p:tav tm="0">
                                          <p:val>
                                            <p:strVal val="ppt_w"/>
                                          </p:val>
                                        </p:tav>
                                        <p:tav tm="100000">
                                          <p:val>
                                            <p:fltVal val="0"/>
                                          </p:val>
                                        </p:tav>
                                      </p:tavLst>
                                    </p:anim>
                                    <p:anim calcmode="lin" valueType="num">
                                      <p:cBhvr>
                                        <p:cTn id="50" dur="500"/>
                                        <p:tgtEl>
                                          <p:spTgt spid="7"/>
                                        </p:tgtEl>
                                        <p:attrNameLst>
                                          <p:attrName>ppt_h</p:attrName>
                                        </p:attrNameLst>
                                      </p:cBhvr>
                                      <p:tavLst>
                                        <p:tav tm="0">
                                          <p:val>
                                            <p:strVal val="ppt_h"/>
                                          </p:val>
                                        </p:tav>
                                        <p:tav tm="100000">
                                          <p:val>
                                            <p:fltVal val="0"/>
                                          </p:val>
                                        </p:tav>
                                      </p:tavLst>
                                    </p:anim>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2"/>
                                        </p:tgtEl>
                                        <p:attrNameLst>
                                          <p:attrName>ppt_w</p:attrName>
                                        </p:attrNameLst>
                                      </p:cBhvr>
                                      <p:tavLst>
                                        <p:tav tm="0">
                                          <p:val>
                                            <p:strVal val="ppt_w"/>
                                          </p:val>
                                        </p:tav>
                                        <p:tav tm="100000">
                                          <p:val>
                                            <p:fltVal val="0"/>
                                          </p:val>
                                        </p:tav>
                                      </p:tavLst>
                                    </p:anim>
                                    <p:anim calcmode="lin" valueType="num">
                                      <p:cBhvr>
                                        <p:cTn id="55" dur="500"/>
                                        <p:tgtEl>
                                          <p:spTgt spid="22"/>
                                        </p:tgtEl>
                                        <p:attrNameLst>
                                          <p:attrName>ppt_h</p:attrName>
                                        </p:attrNameLst>
                                      </p:cBhvr>
                                      <p:tavLst>
                                        <p:tav tm="0">
                                          <p:val>
                                            <p:strVal val="ppt_h"/>
                                          </p:val>
                                        </p:tav>
                                        <p:tav tm="100000">
                                          <p:val>
                                            <p:fltVal val="0"/>
                                          </p:val>
                                        </p:tav>
                                      </p:tavLst>
                                    </p:anim>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3448" fill="hold"/>
                                        <p:tgtEl>
                                          <p:spTgt spid="29"/>
                                        </p:tgtEl>
                                      </p:cBhvr>
                                    </p:cmd>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1000"/>
                                        <p:tgtEl>
                                          <p:spTgt spid="23"/>
                                        </p:tgtEl>
                                      </p:cBhvr>
                                    </p:animEffect>
                                    <p:anim calcmode="lin" valueType="num">
                                      <p:cBhvr>
                                        <p:cTn id="74" dur="1000" fill="hold"/>
                                        <p:tgtEl>
                                          <p:spTgt spid="23"/>
                                        </p:tgtEl>
                                        <p:attrNameLst>
                                          <p:attrName>ppt_x</p:attrName>
                                        </p:attrNameLst>
                                      </p:cBhvr>
                                      <p:tavLst>
                                        <p:tav tm="0">
                                          <p:val>
                                            <p:strVal val="#ppt_x"/>
                                          </p:val>
                                        </p:tav>
                                        <p:tav tm="100000">
                                          <p:val>
                                            <p:strVal val="#ppt_x"/>
                                          </p:val>
                                        </p:tav>
                                      </p:tavLst>
                                    </p:anim>
                                    <p:anim calcmode="lin" valueType="num">
                                      <p:cBhvr>
                                        <p:cTn id="75" dur="1000" fill="hold"/>
                                        <p:tgtEl>
                                          <p:spTgt spid="23"/>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5120" fill="hold"/>
                                        <p:tgtEl>
                                          <p:spTgt spid="26"/>
                                        </p:tgtEl>
                                      </p:cBhvr>
                                    </p:cmd>
                                  </p:childTnLst>
                                </p:cTn>
                              </p:par>
                            </p:childTnLst>
                          </p:cTn>
                        </p:par>
                        <p:par>
                          <p:cTn id="78" fill="hold">
                            <p:stCondLst>
                              <p:cond delay="5120"/>
                            </p:stCondLst>
                            <p:childTnLst>
                              <p:par>
                                <p:cTn id="79" presetID="53" presetClass="exit" presetSubtype="32" fill="hold" nodeType="afterEffect">
                                  <p:stCondLst>
                                    <p:cond delay="0"/>
                                  </p:stCondLst>
                                  <p:childTnLst>
                                    <p:anim calcmode="lin" valueType="num">
                                      <p:cBhvr>
                                        <p:cTn id="80" dur="500"/>
                                        <p:tgtEl>
                                          <p:spTgt spid="17"/>
                                        </p:tgtEl>
                                        <p:attrNameLst>
                                          <p:attrName>ppt_w</p:attrName>
                                        </p:attrNameLst>
                                      </p:cBhvr>
                                      <p:tavLst>
                                        <p:tav tm="0">
                                          <p:val>
                                            <p:strVal val="ppt_w"/>
                                          </p:val>
                                        </p:tav>
                                        <p:tav tm="100000">
                                          <p:val>
                                            <p:fltVal val="0"/>
                                          </p:val>
                                        </p:tav>
                                      </p:tavLst>
                                    </p:anim>
                                    <p:anim calcmode="lin" valueType="num">
                                      <p:cBhvr>
                                        <p:cTn id="81" dur="500"/>
                                        <p:tgtEl>
                                          <p:spTgt spid="17"/>
                                        </p:tgtEl>
                                        <p:attrNameLst>
                                          <p:attrName>ppt_h</p:attrName>
                                        </p:attrNameLst>
                                      </p:cBhvr>
                                      <p:tavLst>
                                        <p:tav tm="0">
                                          <p:val>
                                            <p:strVal val="ppt_h"/>
                                          </p:val>
                                        </p:tav>
                                        <p:tav tm="100000">
                                          <p:val>
                                            <p:fltVal val="0"/>
                                          </p:val>
                                        </p:tav>
                                      </p:tavLst>
                                    </p:anim>
                                    <p:animEffect transition="out" filter="fade">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23"/>
                                        </p:tgtEl>
                                        <p:attrNameLst>
                                          <p:attrName>ppt_w</p:attrName>
                                        </p:attrNameLst>
                                      </p:cBhvr>
                                      <p:tavLst>
                                        <p:tav tm="0">
                                          <p:val>
                                            <p:strVal val="ppt_w"/>
                                          </p:val>
                                        </p:tav>
                                        <p:tav tm="100000">
                                          <p:val>
                                            <p:fltVal val="0"/>
                                          </p:val>
                                        </p:tav>
                                      </p:tavLst>
                                    </p:anim>
                                    <p:anim calcmode="lin" valueType="num">
                                      <p:cBhvr>
                                        <p:cTn id="86" dur="500"/>
                                        <p:tgtEl>
                                          <p:spTgt spid="23"/>
                                        </p:tgtEl>
                                        <p:attrNameLst>
                                          <p:attrName>ppt_h</p:attrName>
                                        </p:attrNameLst>
                                      </p:cBhvr>
                                      <p:tavLst>
                                        <p:tav tm="0">
                                          <p:val>
                                            <p:strVal val="ppt_h"/>
                                          </p:val>
                                        </p:tav>
                                        <p:tav tm="100000">
                                          <p:val>
                                            <p:fltVal val="0"/>
                                          </p:val>
                                        </p:tav>
                                      </p:tavLst>
                                    </p:anim>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9" fill="hold" display="0">
                  <p:stCondLst>
                    <p:cond delay="indefinite"/>
                  </p:stCondLst>
                  <p:endCondLst>
                    <p:cond evt="onStopAudio" delay="0">
                      <p:tgtEl>
                        <p:sldTgt/>
                      </p:tgtEl>
                    </p:cond>
                  </p:endCondLst>
                </p:cTn>
                <p:tgtEl>
                  <p:spTgt spid="26"/>
                </p:tgtEl>
              </p:cMediaNode>
            </p:audio>
            <p:audio>
              <p:cMediaNode vol="80000">
                <p:cTn id="90" fill="hold" display="0">
                  <p:stCondLst>
                    <p:cond delay="indefinite"/>
                  </p:stCondLst>
                  <p:endCondLst>
                    <p:cond evt="onStopAudio" delay="0">
                      <p:tgtEl>
                        <p:sldTgt/>
                      </p:tgtEl>
                    </p:cond>
                  </p:endCondLst>
                </p:cTn>
                <p:tgtEl>
                  <p:spTgt spid="27"/>
                </p:tgtEl>
              </p:cMediaNode>
            </p:audio>
            <p:audio>
              <p:cMediaNode vol="80000">
                <p:cTn id="91" fill="hold" display="0">
                  <p:stCondLst>
                    <p:cond delay="indefinite"/>
                  </p:stCondLst>
                  <p:endCondLst>
                    <p:cond evt="onStopAudio" delay="0">
                      <p:tgtEl>
                        <p:sldTgt/>
                      </p:tgtEl>
                    </p:cond>
                  </p:endCondLst>
                </p:cTn>
                <p:tgtEl>
                  <p:spTgt spid="28"/>
                </p:tgtEl>
              </p:cMediaNode>
            </p:audio>
            <p:audio>
              <p:cMediaNode vol="80000">
                <p:cTn id="92" fill="hold" display="0">
                  <p:stCondLst>
                    <p:cond delay="indefinite"/>
                  </p:stCondLst>
                  <p:endCondLst>
                    <p:cond evt="onStopAudio" delay="0">
                      <p:tgtEl>
                        <p:sldTgt/>
                      </p:tgtEl>
                    </p:cond>
                  </p:endCondLst>
                </p:cTn>
                <p:tgtEl>
                  <p:spTgt spid="29"/>
                </p:tgtEl>
              </p:cMediaNode>
            </p:audio>
          </p:childTnLst>
        </p:cTn>
      </p:par>
    </p:tnLst>
    <p:bldLst>
      <p:bldP spid="22" grpId="0" animBg="1"/>
      <p:bldP spid="22" grpId="1" animBg="1"/>
      <p:bldP spid="23" grpId="0" animBg="1"/>
      <p:bldP spid="23" grpId="1"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
            <a:extLst>
              <a:ext uri="{FF2B5EF4-FFF2-40B4-BE49-F238E27FC236}">
                <a16:creationId xmlns:a16="http://schemas.microsoft.com/office/drawing/2014/main" id="{B58527A4-71BE-EB63-9639-0655BA44F14D}"/>
              </a:ext>
            </a:extLst>
          </p:cNvPr>
          <p:cNvGrpSpPr/>
          <p:nvPr/>
        </p:nvGrpSpPr>
        <p:grpSpPr>
          <a:xfrm>
            <a:off x="259063" y="2370146"/>
            <a:ext cx="5562364" cy="1891317"/>
            <a:chOff x="194297" y="1777609"/>
            <a:chExt cx="4171773" cy="1418488"/>
          </a:xfrm>
        </p:grpSpPr>
        <p:sp>
          <p:nvSpPr>
            <p:cNvPr id="5" name="Google Shape;1182;p42">
              <a:extLst>
                <a:ext uri="{FF2B5EF4-FFF2-40B4-BE49-F238E27FC236}">
                  <a16:creationId xmlns:a16="http://schemas.microsoft.com/office/drawing/2014/main" id="{493790B4-9DC8-D8F4-CA52-9B37DAF6ADE0}"/>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3D711F55-3348-72A8-7D07-68E07D8BDADF}"/>
                </a:ext>
              </a:extLst>
            </p:cNvPr>
            <p:cNvPicPr>
              <a:picLocks noChangeAspect="1"/>
            </p:cNvPicPr>
            <p:nvPr/>
          </p:nvPicPr>
          <p:blipFill>
            <a:blip r:embed="rId6"/>
            <a:stretch>
              <a:fillRect/>
            </a:stretch>
          </p:blipFill>
          <p:spPr>
            <a:xfrm>
              <a:off x="194297" y="1777609"/>
              <a:ext cx="1074063" cy="1418488"/>
            </a:xfrm>
            <a:prstGeom prst="rect">
              <a:avLst/>
            </a:prstGeom>
          </p:spPr>
        </p:pic>
        <p:sp>
          <p:nvSpPr>
            <p:cNvPr id="7" name="TextBox 6">
              <a:extLst>
                <a:ext uri="{FF2B5EF4-FFF2-40B4-BE49-F238E27FC236}">
                  <a16:creationId xmlns:a16="http://schemas.microsoft.com/office/drawing/2014/main" id="{E7CA16E3-770C-A59A-DD37-6C47213412E2}"/>
                </a:ext>
              </a:extLst>
            </p:cNvPr>
            <p:cNvSpPr txBox="1"/>
            <p:nvPr/>
          </p:nvSpPr>
          <p:spPr>
            <a:xfrm>
              <a:off x="1528171" y="2035277"/>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Điều hoà</a:t>
              </a:r>
            </a:p>
          </p:txBody>
        </p:sp>
      </p:grpSp>
      <p:grpSp>
        <p:nvGrpSpPr>
          <p:cNvPr id="8" name="B">
            <a:extLst>
              <a:ext uri="{FF2B5EF4-FFF2-40B4-BE49-F238E27FC236}">
                <a16:creationId xmlns:a16="http://schemas.microsoft.com/office/drawing/2014/main" id="{E035AB84-8B70-5CCA-7DBD-35B26D7B64A2}"/>
              </a:ext>
            </a:extLst>
          </p:cNvPr>
          <p:cNvGrpSpPr/>
          <p:nvPr/>
        </p:nvGrpSpPr>
        <p:grpSpPr>
          <a:xfrm>
            <a:off x="6344233" y="2281870"/>
            <a:ext cx="5507120" cy="2092300"/>
            <a:chOff x="4784856" y="1835734"/>
            <a:chExt cx="4130340" cy="1569225"/>
          </a:xfrm>
        </p:grpSpPr>
        <p:grpSp>
          <p:nvGrpSpPr>
            <p:cNvPr id="9" name="Group 8">
              <a:extLst>
                <a:ext uri="{FF2B5EF4-FFF2-40B4-BE49-F238E27FC236}">
                  <a16:creationId xmlns:a16="http://schemas.microsoft.com/office/drawing/2014/main" id="{A4EC35F6-4C57-1676-49A7-89DEA113B214}"/>
                </a:ext>
              </a:extLst>
            </p:cNvPr>
            <p:cNvGrpSpPr/>
            <p:nvPr/>
          </p:nvGrpSpPr>
          <p:grpSpPr>
            <a:xfrm>
              <a:off x="5175830" y="1920853"/>
              <a:ext cx="3739366" cy="1198708"/>
              <a:chOff x="5023430" y="1768453"/>
              <a:chExt cx="3739366" cy="1198708"/>
            </a:xfrm>
          </p:grpSpPr>
          <p:sp>
            <p:nvSpPr>
              <p:cNvPr id="11" name="Google Shape;1182;p42">
                <a:extLst>
                  <a:ext uri="{FF2B5EF4-FFF2-40B4-BE49-F238E27FC236}">
                    <a16:creationId xmlns:a16="http://schemas.microsoft.com/office/drawing/2014/main" id="{21A9D59A-BC60-05EA-BD12-6A6C59B7CF6A}"/>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12" name="TextBox 11">
                <a:extLst>
                  <a:ext uri="{FF2B5EF4-FFF2-40B4-BE49-F238E27FC236}">
                    <a16:creationId xmlns:a16="http://schemas.microsoft.com/office/drawing/2014/main" id="{9A188083-AF7E-5469-83ED-8FBAD48CA07E}"/>
                  </a:ext>
                </a:extLst>
              </p:cNvPr>
              <p:cNvSpPr txBox="1"/>
              <p:nvPr/>
            </p:nvSpPr>
            <p:spPr>
              <a:xfrm>
                <a:off x="5774296" y="1992199"/>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Tivi</a:t>
                </a:r>
              </a:p>
            </p:txBody>
          </p:sp>
        </p:grpSp>
        <p:pic>
          <p:nvPicPr>
            <p:cNvPr id="10" name="Picture 9">
              <a:extLst>
                <a:ext uri="{FF2B5EF4-FFF2-40B4-BE49-F238E27FC236}">
                  <a16:creationId xmlns:a16="http://schemas.microsoft.com/office/drawing/2014/main" id="{F6DA1CA4-A20E-64AE-4E2E-C548350207CC}"/>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3" name="C">
            <a:extLst>
              <a:ext uri="{FF2B5EF4-FFF2-40B4-BE49-F238E27FC236}">
                <a16:creationId xmlns:a16="http://schemas.microsoft.com/office/drawing/2014/main" id="{1827FB6E-FDEF-4057-9581-1A20698C54D4}"/>
              </a:ext>
            </a:extLst>
          </p:cNvPr>
          <p:cNvGrpSpPr/>
          <p:nvPr/>
        </p:nvGrpSpPr>
        <p:grpSpPr>
          <a:xfrm>
            <a:off x="310421" y="4455581"/>
            <a:ext cx="5610556" cy="2063756"/>
            <a:chOff x="232815" y="3341685"/>
            <a:chExt cx="4207917" cy="1547817"/>
          </a:xfrm>
        </p:grpSpPr>
        <p:grpSp>
          <p:nvGrpSpPr>
            <p:cNvPr id="14" name="Group 13">
              <a:extLst>
                <a:ext uri="{FF2B5EF4-FFF2-40B4-BE49-F238E27FC236}">
                  <a16:creationId xmlns:a16="http://schemas.microsoft.com/office/drawing/2014/main" id="{4A069F14-1047-201A-7B24-BDA0E14FB19E}"/>
                </a:ext>
              </a:extLst>
            </p:cNvPr>
            <p:cNvGrpSpPr/>
            <p:nvPr/>
          </p:nvGrpSpPr>
          <p:grpSpPr>
            <a:xfrm>
              <a:off x="701366" y="3387687"/>
              <a:ext cx="3739366" cy="1198708"/>
              <a:chOff x="5023430" y="1768453"/>
              <a:chExt cx="3739366" cy="1198708"/>
            </a:xfrm>
          </p:grpSpPr>
          <p:sp>
            <p:nvSpPr>
              <p:cNvPr id="16" name="Google Shape;1182;p42">
                <a:extLst>
                  <a:ext uri="{FF2B5EF4-FFF2-40B4-BE49-F238E27FC236}">
                    <a16:creationId xmlns:a16="http://schemas.microsoft.com/office/drawing/2014/main" id="{DA7B4626-EE68-05F0-6A15-A149A107A85E}"/>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17" name="TextBox 16">
                <a:extLst>
                  <a:ext uri="{FF2B5EF4-FFF2-40B4-BE49-F238E27FC236}">
                    <a16:creationId xmlns:a16="http://schemas.microsoft.com/office/drawing/2014/main" id="{DA79A417-BF08-A570-A36B-F3C7E729E434}"/>
                  </a:ext>
                </a:extLst>
              </p:cNvPr>
              <p:cNvSpPr txBox="1"/>
              <p:nvPr/>
            </p:nvSpPr>
            <p:spPr>
              <a:xfrm>
                <a:off x="5774296" y="1992199"/>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Tủ lạnh</a:t>
                </a:r>
              </a:p>
            </p:txBody>
          </p:sp>
        </p:grpSp>
        <p:pic>
          <p:nvPicPr>
            <p:cNvPr id="15" name="Picture 14">
              <a:extLst>
                <a:ext uri="{FF2B5EF4-FFF2-40B4-BE49-F238E27FC236}">
                  <a16:creationId xmlns:a16="http://schemas.microsoft.com/office/drawing/2014/main" id="{A02812BF-6617-C059-0F8F-0FBA0D4D19E4}"/>
                </a:ext>
              </a:extLst>
            </p:cNvPr>
            <p:cNvPicPr>
              <a:picLocks noChangeAspect="1"/>
            </p:cNvPicPr>
            <p:nvPr/>
          </p:nvPicPr>
          <p:blipFill>
            <a:blip r:embed="rId8"/>
            <a:stretch>
              <a:fillRect/>
            </a:stretch>
          </p:blipFill>
          <p:spPr>
            <a:xfrm>
              <a:off x="232815" y="3341685"/>
              <a:ext cx="1171989" cy="1547817"/>
            </a:xfrm>
            <a:prstGeom prst="rect">
              <a:avLst/>
            </a:prstGeom>
          </p:spPr>
        </p:pic>
      </p:grpSp>
      <p:grpSp>
        <p:nvGrpSpPr>
          <p:cNvPr id="18" name="D">
            <a:extLst>
              <a:ext uri="{FF2B5EF4-FFF2-40B4-BE49-F238E27FC236}">
                <a16:creationId xmlns:a16="http://schemas.microsoft.com/office/drawing/2014/main" id="{42B8F96D-9877-81A4-B298-0F3D057E0A65}"/>
              </a:ext>
            </a:extLst>
          </p:cNvPr>
          <p:cNvGrpSpPr/>
          <p:nvPr/>
        </p:nvGrpSpPr>
        <p:grpSpPr>
          <a:xfrm>
            <a:off x="6344233" y="4291967"/>
            <a:ext cx="5507120" cy="2206084"/>
            <a:chOff x="4758175" y="3218975"/>
            <a:chExt cx="4130340" cy="1654563"/>
          </a:xfrm>
        </p:grpSpPr>
        <p:grpSp>
          <p:nvGrpSpPr>
            <p:cNvPr id="19" name="Group 18">
              <a:extLst>
                <a:ext uri="{FF2B5EF4-FFF2-40B4-BE49-F238E27FC236}">
                  <a16:creationId xmlns:a16="http://schemas.microsoft.com/office/drawing/2014/main" id="{9F147932-499D-F25F-B6F4-74F17A57FD52}"/>
                </a:ext>
              </a:extLst>
            </p:cNvPr>
            <p:cNvGrpSpPr/>
            <p:nvPr/>
          </p:nvGrpSpPr>
          <p:grpSpPr>
            <a:xfrm>
              <a:off x="5149149" y="3357651"/>
              <a:ext cx="3739366" cy="1198708"/>
              <a:chOff x="5023430" y="1768453"/>
              <a:chExt cx="3739366" cy="1198708"/>
            </a:xfrm>
          </p:grpSpPr>
          <p:sp>
            <p:nvSpPr>
              <p:cNvPr id="21" name="Google Shape;1182;p42">
                <a:extLst>
                  <a:ext uri="{FF2B5EF4-FFF2-40B4-BE49-F238E27FC236}">
                    <a16:creationId xmlns:a16="http://schemas.microsoft.com/office/drawing/2014/main" id="{4A5A293A-8AF6-A619-204A-1F2F4046A13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22" name="TextBox 21">
                <a:extLst>
                  <a:ext uri="{FF2B5EF4-FFF2-40B4-BE49-F238E27FC236}">
                    <a16:creationId xmlns:a16="http://schemas.microsoft.com/office/drawing/2014/main" id="{0E9C5C17-941E-E5D4-D20A-A0B860AB1937}"/>
                  </a:ext>
                </a:extLst>
              </p:cNvPr>
              <p:cNvSpPr txBox="1"/>
              <p:nvPr/>
            </p:nvSpPr>
            <p:spPr>
              <a:xfrm>
                <a:off x="5928093" y="1984674"/>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Điện thoại</a:t>
                </a:r>
              </a:p>
            </p:txBody>
          </p:sp>
        </p:grpSp>
        <p:pic>
          <p:nvPicPr>
            <p:cNvPr id="20" name="Picture 19">
              <a:extLst>
                <a:ext uri="{FF2B5EF4-FFF2-40B4-BE49-F238E27FC236}">
                  <a16:creationId xmlns:a16="http://schemas.microsoft.com/office/drawing/2014/main" id="{9890427B-D363-9272-0F81-D055C0119A3B}"/>
                </a:ext>
              </a:extLst>
            </p:cNvPr>
            <p:cNvPicPr>
              <a:picLocks noChangeAspect="1"/>
            </p:cNvPicPr>
            <p:nvPr/>
          </p:nvPicPr>
          <p:blipFill>
            <a:blip r:embed="rId9"/>
            <a:stretch>
              <a:fillRect/>
            </a:stretch>
          </p:blipFill>
          <p:spPr>
            <a:xfrm>
              <a:off x="4758175" y="3218975"/>
              <a:ext cx="1252816" cy="1654563"/>
            </a:xfrm>
            <a:prstGeom prst="rect">
              <a:avLst/>
            </a:prstGeom>
          </p:spPr>
        </p:pic>
      </p:grpSp>
      <p:sp>
        <p:nvSpPr>
          <p:cNvPr id="23" name="Multiplication Sign 22">
            <a:extLst>
              <a:ext uri="{FF2B5EF4-FFF2-40B4-BE49-F238E27FC236}">
                <a16:creationId xmlns:a16="http://schemas.microsoft.com/office/drawing/2014/main" id="{07015E32-9A31-B7D8-7996-5025CE31ADA8}"/>
              </a:ext>
            </a:extLst>
          </p:cNvPr>
          <p:cNvSpPr/>
          <p:nvPr/>
        </p:nvSpPr>
        <p:spPr>
          <a:xfrm>
            <a:off x="10033205" y="2127570"/>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24" name="Multiplication Sign 23">
            <a:extLst>
              <a:ext uri="{FF2B5EF4-FFF2-40B4-BE49-F238E27FC236}">
                <a16:creationId xmlns:a16="http://schemas.microsoft.com/office/drawing/2014/main" id="{D8371EE0-DE72-32D0-BB55-B432D87C8AB8}"/>
              </a:ext>
            </a:extLst>
          </p:cNvPr>
          <p:cNvSpPr/>
          <p:nvPr/>
        </p:nvSpPr>
        <p:spPr>
          <a:xfrm>
            <a:off x="4582029" y="2086152"/>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25" name="Multiplication Sign 24">
            <a:extLst>
              <a:ext uri="{FF2B5EF4-FFF2-40B4-BE49-F238E27FC236}">
                <a16:creationId xmlns:a16="http://schemas.microsoft.com/office/drawing/2014/main" id="{B0A05383-C3FA-D8A1-1952-08F8140ACE30}"/>
              </a:ext>
            </a:extLst>
          </p:cNvPr>
          <p:cNvSpPr/>
          <p:nvPr/>
        </p:nvSpPr>
        <p:spPr>
          <a:xfrm>
            <a:off x="4352179" y="4223587"/>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26" name="Heart 25">
            <a:extLst>
              <a:ext uri="{FF2B5EF4-FFF2-40B4-BE49-F238E27FC236}">
                <a16:creationId xmlns:a16="http://schemas.microsoft.com/office/drawing/2014/main" id="{0C068BBD-EEE1-4641-BF86-B72445BB4FEC}"/>
              </a:ext>
            </a:extLst>
          </p:cNvPr>
          <p:cNvSpPr/>
          <p:nvPr/>
        </p:nvSpPr>
        <p:spPr>
          <a:xfrm>
            <a:off x="10812573" y="4235307"/>
            <a:ext cx="1477047" cy="1288019"/>
          </a:xfrm>
          <a:prstGeom prst="heart">
            <a:avLst/>
          </a:prstGeom>
          <a:solidFill>
            <a:srgbClr val="FF6A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pic>
        <p:nvPicPr>
          <p:cNvPr id="27" name="Tiếng nhạc sai">
            <a:hlinkClick r:id="" action="ppaction://media"/>
            <a:extLst>
              <a:ext uri="{FF2B5EF4-FFF2-40B4-BE49-F238E27FC236}">
                <a16:creationId xmlns:a16="http://schemas.microsoft.com/office/drawing/2014/main" id="{3A6DF03D-CB61-4052-6F5F-AC1E03E18B0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09053" y="374540"/>
            <a:ext cx="1245280" cy="1245280"/>
          </a:xfrm>
          <a:prstGeom prst="rect">
            <a:avLst/>
          </a:prstGeom>
        </p:spPr>
      </p:pic>
      <p:pic>
        <p:nvPicPr>
          <p:cNvPr id="28" name="Tiếng nhạc sai">
            <a:hlinkClick r:id="" action="ppaction://media"/>
            <a:extLst>
              <a:ext uri="{FF2B5EF4-FFF2-40B4-BE49-F238E27FC236}">
                <a16:creationId xmlns:a16="http://schemas.microsoft.com/office/drawing/2014/main" id="{566C9933-2F6F-C5E6-0FA8-56F5E2C552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19417" y="1872769"/>
            <a:ext cx="1245280" cy="1245280"/>
          </a:xfrm>
          <a:prstGeom prst="rect">
            <a:avLst/>
          </a:prstGeom>
        </p:spPr>
      </p:pic>
      <p:pic>
        <p:nvPicPr>
          <p:cNvPr id="29" name="Tiếng nhạc sai">
            <a:hlinkClick r:id="" action="ppaction://media"/>
            <a:extLst>
              <a:ext uri="{FF2B5EF4-FFF2-40B4-BE49-F238E27FC236}">
                <a16:creationId xmlns:a16="http://schemas.microsoft.com/office/drawing/2014/main" id="{A1BAA0BA-5041-78EC-BDE8-B8A6416604E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87593" y="3370999"/>
            <a:ext cx="1245280" cy="1245280"/>
          </a:xfrm>
          <a:prstGeom prst="rect">
            <a:avLst/>
          </a:prstGeom>
        </p:spPr>
      </p:pic>
      <p:pic>
        <p:nvPicPr>
          <p:cNvPr id="30" name="Tieng-tinh-tinh-www_nhacchuongvui_com">
            <a:hlinkClick r:id="" action="ppaction://media"/>
            <a:extLst>
              <a:ext uri="{FF2B5EF4-FFF2-40B4-BE49-F238E27FC236}">
                <a16:creationId xmlns:a16="http://schemas.microsoft.com/office/drawing/2014/main" id="{4DCB0BB6-6FE5-93ED-A083-5760A139D60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549503" y="5250008"/>
            <a:ext cx="1670421" cy="1670421"/>
          </a:xfrm>
          <a:prstGeom prst="rect">
            <a:avLst/>
          </a:prstGeom>
        </p:spPr>
      </p:pic>
      <p:grpSp>
        <p:nvGrpSpPr>
          <p:cNvPr id="45" name="Group 44">
            <a:extLst>
              <a:ext uri="{FF2B5EF4-FFF2-40B4-BE49-F238E27FC236}">
                <a16:creationId xmlns:a16="http://schemas.microsoft.com/office/drawing/2014/main" id="{4BECC536-57E3-B979-75D1-5E1F6E40B696}"/>
              </a:ext>
            </a:extLst>
          </p:cNvPr>
          <p:cNvGrpSpPr/>
          <p:nvPr/>
        </p:nvGrpSpPr>
        <p:grpSpPr>
          <a:xfrm>
            <a:off x="132211" y="114654"/>
            <a:ext cx="11865908" cy="2085974"/>
            <a:chOff x="99158" y="85990"/>
            <a:chExt cx="8899431" cy="1564481"/>
          </a:xfrm>
        </p:grpSpPr>
        <p:grpSp>
          <p:nvGrpSpPr>
            <p:cNvPr id="32" name="Group 31">
              <a:extLst>
                <a:ext uri="{FF2B5EF4-FFF2-40B4-BE49-F238E27FC236}">
                  <a16:creationId xmlns:a16="http://schemas.microsoft.com/office/drawing/2014/main" id="{4BC71C06-3AE0-FF90-E01B-FC787E21150D}"/>
                </a:ext>
              </a:extLst>
            </p:cNvPr>
            <p:cNvGrpSpPr/>
            <p:nvPr/>
          </p:nvGrpSpPr>
          <p:grpSpPr>
            <a:xfrm>
              <a:off x="426309" y="85990"/>
              <a:ext cx="8572280" cy="1553496"/>
              <a:chOff x="335021" y="23792"/>
              <a:chExt cx="8572280" cy="1553496"/>
            </a:xfrm>
          </p:grpSpPr>
          <p:grpSp>
            <p:nvGrpSpPr>
              <p:cNvPr id="34" name="Group 33">
                <a:extLst>
                  <a:ext uri="{FF2B5EF4-FFF2-40B4-BE49-F238E27FC236}">
                    <a16:creationId xmlns:a16="http://schemas.microsoft.com/office/drawing/2014/main" id="{9A1D3AC5-2FF0-0D17-51AB-75C0D26CB0EC}"/>
                  </a:ext>
                </a:extLst>
              </p:cNvPr>
              <p:cNvGrpSpPr/>
              <p:nvPr/>
            </p:nvGrpSpPr>
            <p:grpSpPr>
              <a:xfrm>
                <a:off x="335021" y="23792"/>
                <a:ext cx="8572280" cy="1553496"/>
                <a:chOff x="335021" y="23792"/>
                <a:chExt cx="8572280" cy="1553496"/>
              </a:xfrm>
            </p:grpSpPr>
            <p:sp>
              <p:nvSpPr>
                <p:cNvPr id="36" name="Google Shape;2105;p47">
                  <a:extLst>
                    <a:ext uri="{FF2B5EF4-FFF2-40B4-BE49-F238E27FC236}">
                      <a16:creationId xmlns:a16="http://schemas.microsoft.com/office/drawing/2014/main" id="{2F08A507-008F-8C14-4F06-5C6555E6BA22}"/>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Rectangle 36">
                  <a:extLst>
                    <a:ext uri="{FF2B5EF4-FFF2-40B4-BE49-F238E27FC236}">
                      <a16:creationId xmlns:a16="http://schemas.microsoft.com/office/drawing/2014/main" id="{9D27BBFE-BE6A-5112-BFFC-F7758F2C040A}"/>
                    </a:ext>
                  </a:extLst>
                </p:cNvPr>
                <p:cNvSpPr/>
                <p:nvPr/>
              </p:nvSpPr>
              <p:spPr>
                <a:xfrm>
                  <a:off x="792772" y="227505"/>
                  <a:ext cx="7820286" cy="1220855"/>
                </a:xfrm>
                <a:custGeom>
                  <a:avLst/>
                  <a:gdLst>
                    <a:gd name="connsiteX0" fmla="*/ 0 w 10427048"/>
                    <a:gd name="connsiteY0" fmla="*/ 0 h 1627807"/>
                    <a:gd name="connsiteX1" fmla="*/ 370739 w 10427048"/>
                    <a:gd name="connsiteY1" fmla="*/ 0 h 1627807"/>
                    <a:gd name="connsiteX2" fmla="*/ 1054290 w 10427048"/>
                    <a:gd name="connsiteY2" fmla="*/ 0 h 1627807"/>
                    <a:gd name="connsiteX3" fmla="*/ 1842112 w 10427048"/>
                    <a:gd name="connsiteY3" fmla="*/ 0 h 1627807"/>
                    <a:gd name="connsiteX4" fmla="*/ 2629933 w 10427048"/>
                    <a:gd name="connsiteY4" fmla="*/ 0 h 1627807"/>
                    <a:gd name="connsiteX5" fmla="*/ 3313484 w 10427048"/>
                    <a:gd name="connsiteY5" fmla="*/ 0 h 1627807"/>
                    <a:gd name="connsiteX6" fmla="*/ 3892765 w 10427048"/>
                    <a:gd name="connsiteY6" fmla="*/ 0 h 1627807"/>
                    <a:gd name="connsiteX7" fmla="*/ 4680586 w 10427048"/>
                    <a:gd name="connsiteY7" fmla="*/ 0 h 1627807"/>
                    <a:gd name="connsiteX8" fmla="*/ 5051325 w 10427048"/>
                    <a:gd name="connsiteY8" fmla="*/ 0 h 1627807"/>
                    <a:gd name="connsiteX9" fmla="*/ 5526335 w 10427048"/>
                    <a:gd name="connsiteY9" fmla="*/ 0 h 1627807"/>
                    <a:gd name="connsiteX10" fmla="*/ 6001345 w 10427048"/>
                    <a:gd name="connsiteY10" fmla="*/ 0 h 1627807"/>
                    <a:gd name="connsiteX11" fmla="*/ 6372085 w 10427048"/>
                    <a:gd name="connsiteY11" fmla="*/ 0 h 1627807"/>
                    <a:gd name="connsiteX12" fmla="*/ 6951365 w 10427048"/>
                    <a:gd name="connsiteY12" fmla="*/ 0 h 1627807"/>
                    <a:gd name="connsiteX13" fmla="*/ 7322105 w 10427048"/>
                    <a:gd name="connsiteY13" fmla="*/ 0 h 1627807"/>
                    <a:gd name="connsiteX14" fmla="*/ 7901385 w 10427048"/>
                    <a:gd name="connsiteY14" fmla="*/ 0 h 1627807"/>
                    <a:gd name="connsiteX15" fmla="*/ 8584936 w 10427048"/>
                    <a:gd name="connsiteY15" fmla="*/ 0 h 1627807"/>
                    <a:gd name="connsiteX16" fmla="*/ 9372758 w 10427048"/>
                    <a:gd name="connsiteY16" fmla="*/ 0 h 1627807"/>
                    <a:gd name="connsiteX17" fmla="*/ 10427048 w 10427048"/>
                    <a:gd name="connsiteY17" fmla="*/ 0 h 1627807"/>
                    <a:gd name="connsiteX18" fmla="*/ 10427048 w 10427048"/>
                    <a:gd name="connsiteY18" fmla="*/ 558880 h 1627807"/>
                    <a:gd name="connsiteX19" fmla="*/ 10427048 w 10427048"/>
                    <a:gd name="connsiteY19" fmla="*/ 1068927 h 1627807"/>
                    <a:gd name="connsiteX20" fmla="*/ 10427048 w 10427048"/>
                    <a:gd name="connsiteY20" fmla="*/ 1627807 h 1627807"/>
                    <a:gd name="connsiteX21" fmla="*/ 9952038 w 10427048"/>
                    <a:gd name="connsiteY21" fmla="*/ 1627807 h 1627807"/>
                    <a:gd name="connsiteX22" fmla="*/ 9268487 w 10427048"/>
                    <a:gd name="connsiteY22" fmla="*/ 1627807 h 1627807"/>
                    <a:gd name="connsiteX23" fmla="*/ 8793477 w 10427048"/>
                    <a:gd name="connsiteY23" fmla="*/ 1627807 h 1627807"/>
                    <a:gd name="connsiteX24" fmla="*/ 8214197 w 10427048"/>
                    <a:gd name="connsiteY24" fmla="*/ 1627807 h 1627807"/>
                    <a:gd name="connsiteX25" fmla="*/ 7530646 w 10427048"/>
                    <a:gd name="connsiteY25" fmla="*/ 1627807 h 1627807"/>
                    <a:gd name="connsiteX26" fmla="*/ 7264177 w 10427048"/>
                    <a:gd name="connsiteY26" fmla="*/ 1627807 h 1627807"/>
                    <a:gd name="connsiteX27" fmla="*/ 6684896 w 10427048"/>
                    <a:gd name="connsiteY27" fmla="*/ 1627807 h 1627807"/>
                    <a:gd name="connsiteX28" fmla="*/ 6001345 w 10427048"/>
                    <a:gd name="connsiteY28" fmla="*/ 1627807 h 1627807"/>
                    <a:gd name="connsiteX29" fmla="*/ 5317794 w 10427048"/>
                    <a:gd name="connsiteY29" fmla="*/ 1627807 h 1627807"/>
                    <a:gd name="connsiteX30" fmla="*/ 4947055 w 10427048"/>
                    <a:gd name="connsiteY30" fmla="*/ 1627807 h 1627807"/>
                    <a:gd name="connsiteX31" fmla="*/ 4472045 w 10427048"/>
                    <a:gd name="connsiteY31" fmla="*/ 1627807 h 1627807"/>
                    <a:gd name="connsiteX32" fmla="*/ 3892765 w 10427048"/>
                    <a:gd name="connsiteY32" fmla="*/ 1627807 h 1627807"/>
                    <a:gd name="connsiteX33" fmla="*/ 3522025 w 10427048"/>
                    <a:gd name="connsiteY33" fmla="*/ 1627807 h 1627807"/>
                    <a:gd name="connsiteX34" fmla="*/ 2942745 w 10427048"/>
                    <a:gd name="connsiteY34" fmla="*/ 1627807 h 1627807"/>
                    <a:gd name="connsiteX35" fmla="*/ 2363464 w 10427048"/>
                    <a:gd name="connsiteY35" fmla="*/ 1627807 h 1627807"/>
                    <a:gd name="connsiteX36" fmla="*/ 1679913 w 10427048"/>
                    <a:gd name="connsiteY36" fmla="*/ 1627807 h 1627807"/>
                    <a:gd name="connsiteX37" fmla="*/ 996362 w 10427048"/>
                    <a:gd name="connsiteY37" fmla="*/ 1627807 h 1627807"/>
                    <a:gd name="connsiteX38" fmla="*/ 625623 w 10427048"/>
                    <a:gd name="connsiteY38" fmla="*/ 1627807 h 1627807"/>
                    <a:gd name="connsiteX39" fmla="*/ 0 w 10427048"/>
                    <a:gd name="connsiteY39" fmla="*/ 1627807 h 1627807"/>
                    <a:gd name="connsiteX40" fmla="*/ 0 w 10427048"/>
                    <a:gd name="connsiteY40" fmla="*/ 1101483 h 1627807"/>
                    <a:gd name="connsiteX41" fmla="*/ 0 w 10427048"/>
                    <a:gd name="connsiteY41" fmla="*/ 591437 h 1627807"/>
                    <a:gd name="connsiteX42" fmla="*/ 0 w 10427048"/>
                    <a:gd name="connsiteY42" fmla="*/ 0 h 162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8" h="162780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3332" y="50694"/>
                        <a:pt x="3892765" y="0"/>
                      </a:cubicBezTo>
                      <a:cubicBezTo>
                        <a:pt x="4182198" y="-50694"/>
                        <a:pt x="4426196" y="90823"/>
                        <a:pt x="4680586" y="0"/>
                      </a:cubicBezTo>
                      <a:cubicBezTo>
                        <a:pt x="4934976" y="-90823"/>
                        <a:pt x="4975622" y="4071"/>
                        <a:pt x="5051325" y="0"/>
                      </a:cubicBezTo>
                      <a:cubicBezTo>
                        <a:pt x="5127028" y="-4071"/>
                        <a:pt x="5297948" y="2828"/>
                        <a:pt x="5526335" y="0"/>
                      </a:cubicBezTo>
                      <a:cubicBezTo>
                        <a:pt x="5754722" y="-2828"/>
                        <a:pt x="5853232" y="8194"/>
                        <a:pt x="6001345" y="0"/>
                      </a:cubicBezTo>
                      <a:cubicBezTo>
                        <a:pt x="6149458" y="-8194"/>
                        <a:pt x="6190005" y="39322"/>
                        <a:pt x="6372085" y="0"/>
                      </a:cubicBezTo>
                      <a:cubicBezTo>
                        <a:pt x="6554165" y="-39322"/>
                        <a:pt x="6744580" y="20168"/>
                        <a:pt x="6951365" y="0"/>
                      </a:cubicBezTo>
                      <a:cubicBezTo>
                        <a:pt x="7158150" y="-20168"/>
                        <a:pt x="7171483" y="2788"/>
                        <a:pt x="7322105" y="0"/>
                      </a:cubicBezTo>
                      <a:cubicBezTo>
                        <a:pt x="7472727" y="-2788"/>
                        <a:pt x="7708912" y="42679"/>
                        <a:pt x="7901385" y="0"/>
                      </a:cubicBezTo>
                      <a:cubicBezTo>
                        <a:pt x="8093858" y="-42679"/>
                        <a:pt x="8398536" y="732"/>
                        <a:pt x="8584936" y="0"/>
                      </a:cubicBezTo>
                      <a:cubicBezTo>
                        <a:pt x="8771336" y="-732"/>
                        <a:pt x="9034919" y="13238"/>
                        <a:pt x="9372758" y="0"/>
                      </a:cubicBezTo>
                      <a:cubicBezTo>
                        <a:pt x="9710597" y="-13238"/>
                        <a:pt x="10145836" y="116504"/>
                        <a:pt x="10427048" y="0"/>
                      </a:cubicBezTo>
                      <a:cubicBezTo>
                        <a:pt x="10493719" y="179319"/>
                        <a:pt x="10380718" y="346951"/>
                        <a:pt x="10427048" y="558880"/>
                      </a:cubicBezTo>
                      <a:cubicBezTo>
                        <a:pt x="10473378" y="770809"/>
                        <a:pt x="10424973" y="962590"/>
                        <a:pt x="10427048" y="1068927"/>
                      </a:cubicBezTo>
                      <a:cubicBezTo>
                        <a:pt x="10429123" y="1175264"/>
                        <a:pt x="10394361" y="1458132"/>
                        <a:pt x="10427048" y="1627807"/>
                      </a:cubicBezTo>
                      <a:cubicBezTo>
                        <a:pt x="10297867" y="1637641"/>
                        <a:pt x="10167324" y="1611428"/>
                        <a:pt x="9952038" y="1627807"/>
                      </a:cubicBezTo>
                      <a:cubicBezTo>
                        <a:pt x="9736752" y="1644186"/>
                        <a:pt x="9472864" y="1610939"/>
                        <a:pt x="9268487" y="1627807"/>
                      </a:cubicBezTo>
                      <a:cubicBezTo>
                        <a:pt x="9064110" y="1644675"/>
                        <a:pt x="9016709" y="1597107"/>
                        <a:pt x="8793477" y="1627807"/>
                      </a:cubicBezTo>
                      <a:cubicBezTo>
                        <a:pt x="8570245" y="1658507"/>
                        <a:pt x="8380377" y="1609481"/>
                        <a:pt x="8214197" y="1627807"/>
                      </a:cubicBezTo>
                      <a:cubicBezTo>
                        <a:pt x="8048017" y="1646133"/>
                        <a:pt x="7804428" y="1588746"/>
                        <a:pt x="7530646" y="1627807"/>
                      </a:cubicBezTo>
                      <a:cubicBezTo>
                        <a:pt x="7256864" y="1666868"/>
                        <a:pt x="7332574" y="1616744"/>
                        <a:pt x="7264177" y="1627807"/>
                      </a:cubicBezTo>
                      <a:cubicBezTo>
                        <a:pt x="7195780" y="1638870"/>
                        <a:pt x="6859827" y="1607794"/>
                        <a:pt x="6684896" y="1627807"/>
                      </a:cubicBezTo>
                      <a:cubicBezTo>
                        <a:pt x="6509965" y="1647820"/>
                        <a:pt x="6157121" y="1548064"/>
                        <a:pt x="6001345" y="1627807"/>
                      </a:cubicBezTo>
                      <a:cubicBezTo>
                        <a:pt x="5845569" y="1707550"/>
                        <a:pt x="5628939" y="1621124"/>
                        <a:pt x="5317794" y="1627807"/>
                      </a:cubicBezTo>
                      <a:cubicBezTo>
                        <a:pt x="5006649" y="1634490"/>
                        <a:pt x="5113432" y="1593763"/>
                        <a:pt x="4947055" y="1627807"/>
                      </a:cubicBezTo>
                      <a:cubicBezTo>
                        <a:pt x="4780678" y="1661851"/>
                        <a:pt x="4653879" y="1584981"/>
                        <a:pt x="4472045" y="1627807"/>
                      </a:cubicBezTo>
                      <a:cubicBezTo>
                        <a:pt x="4290211" y="1670633"/>
                        <a:pt x="4181849" y="1606928"/>
                        <a:pt x="3892765" y="1627807"/>
                      </a:cubicBezTo>
                      <a:cubicBezTo>
                        <a:pt x="3603681" y="1648686"/>
                        <a:pt x="3643487" y="1586406"/>
                        <a:pt x="3522025" y="1627807"/>
                      </a:cubicBezTo>
                      <a:cubicBezTo>
                        <a:pt x="3400563" y="1669208"/>
                        <a:pt x="3166295" y="1608365"/>
                        <a:pt x="2942745" y="1627807"/>
                      </a:cubicBezTo>
                      <a:cubicBezTo>
                        <a:pt x="2719195" y="1647249"/>
                        <a:pt x="2534841" y="1589097"/>
                        <a:pt x="2363464" y="1627807"/>
                      </a:cubicBezTo>
                      <a:cubicBezTo>
                        <a:pt x="2192087" y="1666517"/>
                        <a:pt x="1818824" y="1586010"/>
                        <a:pt x="1679913" y="1627807"/>
                      </a:cubicBezTo>
                      <a:cubicBezTo>
                        <a:pt x="1541002" y="1669604"/>
                        <a:pt x="1139738" y="1597234"/>
                        <a:pt x="996362" y="1627807"/>
                      </a:cubicBezTo>
                      <a:cubicBezTo>
                        <a:pt x="852986" y="1658380"/>
                        <a:pt x="788007" y="1599689"/>
                        <a:pt x="625623" y="1627807"/>
                      </a:cubicBezTo>
                      <a:cubicBezTo>
                        <a:pt x="463239" y="1655925"/>
                        <a:pt x="162320" y="1553048"/>
                        <a:pt x="0" y="1627807"/>
                      </a:cubicBezTo>
                      <a:cubicBezTo>
                        <a:pt x="-17015" y="1510782"/>
                        <a:pt x="20236" y="1337489"/>
                        <a:pt x="0" y="1101483"/>
                      </a:cubicBezTo>
                      <a:cubicBezTo>
                        <a:pt x="-20236" y="865477"/>
                        <a:pt x="5003" y="775075"/>
                        <a:pt x="0" y="591437"/>
                      </a:cubicBezTo>
                      <a:cubicBezTo>
                        <a:pt x="-5003" y="407799"/>
                        <a:pt x="1316" y="19203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sp>
            <p:nvSpPr>
              <p:cNvPr id="35" name="TextBox 34">
                <a:extLst>
                  <a:ext uri="{FF2B5EF4-FFF2-40B4-BE49-F238E27FC236}">
                    <a16:creationId xmlns:a16="http://schemas.microsoft.com/office/drawing/2014/main" id="{E45EA588-165B-34AB-D105-7F930D259FCD}"/>
                  </a:ext>
                </a:extLst>
              </p:cNvPr>
              <p:cNvSpPr txBox="1"/>
              <p:nvPr/>
            </p:nvSpPr>
            <p:spPr>
              <a:xfrm>
                <a:off x="2222404" y="386616"/>
                <a:ext cx="6239884" cy="807914"/>
              </a:xfrm>
              <a:prstGeom prst="rect">
                <a:avLst/>
              </a:prstGeom>
              <a:noFill/>
            </p:spPr>
            <p:txBody>
              <a:bodyPr wrap="square" rtlCol="0">
                <a:spAutoFit/>
              </a:bodyPr>
              <a:lstStyle/>
              <a:p>
                <a:pPr algn="ctr" defTabSz="1219170">
                  <a:buClr>
                    <a:srgbClr val="000000"/>
                  </a:buClr>
                </a:pPr>
                <a:r>
                  <a:rPr lang="vi-VN" sz="3200" b="1" kern="0">
                    <a:solidFill>
                      <a:srgbClr val="000000"/>
                    </a:solidFill>
                    <a:latin typeface="UTM Avo" panose="02040603050506020204" pitchFamily="18" charset="0"/>
                    <a:cs typeface="Arial"/>
                    <a:sym typeface="Arial"/>
                  </a:rPr>
                  <a:t>Nêu tên sảm phẩm công nghệ có tác dụng giúp mọi người liên lạc với nhau.</a:t>
                </a:r>
                <a:endParaRPr lang="en-US" sz="3200" b="1" kern="0">
                  <a:solidFill>
                    <a:srgbClr val="000000"/>
                  </a:solidFill>
                  <a:latin typeface="UTM Avo" panose="02040603050506020204" pitchFamily="18" charset="0"/>
                  <a:cs typeface="Arial"/>
                  <a:sym typeface="Arial"/>
                </a:endParaRPr>
              </a:p>
            </p:txBody>
          </p:sp>
        </p:grpSp>
        <p:pic>
          <p:nvPicPr>
            <p:cNvPr id="38" name="Picture 37">
              <a:hlinkClick r:id="rId11" action="ppaction://hlinksldjump"/>
              <a:extLst>
                <a:ext uri="{FF2B5EF4-FFF2-40B4-BE49-F238E27FC236}">
                  <a16:creationId xmlns:a16="http://schemas.microsoft.com/office/drawing/2014/main" id="{C4579AB6-91E4-B622-F206-20D2FA09B780}"/>
                </a:ext>
              </a:extLst>
            </p:cNvPr>
            <p:cNvPicPr>
              <a:picLocks noChangeAspect="1"/>
            </p:cNvPicPr>
            <p:nvPr/>
          </p:nvPicPr>
          <p:blipFill>
            <a:blip r:embed="rId12"/>
            <a:stretch>
              <a:fillRect/>
            </a:stretch>
          </p:blipFill>
          <p:spPr>
            <a:xfrm>
              <a:off x="99158" y="89760"/>
              <a:ext cx="2243522" cy="1560711"/>
            </a:xfrm>
            <a:prstGeom prst="rect">
              <a:avLst/>
            </a:prstGeom>
          </p:spPr>
        </p:pic>
      </p:grpSp>
      <p:sp>
        <p:nvSpPr>
          <p:cNvPr id="39" name="Arrow: Right 38">
            <a:hlinkClick r:id="rId11" action="ppaction://hlinksldjump"/>
            <a:extLst>
              <a:ext uri="{FF2B5EF4-FFF2-40B4-BE49-F238E27FC236}">
                <a16:creationId xmlns:a16="http://schemas.microsoft.com/office/drawing/2014/main" id="{751F47B1-3589-7A04-D709-3C261853BA74}"/>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Tree>
    <p:extLst>
      <p:ext uri="{BB962C8B-B14F-4D97-AF65-F5344CB8AC3E}">
        <p14:creationId xmlns:p14="http://schemas.microsoft.com/office/powerpoint/2010/main" val="3618548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5120" fill="hold"/>
                                        <p:tgtEl>
                                          <p:spTgt spid="27"/>
                                        </p:tgtEl>
                                      </p:cBhvr>
                                    </p:cmd>
                                  </p:childTnLst>
                                </p:cTn>
                              </p:par>
                            </p:childTnLst>
                          </p:cTn>
                        </p:par>
                        <p:par>
                          <p:cTn id="27" fill="hold">
                            <p:stCondLst>
                              <p:cond delay="5120"/>
                            </p:stCondLst>
                            <p:childTnLst>
                              <p:par>
                                <p:cTn id="28" presetID="53" presetClass="exit" presetSubtype="32" fill="hold" nodeType="afterEffect">
                                  <p:stCondLst>
                                    <p:cond delay="0"/>
                                  </p:stCondLst>
                                  <p:childTnLst>
                                    <p:anim calcmode="lin" valueType="num">
                                      <p:cBhvr>
                                        <p:cTn id="29" dur="500"/>
                                        <p:tgtEl>
                                          <p:spTgt spid="4"/>
                                        </p:tgtEl>
                                        <p:attrNameLst>
                                          <p:attrName>ppt_w</p:attrName>
                                        </p:attrNameLst>
                                      </p:cBhvr>
                                      <p:tavLst>
                                        <p:tav tm="0">
                                          <p:val>
                                            <p:strVal val="ppt_w"/>
                                          </p:val>
                                        </p:tav>
                                        <p:tav tm="100000">
                                          <p:val>
                                            <p:fltVal val="0"/>
                                          </p:val>
                                        </p:tav>
                                      </p:tavLst>
                                    </p:anim>
                                    <p:anim calcmode="lin" valueType="num">
                                      <p:cBhvr>
                                        <p:cTn id="30" dur="500"/>
                                        <p:tgtEl>
                                          <p:spTgt spid="4"/>
                                        </p:tgtEl>
                                        <p:attrNameLst>
                                          <p:attrName>ppt_h</p:attrName>
                                        </p:attrNameLst>
                                      </p:cBhvr>
                                      <p:tavLst>
                                        <p:tav tm="0">
                                          <p:val>
                                            <p:strVal val="ppt_h"/>
                                          </p:val>
                                        </p:tav>
                                        <p:tav tm="100000">
                                          <p:val>
                                            <p:fltVal val="0"/>
                                          </p:val>
                                        </p:tav>
                                      </p:tavLst>
                                    </p:anim>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1" presetClass="mediacall" presetSubtype="0" fill="hold" nodeType="withEffect">
                                  <p:stCondLst>
                                    <p:cond delay="0"/>
                                  </p:stCondLst>
                                  <p:childTnLst>
                                    <p:cmd type="call" cmd="playFrom(0.0)">
                                      <p:cBhvr>
                                        <p:cTn id="42" dur="5120" fill="hold"/>
                                        <p:tgtEl>
                                          <p:spTgt spid="29"/>
                                        </p:tgtEl>
                                      </p:cBhvr>
                                    </p:cmd>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8"/>
                                        </p:tgtEl>
                                        <p:attrNameLst>
                                          <p:attrName>ppt_w</p:attrName>
                                        </p:attrNameLst>
                                      </p:cBhvr>
                                      <p:tavLst>
                                        <p:tav tm="0">
                                          <p:val>
                                            <p:strVal val="ppt_w"/>
                                          </p:val>
                                        </p:tav>
                                        <p:tav tm="100000">
                                          <p:val>
                                            <p:fltVal val="0"/>
                                          </p:val>
                                        </p:tav>
                                      </p:tavLst>
                                    </p:anim>
                                    <p:anim calcmode="lin" valueType="num">
                                      <p:cBhvr>
                                        <p:cTn id="47" dur="500"/>
                                        <p:tgtEl>
                                          <p:spTgt spid="8"/>
                                        </p:tgtEl>
                                        <p:attrNameLst>
                                          <p:attrName>ppt_h</p:attrName>
                                        </p:attrNameLst>
                                      </p:cBhvr>
                                      <p:tavLst>
                                        <p:tav tm="0">
                                          <p:val>
                                            <p:strVal val="ppt_h"/>
                                          </p:val>
                                        </p:tav>
                                        <p:tav tm="100000">
                                          <p:val>
                                            <p:fltVal val="0"/>
                                          </p:val>
                                        </p:tav>
                                      </p:tavLst>
                                    </p:anim>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53" presetClass="exit" presetSubtype="32" fill="hold" grpId="1" nodeType="withEffect">
                                  <p:stCondLst>
                                    <p:cond delay="0"/>
                                  </p:stCondLst>
                                  <p:childTnLst>
                                    <p:anim calcmode="lin" valueType="num">
                                      <p:cBhvr>
                                        <p:cTn id="51" dur="500"/>
                                        <p:tgtEl>
                                          <p:spTgt spid="23"/>
                                        </p:tgtEl>
                                        <p:attrNameLst>
                                          <p:attrName>ppt_w</p:attrName>
                                        </p:attrNameLst>
                                      </p:cBhvr>
                                      <p:tavLst>
                                        <p:tav tm="0">
                                          <p:val>
                                            <p:strVal val="ppt_w"/>
                                          </p:val>
                                        </p:tav>
                                        <p:tav tm="100000">
                                          <p:val>
                                            <p:fltVal val="0"/>
                                          </p:val>
                                        </p:tav>
                                      </p:tavLst>
                                    </p:anim>
                                    <p:anim calcmode="lin" valueType="num">
                                      <p:cBhvr>
                                        <p:cTn id="52" dur="500"/>
                                        <p:tgtEl>
                                          <p:spTgt spid="23"/>
                                        </p:tgtEl>
                                        <p:attrNameLst>
                                          <p:attrName>ppt_h</p:attrName>
                                        </p:attrNameLst>
                                      </p:cBhvr>
                                      <p:tavLst>
                                        <p:tav tm="0">
                                          <p:val>
                                            <p:strVal val="ppt_h"/>
                                          </p:val>
                                        </p:tav>
                                        <p:tav tm="100000">
                                          <p:val>
                                            <p:fltVal val="0"/>
                                          </p:val>
                                        </p:tav>
                                      </p:tavLst>
                                    </p:anim>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5120" fill="hold"/>
                                        <p:tgtEl>
                                          <p:spTgt spid="28"/>
                                        </p:tgtEl>
                                      </p:cBhvr>
                                    </p:cmd>
                                  </p:childTnLst>
                                </p:cTn>
                              </p:par>
                            </p:childTnLst>
                          </p:cTn>
                        </p:par>
                      </p:childTnLst>
                    </p:cTn>
                  </p:par>
                  <p:par>
                    <p:cTn id="67" fill="hold">
                      <p:stCondLst>
                        <p:cond delay="indefinite"/>
                      </p:stCondLst>
                      <p:childTnLst>
                        <p:par>
                          <p:cTn id="68" fill="hold">
                            <p:stCondLst>
                              <p:cond delay="0"/>
                            </p:stCondLst>
                            <p:childTnLst>
                              <p:par>
                                <p:cTn id="69" presetID="53" presetClass="exit" presetSubtype="32" fill="hold" nodeType="clickEffect">
                                  <p:stCondLst>
                                    <p:cond delay="0"/>
                                  </p:stCondLst>
                                  <p:childTnLst>
                                    <p:anim calcmode="lin" valueType="num">
                                      <p:cBhvr>
                                        <p:cTn id="70" dur="500"/>
                                        <p:tgtEl>
                                          <p:spTgt spid="13"/>
                                        </p:tgtEl>
                                        <p:attrNameLst>
                                          <p:attrName>ppt_w</p:attrName>
                                        </p:attrNameLst>
                                      </p:cBhvr>
                                      <p:tavLst>
                                        <p:tav tm="0">
                                          <p:val>
                                            <p:strVal val="ppt_w"/>
                                          </p:val>
                                        </p:tav>
                                        <p:tav tm="100000">
                                          <p:val>
                                            <p:fltVal val="0"/>
                                          </p:val>
                                        </p:tav>
                                      </p:tavLst>
                                    </p:anim>
                                    <p:anim calcmode="lin" valueType="num">
                                      <p:cBhvr>
                                        <p:cTn id="71" dur="500"/>
                                        <p:tgtEl>
                                          <p:spTgt spid="13"/>
                                        </p:tgtEl>
                                        <p:attrNameLst>
                                          <p:attrName>ppt_h</p:attrName>
                                        </p:attrNameLst>
                                      </p:cBhvr>
                                      <p:tavLst>
                                        <p:tav tm="0">
                                          <p:val>
                                            <p:strVal val="ppt_h"/>
                                          </p:val>
                                        </p:tav>
                                        <p:tav tm="100000">
                                          <p:val>
                                            <p:fltVal val="0"/>
                                          </p:val>
                                        </p:tav>
                                      </p:tavLst>
                                    </p:anim>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53" presetClass="exit" presetSubtype="32" fill="hold" grpId="1" nodeType="withEffect">
                                  <p:stCondLst>
                                    <p:cond delay="0"/>
                                  </p:stCondLst>
                                  <p:childTnLst>
                                    <p:anim calcmode="lin" valueType="num">
                                      <p:cBhvr>
                                        <p:cTn id="75" dur="500"/>
                                        <p:tgtEl>
                                          <p:spTgt spid="25"/>
                                        </p:tgtEl>
                                        <p:attrNameLst>
                                          <p:attrName>ppt_w</p:attrName>
                                        </p:attrNameLst>
                                      </p:cBhvr>
                                      <p:tavLst>
                                        <p:tav tm="0">
                                          <p:val>
                                            <p:strVal val="ppt_w"/>
                                          </p:val>
                                        </p:tav>
                                        <p:tav tm="100000">
                                          <p:val>
                                            <p:fltVal val="0"/>
                                          </p:val>
                                        </p:tav>
                                      </p:tavLst>
                                    </p:anim>
                                    <p:anim calcmode="lin" valueType="num">
                                      <p:cBhvr>
                                        <p:cTn id="76" dur="500"/>
                                        <p:tgtEl>
                                          <p:spTgt spid="25"/>
                                        </p:tgtEl>
                                        <p:attrNameLst>
                                          <p:attrName>ppt_h</p:attrName>
                                        </p:attrNameLst>
                                      </p:cBhvr>
                                      <p:tavLst>
                                        <p:tav tm="0">
                                          <p:val>
                                            <p:strVal val="ppt_h"/>
                                          </p:val>
                                        </p:tav>
                                        <p:tav tm="100000">
                                          <p:val>
                                            <p:fltVal val="0"/>
                                          </p:val>
                                        </p:tav>
                                      </p:tavLst>
                                    </p:anim>
                                    <p:animEffect transition="out" filter="fade">
                                      <p:cBhvr>
                                        <p:cTn id="77" dur="500"/>
                                        <p:tgtEl>
                                          <p:spTgt spid="25"/>
                                        </p:tgtEl>
                                      </p:cBhvr>
                                    </p:animEffect>
                                    <p:set>
                                      <p:cBhvr>
                                        <p:cTn id="7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1000"/>
                                        <p:tgtEl>
                                          <p:spTgt spid="26"/>
                                        </p:tgtEl>
                                      </p:cBhvr>
                                    </p:animEffect>
                                    <p:anim calcmode="lin" valueType="num">
                                      <p:cBhvr>
                                        <p:cTn id="85" dur="1000" fill="hold"/>
                                        <p:tgtEl>
                                          <p:spTgt spid="26"/>
                                        </p:tgtEl>
                                        <p:attrNameLst>
                                          <p:attrName>ppt_x</p:attrName>
                                        </p:attrNameLst>
                                      </p:cBhvr>
                                      <p:tavLst>
                                        <p:tav tm="0">
                                          <p:val>
                                            <p:strVal val="#ppt_x"/>
                                          </p:val>
                                        </p:tav>
                                        <p:tav tm="100000">
                                          <p:val>
                                            <p:strVal val="#ppt_x"/>
                                          </p:val>
                                        </p:tav>
                                      </p:tavLst>
                                    </p:anim>
                                    <p:anim calcmode="lin" valueType="num">
                                      <p:cBhvr>
                                        <p:cTn id="86" dur="1000" fill="hold"/>
                                        <p:tgtEl>
                                          <p:spTgt spid="26"/>
                                        </p:tgtEl>
                                        <p:attrNameLst>
                                          <p:attrName>ppt_y</p:attrName>
                                        </p:attrNameLst>
                                      </p:cBhvr>
                                      <p:tavLst>
                                        <p:tav tm="0">
                                          <p:val>
                                            <p:strVal val="#ppt_y+.1"/>
                                          </p:val>
                                        </p:tav>
                                        <p:tav tm="100000">
                                          <p:val>
                                            <p:strVal val="#ppt_y"/>
                                          </p:val>
                                        </p:tav>
                                      </p:tavLst>
                                    </p:anim>
                                  </p:childTnLst>
                                </p:cTn>
                              </p:par>
                              <p:par>
                                <p:cTn id="87" presetID="1" presetClass="mediacall" presetSubtype="0" fill="hold" nodeType="withEffect">
                                  <p:stCondLst>
                                    <p:cond delay="0"/>
                                  </p:stCondLst>
                                  <p:childTnLst>
                                    <p:cmd type="call" cmd="playFrom(0.0)">
                                      <p:cBhvr>
                                        <p:cTn id="88" dur="3448" fill="hold"/>
                                        <p:tgtEl>
                                          <p:spTgt spid="30"/>
                                        </p:tgtEl>
                                      </p:cBhvr>
                                    </p:cmd>
                                  </p:childTnLst>
                                </p:cTn>
                              </p:par>
                            </p:childTnLst>
                          </p:cTn>
                        </p:par>
                      </p:childTnLst>
                    </p:cTn>
                  </p:par>
                </p:childTnLst>
              </p:cTn>
              <p:nextCondLst>
                <p:cond evt="onClick" delay="0">
                  <p:tgtEl>
                    <p:spTgt spid="18"/>
                  </p:tgtEl>
                </p:cond>
              </p:nextCondLst>
            </p:seq>
            <p:audio>
              <p:cMediaNode vol="80000">
                <p:cTn id="89" fill="hold" display="0">
                  <p:stCondLst>
                    <p:cond delay="indefinite"/>
                  </p:stCondLst>
                  <p:endCondLst>
                    <p:cond evt="onStopAudio" delay="0">
                      <p:tgtEl>
                        <p:sldTgt/>
                      </p:tgtEl>
                    </p:cond>
                  </p:endCondLst>
                </p:cTn>
                <p:tgtEl>
                  <p:spTgt spid="27"/>
                </p:tgtEl>
              </p:cMediaNode>
            </p:audio>
            <p:audio>
              <p:cMediaNode vol="80000">
                <p:cTn id="90" fill="hold" display="0">
                  <p:stCondLst>
                    <p:cond delay="indefinite"/>
                  </p:stCondLst>
                  <p:endCondLst>
                    <p:cond evt="onStopAudio" delay="0">
                      <p:tgtEl>
                        <p:sldTgt/>
                      </p:tgtEl>
                    </p:cond>
                  </p:endCondLst>
                </p:cTn>
                <p:tgtEl>
                  <p:spTgt spid="28"/>
                </p:tgtEl>
              </p:cMediaNode>
            </p:audio>
            <p:audio>
              <p:cMediaNode vol="80000">
                <p:cTn id="91" fill="hold" display="0">
                  <p:stCondLst>
                    <p:cond delay="indefinite"/>
                  </p:stCondLst>
                  <p:endCondLst>
                    <p:cond evt="onStopAudio" delay="0">
                      <p:tgtEl>
                        <p:sldTgt/>
                      </p:tgtEl>
                    </p:cond>
                  </p:endCondLst>
                </p:cTn>
                <p:tgtEl>
                  <p:spTgt spid="29"/>
                </p:tgtEl>
              </p:cMediaNode>
            </p:audio>
            <p:audio>
              <p:cMediaNode vol="80000">
                <p:cTn id="92" fill="hold" display="0">
                  <p:stCondLst>
                    <p:cond delay="indefinite"/>
                  </p:stCondLst>
                  <p:endCondLst>
                    <p:cond evt="onStopAudio" delay="0">
                      <p:tgtEl>
                        <p:sldTgt/>
                      </p:tgtEl>
                    </p:cond>
                  </p:endCondLst>
                </p:cTn>
                <p:tgtEl>
                  <p:spTgt spid="30"/>
                </p:tgtEl>
              </p:cMediaNode>
            </p:audio>
          </p:childTnLst>
        </p:cTn>
      </p:par>
    </p:tnLst>
    <p:bldLst>
      <p:bldP spid="23" grpId="0" animBg="1"/>
      <p:bldP spid="23" grpId="1" animBg="1"/>
      <p:bldP spid="24" grpId="0" animBg="1"/>
      <p:bldP spid="25" grpId="0" animBg="1"/>
      <p:bldP spid="25" grpId="1"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D567BF7-A602-4C51-9B66-F80B1690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1437" y="-71120"/>
            <a:ext cx="11230563" cy="6929120"/>
          </a:xfrm>
          <a:prstGeom prst="rect">
            <a:avLst/>
          </a:prstGeom>
        </p:spPr>
      </p:pic>
      <p:pic>
        <p:nvPicPr>
          <p:cNvPr id="41" name="图片 40">
            <a:extLst>
              <a:ext uri="{FF2B5EF4-FFF2-40B4-BE49-F238E27FC236}">
                <a16:creationId xmlns:a16="http://schemas.microsoft.com/office/drawing/2014/main" id="{076C82DF-BC8D-48AF-9823-065BD7559E35}"/>
              </a:ext>
            </a:extLst>
          </p:cNvPr>
          <p:cNvPicPr>
            <a:picLocks noChangeAspect="1"/>
          </p:cNvPicPr>
          <p:nvPr/>
        </p:nvPicPr>
        <p:blipFill>
          <a:blip r:embed="rId4">
            <a:extLst>
              <a:ext uri="{28A0092B-C50C-407E-A947-70E740481C1C}">
                <a14:useLocalDpi xmlns:a14="http://schemas.microsoft.com/office/drawing/2010/main" val="0"/>
              </a:ext>
            </a:extLst>
          </a:blip>
          <a:srcRect r="79453" b="40138"/>
          <a:stretch>
            <a:fillRect/>
          </a:stretch>
        </p:blipFill>
        <p:spPr>
          <a:xfrm>
            <a:off x="400636" y="288816"/>
            <a:ext cx="1896259" cy="3107252"/>
          </a:xfrm>
          <a:prstGeom prst="rect">
            <a:avLst/>
          </a:prstGeom>
        </p:spPr>
      </p:pic>
      <p:pic>
        <p:nvPicPr>
          <p:cNvPr id="19" name="图片 18">
            <a:extLst>
              <a:ext uri="{FF2B5EF4-FFF2-40B4-BE49-F238E27FC236}">
                <a16:creationId xmlns:a16="http://schemas.microsoft.com/office/drawing/2014/main" id="{2F279F1D-AD08-4B45-B1EB-44BB66A162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23083">
            <a:off x="-365565" y="4692783"/>
            <a:ext cx="2640061" cy="2640061"/>
          </a:xfrm>
          <a:prstGeom prst="rect">
            <a:avLst/>
          </a:prstGeom>
        </p:spPr>
      </p:pic>
      <p:grpSp>
        <p:nvGrpSpPr>
          <p:cNvPr id="12" name="组合 11">
            <a:extLst>
              <a:ext uri="{FF2B5EF4-FFF2-40B4-BE49-F238E27FC236}">
                <a16:creationId xmlns:a16="http://schemas.microsoft.com/office/drawing/2014/main" id="{555ABCE1-5BDD-4F37-99CE-827B9212E845}"/>
              </a:ext>
            </a:extLst>
          </p:cNvPr>
          <p:cNvGrpSpPr/>
          <p:nvPr/>
        </p:nvGrpSpPr>
        <p:grpSpPr>
          <a:xfrm>
            <a:off x="1925873" y="1120331"/>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0"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id="{AE063398-5BD6-46EC-B6DE-F01069B1C1D5}"/>
              </a:ext>
            </a:extLst>
          </p:cNvPr>
          <p:cNvGrpSpPr/>
          <p:nvPr/>
        </p:nvGrpSpPr>
        <p:grpSpPr>
          <a:xfrm flipH="1">
            <a:off x="6609463" y="3864087"/>
            <a:ext cx="428939"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14"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0" name="矩形 39">
            <a:extLst>
              <a:ext uri="{FF2B5EF4-FFF2-40B4-BE49-F238E27FC236}">
                <a16:creationId xmlns:a16="http://schemas.microsoft.com/office/drawing/2014/main" id="{05FA9F27-87EC-4097-BA4A-322F1C0B1B34}"/>
              </a:ext>
            </a:extLst>
          </p:cNvPr>
          <p:cNvSpPr/>
          <p:nvPr/>
        </p:nvSpPr>
        <p:spPr>
          <a:xfrm>
            <a:off x="399571"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6900BD79-9633-45BA-87A6-5668B8BD5CFA}"/>
              </a:ext>
            </a:extLst>
          </p:cNvPr>
          <p:cNvSpPr txBox="1"/>
          <p:nvPr/>
        </p:nvSpPr>
        <p:spPr>
          <a:xfrm>
            <a:off x="1914086" y="336377"/>
            <a:ext cx="559731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Thứ</a:t>
            </a:r>
            <a:r>
              <a:rPr kumimoji="0" lang="en-US" sz="2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ngày</a:t>
            </a:r>
            <a:r>
              <a:rPr kumimoji="0" lang="en-US" sz="2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tháng</a:t>
            </a:r>
            <a:r>
              <a:rPr kumimoji="0" lang="en-US" sz="2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6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năm</a:t>
            </a:r>
            <a:endParaRPr kumimoji="0" lang="en-US" sz="2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159E0306-8516-4506-9B97-731C761E76AC}"/>
              </a:ext>
            </a:extLst>
          </p:cNvPr>
          <p:cNvPicPr>
            <a:picLocks noChangeAspect="1"/>
          </p:cNvPicPr>
          <p:nvPr/>
        </p:nvPicPr>
        <p:blipFill>
          <a:blip r:embed="rId6"/>
          <a:stretch>
            <a:fillRect/>
          </a:stretch>
        </p:blipFill>
        <p:spPr>
          <a:xfrm>
            <a:off x="3173372" y="662506"/>
            <a:ext cx="3078747" cy="1176630"/>
          </a:xfrm>
          <a:prstGeom prst="rect">
            <a:avLst/>
          </a:prstGeom>
        </p:spPr>
      </p:pic>
      <p:pic>
        <p:nvPicPr>
          <p:cNvPr id="17" name="Picture 16">
            <a:extLst>
              <a:ext uri="{FF2B5EF4-FFF2-40B4-BE49-F238E27FC236}">
                <a16:creationId xmlns:a16="http://schemas.microsoft.com/office/drawing/2014/main" id="{D4768BDF-5695-402A-B08F-817EA78FBEE8}"/>
              </a:ext>
            </a:extLst>
          </p:cNvPr>
          <p:cNvPicPr>
            <a:picLocks noChangeAspect="1"/>
          </p:cNvPicPr>
          <p:nvPr/>
        </p:nvPicPr>
        <p:blipFill>
          <a:blip r:embed="rId7"/>
          <a:stretch>
            <a:fillRect/>
          </a:stretch>
        </p:blipFill>
        <p:spPr>
          <a:xfrm>
            <a:off x="1053315" y="1572283"/>
            <a:ext cx="7315835" cy="1121761"/>
          </a:xfrm>
          <a:prstGeom prst="rect">
            <a:avLst/>
          </a:prstGeom>
        </p:spPr>
      </p:pic>
      <p:pic>
        <p:nvPicPr>
          <p:cNvPr id="20" name="Picture 19">
            <a:extLst>
              <a:ext uri="{FF2B5EF4-FFF2-40B4-BE49-F238E27FC236}">
                <a16:creationId xmlns:a16="http://schemas.microsoft.com/office/drawing/2014/main" id="{838F2F63-8132-4B77-8A6F-4F906DB04027}"/>
              </a:ext>
            </a:extLst>
          </p:cNvPr>
          <p:cNvPicPr>
            <a:picLocks noChangeAspect="1"/>
          </p:cNvPicPr>
          <p:nvPr/>
        </p:nvPicPr>
        <p:blipFill>
          <a:blip r:embed="rId8"/>
          <a:stretch>
            <a:fillRect/>
          </a:stretch>
        </p:blipFill>
        <p:spPr>
          <a:xfrm>
            <a:off x="853529" y="2586985"/>
            <a:ext cx="7315835" cy="1402202"/>
          </a:xfrm>
          <a:prstGeom prst="rect">
            <a:avLst/>
          </a:prstGeom>
        </p:spPr>
      </p:pic>
      <p:sp>
        <p:nvSpPr>
          <p:cNvPr id="18" name="TextBox 17">
            <a:extLst>
              <a:ext uri="{FF2B5EF4-FFF2-40B4-BE49-F238E27FC236}">
                <a16:creationId xmlns:a16="http://schemas.microsoft.com/office/drawing/2014/main" id="{174E83CA-3AB6-4DF9-94BA-A582E448871C}"/>
              </a:ext>
            </a:extLst>
          </p:cNvPr>
          <p:cNvSpPr txBox="1"/>
          <p:nvPr/>
        </p:nvSpPr>
        <p:spPr>
          <a:xfrm>
            <a:off x="1866529" y="4149584"/>
            <a:ext cx="5597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Tiết 3</a:t>
            </a:r>
            <a:endParaRPr kumimoji="0" lang="en-US" sz="4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789213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5" y="1353787"/>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8229" y="376435"/>
            <a:ext cx="2305051" cy="2305050"/>
          </a:xfrm>
          <a:prstGeom prst="rect">
            <a:avLst/>
          </a:prstGeom>
        </p:spPr>
      </p:pic>
      <p:sp>
        <p:nvSpPr>
          <p:cNvPr id="2" name="Rectangle 1"/>
          <p:cNvSpPr/>
          <p:nvPr/>
        </p:nvSpPr>
        <p:spPr>
          <a:xfrm>
            <a:off x="5971606"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1899920" y="0"/>
            <a:ext cx="1029208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6" name="Picture 5">
            <a:extLst>
              <a:ext uri="{FF2B5EF4-FFF2-40B4-BE49-F238E27FC236}">
                <a16:creationId xmlns:a16="http://schemas.microsoft.com/office/drawing/2014/main" id="{4767BAA5-2188-4488-9142-8FD457C81085}"/>
              </a:ext>
            </a:extLst>
          </p:cNvPr>
          <p:cNvPicPr>
            <a:picLocks noChangeAspect="1"/>
          </p:cNvPicPr>
          <p:nvPr/>
        </p:nvPicPr>
        <p:blipFill>
          <a:blip r:embed="rId13"/>
          <a:stretch>
            <a:fillRect/>
          </a:stretch>
        </p:blipFill>
        <p:spPr>
          <a:xfrm>
            <a:off x="5416090" y="361616"/>
            <a:ext cx="6036207" cy="1167344"/>
          </a:xfrm>
          <a:prstGeom prst="rect">
            <a:avLst/>
          </a:prstGeom>
        </p:spPr>
      </p:pic>
      <p:sp>
        <p:nvSpPr>
          <p:cNvPr id="19" name="TextBox 18">
            <a:extLst>
              <a:ext uri="{FF2B5EF4-FFF2-40B4-BE49-F238E27FC236}">
                <a16:creationId xmlns:a16="http://schemas.microsoft.com/office/drawing/2014/main" id="{2FAB32A1-FC98-42D5-871B-41619492A296}"/>
              </a:ext>
            </a:extLst>
          </p:cNvPr>
          <p:cNvSpPr txBox="1"/>
          <p:nvPr/>
        </p:nvSpPr>
        <p:spPr>
          <a:xfrm>
            <a:off x="5227067" y="1643674"/>
            <a:ext cx="641585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Nêu được tác dụng một số sản phẩm công nghệ trong gia đình.</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9FE11E5-BC14-4ADA-AB8B-FF3D7134F98B}"/>
              </a:ext>
            </a:extLst>
          </p:cNvPr>
          <p:cNvSpPr txBox="1"/>
          <p:nvPr/>
        </p:nvSpPr>
        <p:spPr>
          <a:xfrm>
            <a:off x="5828880" y="3450472"/>
            <a:ext cx="6177280" cy="138499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Nêu được vai trò của các sản phẩm công nghệ trong đời sống gia đình.</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20800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barn(inVertical)">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Effect transition="in" filter="barn(inVertical)">
                                      <p:cBhvr>
                                        <p:cTn id="2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4" name="Picture 3">
            <a:extLst>
              <a:ext uri="{FF2B5EF4-FFF2-40B4-BE49-F238E27FC236}">
                <a16:creationId xmlns:a16="http://schemas.microsoft.com/office/drawing/2014/main" id="{29ABC55F-4D2D-4955-AC7D-F87D6616D0CE}"/>
              </a:ext>
            </a:extLst>
          </p:cNvPr>
          <p:cNvPicPr>
            <a:picLocks noChangeAspect="1"/>
          </p:cNvPicPr>
          <p:nvPr/>
        </p:nvPicPr>
        <p:blipFill>
          <a:blip r:embed="rId4"/>
          <a:stretch>
            <a:fillRect/>
          </a:stretch>
        </p:blipFill>
        <p:spPr>
          <a:xfrm>
            <a:off x="5881459" y="1702752"/>
            <a:ext cx="3822523" cy="1481456"/>
          </a:xfrm>
          <a:prstGeom prst="rect">
            <a:avLst/>
          </a:prstGeom>
        </p:spPr>
      </p:pic>
    </p:spTree>
    <p:extLst>
      <p:ext uri="{BB962C8B-B14F-4D97-AF65-F5344CB8AC3E}">
        <p14:creationId xmlns:p14="http://schemas.microsoft.com/office/powerpoint/2010/main" val="3201399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191</TotalTime>
  <Words>617</Words>
  <Application>Microsoft Office PowerPoint</Application>
  <PresentationFormat>Widescreen</PresentationFormat>
  <Paragraphs>91</Paragraphs>
  <Slides>31</Slides>
  <Notes>19</Notes>
  <HiddenSlides>0</HiddenSlides>
  <MMClips>22</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31</vt:i4>
      </vt:variant>
    </vt:vector>
  </HeadingPairs>
  <TitlesOfParts>
    <vt:vector size="51" baseType="lpstr">
      <vt:lpstr>宋体</vt:lpstr>
      <vt:lpstr>Arial</vt:lpstr>
      <vt:lpstr>Calibri</vt:lpstr>
      <vt:lpstr>Coiny</vt:lpstr>
      <vt:lpstr>等线</vt:lpstr>
      <vt:lpstr>等线 Light</vt:lpstr>
      <vt:lpstr>Fredoka One</vt:lpstr>
      <vt:lpstr>Georgia</vt:lpstr>
      <vt:lpstr>黑体</vt:lpstr>
      <vt:lpstr>Times New Roman</vt:lpstr>
      <vt:lpstr>UTM Avo</vt:lpstr>
      <vt:lpstr>字魂59号-创粗黑</vt:lpstr>
      <vt:lpstr>思源黑体 CN Medium</vt:lpstr>
      <vt:lpstr>1_Office 主题</vt:lpstr>
      <vt:lpstr>1_Office 主题​​</vt:lpstr>
      <vt:lpstr>Office 主题​​</vt:lpstr>
      <vt:lpstr>2_Simple Light</vt:lpstr>
      <vt:lpstr>2_Office 主题​​</vt:lpstr>
      <vt:lpstr>3_Office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Dilu Computer</dc:creator>
  <cp:lastModifiedBy>Dilu Computer</cp:lastModifiedBy>
  <cp:revision>1</cp:revision>
  <dcterms:created xsi:type="dcterms:W3CDTF">2022-07-14T22:03:21Z</dcterms:created>
  <dcterms:modified xsi:type="dcterms:W3CDTF">2022-08-24T13:56:57Z</dcterms:modified>
</cp:coreProperties>
</file>