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06" r:id="rId4"/>
    <p:sldMasterId id="2147483743" r:id="rId5"/>
  </p:sldMasterIdLst>
  <p:notesMasterIdLst>
    <p:notesMasterId r:id="rId32"/>
  </p:notesMasterIdLst>
  <p:sldIdLst>
    <p:sldId id="470" r:id="rId6"/>
    <p:sldId id="471" r:id="rId7"/>
    <p:sldId id="320" r:id="rId8"/>
    <p:sldId id="518" r:id="rId9"/>
    <p:sldId id="519" r:id="rId10"/>
    <p:sldId id="520" r:id="rId11"/>
    <p:sldId id="515" r:id="rId12"/>
    <p:sldId id="494" r:id="rId13"/>
    <p:sldId id="529" r:id="rId14"/>
    <p:sldId id="521" r:id="rId15"/>
    <p:sldId id="516" r:id="rId16"/>
    <p:sldId id="522" r:id="rId17"/>
    <p:sldId id="523" r:id="rId18"/>
    <p:sldId id="524" r:id="rId19"/>
    <p:sldId id="525" r:id="rId20"/>
    <p:sldId id="526" r:id="rId21"/>
    <p:sldId id="528" r:id="rId22"/>
    <p:sldId id="507" r:id="rId23"/>
    <p:sldId id="472" r:id="rId24"/>
    <p:sldId id="501" r:id="rId25"/>
    <p:sldId id="293" r:id="rId26"/>
    <p:sldId id="502" r:id="rId27"/>
    <p:sldId id="511" r:id="rId28"/>
    <p:sldId id="510" r:id="rId29"/>
    <p:sldId id="508" r:id="rId30"/>
    <p:sldId id="475" r:id="rId31"/>
  </p:sldIdLst>
  <p:sldSz cx="12190413" cy="6859588"/>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FFFF"/>
    <a:srgbClr val="66FFFF"/>
    <a:srgbClr val="99FFCC"/>
    <a:srgbClr val="A2CC4E"/>
    <a:srgbClr val="EF4546"/>
    <a:srgbClr val="83A57F"/>
    <a:srgbClr val="F1B650"/>
    <a:srgbClr val="64A926"/>
    <a:srgbClr val="6DC1B5"/>
    <a:srgbClr val="2D8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0F84B-7CCE-41C4-A5EA-52F5ED0774F1}" v="933" dt="2022-02-26T04:18:47.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83209" autoAdjust="0"/>
  </p:normalViewPr>
  <p:slideViewPr>
    <p:cSldViewPr snapToGrid="0" showGuides="1">
      <p:cViewPr>
        <p:scale>
          <a:sx n="66" d="100"/>
          <a:sy n="66" d="100"/>
        </p:scale>
        <p:origin x="624" y="168"/>
      </p:cViewPr>
      <p:guideLst>
        <p:guide orient="horz" pos="2161"/>
        <p:guide pos="3840"/>
      </p:guideLst>
    </p:cSldViewPr>
  </p:slideViewPr>
  <p:outlineViewPr>
    <p:cViewPr>
      <p:scale>
        <a:sx n="33" d="100"/>
        <a:sy n="33" d="100"/>
      </p:scale>
      <p:origin x="0" y="-56"/>
    </p:cViewPr>
  </p:outlineViewPr>
  <p:notesTextViewPr>
    <p:cViewPr>
      <p:scale>
        <a:sx n="1" d="1"/>
        <a:sy n="1" d="1"/>
      </p:scale>
      <p:origin x="0" y="0"/>
    </p:cViewPr>
  </p:notesTextViewPr>
  <p:sorterViewPr>
    <p:cViewPr>
      <p:scale>
        <a:sx n="100" d="100"/>
        <a:sy n="100" d="100"/>
      </p:scale>
      <p:origin x="0" y="-46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2022/7/16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6039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8689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8786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11077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136258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497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chọn</a:t>
            </a:r>
            <a:r>
              <a:rPr lang="en-US" dirty="0"/>
              <a:t> </a:t>
            </a:r>
            <a:r>
              <a:rPr lang="en-US" dirty="0" err="1"/>
              <a:t>vòng</a:t>
            </a:r>
            <a:r>
              <a:rPr lang="en-US" dirty="0"/>
              <a:t> </a:t>
            </a:r>
            <a:r>
              <a:rPr lang="en-US" dirty="0" err="1"/>
              <a:t>tròn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927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94967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92291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63392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566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810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875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507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66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970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16/7/2022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16/7/2022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B183-113F-40D6-A867-4C24768729BC}"/>
              </a:ext>
            </a:extLst>
          </p:cNvPr>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A979B55B-8484-44DD-946F-20C055B68238}"/>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526F9F-195F-4FAC-B59B-9E344E18301E}"/>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5" name="Footer Placeholder 4">
            <a:extLst>
              <a:ext uri="{FF2B5EF4-FFF2-40B4-BE49-F238E27FC236}">
                <a16:creationId xmlns:a16="http://schemas.microsoft.com/office/drawing/2014/main" id="{0A716E32-C182-4DCC-9A03-49F2C6DAF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52E78-7A34-4750-91F6-F6FED1CC697E}"/>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3564868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4CDC-8610-4A0F-9A0E-C21C030AE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CF6A4-5F1C-4021-BA1C-B4E2267ED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89ADF-1B35-4A9C-9A68-09046B0F9AB6}"/>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5" name="Footer Placeholder 4">
            <a:extLst>
              <a:ext uri="{FF2B5EF4-FFF2-40B4-BE49-F238E27FC236}">
                <a16:creationId xmlns:a16="http://schemas.microsoft.com/office/drawing/2014/main" id="{A819EC85-5E30-46DF-B9D1-8C3A7666E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C34DD-3AA0-40CA-B7EA-E1512F6F81D9}"/>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349252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46BC-21C7-4DA6-9A6E-67B101AFB93E}"/>
              </a:ext>
            </a:extLst>
          </p:cNvPr>
          <p:cNvSpPr>
            <a:spLocks noGrp="1"/>
          </p:cNvSpPr>
          <p:nvPr>
            <p:ph type="title"/>
          </p:nvPr>
        </p:nvSpPr>
        <p:spPr>
          <a:xfrm>
            <a:off x="831742" y="1710134"/>
            <a:ext cx="10514231" cy="2853398"/>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115EF5CA-D627-4872-93BD-88CD6831B95B}"/>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D26B05-8B4E-4A1A-BC7D-595BFBA998BF}"/>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5" name="Footer Placeholder 4">
            <a:extLst>
              <a:ext uri="{FF2B5EF4-FFF2-40B4-BE49-F238E27FC236}">
                <a16:creationId xmlns:a16="http://schemas.microsoft.com/office/drawing/2014/main" id="{39B59B2F-5944-4982-9174-5E3E1C9E7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AFC56-B467-4A20-B386-930BEC2F8CE2}"/>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1493155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3D75-4A5E-426F-A211-0A20EDBC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730BD-332D-4035-8DF1-0C98168A92DB}"/>
              </a:ext>
            </a:extLst>
          </p:cNvPr>
          <p:cNvSpPr>
            <a:spLocks noGrp="1"/>
          </p:cNvSpPr>
          <p:nvPr>
            <p:ph sz="half" idx="1"/>
          </p:nvPr>
        </p:nvSpPr>
        <p:spPr>
          <a:xfrm>
            <a:off x="838091" y="1826048"/>
            <a:ext cx="5180926"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53B63-3498-41A3-B3AC-3C4CA16FB815}"/>
              </a:ext>
            </a:extLst>
          </p:cNvPr>
          <p:cNvSpPr>
            <a:spLocks noGrp="1"/>
          </p:cNvSpPr>
          <p:nvPr>
            <p:ph sz="half" idx="2"/>
          </p:nvPr>
        </p:nvSpPr>
        <p:spPr>
          <a:xfrm>
            <a:off x="6171396" y="1826048"/>
            <a:ext cx="5180926"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293130-5455-4E07-B538-931EEB981331}"/>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6" name="Footer Placeholder 5">
            <a:extLst>
              <a:ext uri="{FF2B5EF4-FFF2-40B4-BE49-F238E27FC236}">
                <a16:creationId xmlns:a16="http://schemas.microsoft.com/office/drawing/2014/main" id="{389B9EEC-95D6-4FE0-8BE0-5445D5C18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104F1-E3A3-4A03-BE2F-257A8EAA156E}"/>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3234298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D069-565E-4910-935B-8FDA4A4B08F9}"/>
              </a:ext>
            </a:extLst>
          </p:cNvPr>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87104A-512C-48E9-BB3C-765823588BEC}"/>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A24703-B862-41D3-8733-E4529867E144}"/>
              </a:ext>
            </a:extLst>
          </p:cNvPr>
          <p:cNvSpPr>
            <a:spLocks noGrp="1"/>
          </p:cNvSpPr>
          <p:nvPr>
            <p:ph sz="half" idx="2"/>
          </p:nvPr>
        </p:nvSpPr>
        <p:spPr>
          <a:xfrm>
            <a:off x="839679" y="2505655"/>
            <a:ext cx="5157116"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4C8E9C-6391-4EA6-8B26-29FF7ECBFB25}"/>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6547FE-1F8B-4DEC-A074-D5DCC6C7C9E5}"/>
              </a:ext>
            </a:extLst>
          </p:cNvPr>
          <p:cNvSpPr>
            <a:spLocks noGrp="1"/>
          </p:cNvSpPr>
          <p:nvPr>
            <p:ph sz="quarter" idx="4"/>
          </p:nvPr>
        </p:nvSpPr>
        <p:spPr>
          <a:xfrm>
            <a:off x="6171397" y="2505655"/>
            <a:ext cx="5182513"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FFBBF-BD65-4A2A-90E2-96C996300A42}"/>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8" name="Footer Placeholder 7">
            <a:extLst>
              <a:ext uri="{FF2B5EF4-FFF2-40B4-BE49-F238E27FC236}">
                <a16:creationId xmlns:a16="http://schemas.microsoft.com/office/drawing/2014/main" id="{86806342-8718-4C20-9102-F9E326B43C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C11B17-BB69-4C51-B8DE-328B39F4BEF4}"/>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1958352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AC5A-2E6C-4DC4-8115-7FE27B892D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82629-D562-4700-8024-5FB1C61A9DB3}"/>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4" name="Footer Placeholder 3">
            <a:extLst>
              <a:ext uri="{FF2B5EF4-FFF2-40B4-BE49-F238E27FC236}">
                <a16:creationId xmlns:a16="http://schemas.microsoft.com/office/drawing/2014/main" id="{F1C3CDE8-33D8-45E0-9ED2-5CEC9E216D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143294-A604-4E10-93A8-EEC2D5EA5CB1}"/>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3061113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ACDB65-4F05-4B1A-94E5-C9F2285893FC}"/>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3" name="Footer Placeholder 2">
            <a:extLst>
              <a:ext uri="{FF2B5EF4-FFF2-40B4-BE49-F238E27FC236}">
                <a16:creationId xmlns:a16="http://schemas.microsoft.com/office/drawing/2014/main" id="{62D29DBF-93C2-4495-9846-C371FE3578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DF8346-01F0-45F2-B79E-41DE50E1BF82}"/>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906738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1A85-42DE-48AE-9893-FA4A3223F917}"/>
              </a:ext>
            </a:extLst>
          </p:cNvPr>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5DD26F-15E3-45D5-865C-21D637CF7D8B}"/>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F283BF-1390-4036-B47A-9DE94C60872C}"/>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96F50-3BFB-43D4-8CD1-6A829113A24D}"/>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6" name="Footer Placeholder 5">
            <a:extLst>
              <a:ext uri="{FF2B5EF4-FFF2-40B4-BE49-F238E27FC236}">
                <a16:creationId xmlns:a16="http://schemas.microsoft.com/office/drawing/2014/main" id="{8B8CD3CC-D6C5-4C7E-A873-29AC2D40E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F53B4-87E0-413E-B93B-A5954E3751E2}"/>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1380329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385C0-0E21-4855-9FB5-290BD61463F9}"/>
              </a:ext>
            </a:extLst>
          </p:cNvPr>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1100DB-110F-46B4-BB73-4F090D48B053}"/>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BC14FE93-4834-4F86-BA1A-B73527AE6440}"/>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0CE69-E911-4B47-9535-D721C048CBEE}"/>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6" name="Footer Placeholder 5">
            <a:extLst>
              <a:ext uri="{FF2B5EF4-FFF2-40B4-BE49-F238E27FC236}">
                <a16:creationId xmlns:a16="http://schemas.microsoft.com/office/drawing/2014/main" id="{4BCB9630-E644-4570-A1D2-336AA9843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8BF94-0BBC-452D-B8FF-C5F09E60E521}"/>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496086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AD25-287D-45E3-BCD0-90ABD68FC8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CFAE1-4C79-41D1-930F-8B46AA08A2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8957AE-49D2-4803-84A9-1555965D6A27}"/>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5" name="Footer Placeholder 4">
            <a:extLst>
              <a:ext uri="{FF2B5EF4-FFF2-40B4-BE49-F238E27FC236}">
                <a16:creationId xmlns:a16="http://schemas.microsoft.com/office/drawing/2014/main" id="{6FF1A50F-CA77-49FA-9585-BE730D911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BECDD-47FF-4D35-B723-7BA5C78A296D}"/>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1619789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6CE67-7879-4E9B-BCDA-78E4178EE162}"/>
              </a:ext>
            </a:extLst>
          </p:cNvPr>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4E5316-9635-47E5-8DC9-218A4DDB4E62}"/>
              </a:ext>
            </a:extLst>
          </p:cNvPr>
          <p:cNvSpPr>
            <a:spLocks noGrp="1"/>
          </p:cNvSpPr>
          <p:nvPr>
            <p:ph type="body" orient="vert" idx="1"/>
          </p:nvPr>
        </p:nvSpPr>
        <p:spPr>
          <a:xfrm>
            <a:off x="838091" y="365209"/>
            <a:ext cx="7733293"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AAB57-EC69-446F-9083-25F42506F2CC}"/>
              </a:ext>
            </a:extLst>
          </p:cNvPr>
          <p:cNvSpPr>
            <a:spLocks noGrp="1"/>
          </p:cNvSpPr>
          <p:nvPr>
            <p:ph type="dt" sz="half" idx="10"/>
          </p:nvPr>
        </p:nvSpPr>
        <p:spPr/>
        <p:txBody>
          <a:bodyPr/>
          <a:lstStyle/>
          <a:p>
            <a:fld id="{C5598D44-2E9A-42E9-8B42-35376A0FECEE}" type="datetimeFigureOut">
              <a:rPr lang="en-US" smtClean="0"/>
              <a:t>7/16/2022</a:t>
            </a:fld>
            <a:endParaRPr lang="en-US"/>
          </a:p>
        </p:txBody>
      </p:sp>
      <p:sp>
        <p:nvSpPr>
          <p:cNvPr id="5" name="Footer Placeholder 4">
            <a:extLst>
              <a:ext uri="{FF2B5EF4-FFF2-40B4-BE49-F238E27FC236}">
                <a16:creationId xmlns:a16="http://schemas.microsoft.com/office/drawing/2014/main" id="{51F65D34-1174-44BC-AC60-DB1A53CD5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CD40B-A656-48AA-85DC-1E369C875421}"/>
              </a:ext>
            </a:extLst>
          </p:cNvPr>
          <p:cNvSpPr>
            <a:spLocks noGrp="1"/>
          </p:cNvSpPr>
          <p:nvPr>
            <p:ph type="sldNum" sz="quarter" idx="12"/>
          </p:nvPr>
        </p:nvSpPr>
        <p:spPr/>
        <p:txBody>
          <a:bodyPr/>
          <a:lstStyle/>
          <a:p>
            <a:fld id="{FAC5EC6F-CCA0-4D6E-B4E4-FCB276C2C6DF}" type="slidenum">
              <a:rPr lang="en-US" smtClean="0"/>
              <a:t>‹#›</a:t>
            </a:fld>
            <a:endParaRPr lang="en-US"/>
          </a:p>
        </p:txBody>
      </p:sp>
    </p:spTree>
    <p:extLst>
      <p:ext uri="{BB962C8B-B14F-4D97-AF65-F5344CB8AC3E}">
        <p14:creationId xmlns:p14="http://schemas.microsoft.com/office/powerpoint/2010/main" val="324537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9575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11942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355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0771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28321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48708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71650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2957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09052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93706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09">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4477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microsoft.com/office/2007/relationships/hdphoto" Target="../media/hdphoto1.wdp"/><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3E960113-247E-4915-9286-076AF42DDDB7}"/>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2022/7/16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0" name="9Slide.vn - 2019">
            <a:extLst>
              <a:ext uri="{FF2B5EF4-FFF2-40B4-BE49-F238E27FC236}">
                <a16:creationId xmlns:a16="http://schemas.microsoft.com/office/drawing/2014/main" id="{979EF260-C6AC-445A-8ED8-42A0F80C4260}"/>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descr="hexa.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16/7/2022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928BC3E7-40A4-405D-9275-D6195F161668}"/>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7/16/2022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9F139E4F-034A-4230-A4E3-14A3A885CA1B}"/>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33E2E3-24A0-4FFB-9171-B799EF0A929C}"/>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4D6920-56DF-4338-917D-E71A44077254}"/>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55FD2-0157-44F5-8DE5-EB715477658C}"/>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C5598D44-2E9A-42E9-8B42-35376A0FECEE}" type="datetimeFigureOut">
              <a:rPr lang="en-US" smtClean="0"/>
              <a:t>7/16/2022</a:t>
            </a:fld>
            <a:endParaRPr lang="en-US"/>
          </a:p>
        </p:txBody>
      </p:sp>
      <p:sp>
        <p:nvSpPr>
          <p:cNvPr id="5" name="Footer Placeholder 4">
            <a:extLst>
              <a:ext uri="{FF2B5EF4-FFF2-40B4-BE49-F238E27FC236}">
                <a16:creationId xmlns:a16="http://schemas.microsoft.com/office/drawing/2014/main" id="{2B42CD62-5D5E-430D-912A-A6EE2ED4466D}"/>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E3717B-0660-4E80-9E09-5FE5D19306B6}"/>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FAC5EC6F-CCA0-4D6E-B4E4-FCB276C2C6DF}" type="slidenum">
              <a:rPr lang="en-US" smtClean="0"/>
              <a:t>‹#›</a:t>
            </a:fld>
            <a:endParaRPr lang="en-US"/>
          </a:p>
        </p:txBody>
      </p:sp>
    </p:spTree>
    <p:extLst>
      <p:ext uri="{BB962C8B-B14F-4D97-AF65-F5344CB8AC3E}">
        <p14:creationId xmlns:p14="http://schemas.microsoft.com/office/powerpoint/2010/main" val="282573526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98E632E-3FF4-4F95-8775-9EED856121FB}"/>
              </a:ext>
            </a:extLst>
          </p:cNvPr>
          <p:cNvSpPr txBox="1"/>
          <p:nvPr userDrawn="1"/>
        </p:nvSpPr>
        <p:spPr>
          <a:xfrm>
            <a:off x="0" y="-1604665"/>
            <a:ext cx="12190413"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50EC7E3C-B80D-431C-A389-5E64AAFA3F97}" type="datetimeFigureOut">
              <a:rPr lang="zh-CN" altLang="en-US" smtClean="0">
                <a:solidFill>
                  <a:prstClr val="black">
                    <a:tint val="75000"/>
                  </a:prstClr>
                </a:solidFill>
              </a:rPr>
              <a:pPr defTabSz="914309">
                <a:defRPr/>
              </a:pPr>
              <a:t>2022/7/16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CECA933B-6254-454F-847F-E67E3AE5F366}" type="slidenum">
              <a:rPr lang="zh-CN" altLang="en-US" smtClean="0">
                <a:solidFill>
                  <a:prstClr val="black">
                    <a:tint val="75000"/>
                  </a:prstClr>
                </a:solidFill>
              </a:rPr>
              <a:pPr defTabSz="914309">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227060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microsoft.com/office/2007/relationships/hdphoto" Target="../media/hdphoto9.wdp"/><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 Id="rId9"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2.xml"/><Relationship Id="rId7" Type="http://schemas.microsoft.com/office/2007/relationships/hdphoto" Target="../media/hdphoto1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6.xml"/><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5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6.xml"/><Relationship Id="rId18" Type="http://schemas.openxmlformats.org/officeDocument/2006/relationships/image" Target="../media/image18.gif"/><Relationship Id="rId3" Type="http://schemas.openxmlformats.org/officeDocument/2006/relationships/slideLayout" Target="../slideLayouts/slideLayout45.xml"/><Relationship Id="rId21" Type="http://schemas.openxmlformats.org/officeDocument/2006/relationships/image" Target="../media/image21.png"/><Relationship Id="rId7" Type="http://schemas.openxmlformats.org/officeDocument/2006/relationships/slide" Target="slide4.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ma"/><Relationship Id="rId16" Type="http://schemas.openxmlformats.org/officeDocument/2006/relationships/slide" Target="slide8.xml"/><Relationship Id="rId20" Type="http://schemas.openxmlformats.org/officeDocument/2006/relationships/image" Target="../media/image20.gif"/><Relationship Id="rId1" Type="http://schemas.microsoft.com/office/2007/relationships/media" Target="../media/media1.wma"/><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audio" Target="../media/audio1.wav"/><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gif"/><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5.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3.xml"/><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9.emf"/><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18492A-8C39-4D17-82F3-9053B5797A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7" name="TextBox 4">
            <a:extLst>
              <a:ext uri="{FF2B5EF4-FFF2-40B4-BE49-F238E27FC236}">
                <a16:creationId xmlns:a16="http://schemas.microsoft.com/office/drawing/2014/main" id="{4938B2D3-2345-4907-83EC-7D2000C3A785}"/>
              </a:ext>
            </a:extLst>
          </p:cNvPr>
          <p:cNvSpPr txBox="1"/>
          <p:nvPr/>
        </p:nvSpPr>
        <p:spPr>
          <a:xfrm>
            <a:off x="2165019" y="2090103"/>
            <a:ext cx="819326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rgbClr val="FFBF53">
                    <a:lumMod val="75000"/>
                  </a:srgbClr>
                </a:solidFill>
                <a:effectLst/>
                <a:uLnTx/>
                <a:uFillTx/>
                <a:latin typeface="Baloo" panose="03080902040302020200" pitchFamily="66" charset="0"/>
                <a:ea typeface="华文新魏" panose="02010800040101010101" pitchFamily="2" charset="-122"/>
                <a:cs typeface="Baloo" panose="03080902040302020200" pitchFamily="66" charset="0"/>
              </a:rPr>
              <a:t>CÔNG</a:t>
            </a:r>
            <a:r>
              <a:rPr kumimoji="0" lang="en-US" altLang="zh-CN" sz="5400" b="0" i="0" u="none" strike="noStrike" kern="1200" cap="none" spc="0" normalizeH="0" noProof="0">
                <a:ln>
                  <a:noFill/>
                </a:ln>
                <a:solidFill>
                  <a:srgbClr val="FFBF53">
                    <a:lumMod val="75000"/>
                  </a:srgbClr>
                </a:solidFill>
                <a:effectLst/>
                <a:uLnTx/>
                <a:uFillTx/>
                <a:latin typeface="Baloo" panose="03080902040302020200" pitchFamily="66" charset="0"/>
                <a:ea typeface="华文新魏" panose="02010800040101010101" pitchFamily="2" charset="-122"/>
                <a:cs typeface="Baloo" panose="03080902040302020200" pitchFamily="66" charset="0"/>
              </a:rPr>
              <a:t> NGHỆ VÀ ĐỜI SỐNG</a:t>
            </a:r>
            <a:endParaRPr kumimoji="0" lang="en-US" altLang="zh-CN" sz="5400" b="0" i="0" u="none" strike="noStrike" kern="1200" cap="none" spc="0" normalizeH="0" baseline="0" noProof="0" dirty="0">
              <a:ln>
                <a:noFill/>
              </a:ln>
              <a:solidFill>
                <a:srgbClr val="FFBF53">
                  <a:lumMod val="75000"/>
                </a:srgbClr>
              </a:solidFill>
              <a:effectLst/>
              <a:uLnTx/>
              <a:uFillTx/>
              <a:latin typeface="Baloo" panose="03080902040302020200" pitchFamily="66" charset="0"/>
              <a:ea typeface="华文新魏" panose="02010800040101010101" pitchFamily="2" charset="-122"/>
              <a:cs typeface="Baloo" panose="03080902040302020200" pitchFamily="66" charset="0"/>
            </a:endParaRPr>
          </a:p>
        </p:txBody>
      </p:sp>
      <p:pic>
        <p:nvPicPr>
          <p:cNvPr id="8" name="图片 88">
            <a:extLst>
              <a:ext uri="{FF2B5EF4-FFF2-40B4-BE49-F238E27FC236}">
                <a16:creationId xmlns:a16="http://schemas.microsoft.com/office/drawing/2014/main" id="{DB78176E-A84D-4E00-BE7C-630977922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81" y="0"/>
            <a:ext cx="1268999" cy="1710959"/>
          </a:xfrm>
          <a:prstGeom prst="rect">
            <a:avLst/>
          </a:prstGeom>
        </p:spPr>
      </p:pic>
      <p:pic>
        <p:nvPicPr>
          <p:cNvPr id="15" name="图片 79">
            <a:extLst>
              <a:ext uri="{FF2B5EF4-FFF2-40B4-BE49-F238E27FC236}">
                <a16:creationId xmlns:a16="http://schemas.microsoft.com/office/drawing/2014/main" id="{7CCEC971-5286-403B-8B13-CF74423237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592" y="3127633"/>
            <a:ext cx="1705053" cy="3730714"/>
          </a:xfrm>
          <a:prstGeom prst="rect">
            <a:avLst/>
          </a:prstGeom>
        </p:spPr>
      </p:pic>
    </p:spTree>
    <p:extLst>
      <p:ext uri="{BB962C8B-B14F-4D97-AF65-F5344CB8AC3E}">
        <p14:creationId xmlns:p14="http://schemas.microsoft.com/office/powerpoint/2010/main" val="21642063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p:cTn id="12" dur="1000" fill="hold"/>
                                        <p:tgtEl>
                                          <p:spTgt spid="17">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7">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32" presetClass="emph" presetSubtype="0" fill="hold" grpId="1" nodeType="withEffect">
                                  <p:stCondLst>
                                    <p:cond delay="0"/>
                                  </p:stCondLst>
                                  <p:childTnLst>
                                    <p:animRot by="120000">
                                      <p:cBhvr>
                                        <p:cTn id="24" dur="100" fill="hold">
                                          <p:stCondLst>
                                            <p:cond delay="0"/>
                                          </p:stCondLst>
                                        </p:cTn>
                                        <p:tgtEl>
                                          <p:spTgt spid="17">
                                            <p:txEl>
                                              <p:pRg st="0" end="0"/>
                                            </p:txEl>
                                          </p:spTgt>
                                        </p:tgtEl>
                                        <p:attrNameLst>
                                          <p:attrName>r</p:attrName>
                                        </p:attrNameLst>
                                      </p:cBhvr>
                                    </p:animRot>
                                    <p:animRot by="-240000">
                                      <p:cBhvr>
                                        <p:cTn id="25" dur="200" fill="hold">
                                          <p:stCondLst>
                                            <p:cond delay="200"/>
                                          </p:stCondLst>
                                        </p:cTn>
                                        <p:tgtEl>
                                          <p:spTgt spid="17">
                                            <p:txEl>
                                              <p:pRg st="0" end="0"/>
                                            </p:txEl>
                                          </p:spTgt>
                                        </p:tgtEl>
                                        <p:attrNameLst>
                                          <p:attrName>r</p:attrName>
                                        </p:attrNameLst>
                                      </p:cBhvr>
                                    </p:animRot>
                                    <p:animRot by="240000">
                                      <p:cBhvr>
                                        <p:cTn id="26" dur="200" fill="hold">
                                          <p:stCondLst>
                                            <p:cond delay="400"/>
                                          </p:stCondLst>
                                        </p:cTn>
                                        <p:tgtEl>
                                          <p:spTgt spid="17">
                                            <p:txEl>
                                              <p:pRg st="0" end="0"/>
                                            </p:txEl>
                                          </p:spTgt>
                                        </p:tgtEl>
                                        <p:attrNameLst>
                                          <p:attrName>r</p:attrName>
                                        </p:attrNameLst>
                                      </p:cBhvr>
                                    </p:animRot>
                                    <p:animRot by="-240000">
                                      <p:cBhvr>
                                        <p:cTn id="27" dur="200" fill="hold">
                                          <p:stCondLst>
                                            <p:cond delay="600"/>
                                          </p:stCondLst>
                                        </p:cTn>
                                        <p:tgtEl>
                                          <p:spTgt spid="17">
                                            <p:txEl>
                                              <p:pRg st="0" end="0"/>
                                            </p:txEl>
                                          </p:spTgt>
                                        </p:tgtEl>
                                        <p:attrNameLst>
                                          <p:attrName>r</p:attrName>
                                        </p:attrNameLst>
                                      </p:cBhvr>
                                    </p:animRot>
                                    <p:animRot by="120000">
                                      <p:cBhvr>
                                        <p:cTn id="28" dur="200" fill="hold">
                                          <p:stCondLst>
                                            <p:cond delay="800"/>
                                          </p:stCondLst>
                                        </p:cTn>
                                        <p:tgtEl>
                                          <p:spTgt spid="1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5">
            <a:extLst>
              <a:ext uri="{FF2B5EF4-FFF2-40B4-BE49-F238E27FC236}">
                <a16:creationId xmlns:a16="http://schemas.microsoft.com/office/drawing/2014/main" id="{D67457C5-C4A9-497F-9DCE-379396340C9A}"/>
              </a:ext>
            </a:extLst>
          </p:cNvPr>
          <p:cNvSpPr>
            <a:spLocks/>
          </p:cNvSpPr>
          <p:nvPr/>
        </p:nvSpPr>
        <p:spPr bwMode="auto">
          <a:xfrm>
            <a:off x="9370586"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7">
            <a:extLst>
              <a:ext uri="{FF2B5EF4-FFF2-40B4-BE49-F238E27FC236}">
                <a16:creationId xmlns:a16="http://schemas.microsoft.com/office/drawing/2014/main" id="{82B3DAED-8B49-44FE-AF25-E5FD70CE953A}"/>
              </a:ext>
            </a:extLst>
          </p:cNvPr>
          <p:cNvSpPr>
            <a:spLocks/>
          </p:cNvSpPr>
          <p:nvPr/>
        </p:nvSpPr>
        <p:spPr bwMode="auto">
          <a:xfrm>
            <a:off x="8981699"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22">
            <a:extLst>
              <a:ext uri="{FF2B5EF4-FFF2-40B4-BE49-F238E27FC236}">
                <a16:creationId xmlns:a16="http://schemas.microsoft.com/office/drawing/2014/main" id="{F9352857-9096-4F09-93C1-65E4E188D101}"/>
              </a:ext>
            </a:extLst>
          </p:cNvPr>
          <p:cNvSpPr>
            <a:spLocks/>
          </p:cNvSpPr>
          <p:nvPr/>
        </p:nvSpPr>
        <p:spPr bwMode="auto">
          <a:xfrm>
            <a:off x="10927720" y="5805528"/>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24">
            <a:extLst>
              <a:ext uri="{FF2B5EF4-FFF2-40B4-BE49-F238E27FC236}">
                <a16:creationId xmlns:a16="http://schemas.microsoft.com/office/drawing/2014/main" id="{406F0929-EF7B-49D5-91F2-4EC44D253F74}"/>
              </a:ext>
            </a:extLst>
          </p:cNvPr>
          <p:cNvSpPr>
            <a:spLocks/>
          </p:cNvSpPr>
          <p:nvPr/>
        </p:nvSpPr>
        <p:spPr bwMode="auto">
          <a:xfrm>
            <a:off x="11703907" y="5854733"/>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25">
            <a:extLst>
              <a:ext uri="{FF2B5EF4-FFF2-40B4-BE49-F238E27FC236}">
                <a16:creationId xmlns:a16="http://schemas.microsoft.com/office/drawing/2014/main" id="{78C36677-CC32-4230-89A9-DD951D45DB37}"/>
              </a:ext>
            </a:extLst>
          </p:cNvPr>
          <p:cNvSpPr>
            <a:spLocks/>
          </p:cNvSpPr>
          <p:nvPr/>
        </p:nvSpPr>
        <p:spPr bwMode="auto">
          <a:xfrm>
            <a:off x="11188036" y="6138859"/>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27">
            <a:extLst>
              <a:ext uri="{FF2B5EF4-FFF2-40B4-BE49-F238E27FC236}">
                <a16:creationId xmlns:a16="http://schemas.microsoft.com/office/drawing/2014/main" id="{B40F0F78-DA22-4898-85F0-30BF945A06DB}"/>
              </a:ext>
            </a:extLst>
          </p:cNvPr>
          <p:cNvSpPr>
            <a:spLocks/>
          </p:cNvSpPr>
          <p:nvPr/>
        </p:nvSpPr>
        <p:spPr bwMode="auto">
          <a:xfrm>
            <a:off x="11527717" y="6157907"/>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28">
            <a:extLst>
              <a:ext uri="{FF2B5EF4-FFF2-40B4-BE49-F238E27FC236}">
                <a16:creationId xmlns:a16="http://schemas.microsoft.com/office/drawing/2014/main" id="{9F8851B4-E7DD-403B-B45A-4A6D8FB3E350}"/>
              </a:ext>
            </a:extLst>
          </p:cNvPr>
          <p:cNvSpPr>
            <a:spLocks/>
          </p:cNvSpPr>
          <p:nvPr/>
        </p:nvSpPr>
        <p:spPr bwMode="auto">
          <a:xfrm>
            <a:off x="11794382" y="6000764"/>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29">
            <a:extLst>
              <a:ext uri="{FF2B5EF4-FFF2-40B4-BE49-F238E27FC236}">
                <a16:creationId xmlns:a16="http://schemas.microsoft.com/office/drawing/2014/main" id="{79B91E2D-3E27-4B7B-A408-293FB008014C}"/>
              </a:ext>
            </a:extLst>
          </p:cNvPr>
          <p:cNvSpPr>
            <a:spLocks/>
          </p:cNvSpPr>
          <p:nvPr/>
        </p:nvSpPr>
        <p:spPr bwMode="auto">
          <a:xfrm>
            <a:off x="11989620" y="6169017"/>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45449" y="5911082"/>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122"/>
          <p:cNvSpPr>
            <a:spLocks/>
          </p:cNvSpPr>
          <p:nvPr/>
        </p:nvSpPr>
        <p:spPr bwMode="auto">
          <a:xfrm>
            <a:off x="-130952" y="6425249"/>
            <a:ext cx="12550729" cy="444443"/>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9" name="Freeform 30">
            <a:extLst>
              <a:ext uri="{FF2B5EF4-FFF2-40B4-BE49-F238E27FC236}">
                <a16:creationId xmlns:a16="http://schemas.microsoft.com/office/drawing/2014/main" id="{5283CB6F-2F5D-42D1-A01C-4911F706D841}"/>
              </a:ext>
            </a:extLst>
          </p:cNvPr>
          <p:cNvSpPr>
            <a:spLocks/>
          </p:cNvSpPr>
          <p:nvPr/>
        </p:nvSpPr>
        <p:spPr bwMode="auto">
          <a:xfrm>
            <a:off x="11218194" y="115970"/>
            <a:ext cx="1152375" cy="471426"/>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3C0444A5-87CF-4E1D-9A8F-A1606FA6F7E2}"/>
              </a:ext>
            </a:extLst>
          </p:cNvPr>
          <p:cNvSpPr txBox="1"/>
          <p:nvPr/>
        </p:nvSpPr>
        <p:spPr>
          <a:xfrm>
            <a:off x="1283310" y="320060"/>
            <a:ext cx="9787964" cy="954107"/>
          </a:xfrm>
          <a:prstGeom prst="rect">
            <a:avLst/>
          </a:prstGeom>
          <a:noFill/>
        </p:spPr>
        <p:txBody>
          <a:bodyPr wrap="square" rtlCol="0">
            <a:spAutoFit/>
          </a:bodyPr>
          <a:lstStyle/>
          <a:p>
            <a:r>
              <a:rPr lang="vi-VN" sz="2800"/>
              <a:t>Em hãy kể tên những sản phẩm công nghệ trong gia đình ở các hình dưới đây và nêu tác dụng của mỗi sản phẩm đó.</a:t>
            </a:r>
            <a:endParaRPr lang="en-US" sz="2800"/>
          </a:p>
        </p:txBody>
      </p:sp>
      <p:pic>
        <p:nvPicPr>
          <p:cNvPr id="4" name="Picture 3">
            <a:extLst>
              <a:ext uri="{FF2B5EF4-FFF2-40B4-BE49-F238E27FC236}">
                <a16:creationId xmlns:a16="http://schemas.microsoft.com/office/drawing/2014/main" id="{AA457CF1-65A5-4E52-B096-CDCFCC7A5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3766" y="4007276"/>
            <a:ext cx="2208348" cy="2177858"/>
          </a:xfrm>
          <a:prstGeom prst="rect">
            <a:avLst/>
          </a:prstGeom>
        </p:spPr>
      </p:pic>
      <p:pic>
        <p:nvPicPr>
          <p:cNvPr id="7" name="Picture 6">
            <a:extLst>
              <a:ext uri="{FF2B5EF4-FFF2-40B4-BE49-F238E27FC236}">
                <a16:creationId xmlns:a16="http://schemas.microsoft.com/office/drawing/2014/main" id="{8A5A8311-0CF7-4C75-AC02-666B780DE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3310" y="1563655"/>
            <a:ext cx="2267373" cy="2028969"/>
          </a:xfrm>
          <a:prstGeom prst="rect">
            <a:avLst/>
          </a:prstGeom>
        </p:spPr>
      </p:pic>
      <p:pic>
        <p:nvPicPr>
          <p:cNvPr id="11" name="Picture 10">
            <a:extLst>
              <a:ext uri="{FF2B5EF4-FFF2-40B4-BE49-F238E27FC236}">
                <a16:creationId xmlns:a16="http://schemas.microsoft.com/office/drawing/2014/main" id="{A21F62BA-1337-4CEC-AE0D-0DC974073A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7987" y="1503175"/>
            <a:ext cx="1612849" cy="2028741"/>
          </a:xfrm>
          <a:prstGeom prst="rect">
            <a:avLst/>
          </a:prstGeom>
        </p:spPr>
      </p:pic>
      <p:pic>
        <p:nvPicPr>
          <p:cNvPr id="21" name="Picture 20">
            <a:extLst>
              <a:ext uri="{FF2B5EF4-FFF2-40B4-BE49-F238E27FC236}">
                <a16:creationId xmlns:a16="http://schemas.microsoft.com/office/drawing/2014/main" id="{7396D111-CBCE-4A35-B9C4-EA30BE5016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611" y="1511106"/>
            <a:ext cx="2453949" cy="2387110"/>
          </a:xfrm>
          <a:prstGeom prst="rect">
            <a:avLst/>
          </a:prstGeom>
        </p:spPr>
      </p:pic>
      <p:pic>
        <p:nvPicPr>
          <p:cNvPr id="41" name="Picture 40">
            <a:extLst>
              <a:ext uri="{FF2B5EF4-FFF2-40B4-BE49-F238E27FC236}">
                <a16:creationId xmlns:a16="http://schemas.microsoft.com/office/drawing/2014/main" id="{E9B7B930-E735-43BE-9B95-3B06858594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655" y="4111617"/>
            <a:ext cx="2432725" cy="2277832"/>
          </a:xfrm>
          <a:prstGeom prst="rect">
            <a:avLst/>
          </a:prstGeom>
        </p:spPr>
      </p:pic>
      <p:pic>
        <p:nvPicPr>
          <p:cNvPr id="72" name="Picture 71">
            <a:extLst>
              <a:ext uri="{FF2B5EF4-FFF2-40B4-BE49-F238E27FC236}">
                <a16:creationId xmlns:a16="http://schemas.microsoft.com/office/drawing/2014/main" id="{510740E2-2008-4CD4-9B7C-680E224FFA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9837" y="4187961"/>
            <a:ext cx="2499941" cy="2111437"/>
          </a:xfrm>
          <a:prstGeom prst="rect">
            <a:avLst/>
          </a:prstGeom>
        </p:spPr>
      </p:pic>
      <p:sp>
        <p:nvSpPr>
          <p:cNvPr id="77" name="Freeform 30">
            <a:extLst>
              <a:ext uri="{FF2B5EF4-FFF2-40B4-BE49-F238E27FC236}">
                <a16:creationId xmlns:a16="http://schemas.microsoft.com/office/drawing/2014/main" id="{AB1B98E3-FA11-4A64-9509-1E5540140261}"/>
              </a:ext>
            </a:extLst>
          </p:cNvPr>
          <p:cNvSpPr>
            <a:spLocks/>
          </p:cNvSpPr>
          <p:nvPr/>
        </p:nvSpPr>
        <p:spPr bwMode="auto">
          <a:xfrm>
            <a:off x="-333914" y="88776"/>
            <a:ext cx="1152375" cy="471426"/>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9045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205206-E422-4BC5-AE44-0F74F6851EBD}"/>
              </a:ext>
            </a:extLst>
          </p:cNvPr>
          <p:cNvPicPr>
            <a:picLocks noChangeAspect="1"/>
          </p:cNvPicPr>
          <p:nvPr/>
        </p:nvPicPr>
        <p:blipFill>
          <a:blip r:embed="rId3"/>
          <a:stretch>
            <a:fillRect/>
          </a:stretch>
        </p:blipFill>
        <p:spPr>
          <a:xfrm>
            <a:off x="0" y="1300542"/>
            <a:ext cx="5669771" cy="5590517"/>
          </a:xfrm>
          <a:prstGeom prst="rect">
            <a:avLst/>
          </a:prstGeom>
        </p:spPr>
      </p:pic>
      <p:grpSp>
        <p:nvGrpSpPr>
          <p:cNvPr id="16" name="Group 15">
            <a:extLst>
              <a:ext uri="{FF2B5EF4-FFF2-40B4-BE49-F238E27FC236}">
                <a16:creationId xmlns:a16="http://schemas.microsoft.com/office/drawing/2014/main" id="{F55F1F83-BD26-46F2-B228-45E58E8C99E0}"/>
              </a:ext>
            </a:extLst>
          </p:cNvPr>
          <p:cNvGrpSpPr/>
          <p:nvPr/>
        </p:nvGrpSpPr>
        <p:grpSpPr>
          <a:xfrm>
            <a:off x="5924558" y="1163706"/>
            <a:ext cx="5634090" cy="1681132"/>
            <a:chOff x="76504" y="514663"/>
            <a:chExt cx="7485060" cy="5687287"/>
          </a:xfrm>
          <a:solidFill>
            <a:schemeClr val="bg1"/>
          </a:solidFill>
        </p:grpSpPr>
        <p:sp>
          <p:nvSpPr>
            <p:cNvPr id="17" name="Rectangle: Rounded Corners 16">
              <a:extLst>
                <a:ext uri="{FF2B5EF4-FFF2-40B4-BE49-F238E27FC236}">
                  <a16:creationId xmlns:a16="http://schemas.microsoft.com/office/drawing/2014/main" id="{4C7DB283-BB41-44B8-8BF6-EF323483FABD}"/>
                </a:ext>
              </a:extLst>
            </p:cNvPr>
            <p:cNvSpPr/>
            <p:nvPr/>
          </p:nvSpPr>
          <p:spPr>
            <a:xfrm>
              <a:off x="139597" y="564703"/>
              <a:ext cx="7364501" cy="5587207"/>
            </a:xfrm>
            <a:custGeom>
              <a:avLst/>
              <a:gdLst>
                <a:gd name="connsiteX0" fmla="*/ 0 w 5543344"/>
                <a:gd name="connsiteY0" fmla="*/ 214751 h 1651549"/>
                <a:gd name="connsiteX1" fmla="*/ 214751 w 5543344"/>
                <a:gd name="connsiteY1" fmla="*/ 0 h 1651549"/>
                <a:gd name="connsiteX2" fmla="*/ 834094 w 5543344"/>
                <a:gd name="connsiteY2" fmla="*/ 0 h 1651549"/>
                <a:gd name="connsiteX3" fmla="*/ 1402299 w 5543344"/>
                <a:gd name="connsiteY3" fmla="*/ 0 h 1651549"/>
                <a:gd name="connsiteX4" fmla="*/ 2021642 w 5543344"/>
                <a:gd name="connsiteY4" fmla="*/ 0 h 1651549"/>
                <a:gd name="connsiteX5" fmla="*/ 2589847 w 5543344"/>
                <a:gd name="connsiteY5" fmla="*/ 0 h 1651549"/>
                <a:gd name="connsiteX6" fmla="*/ 3158051 w 5543344"/>
                <a:gd name="connsiteY6" fmla="*/ 0 h 1651549"/>
                <a:gd name="connsiteX7" fmla="*/ 3777394 w 5543344"/>
                <a:gd name="connsiteY7" fmla="*/ 0 h 1651549"/>
                <a:gd name="connsiteX8" fmla="*/ 4243322 w 5543344"/>
                <a:gd name="connsiteY8" fmla="*/ 0 h 1651549"/>
                <a:gd name="connsiteX9" fmla="*/ 4760388 w 5543344"/>
                <a:gd name="connsiteY9" fmla="*/ 0 h 1651549"/>
                <a:gd name="connsiteX10" fmla="*/ 5328593 w 5543344"/>
                <a:gd name="connsiteY10" fmla="*/ 0 h 1651549"/>
                <a:gd name="connsiteX11" fmla="*/ 5543344 w 5543344"/>
                <a:gd name="connsiteY11" fmla="*/ 214751 h 1651549"/>
                <a:gd name="connsiteX12" fmla="*/ 5543344 w 5543344"/>
                <a:gd name="connsiteY12" fmla="*/ 597659 h 1651549"/>
                <a:gd name="connsiteX13" fmla="*/ 5543344 w 5543344"/>
                <a:gd name="connsiteY13" fmla="*/ 1017229 h 1651549"/>
                <a:gd name="connsiteX14" fmla="*/ 5543344 w 5543344"/>
                <a:gd name="connsiteY14" fmla="*/ 1436798 h 1651549"/>
                <a:gd name="connsiteX15" fmla="*/ 5328593 w 5543344"/>
                <a:gd name="connsiteY15" fmla="*/ 1651549 h 1651549"/>
                <a:gd name="connsiteX16" fmla="*/ 4709250 w 5543344"/>
                <a:gd name="connsiteY16" fmla="*/ 1651549 h 1651549"/>
                <a:gd name="connsiteX17" fmla="*/ 4192184 w 5543344"/>
                <a:gd name="connsiteY17" fmla="*/ 1651549 h 1651549"/>
                <a:gd name="connsiteX18" fmla="*/ 3726256 w 5543344"/>
                <a:gd name="connsiteY18" fmla="*/ 1651549 h 1651549"/>
                <a:gd name="connsiteX19" fmla="*/ 3260328 w 5543344"/>
                <a:gd name="connsiteY19" fmla="*/ 1651549 h 1651549"/>
                <a:gd name="connsiteX20" fmla="*/ 2743262 w 5543344"/>
                <a:gd name="connsiteY20" fmla="*/ 1651549 h 1651549"/>
                <a:gd name="connsiteX21" fmla="*/ 2123919 w 5543344"/>
                <a:gd name="connsiteY21" fmla="*/ 1651549 h 1651549"/>
                <a:gd name="connsiteX22" fmla="*/ 1657991 w 5543344"/>
                <a:gd name="connsiteY22" fmla="*/ 1651549 h 1651549"/>
                <a:gd name="connsiteX23" fmla="*/ 1089786 w 5543344"/>
                <a:gd name="connsiteY23" fmla="*/ 1651549 h 1651549"/>
                <a:gd name="connsiteX24" fmla="*/ 214751 w 5543344"/>
                <a:gd name="connsiteY24" fmla="*/ 1651549 h 1651549"/>
                <a:gd name="connsiteX25" fmla="*/ 0 w 5543344"/>
                <a:gd name="connsiteY25" fmla="*/ 1436798 h 1651549"/>
                <a:gd name="connsiteX26" fmla="*/ 0 w 5543344"/>
                <a:gd name="connsiteY26" fmla="*/ 1017229 h 1651549"/>
                <a:gd name="connsiteX27" fmla="*/ 0 w 5543344"/>
                <a:gd name="connsiteY27" fmla="*/ 609880 h 1651549"/>
                <a:gd name="connsiteX28" fmla="*/ 0 w 5543344"/>
                <a:gd name="connsiteY28" fmla="*/ 214751 h 165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43344" h="1651549" fill="none" extrusionOk="0">
                  <a:moveTo>
                    <a:pt x="0" y="214751"/>
                  </a:moveTo>
                  <a:cubicBezTo>
                    <a:pt x="-8491" y="112823"/>
                    <a:pt x="83184" y="20159"/>
                    <a:pt x="214751" y="0"/>
                  </a:cubicBezTo>
                  <a:cubicBezTo>
                    <a:pt x="510958" y="-30425"/>
                    <a:pt x="705465" y="59039"/>
                    <a:pt x="834094" y="0"/>
                  </a:cubicBezTo>
                  <a:cubicBezTo>
                    <a:pt x="962723" y="-59039"/>
                    <a:pt x="1164773" y="56400"/>
                    <a:pt x="1402299" y="0"/>
                  </a:cubicBezTo>
                  <a:cubicBezTo>
                    <a:pt x="1639825" y="-56400"/>
                    <a:pt x="1841845" y="6312"/>
                    <a:pt x="2021642" y="0"/>
                  </a:cubicBezTo>
                  <a:cubicBezTo>
                    <a:pt x="2201439" y="-6312"/>
                    <a:pt x="2421442" y="62556"/>
                    <a:pt x="2589847" y="0"/>
                  </a:cubicBezTo>
                  <a:cubicBezTo>
                    <a:pt x="2758253" y="-62556"/>
                    <a:pt x="3009622" y="13013"/>
                    <a:pt x="3158051" y="0"/>
                  </a:cubicBezTo>
                  <a:cubicBezTo>
                    <a:pt x="3306480" y="-13013"/>
                    <a:pt x="3500612" y="36914"/>
                    <a:pt x="3777394" y="0"/>
                  </a:cubicBezTo>
                  <a:cubicBezTo>
                    <a:pt x="4054176" y="-36914"/>
                    <a:pt x="4072223" y="48783"/>
                    <a:pt x="4243322" y="0"/>
                  </a:cubicBezTo>
                  <a:cubicBezTo>
                    <a:pt x="4414421" y="-48783"/>
                    <a:pt x="4544036" y="21014"/>
                    <a:pt x="4760388" y="0"/>
                  </a:cubicBezTo>
                  <a:cubicBezTo>
                    <a:pt x="4976740" y="-21014"/>
                    <a:pt x="5124526" y="19494"/>
                    <a:pt x="5328593" y="0"/>
                  </a:cubicBezTo>
                  <a:cubicBezTo>
                    <a:pt x="5465154" y="-22068"/>
                    <a:pt x="5533443" y="98211"/>
                    <a:pt x="5543344" y="214751"/>
                  </a:cubicBezTo>
                  <a:cubicBezTo>
                    <a:pt x="5566603" y="305572"/>
                    <a:pt x="5529636" y="494758"/>
                    <a:pt x="5543344" y="597659"/>
                  </a:cubicBezTo>
                  <a:cubicBezTo>
                    <a:pt x="5557052" y="700560"/>
                    <a:pt x="5543005" y="923283"/>
                    <a:pt x="5543344" y="1017229"/>
                  </a:cubicBezTo>
                  <a:cubicBezTo>
                    <a:pt x="5543683" y="1111175"/>
                    <a:pt x="5524549" y="1271027"/>
                    <a:pt x="5543344" y="1436798"/>
                  </a:cubicBezTo>
                  <a:cubicBezTo>
                    <a:pt x="5537231" y="1559785"/>
                    <a:pt x="5449826" y="1659293"/>
                    <a:pt x="5328593" y="1651549"/>
                  </a:cubicBezTo>
                  <a:cubicBezTo>
                    <a:pt x="5130086" y="1675140"/>
                    <a:pt x="4860037" y="1596258"/>
                    <a:pt x="4709250" y="1651549"/>
                  </a:cubicBezTo>
                  <a:cubicBezTo>
                    <a:pt x="4558463" y="1706840"/>
                    <a:pt x="4407173" y="1635113"/>
                    <a:pt x="4192184" y="1651549"/>
                  </a:cubicBezTo>
                  <a:cubicBezTo>
                    <a:pt x="3977195" y="1667985"/>
                    <a:pt x="3922509" y="1621809"/>
                    <a:pt x="3726256" y="1651549"/>
                  </a:cubicBezTo>
                  <a:cubicBezTo>
                    <a:pt x="3530003" y="1681289"/>
                    <a:pt x="3428406" y="1638378"/>
                    <a:pt x="3260328" y="1651549"/>
                  </a:cubicBezTo>
                  <a:cubicBezTo>
                    <a:pt x="3092250" y="1664720"/>
                    <a:pt x="2975422" y="1642012"/>
                    <a:pt x="2743262" y="1651549"/>
                  </a:cubicBezTo>
                  <a:cubicBezTo>
                    <a:pt x="2511102" y="1661086"/>
                    <a:pt x="2427888" y="1623104"/>
                    <a:pt x="2123919" y="1651549"/>
                  </a:cubicBezTo>
                  <a:cubicBezTo>
                    <a:pt x="1819950" y="1679994"/>
                    <a:pt x="1789822" y="1618258"/>
                    <a:pt x="1657991" y="1651549"/>
                  </a:cubicBezTo>
                  <a:cubicBezTo>
                    <a:pt x="1526160" y="1684840"/>
                    <a:pt x="1238218" y="1589560"/>
                    <a:pt x="1089786" y="1651549"/>
                  </a:cubicBezTo>
                  <a:cubicBezTo>
                    <a:pt x="941354" y="1713538"/>
                    <a:pt x="480380" y="1625050"/>
                    <a:pt x="214751" y="1651549"/>
                  </a:cubicBezTo>
                  <a:cubicBezTo>
                    <a:pt x="73198" y="1635955"/>
                    <a:pt x="-11490" y="1554739"/>
                    <a:pt x="0" y="1436798"/>
                  </a:cubicBezTo>
                  <a:cubicBezTo>
                    <a:pt x="-45258" y="1335571"/>
                    <a:pt x="37541" y="1149516"/>
                    <a:pt x="0" y="1017229"/>
                  </a:cubicBezTo>
                  <a:cubicBezTo>
                    <a:pt x="-37541" y="884942"/>
                    <a:pt x="24401" y="803858"/>
                    <a:pt x="0" y="609880"/>
                  </a:cubicBezTo>
                  <a:cubicBezTo>
                    <a:pt x="-24401" y="415902"/>
                    <a:pt x="22084" y="332459"/>
                    <a:pt x="0" y="214751"/>
                  </a:cubicBezTo>
                  <a:close/>
                </a:path>
                <a:path w="5543344" h="1651549" stroke="0" extrusionOk="0">
                  <a:moveTo>
                    <a:pt x="0" y="214751"/>
                  </a:moveTo>
                  <a:cubicBezTo>
                    <a:pt x="-21876" y="115845"/>
                    <a:pt x="93276" y="14916"/>
                    <a:pt x="214751" y="0"/>
                  </a:cubicBezTo>
                  <a:cubicBezTo>
                    <a:pt x="450950" y="-15285"/>
                    <a:pt x="633092" y="17326"/>
                    <a:pt x="885233" y="0"/>
                  </a:cubicBezTo>
                  <a:cubicBezTo>
                    <a:pt x="1137374" y="-17326"/>
                    <a:pt x="1196199" y="51641"/>
                    <a:pt x="1453437" y="0"/>
                  </a:cubicBezTo>
                  <a:cubicBezTo>
                    <a:pt x="1710675" y="-51641"/>
                    <a:pt x="1720916" y="21969"/>
                    <a:pt x="1919365" y="0"/>
                  </a:cubicBezTo>
                  <a:cubicBezTo>
                    <a:pt x="2117814" y="-21969"/>
                    <a:pt x="2274626" y="50547"/>
                    <a:pt x="2487570" y="0"/>
                  </a:cubicBezTo>
                  <a:cubicBezTo>
                    <a:pt x="2700515" y="-50547"/>
                    <a:pt x="2755142" y="34021"/>
                    <a:pt x="2902359" y="0"/>
                  </a:cubicBezTo>
                  <a:cubicBezTo>
                    <a:pt x="3049576" y="-34021"/>
                    <a:pt x="3260790" y="18788"/>
                    <a:pt x="3419425" y="0"/>
                  </a:cubicBezTo>
                  <a:cubicBezTo>
                    <a:pt x="3578060" y="-18788"/>
                    <a:pt x="3772897" y="18132"/>
                    <a:pt x="3987630" y="0"/>
                  </a:cubicBezTo>
                  <a:cubicBezTo>
                    <a:pt x="4202364" y="-18132"/>
                    <a:pt x="4441948" y="55864"/>
                    <a:pt x="4555835" y="0"/>
                  </a:cubicBezTo>
                  <a:cubicBezTo>
                    <a:pt x="4669723" y="-55864"/>
                    <a:pt x="4945374" y="72742"/>
                    <a:pt x="5328593" y="0"/>
                  </a:cubicBezTo>
                  <a:cubicBezTo>
                    <a:pt x="5447159" y="-8699"/>
                    <a:pt x="5512525" y="93399"/>
                    <a:pt x="5543344" y="214751"/>
                  </a:cubicBezTo>
                  <a:cubicBezTo>
                    <a:pt x="5561924" y="400158"/>
                    <a:pt x="5541824" y="549350"/>
                    <a:pt x="5543344" y="634320"/>
                  </a:cubicBezTo>
                  <a:cubicBezTo>
                    <a:pt x="5544864" y="719290"/>
                    <a:pt x="5528958" y="883432"/>
                    <a:pt x="5543344" y="1029449"/>
                  </a:cubicBezTo>
                  <a:cubicBezTo>
                    <a:pt x="5557730" y="1175466"/>
                    <a:pt x="5497199" y="1306876"/>
                    <a:pt x="5543344" y="1436798"/>
                  </a:cubicBezTo>
                  <a:cubicBezTo>
                    <a:pt x="5575506" y="1553829"/>
                    <a:pt x="5438238" y="1633248"/>
                    <a:pt x="5328593" y="1651549"/>
                  </a:cubicBezTo>
                  <a:cubicBezTo>
                    <a:pt x="5145797" y="1688839"/>
                    <a:pt x="4950700" y="1639070"/>
                    <a:pt x="4811527" y="1651549"/>
                  </a:cubicBezTo>
                  <a:cubicBezTo>
                    <a:pt x="4672354" y="1664028"/>
                    <a:pt x="4478293" y="1621078"/>
                    <a:pt x="4345599" y="1651549"/>
                  </a:cubicBezTo>
                  <a:cubicBezTo>
                    <a:pt x="4212905" y="1682020"/>
                    <a:pt x="3991956" y="1605435"/>
                    <a:pt x="3675117" y="1651549"/>
                  </a:cubicBezTo>
                  <a:cubicBezTo>
                    <a:pt x="3358278" y="1697663"/>
                    <a:pt x="3419587" y="1599640"/>
                    <a:pt x="3209190" y="1651549"/>
                  </a:cubicBezTo>
                  <a:cubicBezTo>
                    <a:pt x="2998793" y="1703458"/>
                    <a:pt x="2853583" y="1613731"/>
                    <a:pt x="2589847" y="1651549"/>
                  </a:cubicBezTo>
                  <a:cubicBezTo>
                    <a:pt x="2326111" y="1689367"/>
                    <a:pt x="2178528" y="1620877"/>
                    <a:pt x="2021642" y="1651549"/>
                  </a:cubicBezTo>
                  <a:cubicBezTo>
                    <a:pt x="1864756" y="1682221"/>
                    <a:pt x="1583331" y="1588156"/>
                    <a:pt x="1402299" y="1651549"/>
                  </a:cubicBezTo>
                  <a:cubicBezTo>
                    <a:pt x="1221267" y="1714942"/>
                    <a:pt x="1063629" y="1608487"/>
                    <a:pt x="782956" y="1651549"/>
                  </a:cubicBezTo>
                  <a:cubicBezTo>
                    <a:pt x="502283" y="1694611"/>
                    <a:pt x="364996" y="1625283"/>
                    <a:pt x="214751" y="1651549"/>
                  </a:cubicBezTo>
                  <a:cubicBezTo>
                    <a:pt x="90748" y="1649870"/>
                    <a:pt x="-7658" y="1564513"/>
                    <a:pt x="0" y="1436798"/>
                  </a:cubicBezTo>
                  <a:cubicBezTo>
                    <a:pt x="-42588" y="1328075"/>
                    <a:pt x="44675" y="1156930"/>
                    <a:pt x="0" y="1053890"/>
                  </a:cubicBezTo>
                  <a:cubicBezTo>
                    <a:pt x="-44675" y="950850"/>
                    <a:pt x="27148" y="818425"/>
                    <a:pt x="0" y="683202"/>
                  </a:cubicBezTo>
                  <a:cubicBezTo>
                    <a:pt x="-27148" y="547979"/>
                    <a:pt x="45062" y="448812"/>
                    <a:pt x="0" y="214751"/>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774D0B52-18EB-4486-9D6C-D82F0761FFFF}"/>
                </a:ext>
              </a:extLst>
            </p:cNvPr>
            <p:cNvSpPr/>
            <p:nvPr/>
          </p:nvSpPr>
          <p:spPr>
            <a:xfrm>
              <a:off x="112903" y="514663"/>
              <a:ext cx="7364501" cy="5587207"/>
            </a:xfrm>
            <a:custGeom>
              <a:avLst/>
              <a:gdLst>
                <a:gd name="connsiteX0" fmla="*/ 0 w 5543344"/>
                <a:gd name="connsiteY0" fmla="*/ 214751 h 1651549"/>
                <a:gd name="connsiteX1" fmla="*/ 214751 w 5543344"/>
                <a:gd name="connsiteY1" fmla="*/ 0 h 1651549"/>
                <a:gd name="connsiteX2" fmla="*/ 834094 w 5543344"/>
                <a:gd name="connsiteY2" fmla="*/ 0 h 1651549"/>
                <a:gd name="connsiteX3" fmla="*/ 1402299 w 5543344"/>
                <a:gd name="connsiteY3" fmla="*/ 0 h 1651549"/>
                <a:gd name="connsiteX4" fmla="*/ 2021642 w 5543344"/>
                <a:gd name="connsiteY4" fmla="*/ 0 h 1651549"/>
                <a:gd name="connsiteX5" fmla="*/ 2589847 w 5543344"/>
                <a:gd name="connsiteY5" fmla="*/ 0 h 1651549"/>
                <a:gd name="connsiteX6" fmla="*/ 3158051 w 5543344"/>
                <a:gd name="connsiteY6" fmla="*/ 0 h 1651549"/>
                <a:gd name="connsiteX7" fmla="*/ 3777394 w 5543344"/>
                <a:gd name="connsiteY7" fmla="*/ 0 h 1651549"/>
                <a:gd name="connsiteX8" fmla="*/ 4243322 w 5543344"/>
                <a:gd name="connsiteY8" fmla="*/ 0 h 1651549"/>
                <a:gd name="connsiteX9" fmla="*/ 4760388 w 5543344"/>
                <a:gd name="connsiteY9" fmla="*/ 0 h 1651549"/>
                <a:gd name="connsiteX10" fmla="*/ 5328593 w 5543344"/>
                <a:gd name="connsiteY10" fmla="*/ 0 h 1651549"/>
                <a:gd name="connsiteX11" fmla="*/ 5543344 w 5543344"/>
                <a:gd name="connsiteY11" fmla="*/ 214751 h 1651549"/>
                <a:gd name="connsiteX12" fmla="*/ 5543344 w 5543344"/>
                <a:gd name="connsiteY12" fmla="*/ 597659 h 1651549"/>
                <a:gd name="connsiteX13" fmla="*/ 5543344 w 5543344"/>
                <a:gd name="connsiteY13" fmla="*/ 1017229 h 1651549"/>
                <a:gd name="connsiteX14" fmla="*/ 5543344 w 5543344"/>
                <a:gd name="connsiteY14" fmla="*/ 1436798 h 1651549"/>
                <a:gd name="connsiteX15" fmla="*/ 5328593 w 5543344"/>
                <a:gd name="connsiteY15" fmla="*/ 1651549 h 1651549"/>
                <a:gd name="connsiteX16" fmla="*/ 4709250 w 5543344"/>
                <a:gd name="connsiteY16" fmla="*/ 1651549 h 1651549"/>
                <a:gd name="connsiteX17" fmla="*/ 4192184 w 5543344"/>
                <a:gd name="connsiteY17" fmla="*/ 1651549 h 1651549"/>
                <a:gd name="connsiteX18" fmla="*/ 3726256 w 5543344"/>
                <a:gd name="connsiteY18" fmla="*/ 1651549 h 1651549"/>
                <a:gd name="connsiteX19" fmla="*/ 3260328 w 5543344"/>
                <a:gd name="connsiteY19" fmla="*/ 1651549 h 1651549"/>
                <a:gd name="connsiteX20" fmla="*/ 2743262 w 5543344"/>
                <a:gd name="connsiteY20" fmla="*/ 1651549 h 1651549"/>
                <a:gd name="connsiteX21" fmla="*/ 2123919 w 5543344"/>
                <a:gd name="connsiteY21" fmla="*/ 1651549 h 1651549"/>
                <a:gd name="connsiteX22" fmla="*/ 1657991 w 5543344"/>
                <a:gd name="connsiteY22" fmla="*/ 1651549 h 1651549"/>
                <a:gd name="connsiteX23" fmla="*/ 1089786 w 5543344"/>
                <a:gd name="connsiteY23" fmla="*/ 1651549 h 1651549"/>
                <a:gd name="connsiteX24" fmla="*/ 214751 w 5543344"/>
                <a:gd name="connsiteY24" fmla="*/ 1651549 h 1651549"/>
                <a:gd name="connsiteX25" fmla="*/ 0 w 5543344"/>
                <a:gd name="connsiteY25" fmla="*/ 1436798 h 1651549"/>
                <a:gd name="connsiteX26" fmla="*/ 0 w 5543344"/>
                <a:gd name="connsiteY26" fmla="*/ 1017229 h 1651549"/>
                <a:gd name="connsiteX27" fmla="*/ 0 w 5543344"/>
                <a:gd name="connsiteY27" fmla="*/ 609880 h 1651549"/>
                <a:gd name="connsiteX28" fmla="*/ 0 w 5543344"/>
                <a:gd name="connsiteY28" fmla="*/ 214751 h 165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43344" h="1651549" fill="none" extrusionOk="0">
                  <a:moveTo>
                    <a:pt x="0" y="214751"/>
                  </a:moveTo>
                  <a:cubicBezTo>
                    <a:pt x="-8491" y="112823"/>
                    <a:pt x="83184" y="20159"/>
                    <a:pt x="214751" y="0"/>
                  </a:cubicBezTo>
                  <a:cubicBezTo>
                    <a:pt x="510958" y="-30425"/>
                    <a:pt x="705465" y="59039"/>
                    <a:pt x="834094" y="0"/>
                  </a:cubicBezTo>
                  <a:cubicBezTo>
                    <a:pt x="962723" y="-59039"/>
                    <a:pt x="1164773" y="56400"/>
                    <a:pt x="1402299" y="0"/>
                  </a:cubicBezTo>
                  <a:cubicBezTo>
                    <a:pt x="1639825" y="-56400"/>
                    <a:pt x="1841845" y="6312"/>
                    <a:pt x="2021642" y="0"/>
                  </a:cubicBezTo>
                  <a:cubicBezTo>
                    <a:pt x="2201439" y="-6312"/>
                    <a:pt x="2421442" y="62556"/>
                    <a:pt x="2589847" y="0"/>
                  </a:cubicBezTo>
                  <a:cubicBezTo>
                    <a:pt x="2758253" y="-62556"/>
                    <a:pt x="3009622" y="13013"/>
                    <a:pt x="3158051" y="0"/>
                  </a:cubicBezTo>
                  <a:cubicBezTo>
                    <a:pt x="3306480" y="-13013"/>
                    <a:pt x="3500612" y="36914"/>
                    <a:pt x="3777394" y="0"/>
                  </a:cubicBezTo>
                  <a:cubicBezTo>
                    <a:pt x="4054176" y="-36914"/>
                    <a:pt x="4072223" y="48783"/>
                    <a:pt x="4243322" y="0"/>
                  </a:cubicBezTo>
                  <a:cubicBezTo>
                    <a:pt x="4414421" y="-48783"/>
                    <a:pt x="4544036" y="21014"/>
                    <a:pt x="4760388" y="0"/>
                  </a:cubicBezTo>
                  <a:cubicBezTo>
                    <a:pt x="4976740" y="-21014"/>
                    <a:pt x="5124526" y="19494"/>
                    <a:pt x="5328593" y="0"/>
                  </a:cubicBezTo>
                  <a:cubicBezTo>
                    <a:pt x="5465154" y="-22068"/>
                    <a:pt x="5533443" y="98211"/>
                    <a:pt x="5543344" y="214751"/>
                  </a:cubicBezTo>
                  <a:cubicBezTo>
                    <a:pt x="5566603" y="305572"/>
                    <a:pt x="5529636" y="494758"/>
                    <a:pt x="5543344" y="597659"/>
                  </a:cubicBezTo>
                  <a:cubicBezTo>
                    <a:pt x="5557052" y="700560"/>
                    <a:pt x="5543005" y="923283"/>
                    <a:pt x="5543344" y="1017229"/>
                  </a:cubicBezTo>
                  <a:cubicBezTo>
                    <a:pt x="5543683" y="1111175"/>
                    <a:pt x="5524549" y="1271027"/>
                    <a:pt x="5543344" y="1436798"/>
                  </a:cubicBezTo>
                  <a:cubicBezTo>
                    <a:pt x="5537231" y="1559785"/>
                    <a:pt x="5449826" y="1659293"/>
                    <a:pt x="5328593" y="1651549"/>
                  </a:cubicBezTo>
                  <a:cubicBezTo>
                    <a:pt x="5130086" y="1675140"/>
                    <a:pt x="4860037" y="1596258"/>
                    <a:pt x="4709250" y="1651549"/>
                  </a:cubicBezTo>
                  <a:cubicBezTo>
                    <a:pt x="4558463" y="1706840"/>
                    <a:pt x="4407173" y="1635113"/>
                    <a:pt x="4192184" y="1651549"/>
                  </a:cubicBezTo>
                  <a:cubicBezTo>
                    <a:pt x="3977195" y="1667985"/>
                    <a:pt x="3922509" y="1621809"/>
                    <a:pt x="3726256" y="1651549"/>
                  </a:cubicBezTo>
                  <a:cubicBezTo>
                    <a:pt x="3530003" y="1681289"/>
                    <a:pt x="3428406" y="1638378"/>
                    <a:pt x="3260328" y="1651549"/>
                  </a:cubicBezTo>
                  <a:cubicBezTo>
                    <a:pt x="3092250" y="1664720"/>
                    <a:pt x="2975422" y="1642012"/>
                    <a:pt x="2743262" y="1651549"/>
                  </a:cubicBezTo>
                  <a:cubicBezTo>
                    <a:pt x="2511102" y="1661086"/>
                    <a:pt x="2427888" y="1623104"/>
                    <a:pt x="2123919" y="1651549"/>
                  </a:cubicBezTo>
                  <a:cubicBezTo>
                    <a:pt x="1819950" y="1679994"/>
                    <a:pt x="1789822" y="1618258"/>
                    <a:pt x="1657991" y="1651549"/>
                  </a:cubicBezTo>
                  <a:cubicBezTo>
                    <a:pt x="1526160" y="1684840"/>
                    <a:pt x="1238218" y="1589560"/>
                    <a:pt x="1089786" y="1651549"/>
                  </a:cubicBezTo>
                  <a:cubicBezTo>
                    <a:pt x="941354" y="1713538"/>
                    <a:pt x="480380" y="1625050"/>
                    <a:pt x="214751" y="1651549"/>
                  </a:cubicBezTo>
                  <a:cubicBezTo>
                    <a:pt x="73198" y="1635955"/>
                    <a:pt x="-11490" y="1554739"/>
                    <a:pt x="0" y="1436798"/>
                  </a:cubicBezTo>
                  <a:cubicBezTo>
                    <a:pt x="-45258" y="1335571"/>
                    <a:pt x="37541" y="1149516"/>
                    <a:pt x="0" y="1017229"/>
                  </a:cubicBezTo>
                  <a:cubicBezTo>
                    <a:pt x="-37541" y="884942"/>
                    <a:pt x="24401" y="803858"/>
                    <a:pt x="0" y="609880"/>
                  </a:cubicBezTo>
                  <a:cubicBezTo>
                    <a:pt x="-24401" y="415902"/>
                    <a:pt x="22084" y="332459"/>
                    <a:pt x="0" y="214751"/>
                  </a:cubicBezTo>
                  <a:close/>
                </a:path>
                <a:path w="5543344" h="1651549" stroke="0" extrusionOk="0">
                  <a:moveTo>
                    <a:pt x="0" y="214751"/>
                  </a:moveTo>
                  <a:cubicBezTo>
                    <a:pt x="-21876" y="115845"/>
                    <a:pt x="93276" y="14916"/>
                    <a:pt x="214751" y="0"/>
                  </a:cubicBezTo>
                  <a:cubicBezTo>
                    <a:pt x="450950" y="-15285"/>
                    <a:pt x="633092" y="17326"/>
                    <a:pt x="885233" y="0"/>
                  </a:cubicBezTo>
                  <a:cubicBezTo>
                    <a:pt x="1137374" y="-17326"/>
                    <a:pt x="1196199" y="51641"/>
                    <a:pt x="1453437" y="0"/>
                  </a:cubicBezTo>
                  <a:cubicBezTo>
                    <a:pt x="1710675" y="-51641"/>
                    <a:pt x="1720916" y="21969"/>
                    <a:pt x="1919365" y="0"/>
                  </a:cubicBezTo>
                  <a:cubicBezTo>
                    <a:pt x="2117814" y="-21969"/>
                    <a:pt x="2274626" y="50547"/>
                    <a:pt x="2487570" y="0"/>
                  </a:cubicBezTo>
                  <a:cubicBezTo>
                    <a:pt x="2700515" y="-50547"/>
                    <a:pt x="2755142" y="34021"/>
                    <a:pt x="2902359" y="0"/>
                  </a:cubicBezTo>
                  <a:cubicBezTo>
                    <a:pt x="3049576" y="-34021"/>
                    <a:pt x="3260790" y="18788"/>
                    <a:pt x="3419425" y="0"/>
                  </a:cubicBezTo>
                  <a:cubicBezTo>
                    <a:pt x="3578060" y="-18788"/>
                    <a:pt x="3772897" y="18132"/>
                    <a:pt x="3987630" y="0"/>
                  </a:cubicBezTo>
                  <a:cubicBezTo>
                    <a:pt x="4202364" y="-18132"/>
                    <a:pt x="4441948" y="55864"/>
                    <a:pt x="4555835" y="0"/>
                  </a:cubicBezTo>
                  <a:cubicBezTo>
                    <a:pt x="4669723" y="-55864"/>
                    <a:pt x="4945374" y="72742"/>
                    <a:pt x="5328593" y="0"/>
                  </a:cubicBezTo>
                  <a:cubicBezTo>
                    <a:pt x="5447159" y="-8699"/>
                    <a:pt x="5512525" y="93399"/>
                    <a:pt x="5543344" y="214751"/>
                  </a:cubicBezTo>
                  <a:cubicBezTo>
                    <a:pt x="5561924" y="400158"/>
                    <a:pt x="5541824" y="549350"/>
                    <a:pt x="5543344" y="634320"/>
                  </a:cubicBezTo>
                  <a:cubicBezTo>
                    <a:pt x="5544864" y="719290"/>
                    <a:pt x="5528958" y="883432"/>
                    <a:pt x="5543344" y="1029449"/>
                  </a:cubicBezTo>
                  <a:cubicBezTo>
                    <a:pt x="5557730" y="1175466"/>
                    <a:pt x="5497199" y="1306876"/>
                    <a:pt x="5543344" y="1436798"/>
                  </a:cubicBezTo>
                  <a:cubicBezTo>
                    <a:pt x="5575506" y="1553829"/>
                    <a:pt x="5438238" y="1633248"/>
                    <a:pt x="5328593" y="1651549"/>
                  </a:cubicBezTo>
                  <a:cubicBezTo>
                    <a:pt x="5145797" y="1688839"/>
                    <a:pt x="4950700" y="1639070"/>
                    <a:pt x="4811527" y="1651549"/>
                  </a:cubicBezTo>
                  <a:cubicBezTo>
                    <a:pt x="4672354" y="1664028"/>
                    <a:pt x="4478293" y="1621078"/>
                    <a:pt x="4345599" y="1651549"/>
                  </a:cubicBezTo>
                  <a:cubicBezTo>
                    <a:pt x="4212905" y="1682020"/>
                    <a:pt x="3991956" y="1605435"/>
                    <a:pt x="3675117" y="1651549"/>
                  </a:cubicBezTo>
                  <a:cubicBezTo>
                    <a:pt x="3358278" y="1697663"/>
                    <a:pt x="3419587" y="1599640"/>
                    <a:pt x="3209190" y="1651549"/>
                  </a:cubicBezTo>
                  <a:cubicBezTo>
                    <a:pt x="2998793" y="1703458"/>
                    <a:pt x="2853583" y="1613731"/>
                    <a:pt x="2589847" y="1651549"/>
                  </a:cubicBezTo>
                  <a:cubicBezTo>
                    <a:pt x="2326111" y="1689367"/>
                    <a:pt x="2178528" y="1620877"/>
                    <a:pt x="2021642" y="1651549"/>
                  </a:cubicBezTo>
                  <a:cubicBezTo>
                    <a:pt x="1864756" y="1682221"/>
                    <a:pt x="1583331" y="1588156"/>
                    <a:pt x="1402299" y="1651549"/>
                  </a:cubicBezTo>
                  <a:cubicBezTo>
                    <a:pt x="1221267" y="1714942"/>
                    <a:pt x="1063629" y="1608487"/>
                    <a:pt x="782956" y="1651549"/>
                  </a:cubicBezTo>
                  <a:cubicBezTo>
                    <a:pt x="502283" y="1694611"/>
                    <a:pt x="364996" y="1625283"/>
                    <a:pt x="214751" y="1651549"/>
                  </a:cubicBezTo>
                  <a:cubicBezTo>
                    <a:pt x="90748" y="1649870"/>
                    <a:pt x="-7658" y="1564513"/>
                    <a:pt x="0" y="1436798"/>
                  </a:cubicBezTo>
                  <a:cubicBezTo>
                    <a:pt x="-42588" y="1328075"/>
                    <a:pt x="44675" y="1156930"/>
                    <a:pt x="0" y="1053890"/>
                  </a:cubicBezTo>
                  <a:cubicBezTo>
                    <a:pt x="-44675" y="950850"/>
                    <a:pt x="27148" y="818425"/>
                    <a:pt x="0" y="683202"/>
                  </a:cubicBezTo>
                  <a:cubicBezTo>
                    <a:pt x="-27148" y="547979"/>
                    <a:pt x="45062" y="448812"/>
                    <a:pt x="0" y="214751"/>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19A16BC-84BE-44EB-B298-9871DFA6344F}"/>
                </a:ext>
              </a:extLst>
            </p:cNvPr>
            <p:cNvSpPr/>
            <p:nvPr/>
          </p:nvSpPr>
          <p:spPr>
            <a:xfrm>
              <a:off x="197063" y="557879"/>
              <a:ext cx="7364501" cy="5587207"/>
            </a:xfrm>
            <a:custGeom>
              <a:avLst/>
              <a:gdLst>
                <a:gd name="connsiteX0" fmla="*/ 0 w 5543344"/>
                <a:gd name="connsiteY0" fmla="*/ 214751 h 1651549"/>
                <a:gd name="connsiteX1" fmla="*/ 214751 w 5543344"/>
                <a:gd name="connsiteY1" fmla="*/ 0 h 1651549"/>
                <a:gd name="connsiteX2" fmla="*/ 834094 w 5543344"/>
                <a:gd name="connsiteY2" fmla="*/ 0 h 1651549"/>
                <a:gd name="connsiteX3" fmla="*/ 1402299 w 5543344"/>
                <a:gd name="connsiteY3" fmla="*/ 0 h 1651549"/>
                <a:gd name="connsiteX4" fmla="*/ 2021642 w 5543344"/>
                <a:gd name="connsiteY4" fmla="*/ 0 h 1651549"/>
                <a:gd name="connsiteX5" fmla="*/ 2589847 w 5543344"/>
                <a:gd name="connsiteY5" fmla="*/ 0 h 1651549"/>
                <a:gd name="connsiteX6" fmla="*/ 3158051 w 5543344"/>
                <a:gd name="connsiteY6" fmla="*/ 0 h 1651549"/>
                <a:gd name="connsiteX7" fmla="*/ 3777394 w 5543344"/>
                <a:gd name="connsiteY7" fmla="*/ 0 h 1651549"/>
                <a:gd name="connsiteX8" fmla="*/ 4243322 w 5543344"/>
                <a:gd name="connsiteY8" fmla="*/ 0 h 1651549"/>
                <a:gd name="connsiteX9" fmla="*/ 4760388 w 5543344"/>
                <a:gd name="connsiteY9" fmla="*/ 0 h 1651549"/>
                <a:gd name="connsiteX10" fmla="*/ 5328593 w 5543344"/>
                <a:gd name="connsiteY10" fmla="*/ 0 h 1651549"/>
                <a:gd name="connsiteX11" fmla="*/ 5543344 w 5543344"/>
                <a:gd name="connsiteY11" fmla="*/ 214751 h 1651549"/>
                <a:gd name="connsiteX12" fmla="*/ 5543344 w 5543344"/>
                <a:gd name="connsiteY12" fmla="*/ 597659 h 1651549"/>
                <a:gd name="connsiteX13" fmla="*/ 5543344 w 5543344"/>
                <a:gd name="connsiteY13" fmla="*/ 1017229 h 1651549"/>
                <a:gd name="connsiteX14" fmla="*/ 5543344 w 5543344"/>
                <a:gd name="connsiteY14" fmla="*/ 1436798 h 1651549"/>
                <a:gd name="connsiteX15" fmla="*/ 5328593 w 5543344"/>
                <a:gd name="connsiteY15" fmla="*/ 1651549 h 1651549"/>
                <a:gd name="connsiteX16" fmla="*/ 4709250 w 5543344"/>
                <a:gd name="connsiteY16" fmla="*/ 1651549 h 1651549"/>
                <a:gd name="connsiteX17" fmla="*/ 4192184 w 5543344"/>
                <a:gd name="connsiteY17" fmla="*/ 1651549 h 1651549"/>
                <a:gd name="connsiteX18" fmla="*/ 3726256 w 5543344"/>
                <a:gd name="connsiteY18" fmla="*/ 1651549 h 1651549"/>
                <a:gd name="connsiteX19" fmla="*/ 3260328 w 5543344"/>
                <a:gd name="connsiteY19" fmla="*/ 1651549 h 1651549"/>
                <a:gd name="connsiteX20" fmla="*/ 2743262 w 5543344"/>
                <a:gd name="connsiteY20" fmla="*/ 1651549 h 1651549"/>
                <a:gd name="connsiteX21" fmla="*/ 2123919 w 5543344"/>
                <a:gd name="connsiteY21" fmla="*/ 1651549 h 1651549"/>
                <a:gd name="connsiteX22" fmla="*/ 1657991 w 5543344"/>
                <a:gd name="connsiteY22" fmla="*/ 1651549 h 1651549"/>
                <a:gd name="connsiteX23" fmla="*/ 1089786 w 5543344"/>
                <a:gd name="connsiteY23" fmla="*/ 1651549 h 1651549"/>
                <a:gd name="connsiteX24" fmla="*/ 214751 w 5543344"/>
                <a:gd name="connsiteY24" fmla="*/ 1651549 h 1651549"/>
                <a:gd name="connsiteX25" fmla="*/ 0 w 5543344"/>
                <a:gd name="connsiteY25" fmla="*/ 1436798 h 1651549"/>
                <a:gd name="connsiteX26" fmla="*/ 0 w 5543344"/>
                <a:gd name="connsiteY26" fmla="*/ 1017229 h 1651549"/>
                <a:gd name="connsiteX27" fmla="*/ 0 w 5543344"/>
                <a:gd name="connsiteY27" fmla="*/ 609880 h 1651549"/>
                <a:gd name="connsiteX28" fmla="*/ 0 w 5543344"/>
                <a:gd name="connsiteY28" fmla="*/ 214751 h 165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43344" h="1651549" fill="none" extrusionOk="0">
                  <a:moveTo>
                    <a:pt x="0" y="214751"/>
                  </a:moveTo>
                  <a:cubicBezTo>
                    <a:pt x="-8491" y="112823"/>
                    <a:pt x="83184" y="20159"/>
                    <a:pt x="214751" y="0"/>
                  </a:cubicBezTo>
                  <a:cubicBezTo>
                    <a:pt x="510958" y="-30425"/>
                    <a:pt x="705465" y="59039"/>
                    <a:pt x="834094" y="0"/>
                  </a:cubicBezTo>
                  <a:cubicBezTo>
                    <a:pt x="962723" y="-59039"/>
                    <a:pt x="1164773" y="56400"/>
                    <a:pt x="1402299" y="0"/>
                  </a:cubicBezTo>
                  <a:cubicBezTo>
                    <a:pt x="1639825" y="-56400"/>
                    <a:pt x="1841845" y="6312"/>
                    <a:pt x="2021642" y="0"/>
                  </a:cubicBezTo>
                  <a:cubicBezTo>
                    <a:pt x="2201439" y="-6312"/>
                    <a:pt x="2421442" y="62556"/>
                    <a:pt x="2589847" y="0"/>
                  </a:cubicBezTo>
                  <a:cubicBezTo>
                    <a:pt x="2758253" y="-62556"/>
                    <a:pt x="3009622" y="13013"/>
                    <a:pt x="3158051" y="0"/>
                  </a:cubicBezTo>
                  <a:cubicBezTo>
                    <a:pt x="3306480" y="-13013"/>
                    <a:pt x="3500612" y="36914"/>
                    <a:pt x="3777394" y="0"/>
                  </a:cubicBezTo>
                  <a:cubicBezTo>
                    <a:pt x="4054176" y="-36914"/>
                    <a:pt x="4072223" y="48783"/>
                    <a:pt x="4243322" y="0"/>
                  </a:cubicBezTo>
                  <a:cubicBezTo>
                    <a:pt x="4414421" y="-48783"/>
                    <a:pt x="4544036" y="21014"/>
                    <a:pt x="4760388" y="0"/>
                  </a:cubicBezTo>
                  <a:cubicBezTo>
                    <a:pt x="4976740" y="-21014"/>
                    <a:pt x="5124526" y="19494"/>
                    <a:pt x="5328593" y="0"/>
                  </a:cubicBezTo>
                  <a:cubicBezTo>
                    <a:pt x="5465154" y="-22068"/>
                    <a:pt x="5533443" y="98211"/>
                    <a:pt x="5543344" y="214751"/>
                  </a:cubicBezTo>
                  <a:cubicBezTo>
                    <a:pt x="5566603" y="305572"/>
                    <a:pt x="5529636" y="494758"/>
                    <a:pt x="5543344" y="597659"/>
                  </a:cubicBezTo>
                  <a:cubicBezTo>
                    <a:pt x="5557052" y="700560"/>
                    <a:pt x="5543005" y="923283"/>
                    <a:pt x="5543344" y="1017229"/>
                  </a:cubicBezTo>
                  <a:cubicBezTo>
                    <a:pt x="5543683" y="1111175"/>
                    <a:pt x="5524549" y="1271027"/>
                    <a:pt x="5543344" y="1436798"/>
                  </a:cubicBezTo>
                  <a:cubicBezTo>
                    <a:pt x="5537231" y="1559785"/>
                    <a:pt x="5449826" y="1659293"/>
                    <a:pt x="5328593" y="1651549"/>
                  </a:cubicBezTo>
                  <a:cubicBezTo>
                    <a:pt x="5130086" y="1675140"/>
                    <a:pt x="4860037" y="1596258"/>
                    <a:pt x="4709250" y="1651549"/>
                  </a:cubicBezTo>
                  <a:cubicBezTo>
                    <a:pt x="4558463" y="1706840"/>
                    <a:pt x="4407173" y="1635113"/>
                    <a:pt x="4192184" y="1651549"/>
                  </a:cubicBezTo>
                  <a:cubicBezTo>
                    <a:pt x="3977195" y="1667985"/>
                    <a:pt x="3922509" y="1621809"/>
                    <a:pt x="3726256" y="1651549"/>
                  </a:cubicBezTo>
                  <a:cubicBezTo>
                    <a:pt x="3530003" y="1681289"/>
                    <a:pt x="3428406" y="1638378"/>
                    <a:pt x="3260328" y="1651549"/>
                  </a:cubicBezTo>
                  <a:cubicBezTo>
                    <a:pt x="3092250" y="1664720"/>
                    <a:pt x="2975422" y="1642012"/>
                    <a:pt x="2743262" y="1651549"/>
                  </a:cubicBezTo>
                  <a:cubicBezTo>
                    <a:pt x="2511102" y="1661086"/>
                    <a:pt x="2427888" y="1623104"/>
                    <a:pt x="2123919" y="1651549"/>
                  </a:cubicBezTo>
                  <a:cubicBezTo>
                    <a:pt x="1819950" y="1679994"/>
                    <a:pt x="1789822" y="1618258"/>
                    <a:pt x="1657991" y="1651549"/>
                  </a:cubicBezTo>
                  <a:cubicBezTo>
                    <a:pt x="1526160" y="1684840"/>
                    <a:pt x="1238218" y="1589560"/>
                    <a:pt x="1089786" y="1651549"/>
                  </a:cubicBezTo>
                  <a:cubicBezTo>
                    <a:pt x="941354" y="1713538"/>
                    <a:pt x="480380" y="1625050"/>
                    <a:pt x="214751" y="1651549"/>
                  </a:cubicBezTo>
                  <a:cubicBezTo>
                    <a:pt x="73198" y="1635955"/>
                    <a:pt x="-11490" y="1554739"/>
                    <a:pt x="0" y="1436798"/>
                  </a:cubicBezTo>
                  <a:cubicBezTo>
                    <a:pt x="-45258" y="1335571"/>
                    <a:pt x="37541" y="1149516"/>
                    <a:pt x="0" y="1017229"/>
                  </a:cubicBezTo>
                  <a:cubicBezTo>
                    <a:pt x="-37541" y="884942"/>
                    <a:pt x="24401" y="803858"/>
                    <a:pt x="0" y="609880"/>
                  </a:cubicBezTo>
                  <a:cubicBezTo>
                    <a:pt x="-24401" y="415902"/>
                    <a:pt x="22084" y="332459"/>
                    <a:pt x="0" y="214751"/>
                  </a:cubicBezTo>
                  <a:close/>
                </a:path>
                <a:path w="5543344" h="1651549" stroke="0" extrusionOk="0">
                  <a:moveTo>
                    <a:pt x="0" y="214751"/>
                  </a:moveTo>
                  <a:cubicBezTo>
                    <a:pt x="-21876" y="115845"/>
                    <a:pt x="93276" y="14916"/>
                    <a:pt x="214751" y="0"/>
                  </a:cubicBezTo>
                  <a:cubicBezTo>
                    <a:pt x="450950" y="-15285"/>
                    <a:pt x="633092" y="17326"/>
                    <a:pt x="885233" y="0"/>
                  </a:cubicBezTo>
                  <a:cubicBezTo>
                    <a:pt x="1137374" y="-17326"/>
                    <a:pt x="1196199" y="51641"/>
                    <a:pt x="1453437" y="0"/>
                  </a:cubicBezTo>
                  <a:cubicBezTo>
                    <a:pt x="1710675" y="-51641"/>
                    <a:pt x="1720916" y="21969"/>
                    <a:pt x="1919365" y="0"/>
                  </a:cubicBezTo>
                  <a:cubicBezTo>
                    <a:pt x="2117814" y="-21969"/>
                    <a:pt x="2274626" y="50547"/>
                    <a:pt x="2487570" y="0"/>
                  </a:cubicBezTo>
                  <a:cubicBezTo>
                    <a:pt x="2700515" y="-50547"/>
                    <a:pt x="2755142" y="34021"/>
                    <a:pt x="2902359" y="0"/>
                  </a:cubicBezTo>
                  <a:cubicBezTo>
                    <a:pt x="3049576" y="-34021"/>
                    <a:pt x="3260790" y="18788"/>
                    <a:pt x="3419425" y="0"/>
                  </a:cubicBezTo>
                  <a:cubicBezTo>
                    <a:pt x="3578060" y="-18788"/>
                    <a:pt x="3772897" y="18132"/>
                    <a:pt x="3987630" y="0"/>
                  </a:cubicBezTo>
                  <a:cubicBezTo>
                    <a:pt x="4202364" y="-18132"/>
                    <a:pt x="4441948" y="55864"/>
                    <a:pt x="4555835" y="0"/>
                  </a:cubicBezTo>
                  <a:cubicBezTo>
                    <a:pt x="4669723" y="-55864"/>
                    <a:pt x="4945374" y="72742"/>
                    <a:pt x="5328593" y="0"/>
                  </a:cubicBezTo>
                  <a:cubicBezTo>
                    <a:pt x="5447159" y="-8699"/>
                    <a:pt x="5512525" y="93399"/>
                    <a:pt x="5543344" y="214751"/>
                  </a:cubicBezTo>
                  <a:cubicBezTo>
                    <a:pt x="5561924" y="400158"/>
                    <a:pt x="5541824" y="549350"/>
                    <a:pt x="5543344" y="634320"/>
                  </a:cubicBezTo>
                  <a:cubicBezTo>
                    <a:pt x="5544864" y="719290"/>
                    <a:pt x="5528958" y="883432"/>
                    <a:pt x="5543344" y="1029449"/>
                  </a:cubicBezTo>
                  <a:cubicBezTo>
                    <a:pt x="5557730" y="1175466"/>
                    <a:pt x="5497199" y="1306876"/>
                    <a:pt x="5543344" y="1436798"/>
                  </a:cubicBezTo>
                  <a:cubicBezTo>
                    <a:pt x="5575506" y="1553829"/>
                    <a:pt x="5438238" y="1633248"/>
                    <a:pt x="5328593" y="1651549"/>
                  </a:cubicBezTo>
                  <a:cubicBezTo>
                    <a:pt x="5145797" y="1688839"/>
                    <a:pt x="4950700" y="1639070"/>
                    <a:pt x="4811527" y="1651549"/>
                  </a:cubicBezTo>
                  <a:cubicBezTo>
                    <a:pt x="4672354" y="1664028"/>
                    <a:pt x="4478293" y="1621078"/>
                    <a:pt x="4345599" y="1651549"/>
                  </a:cubicBezTo>
                  <a:cubicBezTo>
                    <a:pt x="4212905" y="1682020"/>
                    <a:pt x="3991956" y="1605435"/>
                    <a:pt x="3675117" y="1651549"/>
                  </a:cubicBezTo>
                  <a:cubicBezTo>
                    <a:pt x="3358278" y="1697663"/>
                    <a:pt x="3419587" y="1599640"/>
                    <a:pt x="3209190" y="1651549"/>
                  </a:cubicBezTo>
                  <a:cubicBezTo>
                    <a:pt x="2998793" y="1703458"/>
                    <a:pt x="2853583" y="1613731"/>
                    <a:pt x="2589847" y="1651549"/>
                  </a:cubicBezTo>
                  <a:cubicBezTo>
                    <a:pt x="2326111" y="1689367"/>
                    <a:pt x="2178528" y="1620877"/>
                    <a:pt x="2021642" y="1651549"/>
                  </a:cubicBezTo>
                  <a:cubicBezTo>
                    <a:pt x="1864756" y="1682221"/>
                    <a:pt x="1583331" y="1588156"/>
                    <a:pt x="1402299" y="1651549"/>
                  </a:cubicBezTo>
                  <a:cubicBezTo>
                    <a:pt x="1221267" y="1714942"/>
                    <a:pt x="1063629" y="1608487"/>
                    <a:pt x="782956" y="1651549"/>
                  </a:cubicBezTo>
                  <a:cubicBezTo>
                    <a:pt x="502283" y="1694611"/>
                    <a:pt x="364996" y="1625283"/>
                    <a:pt x="214751" y="1651549"/>
                  </a:cubicBezTo>
                  <a:cubicBezTo>
                    <a:pt x="90748" y="1649870"/>
                    <a:pt x="-7658" y="1564513"/>
                    <a:pt x="0" y="1436798"/>
                  </a:cubicBezTo>
                  <a:cubicBezTo>
                    <a:pt x="-42588" y="1328075"/>
                    <a:pt x="44675" y="1156930"/>
                    <a:pt x="0" y="1053890"/>
                  </a:cubicBezTo>
                  <a:cubicBezTo>
                    <a:pt x="-44675" y="950850"/>
                    <a:pt x="27148" y="818425"/>
                    <a:pt x="0" y="683202"/>
                  </a:cubicBezTo>
                  <a:cubicBezTo>
                    <a:pt x="-27148" y="547979"/>
                    <a:pt x="45062" y="448812"/>
                    <a:pt x="0" y="214751"/>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ADB99475-9518-4EF4-B8DD-5E796A693DAF}"/>
                </a:ext>
              </a:extLst>
            </p:cNvPr>
            <p:cNvSpPr/>
            <p:nvPr/>
          </p:nvSpPr>
          <p:spPr>
            <a:xfrm>
              <a:off x="76504" y="614743"/>
              <a:ext cx="7364501" cy="5587207"/>
            </a:xfrm>
            <a:custGeom>
              <a:avLst/>
              <a:gdLst>
                <a:gd name="connsiteX0" fmla="*/ 0 w 5543344"/>
                <a:gd name="connsiteY0" fmla="*/ 214751 h 1651549"/>
                <a:gd name="connsiteX1" fmla="*/ 214751 w 5543344"/>
                <a:gd name="connsiteY1" fmla="*/ 0 h 1651549"/>
                <a:gd name="connsiteX2" fmla="*/ 885233 w 5543344"/>
                <a:gd name="connsiteY2" fmla="*/ 0 h 1651549"/>
                <a:gd name="connsiteX3" fmla="*/ 1453437 w 5543344"/>
                <a:gd name="connsiteY3" fmla="*/ 0 h 1651549"/>
                <a:gd name="connsiteX4" fmla="*/ 1919365 w 5543344"/>
                <a:gd name="connsiteY4" fmla="*/ 0 h 1651549"/>
                <a:gd name="connsiteX5" fmla="*/ 2487570 w 5543344"/>
                <a:gd name="connsiteY5" fmla="*/ 0 h 1651549"/>
                <a:gd name="connsiteX6" fmla="*/ 2902359 w 5543344"/>
                <a:gd name="connsiteY6" fmla="*/ 0 h 1651549"/>
                <a:gd name="connsiteX7" fmla="*/ 3419425 w 5543344"/>
                <a:gd name="connsiteY7" fmla="*/ 0 h 1651549"/>
                <a:gd name="connsiteX8" fmla="*/ 3987630 w 5543344"/>
                <a:gd name="connsiteY8" fmla="*/ 0 h 1651549"/>
                <a:gd name="connsiteX9" fmla="*/ 4555835 w 5543344"/>
                <a:gd name="connsiteY9" fmla="*/ 0 h 1651549"/>
                <a:gd name="connsiteX10" fmla="*/ 5328593 w 5543344"/>
                <a:gd name="connsiteY10" fmla="*/ 0 h 1651549"/>
                <a:gd name="connsiteX11" fmla="*/ 5543344 w 5543344"/>
                <a:gd name="connsiteY11" fmla="*/ 214751 h 1651549"/>
                <a:gd name="connsiteX12" fmla="*/ 5543344 w 5543344"/>
                <a:gd name="connsiteY12" fmla="*/ 634320 h 1651549"/>
                <a:gd name="connsiteX13" fmla="*/ 5543344 w 5543344"/>
                <a:gd name="connsiteY13" fmla="*/ 1029449 h 1651549"/>
                <a:gd name="connsiteX14" fmla="*/ 5543344 w 5543344"/>
                <a:gd name="connsiteY14" fmla="*/ 1436798 h 1651549"/>
                <a:gd name="connsiteX15" fmla="*/ 5328593 w 5543344"/>
                <a:gd name="connsiteY15" fmla="*/ 1651549 h 1651549"/>
                <a:gd name="connsiteX16" fmla="*/ 4811527 w 5543344"/>
                <a:gd name="connsiteY16" fmla="*/ 1651549 h 1651549"/>
                <a:gd name="connsiteX17" fmla="*/ 4345599 w 5543344"/>
                <a:gd name="connsiteY17" fmla="*/ 1651549 h 1651549"/>
                <a:gd name="connsiteX18" fmla="*/ 3675117 w 5543344"/>
                <a:gd name="connsiteY18" fmla="*/ 1651549 h 1651549"/>
                <a:gd name="connsiteX19" fmla="*/ 3209190 w 5543344"/>
                <a:gd name="connsiteY19" fmla="*/ 1651549 h 1651549"/>
                <a:gd name="connsiteX20" fmla="*/ 2589847 w 5543344"/>
                <a:gd name="connsiteY20" fmla="*/ 1651549 h 1651549"/>
                <a:gd name="connsiteX21" fmla="*/ 2021642 w 5543344"/>
                <a:gd name="connsiteY21" fmla="*/ 1651549 h 1651549"/>
                <a:gd name="connsiteX22" fmla="*/ 1402299 w 5543344"/>
                <a:gd name="connsiteY22" fmla="*/ 1651549 h 1651549"/>
                <a:gd name="connsiteX23" fmla="*/ 782956 w 5543344"/>
                <a:gd name="connsiteY23" fmla="*/ 1651549 h 1651549"/>
                <a:gd name="connsiteX24" fmla="*/ 214751 w 5543344"/>
                <a:gd name="connsiteY24" fmla="*/ 1651549 h 1651549"/>
                <a:gd name="connsiteX25" fmla="*/ 0 w 5543344"/>
                <a:gd name="connsiteY25" fmla="*/ 1436798 h 1651549"/>
                <a:gd name="connsiteX26" fmla="*/ 0 w 5543344"/>
                <a:gd name="connsiteY26" fmla="*/ 1053890 h 1651549"/>
                <a:gd name="connsiteX27" fmla="*/ 0 w 5543344"/>
                <a:gd name="connsiteY27" fmla="*/ 683202 h 1651549"/>
                <a:gd name="connsiteX28" fmla="*/ 0 w 5543344"/>
                <a:gd name="connsiteY28" fmla="*/ 214751 h 165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43344" h="1651549" extrusionOk="0">
                  <a:moveTo>
                    <a:pt x="0" y="214751"/>
                  </a:moveTo>
                  <a:cubicBezTo>
                    <a:pt x="-21876" y="115845"/>
                    <a:pt x="93276" y="14916"/>
                    <a:pt x="214751" y="0"/>
                  </a:cubicBezTo>
                  <a:cubicBezTo>
                    <a:pt x="450950" y="-15285"/>
                    <a:pt x="633092" y="17326"/>
                    <a:pt x="885233" y="0"/>
                  </a:cubicBezTo>
                  <a:cubicBezTo>
                    <a:pt x="1137374" y="-17326"/>
                    <a:pt x="1196199" y="51641"/>
                    <a:pt x="1453437" y="0"/>
                  </a:cubicBezTo>
                  <a:cubicBezTo>
                    <a:pt x="1710675" y="-51641"/>
                    <a:pt x="1720916" y="21969"/>
                    <a:pt x="1919365" y="0"/>
                  </a:cubicBezTo>
                  <a:cubicBezTo>
                    <a:pt x="2117814" y="-21969"/>
                    <a:pt x="2274626" y="50547"/>
                    <a:pt x="2487570" y="0"/>
                  </a:cubicBezTo>
                  <a:cubicBezTo>
                    <a:pt x="2700515" y="-50547"/>
                    <a:pt x="2755142" y="34021"/>
                    <a:pt x="2902359" y="0"/>
                  </a:cubicBezTo>
                  <a:cubicBezTo>
                    <a:pt x="3049576" y="-34021"/>
                    <a:pt x="3260790" y="18788"/>
                    <a:pt x="3419425" y="0"/>
                  </a:cubicBezTo>
                  <a:cubicBezTo>
                    <a:pt x="3578060" y="-18788"/>
                    <a:pt x="3772897" y="18132"/>
                    <a:pt x="3987630" y="0"/>
                  </a:cubicBezTo>
                  <a:cubicBezTo>
                    <a:pt x="4202364" y="-18132"/>
                    <a:pt x="4441948" y="55864"/>
                    <a:pt x="4555835" y="0"/>
                  </a:cubicBezTo>
                  <a:cubicBezTo>
                    <a:pt x="4669723" y="-55864"/>
                    <a:pt x="4945374" y="72742"/>
                    <a:pt x="5328593" y="0"/>
                  </a:cubicBezTo>
                  <a:cubicBezTo>
                    <a:pt x="5447159" y="-8699"/>
                    <a:pt x="5512525" y="93399"/>
                    <a:pt x="5543344" y="214751"/>
                  </a:cubicBezTo>
                  <a:cubicBezTo>
                    <a:pt x="5561924" y="400158"/>
                    <a:pt x="5541824" y="549350"/>
                    <a:pt x="5543344" y="634320"/>
                  </a:cubicBezTo>
                  <a:cubicBezTo>
                    <a:pt x="5544864" y="719290"/>
                    <a:pt x="5528958" y="883432"/>
                    <a:pt x="5543344" y="1029449"/>
                  </a:cubicBezTo>
                  <a:cubicBezTo>
                    <a:pt x="5557730" y="1175466"/>
                    <a:pt x="5497199" y="1306876"/>
                    <a:pt x="5543344" y="1436798"/>
                  </a:cubicBezTo>
                  <a:cubicBezTo>
                    <a:pt x="5575506" y="1553829"/>
                    <a:pt x="5438238" y="1633248"/>
                    <a:pt x="5328593" y="1651549"/>
                  </a:cubicBezTo>
                  <a:cubicBezTo>
                    <a:pt x="5145797" y="1688839"/>
                    <a:pt x="4950700" y="1639070"/>
                    <a:pt x="4811527" y="1651549"/>
                  </a:cubicBezTo>
                  <a:cubicBezTo>
                    <a:pt x="4672354" y="1664028"/>
                    <a:pt x="4478293" y="1621078"/>
                    <a:pt x="4345599" y="1651549"/>
                  </a:cubicBezTo>
                  <a:cubicBezTo>
                    <a:pt x="4212905" y="1682020"/>
                    <a:pt x="3991956" y="1605435"/>
                    <a:pt x="3675117" y="1651549"/>
                  </a:cubicBezTo>
                  <a:cubicBezTo>
                    <a:pt x="3358278" y="1697663"/>
                    <a:pt x="3419587" y="1599640"/>
                    <a:pt x="3209190" y="1651549"/>
                  </a:cubicBezTo>
                  <a:cubicBezTo>
                    <a:pt x="2998793" y="1703458"/>
                    <a:pt x="2853583" y="1613731"/>
                    <a:pt x="2589847" y="1651549"/>
                  </a:cubicBezTo>
                  <a:cubicBezTo>
                    <a:pt x="2326111" y="1689367"/>
                    <a:pt x="2178528" y="1620877"/>
                    <a:pt x="2021642" y="1651549"/>
                  </a:cubicBezTo>
                  <a:cubicBezTo>
                    <a:pt x="1864756" y="1682221"/>
                    <a:pt x="1583331" y="1588156"/>
                    <a:pt x="1402299" y="1651549"/>
                  </a:cubicBezTo>
                  <a:cubicBezTo>
                    <a:pt x="1221267" y="1714942"/>
                    <a:pt x="1063629" y="1608487"/>
                    <a:pt x="782956" y="1651549"/>
                  </a:cubicBezTo>
                  <a:cubicBezTo>
                    <a:pt x="502283" y="1694611"/>
                    <a:pt x="364996" y="1625283"/>
                    <a:pt x="214751" y="1651549"/>
                  </a:cubicBezTo>
                  <a:cubicBezTo>
                    <a:pt x="90748" y="1649870"/>
                    <a:pt x="-7658" y="1564513"/>
                    <a:pt x="0" y="1436798"/>
                  </a:cubicBezTo>
                  <a:cubicBezTo>
                    <a:pt x="-42588" y="1328075"/>
                    <a:pt x="44675" y="1156930"/>
                    <a:pt x="0" y="1053890"/>
                  </a:cubicBezTo>
                  <a:cubicBezTo>
                    <a:pt x="-44675" y="950850"/>
                    <a:pt x="27148" y="818425"/>
                    <a:pt x="0" y="683202"/>
                  </a:cubicBezTo>
                  <a:cubicBezTo>
                    <a:pt x="-27148" y="547979"/>
                    <a:pt x="45062" y="448812"/>
                    <a:pt x="0" y="214751"/>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451FE816-6595-40AB-9E76-2D218116FCE4}"/>
              </a:ext>
            </a:extLst>
          </p:cNvPr>
          <p:cNvSpPr txBox="1"/>
          <p:nvPr/>
        </p:nvSpPr>
        <p:spPr>
          <a:xfrm>
            <a:off x="7383832" y="537737"/>
            <a:ext cx="2111491" cy="461665"/>
          </a:xfrm>
          <a:custGeom>
            <a:avLst/>
            <a:gdLst>
              <a:gd name="connsiteX0" fmla="*/ 0 w 2111491"/>
              <a:gd name="connsiteY0" fmla="*/ 0 h 461665"/>
              <a:gd name="connsiteX1" fmla="*/ 570103 w 2111491"/>
              <a:gd name="connsiteY1" fmla="*/ 0 h 461665"/>
              <a:gd name="connsiteX2" fmla="*/ 1055746 w 2111491"/>
              <a:gd name="connsiteY2" fmla="*/ 0 h 461665"/>
              <a:gd name="connsiteX3" fmla="*/ 1520274 w 2111491"/>
              <a:gd name="connsiteY3" fmla="*/ 0 h 461665"/>
              <a:gd name="connsiteX4" fmla="*/ 2111491 w 2111491"/>
              <a:gd name="connsiteY4" fmla="*/ 0 h 461665"/>
              <a:gd name="connsiteX5" fmla="*/ 2111491 w 2111491"/>
              <a:gd name="connsiteY5" fmla="*/ 461665 h 461665"/>
              <a:gd name="connsiteX6" fmla="*/ 1625848 w 2111491"/>
              <a:gd name="connsiteY6" fmla="*/ 461665 h 461665"/>
              <a:gd name="connsiteX7" fmla="*/ 1161320 w 2111491"/>
              <a:gd name="connsiteY7" fmla="*/ 461665 h 461665"/>
              <a:gd name="connsiteX8" fmla="*/ 654562 w 2111491"/>
              <a:gd name="connsiteY8" fmla="*/ 461665 h 461665"/>
              <a:gd name="connsiteX9" fmla="*/ 0 w 2111491"/>
              <a:gd name="connsiteY9" fmla="*/ 461665 h 461665"/>
              <a:gd name="connsiteX10" fmla="*/ 0 w 2111491"/>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1491" h="461665" fill="none" extrusionOk="0">
                <a:moveTo>
                  <a:pt x="0" y="0"/>
                </a:moveTo>
                <a:cubicBezTo>
                  <a:pt x="242798" y="-27989"/>
                  <a:pt x="367666" y="-6487"/>
                  <a:pt x="570103" y="0"/>
                </a:cubicBezTo>
                <a:cubicBezTo>
                  <a:pt x="772540" y="6487"/>
                  <a:pt x="888912" y="10935"/>
                  <a:pt x="1055746" y="0"/>
                </a:cubicBezTo>
                <a:cubicBezTo>
                  <a:pt x="1222580" y="-10935"/>
                  <a:pt x="1409423" y="-12953"/>
                  <a:pt x="1520274" y="0"/>
                </a:cubicBezTo>
                <a:cubicBezTo>
                  <a:pt x="1631125" y="12953"/>
                  <a:pt x="1876836" y="26114"/>
                  <a:pt x="2111491" y="0"/>
                </a:cubicBezTo>
                <a:cubicBezTo>
                  <a:pt x="2093986" y="130343"/>
                  <a:pt x="2132373" y="336919"/>
                  <a:pt x="2111491" y="461665"/>
                </a:cubicBezTo>
                <a:cubicBezTo>
                  <a:pt x="1931341" y="449668"/>
                  <a:pt x="1766483" y="477540"/>
                  <a:pt x="1625848" y="461665"/>
                </a:cubicBezTo>
                <a:cubicBezTo>
                  <a:pt x="1485213" y="445790"/>
                  <a:pt x="1378014" y="477023"/>
                  <a:pt x="1161320" y="461665"/>
                </a:cubicBezTo>
                <a:cubicBezTo>
                  <a:pt x="944626" y="446307"/>
                  <a:pt x="797308" y="465503"/>
                  <a:pt x="654562" y="461665"/>
                </a:cubicBezTo>
                <a:cubicBezTo>
                  <a:pt x="511816" y="457827"/>
                  <a:pt x="252030" y="435527"/>
                  <a:pt x="0" y="461665"/>
                </a:cubicBezTo>
                <a:cubicBezTo>
                  <a:pt x="-17041" y="334500"/>
                  <a:pt x="2097" y="200957"/>
                  <a:pt x="0" y="0"/>
                </a:cubicBezTo>
                <a:close/>
              </a:path>
              <a:path w="2111491" h="461665" stroke="0" extrusionOk="0">
                <a:moveTo>
                  <a:pt x="0" y="0"/>
                </a:moveTo>
                <a:cubicBezTo>
                  <a:pt x="236204" y="24250"/>
                  <a:pt x="406796" y="195"/>
                  <a:pt x="570103" y="0"/>
                </a:cubicBezTo>
                <a:cubicBezTo>
                  <a:pt x="733410" y="-195"/>
                  <a:pt x="885650" y="-1258"/>
                  <a:pt x="1055746" y="0"/>
                </a:cubicBezTo>
                <a:cubicBezTo>
                  <a:pt x="1225842" y="1258"/>
                  <a:pt x="1343731" y="-19450"/>
                  <a:pt x="1604733" y="0"/>
                </a:cubicBezTo>
                <a:cubicBezTo>
                  <a:pt x="1865735" y="19450"/>
                  <a:pt x="1927414" y="22920"/>
                  <a:pt x="2111491" y="0"/>
                </a:cubicBezTo>
                <a:cubicBezTo>
                  <a:pt x="2093426" y="112125"/>
                  <a:pt x="2125716" y="367674"/>
                  <a:pt x="2111491" y="461665"/>
                </a:cubicBezTo>
                <a:cubicBezTo>
                  <a:pt x="1985391" y="481588"/>
                  <a:pt x="1744898" y="471896"/>
                  <a:pt x="1625848" y="461665"/>
                </a:cubicBezTo>
                <a:cubicBezTo>
                  <a:pt x="1506798" y="451434"/>
                  <a:pt x="1353318" y="439571"/>
                  <a:pt x="1140205" y="461665"/>
                </a:cubicBezTo>
                <a:cubicBezTo>
                  <a:pt x="927092" y="483759"/>
                  <a:pt x="878021" y="449220"/>
                  <a:pt x="654562" y="461665"/>
                </a:cubicBezTo>
                <a:cubicBezTo>
                  <a:pt x="431103" y="474110"/>
                  <a:pt x="310729" y="471625"/>
                  <a:pt x="0" y="461665"/>
                </a:cubicBezTo>
                <a:cubicBezTo>
                  <a:pt x="5467" y="310864"/>
                  <a:pt x="17422" y="211773"/>
                  <a:pt x="0" y="0"/>
                </a:cubicBezTo>
                <a:close/>
              </a:path>
            </a:pathLst>
          </a:custGeom>
          <a:solidFill>
            <a:srgbClr val="FFFF00"/>
          </a:solidFill>
          <a:ln>
            <a:solidFill>
              <a:schemeClr val="tx1"/>
            </a:solidFill>
            <a:extLst>
              <a:ext uri="{C807C97D-BFC1-408E-A445-0C87EB9F89A2}">
                <ask:lineSketchStyleProps xmlns:ask="http://schemas.microsoft.com/office/drawing/2018/sketchyshapes" sd="366226838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ysClr val="windowText" lastClr="000000"/>
                </a:solidFill>
                <a:effectLst/>
                <a:uLnTx/>
                <a:uFillTx/>
                <a:latin typeface="Coiny" panose="02000903060500060000" pitchFamily="2" charset="0"/>
                <a:ea typeface="+mn-ea"/>
                <a:cs typeface="+mn-cs"/>
              </a:rPr>
              <a:t>Gợi</a:t>
            </a:r>
            <a:r>
              <a:rPr kumimoji="0" lang="en-US" sz="2400" b="1" i="0" u="none" strike="noStrike" kern="1200" cap="none" spc="0" normalizeH="0" baseline="0" noProof="0" dirty="0">
                <a:ln>
                  <a:noFill/>
                </a:ln>
                <a:solidFill>
                  <a:sysClr val="windowText" lastClr="000000"/>
                </a:solidFill>
                <a:effectLst/>
                <a:uLnTx/>
                <a:uFillTx/>
                <a:latin typeface="Coiny" panose="02000903060500060000" pitchFamily="2" charset="0"/>
                <a:ea typeface="+mn-ea"/>
                <a:cs typeface="+mn-cs"/>
              </a:rPr>
              <a:t> ý</a:t>
            </a:r>
          </a:p>
        </p:txBody>
      </p:sp>
      <p:sp>
        <p:nvSpPr>
          <p:cNvPr id="24" name="TextBox 23">
            <a:extLst>
              <a:ext uri="{FF2B5EF4-FFF2-40B4-BE49-F238E27FC236}">
                <a16:creationId xmlns:a16="http://schemas.microsoft.com/office/drawing/2014/main" id="{5532256C-9C9A-440F-AE8B-CE6083F838BC}"/>
              </a:ext>
            </a:extLst>
          </p:cNvPr>
          <p:cNvSpPr txBox="1"/>
          <p:nvPr/>
        </p:nvSpPr>
        <p:spPr>
          <a:xfrm>
            <a:off x="6347427" y="1299844"/>
            <a:ext cx="5608225"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lang="en-US" sz="2400" b="1">
                <a:solidFill>
                  <a:srgbClr val="000000"/>
                </a:solidFill>
                <a:latin typeface="Calibri"/>
              </a:rPr>
              <a:t>Đó là đồ dùng gì?</a:t>
            </a: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Nhà</a:t>
            </a:r>
            <a:r>
              <a:rPr kumimoji="0" lang="en-US" sz="2400" b="1" i="0" u="none" strike="noStrike" kern="1200" cap="none" spc="0" normalizeH="0" noProof="0">
                <a:ln>
                  <a:noFill/>
                </a:ln>
                <a:solidFill>
                  <a:srgbClr val="000000"/>
                </a:solidFill>
                <a:effectLst/>
                <a:uLnTx/>
                <a:uFillTx/>
                <a:latin typeface="Calibri"/>
                <a:ea typeface="+mn-ea"/>
                <a:cs typeface="+mn-cs"/>
              </a:rPr>
              <a:t> em có dùng nó không?</a:t>
            </a: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400" b="1" i="0" u="none" strike="noStrike" kern="1200" cap="none" spc="0" normalizeH="0" baseline="0" noProof="0">
                <a:ln>
                  <a:noFill/>
                </a:ln>
                <a:solidFill>
                  <a:srgbClr val="000000"/>
                </a:solidFill>
                <a:effectLst/>
                <a:uLnTx/>
                <a:uFillTx/>
                <a:latin typeface="Calibri"/>
                <a:ea typeface="+mn-ea"/>
                <a:cs typeface="+mn-cs"/>
              </a:rPr>
              <a:t>Tác</a:t>
            </a:r>
            <a:r>
              <a:rPr kumimoji="0" lang="en-US" sz="2400" b="1" i="0" u="none" strike="noStrike" kern="1200" cap="none" spc="0" normalizeH="0" noProof="0">
                <a:ln>
                  <a:noFill/>
                </a:ln>
                <a:solidFill>
                  <a:srgbClr val="000000"/>
                </a:solidFill>
                <a:effectLst/>
                <a:uLnTx/>
                <a:uFillTx/>
                <a:latin typeface="Calibri"/>
                <a:ea typeface="+mn-ea"/>
                <a:cs typeface="+mn-cs"/>
              </a:rPr>
              <a:t> dụng của đồ dùng đó là gì?</a:t>
            </a:r>
            <a:endParaRPr kumimoji="0" lang="en-US" sz="2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7" name="Picture 10" descr="Mục này có hình ảnh của: ">
            <a:extLst>
              <a:ext uri="{FF2B5EF4-FFF2-40B4-BE49-F238E27FC236}">
                <a16:creationId xmlns:a16="http://schemas.microsoft.com/office/drawing/2014/main" id="{019928F8-B42E-4481-8DE7-830DD4A9EA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127989" y="617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5">
            <a:extLst>
              <a:ext uri="{FF2B5EF4-FFF2-40B4-BE49-F238E27FC236}">
                <a16:creationId xmlns:a16="http://schemas.microsoft.com/office/drawing/2014/main" id="{006AFBC0-8477-4E57-A79C-EAC368AD5B57}"/>
              </a:ext>
            </a:extLst>
          </p:cNvPr>
          <p:cNvSpPr>
            <a:spLocks/>
          </p:cNvSpPr>
          <p:nvPr/>
        </p:nvSpPr>
        <p:spPr bwMode="auto">
          <a:xfrm>
            <a:off x="8670421" y="5706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
            <a:extLst>
              <a:ext uri="{FF2B5EF4-FFF2-40B4-BE49-F238E27FC236}">
                <a16:creationId xmlns:a16="http://schemas.microsoft.com/office/drawing/2014/main" id="{1F837C54-111D-41B7-B7E9-4E9265AE99DE}"/>
              </a:ext>
            </a:extLst>
          </p:cNvPr>
          <p:cNvSpPr>
            <a:spLocks/>
          </p:cNvSpPr>
          <p:nvPr/>
        </p:nvSpPr>
        <p:spPr bwMode="auto">
          <a:xfrm>
            <a:off x="8281534" y="5706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22">
            <a:extLst>
              <a:ext uri="{FF2B5EF4-FFF2-40B4-BE49-F238E27FC236}">
                <a16:creationId xmlns:a16="http://schemas.microsoft.com/office/drawing/2014/main" id="{7132014D-F93C-43E3-9AB5-9205A830F086}"/>
              </a:ext>
            </a:extLst>
          </p:cNvPr>
          <p:cNvSpPr>
            <a:spLocks/>
          </p:cNvSpPr>
          <p:nvPr/>
        </p:nvSpPr>
        <p:spPr bwMode="auto">
          <a:xfrm>
            <a:off x="45449" y="5911082"/>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8" name="Picture 17">
            <a:extLst>
              <a:ext uri="{FF2B5EF4-FFF2-40B4-BE49-F238E27FC236}">
                <a16:creationId xmlns:a16="http://schemas.microsoft.com/office/drawing/2014/main" id="{5D91BC71-2683-4A22-AE80-1881AA7AF4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7118" y="4845759"/>
            <a:ext cx="1261267" cy="1243853"/>
          </a:xfrm>
          <a:prstGeom prst="rect">
            <a:avLst/>
          </a:prstGeom>
        </p:spPr>
      </p:pic>
      <p:pic>
        <p:nvPicPr>
          <p:cNvPr id="20" name="Picture 19">
            <a:extLst>
              <a:ext uri="{FF2B5EF4-FFF2-40B4-BE49-F238E27FC236}">
                <a16:creationId xmlns:a16="http://schemas.microsoft.com/office/drawing/2014/main" id="{914A4ED1-CB34-4616-B47B-5B9D5D655F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0643" y="3426374"/>
            <a:ext cx="1294978" cy="1158817"/>
          </a:xfrm>
          <a:prstGeom prst="rect">
            <a:avLst/>
          </a:prstGeom>
        </p:spPr>
      </p:pic>
      <p:pic>
        <p:nvPicPr>
          <p:cNvPr id="25" name="Picture 24">
            <a:extLst>
              <a:ext uri="{FF2B5EF4-FFF2-40B4-BE49-F238E27FC236}">
                <a16:creationId xmlns:a16="http://schemas.microsoft.com/office/drawing/2014/main" id="{771A1B20-AEB2-433D-AC47-F9278AFA57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6454" y="3395795"/>
            <a:ext cx="921156" cy="1158687"/>
          </a:xfrm>
          <a:prstGeom prst="rect">
            <a:avLst/>
          </a:prstGeom>
        </p:spPr>
      </p:pic>
      <p:pic>
        <p:nvPicPr>
          <p:cNvPr id="26" name="Picture 25">
            <a:extLst>
              <a:ext uri="{FF2B5EF4-FFF2-40B4-BE49-F238E27FC236}">
                <a16:creationId xmlns:a16="http://schemas.microsoft.com/office/drawing/2014/main" id="{82836D9E-ED4F-4E9F-91F0-9003C6F718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06981" y="3347859"/>
            <a:ext cx="1401539" cy="1363365"/>
          </a:xfrm>
          <a:prstGeom prst="rect">
            <a:avLst/>
          </a:prstGeom>
        </p:spPr>
      </p:pic>
      <p:pic>
        <p:nvPicPr>
          <p:cNvPr id="28" name="Picture 27">
            <a:extLst>
              <a:ext uri="{FF2B5EF4-FFF2-40B4-BE49-F238E27FC236}">
                <a16:creationId xmlns:a16="http://schemas.microsoft.com/office/drawing/2014/main" id="{D2800903-AF43-432B-9E53-26FFCC1900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48908" y="4902572"/>
            <a:ext cx="1389417" cy="1300952"/>
          </a:xfrm>
          <a:prstGeom prst="rect">
            <a:avLst/>
          </a:prstGeom>
        </p:spPr>
      </p:pic>
      <p:pic>
        <p:nvPicPr>
          <p:cNvPr id="29" name="Picture 28">
            <a:extLst>
              <a:ext uri="{FF2B5EF4-FFF2-40B4-BE49-F238E27FC236}">
                <a16:creationId xmlns:a16="http://schemas.microsoft.com/office/drawing/2014/main" id="{FEF89186-2789-44E1-9319-B94104EA64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41438" y="4938556"/>
            <a:ext cx="1427806" cy="1205917"/>
          </a:xfrm>
          <a:prstGeom prst="rect">
            <a:avLst/>
          </a:prstGeom>
        </p:spPr>
      </p:pic>
    </p:spTree>
    <p:extLst>
      <p:ext uri="{BB962C8B-B14F-4D97-AF65-F5344CB8AC3E}">
        <p14:creationId xmlns:p14="http://schemas.microsoft.com/office/powerpoint/2010/main" val="62197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FE0E20C0-C02F-48D9-ADE1-E57341D4C0D8}"/>
              </a:ext>
            </a:extLst>
          </p:cNvPr>
          <p:cNvSpPr/>
          <p:nvPr/>
        </p:nvSpPr>
        <p:spPr>
          <a:xfrm>
            <a:off x="-1" y="190658"/>
            <a:ext cx="12190413" cy="1041400"/>
          </a:xfrm>
          <a:custGeom>
            <a:avLst/>
            <a:gdLst>
              <a:gd name="connsiteX0" fmla="*/ 0 w 12190413"/>
              <a:gd name="connsiteY0" fmla="*/ 0 h 1041400"/>
              <a:gd name="connsiteX1" fmla="*/ 12190413 w 12190413"/>
              <a:gd name="connsiteY1" fmla="*/ 0 h 1041400"/>
              <a:gd name="connsiteX2" fmla="*/ 12190413 w 12190413"/>
              <a:gd name="connsiteY2" fmla="*/ 1041400 h 1041400"/>
              <a:gd name="connsiteX3" fmla="*/ 0 w 12190413"/>
              <a:gd name="connsiteY3" fmla="*/ 1041400 h 1041400"/>
              <a:gd name="connsiteX4" fmla="*/ 0 w 12190413"/>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041400" fill="none" extrusionOk="0">
                <a:moveTo>
                  <a:pt x="0" y="0"/>
                </a:moveTo>
                <a:cubicBezTo>
                  <a:pt x="2494842" y="-81710"/>
                  <a:pt x="9576225" y="51488"/>
                  <a:pt x="12190413" y="0"/>
                </a:cubicBezTo>
                <a:cubicBezTo>
                  <a:pt x="12167241" y="439098"/>
                  <a:pt x="12275387" y="700030"/>
                  <a:pt x="12190413" y="1041400"/>
                </a:cubicBezTo>
                <a:cubicBezTo>
                  <a:pt x="10131125" y="1090199"/>
                  <a:pt x="5505546" y="944485"/>
                  <a:pt x="0" y="1041400"/>
                </a:cubicBezTo>
                <a:cubicBezTo>
                  <a:pt x="25000" y="744599"/>
                  <a:pt x="44831" y="508317"/>
                  <a:pt x="0" y="0"/>
                </a:cubicBezTo>
                <a:close/>
              </a:path>
              <a:path w="12190413" h="1041400" stroke="0" extrusionOk="0">
                <a:moveTo>
                  <a:pt x="0" y="0"/>
                </a:moveTo>
                <a:cubicBezTo>
                  <a:pt x="2992673" y="-147471"/>
                  <a:pt x="10482269" y="-158921"/>
                  <a:pt x="12190413" y="0"/>
                </a:cubicBezTo>
                <a:cubicBezTo>
                  <a:pt x="12215067" y="216350"/>
                  <a:pt x="12239951" y="660832"/>
                  <a:pt x="12190413" y="1041400"/>
                </a:cubicBezTo>
                <a:cubicBezTo>
                  <a:pt x="8004490" y="1168770"/>
                  <a:pt x="3704469" y="1037009"/>
                  <a:pt x="0" y="1041400"/>
                </a:cubicBezTo>
                <a:cubicBezTo>
                  <a:pt x="-7682" y="621276"/>
                  <a:pt x="74496" y="471679"/>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28">
            <a:extLst>
              <a:ext uri="{FF2B5EF4-FFF2-40B4-BE49-F238E27FC236}">
                <a16:creationId xmlns:a16="http://schemas.microsoft.com/office/drawing/2014/main" id="{D1DE9597-FA4B-4ED3-A689-89042B2757E7}"/>
              </a:ext>
            </a:extLst>
          </p:cNvPr>
          <p:cNvSpPr/>
          <p:nvPr/>
        </p:nvSpPr>
        <p:spPr>
          <a:xfrm>
            <a:off x="202986" y="99607"/>
            <a:ext cx="11784439" cy="166199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kể tên những sản phẩm công nghệ trong gia đình ở các hình dưới đây và nêu tác dụng của mỗi sản phẩm đó.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8" name="Picture 7" descr="Mục này có hình ảnh của: ">
            <a:extLst>
              <a:ext uri="{FF2B5EF4-FFF2-40B4-BE49-F238E27FC236}">
                <a16:creationId xmlns:a16="http://schemas.microsoft.com/office/drawing/2014/main" id="{E16DA0C8-3854-4B59-9B02-33EA8C0B94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426355" y="-562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BDB5A-9606-44F4-89F7-1B5B6E385C07}"/>
              </a:ext>
            </a:extLst>
          </p:cNvPr>
          <p:cNvSpPr txBox="1"/>
          <p:nvPr/>
        </p:nvSpPr>
        <p:spPr>
          <a:xfrm>
            <a:off x="2118668" y="5608747"/>
            <a:ext cx="2992434" cy="707886"/>
          </a:xfrm>
          <a:custGeom>
            <a:avLst/>
            <a:gdLst>
              <a:gd name="connsiteX0" fmla="*/ 0 w 2992434"/>
              <a:gd name="connsiteY0" fmla="*/ 0 h 707886"/>
              <a:gd name="connsiteX1" fmla="*/ 2992434 w 2992434"/>
              <a:gd name="connsiteY1" fmla="*/ 0 h 707886"/>
              <a:gd name="connsiteX2" fmla="*/ 2992434 w 2992434"/>
              <a:gd name="connsiteY2" fmla="*/ 707886 h 707886"/>
              <a:gd name="connsiteX3" fmla="*/ 0 w 2992434"/>
              <a:gd name="connsiteY3" fmla="*/ 707886 h 707886"/>
              <a:gd name="connsiteX4" fmla="*/ 0 w 299243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434" h="707886" fill="none" extrusionOk="0">
                <a:moveTo>
                  <a:pt x="0" y="0"/>
                </a:moveTo>
                <a:cubicBezTo>
                  <a:pt x="1362373" y="5222"/>
                  <a:pt x="2047369" y="24918"/>
                  <a:pt x="2992434" y="0"/>
                </a:cubicBezTo>
                <a:cubicBezTo>
                  <a:pt x="3051844" y="312948"/>
                  <a:pt x="2994343" y="396148"/>
                  <a:pt x="2992434" y="707886"/>
                </a:cubicBezTo>
                <a:cubicBezTo>
                  <a:pt x="2541614" y="543125"/>
                  <a:pt x="513639" y="826036"/>
                  <a:pt x="0" y="707886"/>
                </a:cubicBezTo>
                <a:cubicBezTo>
                  <a:pt x="-25096" y="447386"/>
                  <a:pt x="-54860" y="82424"/>
                  <a:pt x="0" y="0"/>
                </a:cubicBezTo>
                <a:close/>
              </a:path>
              <a:path w="2992434" h="707886" stroke="0" extrusionOk="0">
                <a:moveTo>
                  <a:pt x="0" y="0"/>
                </a:moveTo>
                <a:cubicBezTo>
                  <a:pt x="1100911" y="11849"/>
                  <a:pt x="1945138" y="-161459"/>
                  <a:pt x="2992434" y="0"/>
                </a:cubicBezTo>
                <a:cubicBezTo>
                  <a:pt x="3038750" y="266683"/>
                  <a:pt x="3001196" y="423695"/>
                  <a:pt x="2992434" y="707886"/>
                </a:cubicBezTo>
                <a:cubicBezTo>
                  <a:pt x="2078557" y="562026"/>
                  <a:pt x="1438920"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Pattaya" panose="00000500000000000000" pitchFamily="2" charset="-34"/>
                <a:ea typeface="+mn-ea"/>
                <a:cs typeface="Pattaya" panose="00000500000000000000" pitchFamily="2" charset="-34"/>
              </a:rPr>
              <a:t>Nồi</a:t>
            </a:r>
            <a:r>
              <a:rPr kumimoji="0" lang="en-US" sz="4000" b="0" i="0" u="none" strike="noStrike" kern="1200" cap="none" spc="0" normalizeH="0" noProof="0">
                <a:ln>
                  <a:noFill/>
                </a:ln>
                <a:solidFill>
                  <a:srgbClr val="FF0066"/>
                </a:solidFill>
                <a:effectLst/>
                <a:uLnTx/>
                <a:uFillTx/>
                <a:latin typeface="Pattaya" panose="00000500000000000000" pitchFamily="2" charset="-34"/>
                <a:ea typeface="+mn-ea"/>
                <a:cs typeface="Pattaya" panose="00000500000000000000" pitchFamily="2" charset="-34"/>
              </a:rPr>
              <a:t> cơm điện</a:t>
            </a:r>
            <a:endParaRPr kumimoji="0" lang="en-US" sz="40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14" name="TextBox 13">
            <a:extLst>
              <a:ext uri="{FF2B5EF4-FFF2-40B4-BE49-F238E27FC236}">
                <a16:creationId xmlns:a16="http://schemas.microsoft.com/office/drawing/2014/main" id="{05D29A93-8008-4753-80CA-DC5051BE9D41}"/>
              </a:ext>
            </a:extLst>
          </p:cNvPr>
          <p:cNvSpPr txBox="1"/>
          <p:nvPr/>
        </p:nvSpPr>
        <p:spPr>
          <a:xfrm>
            <a:off x="5990209" y="2768074"/>
            <a:ext cx="5170530" cy="1323439"/>
          </a:xfrm>
          <a:custGeom>
            <a:avLst/>
            <a:gdLst>
              <a:gd name="connsiteX0" fmla="*/ 0 w 5170530"/>
              <a:gd name="connsiteY0" fmla="*/ 0 h 1323439"/>
              <a:gd name="connsiteX1" fmla="*/ 5170530 w 5170530"/>
              <a:gd name="connsiteY1" fmla="*/ 0 h 1323439"/>
              <a:gd name="connsiteX2" fmla="*/ 5170530 w 5170530"/>
              <a:gd name="connsiteY2" fmla="*/ 1323439 h 1323439"/>
              <a:gd name="connsiteX3" fmla="*/ 0 w 5170530"/>
              <a:gd name="connsiteY3" fmla="*/ 1323439 h 1323439"/>
              <a:gd name="connsiteX4" fmla="*/ 0 w 517053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530" h="1323439" fill="none" extrusionOk="0">
                <a:moveTo>
                  <a:pt x="0" y="0"/>
                </a:moveTo>
                <a:cubicBezTo>
                  <a:pt x="1652561" y="5222"/>
                  <a:pt x="3343778" y="24918"/>
                  <a:pt x="5170530" y="0"/>
                </a:cubicBezTo>
                <a:cubicBezTo>
                  <a:pt x="5107936" y="502581"/>
                  <a:pt x="5133572" y="742429"/>
                  <a:pt x="5170530" y="1323439"/>
                </a:cubicBezTo>
                <a:cubicBezTo>
                  <a:pt x="4071185" y="1158678"/>
                  <a:pt x="693961" y="1441589"/>
                  <a:pt x="0" y="1323439"/>
                </a:cubicBezTo>
                <a:cubicBezTo>
                  <a:pt x="-52747" y="826522"/>
                  <a:pt x="-93581" y="659507"/>
                  <a:pt x="0" y="0"/>
                </a:cubicBezTo>
                <a:close/>
              </a:path>
              <a:path w="5170530" h="1323439" stroke="0" extrusionOk="0">
                <a:moveTo>
                  <a:pt x="0" y="0"/>
                </a:moveTo>
                <a:cubicBezTo>
                  <a:pt x="1118843" y="11849"/>
                  <a:pt x="3119925" y="-161459"/>
                  <a:pt x="5170530" y="0"/>
                </a:cubicBezTo>
                <a:cubicBezTo>
                  <a:pt x="5155870" y="501774"/>
                  <a:pt x="5090595" y="1007572"/>
                  <a:pt x="5170530" y="1323439"/>
                </a:cubicBezTo>
                <a:cubicBezTo>
                  <a:pt x="4272962" y="1177579"/>
                  <a:pt x="1697498" y="1245115"/>
                  <a:pt x="0" y="1323439"/>
                </a:cubicBezTo>
                <a:cubicBezTo>
                  <a:pt x="-53371" y="1066481"/>
                  <a:pt x="-89897" y="500856"/>
                  <a:pt x="0" y="0"/>
                </a:cubicBezTo>
                <a:close/>
              </a:path>
            </a:pathLst>
          </a:custGeom>
          <a:solidFill>
            <a:schemeClr val="accent1">
              <a:lumMod val="40000"/>
              <a:lumOff val="60000"/>
            </a:schemeClr>
          </a:solidFill>
          <a:ln w="127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4000">
                <a:latin typeface="Pattaya" panose="00000500000000000000" pitchFamily="2" charset="-34"/>
                <a:cs typeface="Pattaya" panose="00000500000000000000" pitchFamily="2" charset="-34"/>
              </a:rPr>
              <a:t>Có thể dùng để </a:t>
            </a:r>
            <a:r>
              <a:rPr lang="vi-VN" sz="4000">
                <a:latin typeface="Pattaya" panose="00000500000000000000" pitchFamily="2" charset="-34"/>
                <a:cs typeface="Pattaya" panose="00000500000000000000" pitchFamily="2" charset="-34"/>
              </a:rPr>
              <a:t>nấu cơm, làm bánh,</a:t>
            </a:r>
            <a:r>
              <a:rPr lang="en-US" sz="4000">
                <a:latin typeface="Pattaya" panose="00000500000000000000" pitchFamily="2" charset="-34"/>
                <a:cs typeface="Pattaya" panose="00000500000000000000" pitchFamily="2" charset="-34"/>
              </a:rPr>
              <a:t> hầm cháo</a:t>
            </a:r>
            <a:r>
              <a:rPr lang="vi-VN" sz="4000">
                <a:latin typeface="Pattaya" panose="00000500000000000000" pitchFamily="2" charset="-34"/>
                <a:cs typeface="Pattaya" panose="00000500000000000000" pitchFamily="2" charset="-34"/>
              </a:rPr>
              <a:t>...</a:t>
            </a:r>
            <a:r>
              <a:rPr lang="en-US" sz="4000">
                <a:latin typeface="Pattaya" panose="00000500000000000000" pitchFamily="2" charset="-34"/>
                <a:cs typeface="Pattaya" panose="00000500000000000000" pitchFamily="2" charset="-34"/>
              </a:rPr>
              <a:t>..</a:t>
            </a:r>
            <a:endParaRPr kumimoji="0" lang="en-US" sz="4000" b="0" i="0" u="none" strike="noStrike" kern="1200" cap="none" spc="0" normalizeH="0" baseline="0" noProof="0" dirty="0">
              <a:ln>
                <a:noFill/>
              </a:ln>
              <a:effectLst/>
              <a:uLnTx/>
              <a:uFillTx/>
              <a:latin typeface="Pattaya" panose="00000500000000000000" pitchFamily="2" charset="-34"/>
              <a:cs typeface="Pattaya" panose="00000500000000000000" pitchFamily="2" charset="-34"/>
            </a:endParaRPr>
          </a:p>
        </p:txBody>
      </p:sp>
      <p:pic>
        <p:nvPicPr>
          <p:cNvPr id="16" name="Picture 15">
            <a:extLst>
              <a:ext uri="{FF2B5EF4-FFF2-40B4-BE49-F238E27FC236}">
                <a16:creationId xmlns:a16="http://schemas.microsoft.com/office/drawing/2014/main" id="{75D0790B-A341-4E95-8CA1-C49CB3521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476" y="1700449"/>
            <a:ext cx="4146819" cy="3710800"/>
          </a:xfrm>
          <a:prstGeom prst="rect">
            <a:avLst/>
          </a:prstGeom>
          <a:ln>
            <a:noFill/>
          </a:ln>
          <a:effectLst>
            <a:softEdge rad="112500"/>
          </a:effectLst>
        </p:spPr>
      </p:pic>
    </p:spTree>
    <p:extLst>
      <p:ext uri="{BB962C8B-B14F-4D97-AF65-F5344CB8AC3E}">
        <p14:creationId xmlns:p14="http://schemas.microsoft.com/office/powerpoint/2010/main" val="55227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FE0E20C0-C02F-48D9-ADE1-E57341D4C0D8}"/>
              </a:ext>
            </a:extLst>
          </p:cNvPr>
          <p:cNvSpPr/>
          <p:nvPr/>
        </p:nvSpPr>
        <p:spPr>
          <a:xfrm>
            <a:off x="-1" y="190658"/>
            <a:ext cx="12190413" cy="1041400"/>
          </a:xfrm>
          <a:custGeom>
            <a:avLst/>
            <a:gdLst>
              <a:gd name="connsiteX0" fmla="*/ 0 w 12190413"/>
              <a:gd name="connsiteY0" fmla="*/ 0 h 1041400"/>
              <a:gd name="connsiteX1" fmla="*/ 12190413 w 12190413"/>
              <a:gd name="connsiteY1" fmla="*/ 0 h 1041400"/>
              <a:gd name="connsiteX2" fmla="*/ 12190413 w 12190413"/>
              <a:gd name="connsiteY2" fmla="*/ 1041400 h 1041400"/>
              <a:gd name="connsiteX3" fmla="*/ 0 w 12190413"/>
              <a:gd name="connsiteY3" fmla="*/ 1041400 h 1041400"/>
              <a:gd name="connsiteX4" fmla="*/ 0 w 12190413"/>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041400" fill="none" extrusionOk="0">
                <a:moveTo>
                  <a:pt x="0" y="0"/>
                </a:moveTo>
                <a:cubicBezTo>
                  <a:pt x="2494842" y="-81710"/>
                  <a:pt x="9576225" y="51488"/>
                  <a:pt x="12190413" y="0"/>
                </a:cubicBezTo>
                <a:cubicBezTo>
                  <a:pt x="12167241" y="439098"/>
                  <a:pt x="12275387" y="700030"/>
                  <a:pt x="12190413" y="1041400"/>
                </a:cubicBezTo>
                <a:cubicBezTo>
                  <a:pt x="10131125" y="1090199"/>
                  <a:pt x="5505546" y="944485"/>
                  <a:pt x="0" y="1041400"/>
                </a:cubicBezTo>
                <a:cubicBezTo>
                  <a:pt x="25000" y="744599"/>
                  <a:pt x="44831" y="508317"/>
                  <a:pt x="0" y="0"/>
                </a:cubicBezTo>
                <a:close/>
              </a:path>
              <a:path w="12190413" h="1041400" stroke="0" extrusionOk="0">
                <a:moveTo>
                  <a:pt x="0" y="0"/>
                </a:moveTo>
                <a:cubicBezTo>
                  <a:pt x="2992673" y="-147471"/>
                  <a:pt x="10482269" y="-158921"/>
                  <a:pt x="12190413" y="0"/>
                </a:cubicBezTo>
                <a:cubicBezTo>
                  <a:pt x="12215067" y="216350"/>
                  <a:pt x="12239951" y="660832"/>
                  <a:pt x="12190413" y="1041400"/>
                </a:cubicBezTo>
                <a:cubicBezTo>
                  <a:pt x="8004490" y="1168770"/>
                  <a:pt x="3704469" y="1037009"/>
                  <a:pt x="0" y="1041400"/>
                </a:cubicBezTo>
                <a:cubicBezTo>
                  <a:pt x="-7682" y="621276"/>
                  <a:pt x="74496" y="471679"/>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28">
            <a:extLst>
              <a:ext uri="{FF2B5EF4-FFF2-40B4-BE49-F238E27FC236}">
                <a16:creationId xmlns:a16="http://schemas.microsoft.com/office/drawing/2014/main" id="{D1DE9597-FA4B-4ED3-A689-89042B2757E7}"/>
              </a:ext>
            </a:extLst>
          </p:cNvPr>
          <p:cNvSpPr/>
          <p:nvPr/>
        </p:nvSpPr>
        <p:spPr>
          <a:xfrm>
            <a:off x="202986" y="99607"/>
            <a:ext cx="11784439" cy="166199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kể tên những sản phẩm công nghệ trong gia đình ở các hình dưới đây và nêu tác dụng của mỗi sản phẩm đó.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8" name="Picture 7" descr="Mục này có hình ảnh của: ">
            <a:extLst>
              <a:ext uri="{FF2B5EF4-FFF2-40B4-BE49-F238E27FC236}">
                <a16:creationId xmlns:a16="http://schemas.microsoft.com/office/drawing/2014/main" id="{E16DA0C8-3854-4B59-9B02-33EA8C0B94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426355" y="-562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BDB5A-9606-44F4-89F7-1B5B6E385C07}"/>
              </a:ext>
            </a:extLst>
          </p:cNvPr>
          <p:cNvSpPr txBox="1"/>
          <p:nvPr/>
        </p:nvSpPr>
        <p:spPr>
          <a:xfrm>
            <a:off x="1771744" y="5627530"/>
            <a:ext cx="2992434" cy="707886"/>
          </a:xfrm>
          <a:custGeom>
            <a:avLst/>
            <a:gdLst>
              <a:gd name="connsiteX0" fmla="*/ 0 w 2992434"/>
              <a:gd name="connsiteY0" fmla="*/ 0 h 707886"/>
              <a:gd name="connsiteX1" fmla="*/ 2992434 w 2992434"/>
              <a:gd name="connsiteY1" fmla="*/ 0 h 707886"/>
              <a:gd name="connsiteX2" fmla="*/ 2992434 w 2992434"/>
              <a:gd name="connsiteY2" fmla="*/ 707886 h 707886"/>
              <a:gd name="connsiteX3" fmla="*/ 0 w 2992434"/>
              <a:gd name="connsiteY3" fmla="*/ 707886 h 707886"/>
              <a:gd name="connsiteX4" fmla="*/ 0 w 299243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434" h="707886" fill="none" extrusionOk="0">
                <a:moveTo>
                  <a:pt x="0" y="0"/>
                </a:moveTo>
                <a:cubicBezTo>
                  <a:pt x="1362373" y="5222"/>
                  <a:pt x="2047369" y="24918"/>
                  <a:pt x="2992434" y="0"/>
                </a:cubicBezTo>
                <a:cubicBezTo>
                  <a:pt x="3051844" y="312948"/>
                  <a:pt x="2994343" y="396148"/>
                  <a:pt x="2992434" y="707886"/>
                </a:cubicBezTo>
                <a:cubicBezTo>
                  <a:pt x="2541614" y="543125"/>
                  <a:pt x="513639" y="826036"/>
                  <a:pt x="0" y="707886"/>
                </a:cubicBezTo>
                <a:cubicBezTo>
                  <a:pt x="-25096" y="447386"/>
                  <a:pt x="-54860" y="82424"/>
                  <a:pt x="0" y="0"/>
                </a:cubicBezTo>
                <a:close/>
              </a:path>
              <a:path w="2992434" h="707886" stroke="0" extrusionOk="0">
                <a:moveTo>
                  <a:pt x="0" y="0"/>
                </a:moveTo>
                <a:cubicBezTo>
                  <a:pt x="1100911" y="11849"/>
                  <a:pt x="1945138" y="-161459"/>
                  <a:pt x="2992434" y="0"/>
                </a:cubicBezTo>
                <a:cubicBezTo>
                  <a:pt x="3038750" y="266683"/>
                  <a:pt x="3001196" y="423695"/>
                  <a:pt x="2992434" y="707886"/>
                </a:cubicBezTo>
                <a:cubicBezTo>
                  <a:pt x="2078557" y="562026"/>
                  <a:pt x="1438920"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Pattaya" panose="00000500000000000000" pitchFamily="2" charset="-34"/>
                <a:ea typeface="+mn-ea"/>
                <a:cs typeface="Pattaya" panose="00000500000000000000" pitchFamily="2" charset="-34"/>
              </a:rPr>
              <a:t>Tủ</a:t>
            </a:r>
            <a:r>
              <a:rPr kumimoji="0" lang="en-US" sz="4000" b="0" i="0" u="none" strike="noStrike" kern="1200" cap="none" spc="0" normalizeH="0" noProof="0">
                <a:ln>
                  <a:noFill/>
                </a:ln>
                <a:solidFill>
                  <a:srgbClr val="FF0066"/>
                </a:solidFill>
                <a:effectLst/>
                <a:uLnTx/>
                <a:uFillTx/>
                <a:latin typeface="Pattaya" panose="00000500000000000000" pitchFamily="2" charset="-34"/>
                <a:ea typeface="+mn-ea"/>
                <a:cs typeface="Pattaya" panose="00000500000000000000" pitchFamily="2" charset="-34"/>
              </a:rPr>
              <a:t> lạnh</a:t>
            </a:r>
            <a:endParaRPr kumimoji="0" lang="en-US" sz="40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14" name="TextBox 13">
            <a:extLst>
              <a:ext uri="{FF2B5EF4-FFF2-40B4-BE49-F238E27FC236}">
                <a16:creationId xmlns:a16="http://schemas.microsoft.com/office/drawing/2014/main" id="{05D29A93-8008-4753-80CA-DC5051BE9D41}"/>
              </a:ext>
            </a:extLst>
          </p:cNvPr>
          <p:cNvSpPr txBox="1"/>
          <p:nvPr/>
        </p:nvSpPr>
        <p:spPr>
          <a:xfrm>
            <a:off x="5417055" y="2768074"/>
            <a:ext cx="5433480" cy="1323439"/>
          </a:xfrm>
          <a:custGeom>
            <a:avLst/>
            <a:gdLst>
              <a:gd name="connsiteX0" fmla="*/ 0 w 5433480"/>
              <a:gd name="connsiteY0" fmla="*/ 0 h 1323439"/>
              <a:gd name="connsiteX1" fmla="*/ 5433480 w 5433480"/>
              <a:gd name="connsiteY1" fmla="*/ 0 h 1323439"/>
              <a:gd name="connsiteX2" fmla="*/ 5433480 w 5433480"/>
              <a:gd name="connsiteY2" fmla="*/ 1323439 h 1323439"/>
              <a:gd name="connsiteX3" fmla="*/ 0 w 5433480"/>
              <a:gd name="connsiteY3" fmla="*/ 1323439 h 1323439"/>
              <a:gd name="connsiteX4" fmla="*/ 0 w 5433480"/>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480" h="1323439" fill="none" extrusionOk="0">
                <a:moveTo>
                  <a:pt x="0" y="0"/>
                </a:moveTo>
                <a:cubicBezTo>
                  <a:pt x="614303" y="5222"/>
                  <a:pt x="4081808" y="24918"/>
                  <a:pt x="5433480" y="0"/>
                </a:cubicBezTo>
                <a:cubicBezTo>
                  <a:pt x="5370886" y="502581"/>
                  <a:pt x="5396522" y="742429"/>
                  <a:pt x="5433480" y="1323439"/>
                </a:cubicBezTo>
                <a:cubicBezTo>
                  <a:pt x="4154449" y="1158678"/>
                  <a:pt x="1297239" y="1441589"/>
                  <a:pt x="0" y="1323439"/>
                </a:cubicBezTo>
                <a:cubicBezTo>
                  <a:pt x="-52747" y="826522"/>
                  <a:pt x="-93581" y="659507"/>
                  <a:pt x="0" y="0"/>
                </a:cubicBezTo>
                <a:close/>
              </a:path>
              <a:path w="5433480" h="1323439" stroke="0" extrusionOk="0">
                <a:moveTo>
                  <a:pt x="0" y="0"/>
                </a:moveTo>
                <a:cubicBezTo>
                  <a:pt x="722456" y="11849"/>
                  <a:pt x="4138108" y="-161459"/>
                  <a:pt x="5433480" y="0"/>
                </a:cubicBezTo>
                <a:cubicBezTo>
                  <a:pt x="5418820" y="501774"/>
                  <a:pt x="5353545" y="1007572"/>
                  <a:pt x="5433480" y="1323439"/>
                </a:cubicBezTo>
                <a:cubicBezTo>
                  <a:pt x="3923734" y="1177579"/>
                  <a:pt x="830218" y="1245115"/>
                  <a:pt x="0" y="1323439"/>
                </a:cubicBezTo>
                <a:cubicBezTo>
                  <a:pt x="-53371" y="1066481"/>
                  <a:pt x="-89897" y="500856"/>
                  <a:pt x="0" y="0"/>
                </a:cubicBezTo>
                <a:close/>
              </a:path>
            </a:pathLst>
          </a:custGeom>
          <a:solidFill>
            <a:schemeClr val="accent1">
              <a:lumMod val="40000"/>
              <a:lumOff val="60000"/>
            </a:schemeClr>
          </a:solidFill>
          <a:ln w="127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4000">
                <a:solidFill>
                  <a:srgbClr val="000000"/>
                </a:solidFill>
                <a:latin typeface="Pattaya" panose="00000500000000000000" pitchFamily="2" charset="-34"/>
                <a:cs typeface="Pattaya" panose="00000500000000000000" pitchFamily="2" charset="-34"/>
              </a:rPr>
              <a:t>Dùng để bảo quản thức ăn,</a:t>
            </a:r>
            <a:r>
              <a:rPr lang="vi-VN" sz="4000">
                <a:solidFill>
                  <a:srgbClr val="000000"/>
                </a:solidFill>
                <a:latin typeface="Pattaya" panose="00000500000000000000" pitchFamily="2" charset="-34"/>
                <a:cs typeface="Pattaya" panose="00000500000000000000" pitchFamily="2" charset="-34"/>
              </a:rPr>
              <a:t> làm nước đá…</a:t>
            </a:r>
            <a:r>
              <a:rPr lang="en-US" sz="4000">
                <a:solidFill>
                  <a:srgbClr val="000000"/>
                </a:solidFill>
                <a:latin typeface="Pattaya" panose="00000500000000000000" pitchFamily="2" charset="-34"/>
                <a:cs typeface="Pattaya" panose="00000500000000000000" pitchFamily="2" charset="-34"/>
              </a:rPr>
              <a:t>.</a:t>
            </a:r>
            <a:endParaRPr kumimoji="0" lang="en-US" sz="4000" b="0"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endParaRPr>
          </a:p>
        </p:txBody>
      </p:sp>
      <p:pic>
        <p:nvPicPr>
          <p:cNvPr id="11" name="Picture 10">
            <a:extLst>
              <a:ext uri="{FF2B5EF4-FFF2-40B4-BE49-F238E27FC236}">
                <a16:creationId xmlns:a16="http://schemas.microsoft.com/office/drawing/2014/main" id="{0ED5254B-62FA-4666-9239-30A05DDD29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314"/>
          <a:stretch/>
        </p:blipFill>
        <p:spPr>
          <a:xfrm>
            <a:off x="2299435" y="1232058"/>
            <a:ext cx="2298587" cy="4209481"/>
          </a:xfrm>
          <a:prstGeom prst="rect">
            <a:avLst/>
          </a:prstGeom>
        </p:spPr>
      </p:pic>
    </p:spTree>
    <p:extLst>
      <p:ext uri="{BB962C8B-B14F-4D97-AF65-F5344CB8AC3E}">
        <p14:creationId xmlns:p14="http://schemas.microsoft.com/office/powerpoint/2010/main" val="2854611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FE0E20C0-C02F-48D9-ADE1-E57341D4C0D8}"/>
              </a:ext>
            </a:extLst>
          </p:cNvPr>
          <p:cNvSpPr/>
          <p:nvPr/>
        </p:nvSpPr>
        <p:spPr>
          <a:xfrm>
            <a:off x="-1" y="190658"/>
            <a:ext cx="12190413" cy="1041400"/>
          </a:xfrm>
          <a:custGeom>
            <a:avLst/>
            <a:gdLst>
              <a:gd name="connsiteX0" fmla="*/ 0 w 12190413"/>
              <a:gd name="connsiteY0" fmla="*/ 0 h 1041400"/>
              <a:gd name="connsiteX1" fmla="*/ 12190413 w 12190413"/>
              <a:gd name="connsiteY1" fmla="*/ 0 h 1041400"/>
              <a:gd name="connsiteX2" fmla="*/ 12190413 w 12190413"/>
              <a:gd name="connsiteY2" fmla="*/ 1041400 h 1041400"/>
              <a:gd name="connsiteX3" fmla="*/ 0 w 12190413"/>
              <a:gd name="connsiteY3" fmla="*/ 1041400 h 1041400"/>
              <a:gd name="connsiteX4" fmla="*/ 0 w 12190413"/>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041400" fill="none" extrusionOk="0">
                <a:moveTo>
                  <a:pt x="0" y="0"/>
                </a:moveTo>
                <a:cubicBezTo>
                  <a:pt x="2494842" y="-81710"/>
                  <a:pt x="9576225" y="51488"/>
                  <a:pt x="12190413" y="0"/>
                </a:cubicBezTo>
                <a:cubicBezTo>
                  <a:pt x="12167241" y="439098"/>
                  <a:pt x="12275387" y="700030"/>
                  <a:pt x="12190413" y="1041400"/>
                </a:cubicBezTo>
                <a:cubicBezTo>
                  <a:pt x="10131125" y="1090199"/>
                  <a:pt x="5505546" y="944485"/>
                  <a:pt x="0" y="1041400"/>
                </a:cubicBezTo>
                <a:cubicBezTo>
                  <a:pt x="25000" y="744599"/>
                  <a:pt x="44831" y="508317"/>
                  <a:pt x="0" y="0"/>
                </a:cubicBezTo>
                <a:close/>
              </a:path>
              <a:path w="12190413" h="1041400" stroke="0" extrusionOk="0">
                <a:moveTo>
                  <a:pt x="0" y="0"/>
                </a:moveTo>
                <a:cubicBezTo>
                  <a:pt x="2992673" y="-147471"/>
                  <a:pt x="10482269" y="-158921"/>
                  <a:pt x="12190413" y="0"/>
                </a:cubicBezTo>
                <a:cubicBezTo>
                  <a:pt x="12215067" y="216350"/>
                  <a:pt x="12239951" y="660832"/>
                  <a:pt x="12190413" y="1041400"/>
                </a:cubicBezTo>
                <a:cubicBezTo>
                  <a:pt x="8004490" y="1168770"/>
                  <a:pt x="3704469" y="1037009"/>
                  <a:pt x="0" y="1041400"/>
                </a:cubicBezTo>
                <a:cubicBezTo>
                  <a:pt x="-7682" y="621276"/>
                  <a:pt x="74496" y="471679"/>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28">
            <a:extLst>
              <a:ext uri="{FF2B5EF4-FFF2-40B4-BE49-F238E27FC236}">
                <a16:creationId xmlns:a16="http://schemas.microsoft.com/office/drawing/2014/main" id="{D1DE9597-FA4B-4ED3-A689-89042B2757E7}"/>
              </a:ext>
            </a:extLst>
          </p:cNvPr>
          <p:cNvSpPr/>
          <p:nvPr/>
        </p:nvSpPr>
        <p:spPr>
          <a:xfrm>
            <a:off x="202986" y="99607"/>
            <a:ext cx="11784439" cy="166199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kể tên những sản phẩm công nghệ trong gia đình ở các hình dưới đây và nêu tác dụng của mỗi sản phẩm đó.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8" name="Picture 7" descr="Mục này có hình ảnh của: ">
            <a:extLst>
              <a:ext uri="{FF2B5EF4-FFF2-40B4-BE49-F238E27FC236}">
                <a16:creationId xmlns:a16="http://schemas.microsoft.com/office/drawing/2014/main" id="{E16DA0C8-3854-4B59-9B02-33EA8C0B94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426355" y="-562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BDB5A-9606-44F4-89F7-1B5B6E385C07}"/>
              </a:ext>
            </a:extLst>
          </p:cNvPr>
          <p:cNvSpPr txBox="1"/>
          <p:nvPr/>
        </p:nvSpPr>
        <p:spPr>
          <a:xfrm>
            <a:off x="1771744" y="5627530"/>
            <a:ext cx="2992434" cy="707886"/>
          </a:xfrm>
          <a:custGeom>
            <a:avLst/>
            <a:gdLst>
              <a:gd name="connsiteX0" fmla="*/ 0 w 2992434"/>
              <a:gd name="connsiteY0" fmla="*/ 0 h 707886"/>
              <a:gd name="connsiteX1" fmla="*/ 2992434 w 2992434"/>
              <a:gd name="connsiteY1" fmla="*/ 0 h 707886"/>
              <a:gd name="connsiteX2" fmla="*/ 2992434 w 2992434"/>
              <a:gd name="connsiteY2" fmla="*/ 707886 h 707886"/>
              <a:gd name="connsiteX3" fmla="*/ 0 w 2992434"/>
              <a:gd name="connsiteY3" fmla="*/ 707886 h 707886"/>
              <a:gd name="connsiteX4" fmla="*/ 0 w 299243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434" h="707886" fill="none" extrusionOk="0">
                <a:moveTo>
                  <a:pt x="0" y="0"/>
                </a:moveTo>
                <a:cubicBezTo>
                  <a:pt x="1362373" y="5222"/>
                  <a:pt x="2047369" y="24918"/>
                  <a:pt x="2992434" y="0"/>
                </a:cubicBezTo>
                <a:cubicBezTo>
                  <a:pt x="3051844" y="312948"/>
                  <a:pt x="2994343" y="396148"/>
                  <a:pt x="2992434" y="707886"/>
                </a:cubicBezTo>
                <a:cubicBezTo>
                  <a:pt x="2541614" y="543125"/>
                  <a:pt x="513639" y="826036"/>
                  <a:pt x="0" y="707886"/>
                </a:cubicBezTo>
                <a:cubicBezTo>
                  <a:pt x="-25096" y="447386"/>
                  <a:pt x="-54860" y="82424"/>
                  <a:pt x="0" y="0"/>
                </a:cubicBezTo>
                <a:close/>
              </a:path>
              <a:path w="2992434" h="707886" stroke="0" extrusionOk="0">
                <a:moveTo>
                  <a:pt x="0" y="0"/>
                </a:moveTo>
                <a:cubicBezTo>
                  <a:pt x="1100911" y="11849"/>
                  <a:pt x="1945138" y="-161459"/>
                  <a:pt x="2992434" y="0"/>
                </a:cubicBezTo>
                <a:cubicBezTo>
                  <a:pt x="3038750" y="266683"/>
                  <a:pt x="3001196" y="423695"/>
                  <a:pt x="2992434" y="707886"/>
                </a:cubicBezTo>
                <a:cubicBezTo>
                  <a:pt x="2078557" y="562026"/>
                  <a:pt x="1438920"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Pattaya" panose="00000500000000000000" pitchFamily="2" charset="-34"/>
                <a:ea typeface="+mn-ea"/>
                <a:cs typeface="Pattaya" panose="00000500000000000000" pitchFamily="2" charset="-34"/>
              </a:rPr>
              <a:t>Quạt</a:t>
            </a:r>
            <a:r>
              <a:rPr kumimoji="0" lang="en-US" sz="4000" b="0" i="0" u="none" strike="noStrike" kern="1200" cap="none" spc="0" normalizeH="0" noProof="0">
                <a:ln>
                  <a:noFill/>
                </a:ln>
                <a:solidFill>
                  <a:srgbClr val="FF0066"/>
                </a:solidFill>
                <a:effectLst/>
                <a:uLnTx/>
                <a:uFillTx/>
                <a:latin typeface="Pattaya" panose="00000500000000000000" pitchFamily="2" charset="-34"/>
                <a:ea typeface="+mn-ea"/>
                <a:cs typeface="Pattaya" panose="00000500000000000000" pitchFamily="2" charset="-34"/>
              </a:rPr>
              <a:t> điện</a:t>
            </a:r>
            <a:endParaRPr kumimoji="0" lang="en-US" sz="40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14" name="TextBox 13">
            <a:extLst>
              <a:ext uri="{FF2B5EF4-FFF2-40B4-BE49-F238E27FC236}">
                <a16:creationId xmlns:a16="http://schemas.microsoft.com/office/drawing/2014/main" id="{05D29A93-8008-4753-80CA-DC5051BE9D41}"/>
              </a:ext>
            </a:extLst>
          </p:cNvPr>
          <p:cNvSpPr txBox="1"/>
          <p:nvPr/>
        </p:nvSpPr>
        <p:spPr>
          <a:xfrm>
            <a:off x="5848809" y="2768074"/>
            <a:ext cx="4222936" cy="1323439"/>
          </a:xfrm>
          <a:custGeom>
            <a:avLst/>
            <a:gdLst>
              <a:gd name="connsiteX0" fmla="*/ 0 w 4222936"/>
              <a:gd name="connsiteY0" fmla="*/ 0 h 1323439"/>
              <a:gd name="connsiteX1" fmla="*/ 4222936 w 4222936"/>
              <a:gd name="connsiteY1" fmla="*/ 0 h 1323439"/>
              <a:gd name="connsiteX2" fmla="*/ 4222936 w 4222936"/>
              <a:gd name="connsiteY2" fmla="*/ 1323439 h 1323439"/>
              <a:gd name="connsiteX3" fmla="*/ 0 w 4222936"/>
              <a:gd name="connsiteY3" fmla="*/ 1323439 h 1323439"/>
              <a:gd name="connsiteX4" fmla="*/ 0 w 4222936"/>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936" h="1323439" fill="none" extrusionOk="0">
                <a:moveTo>
                  <a:pt x="0" y="0"/>
                </a:moveTo>
                <a:cubicBezTo>
                  <a:pt x="1733385" y="5222"/>
                  <a:pt x="3649347" y="24918"/>
                  <a:pt x="4222936" y="0"/>
                </a:cubicBezTo>
                <a:cubicBezTo>
                  <a:pt x="4160342" y="502581"/>
                  <a:pt x="4185978" y="742429"/>
                  <a:pt x="4222936" y="1323439"/>
                </a:cubicBezTo>
                <a:cubicBezTo>
                  <a:pt x="2653724" y="1158678"/>
                  <a:pt x="1560091" y="1441589"/>
                  <a:pt x="0" y="1323439"/>
                </a:cubicBezTo>
                <a:cubicBezTo>
                  <a:pt x="-52747" y="826522"/>
                  <a:pt x="-93581" y="659507"/>
                  <a:pt x="0" y="0"/>
                </a:cubicBezTo>
                <a:close/>
              </a:path>
              <a:path w="4222936" h="1323439" stroke="0" extrusionOk="0">
                <a:moveTo>
                  <a:pt x="0" y="0"/>
                </a:moveTo>
                <a:cubicBezTo>
                  <a:pt x="554810" y="11849"/>
                  <a:pt x="3491469" y="-161459"/>
                  <a:pt x="4222936" y="0"/>
                </a:cubicBezTo>
                <a:cubicBezTo>
                  <a:pt x="4208276" y="501774"/>
                  <a:pt x="4143001" y="1007572"/>
                  <a:pt x="4222936" y="1323439"/>
                </a:cubicBezTo>
                <a:cubicBezTo>
                  <a:pt x="2594158" y="1177579"/>
                  <a:pt x="1409702" y="1245115"/>
                  <a:pt x="0" y="1323439"/>
                </a:cubicBezTo>
                <a:cubicBezTo>
                  <a:pt x="-53371" y="1066481"/>
                  <a:pt x="-89897" y="500856"/>
                  <a:pt x="0" y="0"/>
                </a:cubicBezTo>
                <a:close/>
              </a:path>
            </a:pathLst>
          </a:custGeom>
          <a:solidFill>
            <a:schemeClr val="accent1">
              <a:lumMod val="40000"/>
              <a:lumOff val="60000"/>
            </a:schemeClr>
          </a:solidFill>
          <a:ln w="127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4000">
                <a:solidFill>
                  <a:srgbClr val="000000"/>
                </a:solidFill>
                <a:latin typeface="Pattaya" panose="00000500000000000000" pitchFamily="2" charset="-34"/>
                <a:cs typeface="Pattaya" panose="00000500000000000000" pitchFamily="2" charset="-34"/>
              </a:rPr>
              <a:t>Dùng để làm mát, hạ nhiệt...</a:t>
            </a:r>
            <a:endParaRPr kumimoji="0" lang="en-US" sz="4000" b="0"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endParaRPr>
          </a:p>
        </p:txBody>
      </p:sp>
      <p:pic>
        <p:nvPicPr>
          <p:cNvPr id="13" name="Picture 12">
            <a:extLst>
              <a:ext uri="{FF2B5EF4-FFF2-40B4-BE49-F238E27FC236}">
                <a16:creationId xmlns:a16="http://schemas.microsoft.com/office/drawing/2014/main" id="{A3322C2B-2C8E-4715-92CD-01B7296CF8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57"/>
          <a:stretch/>
        </p:blipFill>
        <p:spPr>
          <a:xfrm>
            <a:off x="1195754" y="1620726"/>
            <a:ext cx="3469950" cy="3842574"/>
          </a:xfrm>
          <a:prstGeom prst="rect">
            <a:avLst/>
          </a:prstGeom>
        </p:spPr>
      </p:pic>
    </p:spTree>
    <p:extLst>
      <p:ext uri="{BB962C8B-B14F-4D97-AF65-F5344CB8AC3E}">
        <p14:creationId xmlns:p14="http://schemas.microsoft.com/office/powerpoint/2010/main" val="3007669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FE0E20C0-C02F-48D9-ADE1-E57341D4C0D8}"/>
              </a:ext>
            </a:extLst>
          </p:cNvPr>
          <p:cNvSpPr/>
          <p:nvPr/>
        </p:nvSpPr>
        <p:spPr>
          <a:xfrm>
            <a:off x="-1" y="190658"/>
            <a:ext cx="12190413" cy="1041400"/>
          </a:xfrm>
          <a:custGeom>
            <a:avLst/>
            <a:gdLst>
              <a:gd name="connsiteX0" fmla="*/ 0 w 12190413"/>
              <a:gd name="connsiteY0" fmla="*/ 0 h 1041400"/>
              <a:gd name="connsiteX1" fmla="*/ 12190413 w 12190413"/>
              <a:gd name="connsiteY1" fmla="*/ 0 h 1041400"/>
              <a:gd name="connsiteX2" fmla="*/ 12190413 w 12190413"/>
              <a:gd name="connsiteY2" fmla="*/ 1041400 h 1041400"/>
              <a:gd name="connsiteX3" fmla="*/ 0 w 12190413"/>
              <a:gd name="connsiteY3" fmla="*/ 1041400 h 1041400"/>
              <a:gd name="connsiteX4" fmla="*/ 0 w 12190413"/>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041400" fill="none" extrusionOk="0">
                <a:moveTo>
                  <a:pt x="0" y="0"/>
                </a:moveTo>
                <a:cubicBezTo>
                  <a:pt x="2494842" y="-81710"/>
                  <a:pt x="9576225" y="51488"/>
                  <a:pt x="12190413" y="0"/>
                </a:cubicBezTo>
                <a:cubicBezTo>
                  <a:pt x="12167241" y="439098"/>
                  <a:pt x="12275387" y="700030"/>
                  <a:pt x="12190413" y="1041400"/>
                </a:cubicBezTo>
                <a:cubicBezTo>
                  <a:pt x="10131125" y="1090199"/>
                  <a:pt x="5505546" y="944485"/>
                  <a:pt x="0" y="1041400"/>
                </a:cubicBezTo>
                <a:cubicBezTo>
                  <a:pt x="25000" y="744599"/>
                  <a:pt x="44831" y="508317"/>
                  <a:pt x="0" y="0"/>
                </a:cubicBezTo>
                <a:close/>
              </a:path>
              <a:path w="12190413" h="1041400" stroke="0" extrusionOk="0">
                <a:moveTo>
                  <a:pt x="0" y="0"/>
                </a:moveTo>
                <a:cubicBezTo>
                  <a:pt x="2992673" y="-147471"/>
                  <a:pt x="10482269" y="-158921"/>
                  <a:pt x="12190413" y="0"/>
                </a:cubicBezTo>
                <a:cubicBezTo>
                  <a:pt x="12215067" y="216350"/>
                  <a:pt x="12239951" y="660832"/>
                  <a:pt x="12190413" y="1041400"/>
                </a:cubicBezTo>
                <a:cubicBezTo>
                  <a:pt x="8004490" y="1168770"/>
                  <a:pt x="3704469" y="1037009"/>
                  <a:pt x="0" y="1041400"/>
                </a:cubicBezTo>
                <a:cubicBezTo>
                  <a:pt x="-7682" y="621276"/>
                  <a:pt x="74496" y="471679"/>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28">
            <a:extLst>
              <a:ext uri="{FF2B5EF4-FFF2-40B4-BE49-F238E27FC236}">
                <a16:creationId xmlns:a16="http://schemas.microsoft.com/office/drawing/2014/main" id="{D1DE9597-FA4B-4ED3-A689-89042B2757E7}"/>
              </a:ext>
            </a:extLst>
          </p:cNvPr>
          <p:cNvSpPr/>
          <p:nvPr/>
        </p:nvSpPr>
        <p:spPr>
          <a:xfrm>
            <a:off x="202986" y="99607"/>
            <a:ext cx="11784439" cy="166199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kể tên những sản phẩm công nghệ trong gia đình ở các hình dưới đây và nêu tác dụng của mỗi sản phẩm đó.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8" name="Picture 7" descr="Mục này có hình ảnh của: ">
            <a:extLst>
              <a:ext uri="{FF2B5EF4-FFF2-40B4-BE49-F238E27FC236}">
                <a16:creationId xmlns:a16="http://schemas.microsoft.com/office/drawing/2014/main" id="{E16DA0C8-3854-4B59-9B02-33EA8C0B94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426355" y="-562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BDB5A-9606-44F4-89F7-1B5B6E385C07}"/>
              </a:ext>
            </a:extLst>
          </p:cNvPr>
          <p:cNvSpPr txBox="1"/>
          <p:nvPr/>
        </p:nvSpPr>
        <p:spPr>
          <a:xfrm>
            <a:off x="1771744" y="5627530"/>
            <a:ext cx="2992434" cy="707886"/>
          </a:xfrm>
          <a:custGeom>
            <a:avLst/>
            <a:gdLst>
              <a:gd name="connsiteX0" fmla="*/ 0 w 2992434"/>
              <a:gd name="connsiteY0" fmla="*/ 0 h 707886"/>
              <a:gd name="connsiteX1" fmla="*/ 2992434 w 2992434"/>
              <a:gd name="connsiteY1" fmla="*/ 0 h 707886"/>
              <a:gd name="connsiteX2" fmla="*/ 2992434 w 2992434"/>
              <a:gd name="connsiteY2" fmla="*/ 707886 h 707886"/>
              <a:gd name="connsiteX3" fmla="*/ 0 w 2992434"/>
              <a:gd name="connsiteY3" fmla="*/ 707886 h 707886"/>
              <a:gd name="connsiteX4" fmla="*/ 0 w 299243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434" h="707886" fill="none" extrusionOk="0">
                <a:moveTo>
                  <a:pt x="0" y="0"/>
                </a:moveTo>
                <a:cubicBezTo>
                  <a:pt x="1362373" y="5222"/>
                  <a:pt x="2047369" y="24918"/>
                  <a:pt x="2992434" y="0"/>
                </a:cubicBezTo>
                <a:cubicBezTo>
                  <a:pt x="3051844" y="312948"/>
                  <a:pt x="2994343" y="396148"/>
                  <a:pt x="2992434" y="707886"/>
                </a:cubicBezTo>
                <a:cubicBezTo>
                  <a:pt x="2541614" y="543125"/>
                  <a:pt x="513639" y="826036"/>
                  <a:pt x="0" y="707886"/>
                </a:cubicBezTo>
                <a:cubicBezTo>
                  <a:pt x="-25096" y="447386"/>
                  <a:pt x="-54860" y="82424"/>
                  <a:pt x="0" y="0"/>
                </a:cubicBezTo>
                <a:close/>
              </a:path>
              <a:path w="2992434" h="707886" stroke="0" extrusionOk="0">
                <a:moveTo>
                  <a:pt x="0" y="0"/>
                </a:moveTo>
                <a:cubicBezTo>
                  <a:pt x="1100911" y="11849"/>
                  <a:pt x="1945138" y="-161459"/>
                  <a:pt x="2992434" y="0"/>
                </a:cubicBezTo>
                <a:cubicBezTo>
                  <a:pt x="3038750" y="266683"/>
                  <a:pt x="3001196" y="423695"/>
                  <a:pt x="2992434" y="707886"/>
                </a:cubicBezTo>
                <a:cubicBezTo>
                  <a:pt x="2078557" y="562026"/>
                  <a:pt x="1438920"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srgbClr val="FF0066"/>
                </a:solidFill>
                <a:latin typeface="Pattaya" panose="00000500000000000000" pitchFamily="2" charset="-34"/>
                <a:cs typeface="Pattaya" panose="00000500000000000000" pitchFamily="2" charset="-34"/>
              </a:rPr>
              <a:t>Đèn học</a:t>
            </a:r>
            <a:endParaRPr kumimoji="0" lang="en-US" sz="40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14" name="TextBox 13">
            <a:extLst>
              <a:ext uri="{FF2B5EF4-FFF2-40B4-BE49-F238E27FC236}">
                <a16:creationId xmlns:a16="http://schemas.microsoft.com/office/drawing/2014/main" id="{05D29A93-8008-4753-80CA-DC5051BE9D41}"/>
              </a:ext>
            </a:extLst>
          </p:cNvPr>
          <p:cNvSpPr txBox="1"/>
          <p:nvPr/>
        </p:nvSpPr>
        <p:spPr>
          <a:xfrm>
            <a:off x="5567454" y="3075851"/>
            <a:ext cx="5363143" cy="1323439"/>
          </a:xfrm>
          <a:custGeom>
            <a:avLst/>
            <a:gdLst>
              <a:gd name="connsiteX0" fmla="*/ 0 w 5363143"/>
              <a:gd name="connsiteY0" fmla="*/ 0 h 1323439"/>
              <a:gd name="connsiteX1" fmla="*/ 5363143 w 5363143"/>
              <a:gd name="connsiteY1" fmla="*/ 0 h 1323439"/>
              <a:gd name="connsiteX2" fmla="*/ 5363143 w 5363143"/>
              <a:gd name="connsiteY2" fmla="*/ 1323439 h 1323439"/>
              <a:gd name="connsiteX3" fmla="*/ 0 w 5363143"/>
              <a:gd name="connsiteY3" fmla="*/ 1323439 h 1323439"/>
              <a:gd name="connsiteX4" fmla="*/ 0 w 5363143"/>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3143" h="1323439" fill="none" extrusionOk="0">
                <a:moveTo>
                  <a:pt x="0" y="0"/>
                </a:moveTo>
                <a:cubicBezTo>
                  <a:pt x="1015427" y="5222"/>
                  <a:pt x="4616755" y="24918"/>
                  <a:pt x="5363143" y="0"/>
                </a:cubicBezTo>
                <a:cubicBezTo>
                  <a:pt x="5300549" y="502581"/>
                  <a:pt x="5326185" y="742429"/>
                  <a:pt x="5363143" y="1323439"/>
                </a:cubicBezTo>
                <a:cubicBezTo>
                  <a:pt x="3535138" y="1158678"/>
                  <a:pt x="1915941" y="1441589"/>
                  <a:pt x="0" y="1323439"/>
                </a:cubicBezTo>
                <a:cubicBezTo>
                  <a:pt x="-52747" y="826522"/>
                  <a:pt x="-93581" y="659507"/>
                  <a:pt x="0" y="0"/>
                </a:cubicBezTo>
                <a:close/>
              </a:path>
              <a:path w="5363143" h="1323439" stroke="0" extrusionOk="0">
                <a:moveTo>
                  <a:pt x="0" y="0"/>
                </a:moveTo>
                <a:cubicBezTo>
                  <a:pt x="2002610" y="11849"/>
                  <a:pt x="3006088" y="-161459"/>
                  <a:pt x="5363143" y="0"/>
                </a:cubicBezTo>
                <a:cubicBezTo>
                  <a:pt x="5348483" y="501774"/>
                  <a:pt x="5283208" y="1007572"/>
                  <a:pt x="5363143" y="1323439"/>
                </a:cubicBezTo>
                <a:cubicBezTo>
                  <a:pt x="4029077" y="1177579"/>
                  <a:pt x="668159" y="1245115"/>
                  <a:pt x="0" y="1323439"/>
                </a:cubicBezTo>
                <a:cubicBezTo>
                  <a:pt x="-53371" y="1066481"/>
                  <a:pt x="-89897" y="500856"/>
                  <a:pt x="0" y="0"/>
                </a:cubicBezTo>
                <a:close/>
              </a:path>
            </a:pathLst>
          </a:custGeom>
          <a:solidFill>
            <a:schemeClr val="accent1">
              <a:lumMod val="40000"/>
              <a:lumOff val="60000"/>
            </a:schemeClr>
          </a:solidFill>
          <a:ln w="127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kumimoji="0" lang="en-US" sz="4000" b="0" i="0" u="none" strike="noStrike" kern="1200" cap="none" spc="0" normalizeH="0" baseline="0" noProof="0">
                <a:ln>
                  <a:noFill/>
                </a:ln>
                <a:solidFill>
                  <a:srgbClr val="000000"/>
                </a:solidFill>
                <a:effectLst/>
                <a:uLnTx/>
                <a:uFillTx/>
                <a:latin typeface="Pattaya" panose="00000500000000000000" pitchFamily="2" charset="-34"/>
                <a:ea typeface="+mn-ea"/>
                <a:cs typeface="Pattaya" panose="00000500000000000000" pitchFamily="2" charset="-34"/>
              </a:rPr>
              <a:t>Dùng để </a:t>
            </a:r>
            <a:r>
              <a:rPr lang="en-US" sz="4000">
                <a:solidFill>
                  <a:srgbClr val="000000"/>
                </a:solidFill>
                <a:latin typeface="Pattaya" panose="00000500000000000000" pitchFamily="2" charset="-34"/>
                <a:cs typeface="Pattaya" panose="00000500000000000000" pitchFamily="2" charset="-34"/>
              </a:rPr>
              <a:t>chiếu sáng khi học, đọc sách, xem báo….</a:t>
            </a:r>
            <a:endParaRPr kumimoji="0" lang="en-US" sz="4000" b="0"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endParaRPr>
          </a:p>
        </p:txBody>
      </p:sp>
      <p:pic>
        <p:nvPicPr>
          <p:cNvPr id="11" name="Picture 10">
            <a:extLst>
              <a:ext uri="{FF2B5EF4-FFF2-40B4-BE49-F238E27FC236}">
                <a16:creationId xmlns:a16="http://schemas.microsoft.com/office/drawing/2014/main" id="{2A16ED82-D6AA-45C3-92A9-DAFEA81B3A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711"/>
          <a:stretch/>
        </p:blipFill>
        <p:spPr>
          <a:xfrm>
            <a:off x="1480402" y="1529675"/>
            <a:ext cx="3510698" cy="3809506"/>
          </a:xfrm>
          <a:prstGeom prst="rect">
            <a:avLst/>
          </a:prstGeom>
        </p:spPr>
      </p:pic>
    </p:spTree>
    <p:extLst>
      <p:ext uri="{BB962C8B-B14F-4D97-AF65-F5344CB8AC3E}">
        <p14:creationId xmlns:p14="http://schemas.microsoft.com/office/powerpoint/2010/main" val="4085438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FE0E20C0-C02F-48D9-ADE1-E57341D4C0D8}"/>
              </a:ext>
            </a:extLst>
          </p:cNvPr>
          <p:cNvSpPr/>
          <p:nvPr/>
        </p:nvSpPr>
        <p:spPr>
          <a:xfrm>
            <a:off x="-1" y="190658"/>
            <a:ext cx="12190413" cy="1041400"/>
          </a:xfrm>
          <a:custGeom>
            <a:avLst/>
            <a:gdLst>
              <a:gd name="connsiteX0" fmla="*/ 0 w 12190413"/>
              <a:gd name="connsiteY0" fmla="*/ 0 h 1041400"/>
              <a:gd name="connsiteX1" fmla="*/ 12190413 w 12190413"/>
              <a:gd name="connsiteY1" fmla="*/ 0 h 1041400"/>
              <a:gd name="connsiteX2" fmla="*/ 12190413 w 12190413"/>
              <a:gd name="connsiteY2" fmla="*/ 1041400 h 1041400"/>
              <a:gd name="connsiteX3" fmla="*/ 0 w 12190413"/>
              <a:gd name="connsiteY3" fmla="*/ 1041400 h 1041400"/>
              <a:gd name="connsiteX4" fmla="*/ 0 w 12190413"/>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041400" fill="none" extrusionOk="0">
                <a:moveTo>
                  <a:pt x="0" y="0"/>
                </a:moveTo>
                <a:cubicBezTo>
                  <a:pt x="2494842" y="-81710"/>
                  <a:pt x="9576225" y="51488"/>
                  <a:pt x="12190413" y="0"/>
                </a:cubicBezTo>
                <a:cubicBezTo>
                  <a:pt x="12167241" y="439098"/>
                  <a:pt x="12275387" y="700030"/>
                  <a:pt x="12190413" y="1041400"/>
                </a:cubicBezTo>
                <a:cubicBezTo>
                  <a:pt x="10131125" y="1090199"/>
                  <a:pt x="5505546" y="944485"/>
                  <a:pt x="0" y="1041400"/>
                </a:cubicBezTo>
                <a:cubicBezTo>
                  <a:pt x="25000" y="744599"/>
                  <a:pt x="44831" y="508317"/>
                  <a:pt x="0" y="0"/>
                </a:cubicBezTo>
                <a:close/>
              </a:path>
              <a:path w="12190413" h="1041400" stroke="0" extrusionOk="0">
                <a:moveTo>
                  <a:pt x="0" y="0"/>
                </a:moveTo>
                <a:cubicBezTo>
                  <a:pt x="2992673" y="-147471"/>
                  <a:pt x="10482269" y="-158921"/>
                  <a:pt x="12190413" y="0"/>
                </a:cubicBezTo>
                <a:cubicBezTo>
                  <a:pt x="12215067" y="216350"/>
                  <a:pt x="12239951" y="660832"/>
                  <a:pt x="12190413" y="1041400"/>
                </a:cubicBezTo>
                <a:cubicBezTo>
                  <a:pt x="8004490" y="1168770"/>
                  <a:pt x="3704469" y="1037009"/>
                  <a:pt x="0" y="1041400"/>
                </a:cubicBezTo>
                <a:cubicBezTo>
                  <a:pt x="-7682" y="621276"/>
                  <a:pt x="74496" y="471679"/>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28">
            <a:extLst>
              <a:ext uri="{FF2B5EF4-FFF2-40B4-BE49-F238E27FC236}">
                <a16:creationId xmlns:a16="http://schemas.microsoft.com/office/drawing/2014/main" id="{D1DE9597-FA4B-4ED3-A689-89042B2757E7}"/>
              </a:ext>
            </a:extLst>
          </p:cNvPr>
          <p:cNvSpPr/>
          <p:nvPr/>
        </p:nvSpPr>
        <p:spPr>
          <a:xfrm>
            <a:off x="202986" y="99607"/>
            <a:ext cx="11784439" cy="166199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kể tên những sản phẩm công nghệ trong gia đình ở các hình dưới đây và nêu tác dụng của mỗi sản phẩm đó.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8" name="Picture 7" descr="Mục này có hình ảnh của: ">
            <a:extLst>
              <a:ext uri="{FF2B5EF4-FFF2-40B4-BE49-F238E27FC236}">
                <a16:creationId xmlns:a16="http://schemas.microsoft.com/office/drawing/2014/main" id="{E16DA0C8-3854-4B59-9B02-33EA8C0B94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426355" y="-562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BDB5A-9606-44F4-89F7-1B5B6E385C07}"/>
              </a:ext>
            </a:extLst>
          </p:cNvPr>
          <p:cNvSpPr txBox="1"/>
          <p:nvPr/>
        </p:nvSpPr>
        <p:spPr>
          <a:xfrm>
            <a:off x="1771744" y="5627530"/>
            <a:ext cx="2992434" cy="707886"/>
          </a:xfrm>
          <a:custGeom>
            <a:avLst/>
            <a:gdLst>
              <a:gd name="connsiteX0" fmla="*/ 0 w 2992434"/>
              <a:gd name="connsiteY0" fmla="*/ 0 h 707886"/>
              <a:gd name="connsiteX1" fmla="*/ 2992434 w 2992434"/>
              <a:gd name="connsiteY1" fmla="*/ 0 h 707886"/>
              <a:gd name="connsiteX2" fmla="*/ 2992434 w 2992434"/>
              <a:gd name="connsiteY2" fmla="*/ 707886 h 707886"/>
              <a:gd name="connsiteX3" fmla="*/ 0 w 2992434"/>
              <a:gd name="connsiteY3" fmla="*/ 707886 h 707886"/>
              <a:gd name="connsiteX4" fmla="*/ 0 w 2992434"/>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434" h="707886" fill="none" extrusionOk="0">
                <a:moveTo>
                  <a:pt x="0" y="0"/>
                </a:moveTo>
                <a:cubicBezTo>
                  <a:pt x="1362373" y="5222"/>
                  <a:pt x="2047369" y="24918"/>
                  <a:pt x="2992434" y="0"/>
                </a:cubicBezTo>
                <a:cubicBezTo>
                  <a:pt x="3051844" y="312948"/>
                  <a:pt x="2994343" y="396148"/>
                  <a:pt x="2992434" y="707886"/>
                </a:cubicBezTo>
                <a:cubicBezTo>
                  <a:pt x="2541614" y="543125"/>
                  <a:pt x="513639" y="826036"/>
                  <a:pt x="0" y="707886"/>
                </a:cubicBezTo>
                <a:cubicBezTo>
                  <a:pt x="-25096" y="447386"/>
                  <a:pt x="-54860" y="82424"/>
                  <a:pt x="0" y="0"/>
                </a:cubicBezTo>
                <a:close/>
              </a:path>
              <a:path w="2992434" h="707886" stroke="0" extrusionOk="0">
                <a:moveTo>
                  <a:pt x="0" y="0"/>
                </a:moveTo>
                <a:cubicBezTo>
                  <a:pt x="1100911" y="11849"/>
                  <a:pt x="1945138" y="-161459"/>
                  <a:pt x="2992434" y="0"/>
                </a:cubicBezTo>
                <a:cubicBezTo>
                  <a:pt x="3038750" y="266683"/>
                  <a:pt x="3001196" y="423695"/>
                  <a:pt x="2992434" y="707886"/>
                </a:cubicBezTo>
                <a:cubicBezTo>
                  <a:pt x="2078557" y="562026"/>
                  <a:pt x="1438920" y="629562"/>
                  <a:pt x="0" y="707886"/>
                </a:cubicBezTo>
                <a:cubicBezTo>
                  <a:pt x="62918" y="356284"/>
                  <a:pt x="-6891" y="345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Pattaya" panose="00000500000000000000" pitchFamily="2" charset="-34"/>
                <a:ea typeface="+mn-ea"/>
                <a:cs typeface="Pattaya" panose="00000500000000000000" pitchFamily="2" charset="-34"/>
              </a:rPr>
              <a:t>Ti vi</a:t>
            </a:r>
            <a:endParaRPr kumimoji="0" lang="en-US" sz="40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14" name="TextBox 13">
            <a:extLst>
              <a:ext uri="{FF2B5EF4-FFF2-40B4-BE49-F238E27FC236}">
                <a16:creationId xmlns:a16="http://schemas.microsoft.com/office/drawing/2014/main" id="{05D29A93-8008-4753-80CA-DC5051BE9D41}"/>
              </a:ext>
            </a:extLst>
          </p:cNvPr>
          <p:cNvSpPr txBox="1"/>
          <p:nvPr/>
        </p:nvSpPr>
        <p:spPr>
          <a:xfrm>
            <a:off x="5750334" y="2616930"/>
            <a:ext cx="5722628" cy="1938992"/>
          </a:xfrm>
          <a:custGeom>
            <a:avLst/>
            <a:gdLst>
              <a:gd name="connsiteX0" fmla="*/ 0 w 5722628"/>
              <a:gd name="connsiteY0" fmla="*/ 0 h 1938992"/>
              <a:gd name="connsiteX1" fmla="*/ 5722628 w 5722628"/>
              <a:gd name="connsiteY1" fmla="*/ 0 h 1938992"/>
              <a:gd name="connsiteX2" fmla="*/ 5722628 w 5722628"/>
              <a:gd name="connsiteY2" fmla="*/ 1938992 h 1938992"/>
              <a:gd name="connsiteX3" fmla="*/ 0 w 5722628"/>
              <a:gd name="connsiteY3" fmla="*/ 1938992 h 1938992"/>
              <a:gd name="connsiteX4" fmla="*/ 0 w 5722628"/>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628" h="1938992" fill="none" extrusionOk="0">
                <a:moveTo>
                  <a:pt x="0" y="0"/>
                </a:moveTo>
                <a:cubicBezTo>
                  <a:pt x="2338107" y="5222"/>
                  <a:pt x="3712880" y="24918"/>
                  <a:pt x="5722628" y="0"/>
                </a:cubicBezTo>
                <a:cubicBezTo>
                  <a:pt x="5561383" y="738305"/>
                  <a:pt x="5678868" y="1407801"/>
                  <a:pt x="5722628" y="1938992"/>
                </a:cubicBezTo>
                <a:cubicBezTo>
                  <a:pt x="3255692" y="1774231"/>
                  <a:pt x="1236361" y="2057142"/>
                  <a:pt x="0" y="1938992"/>
                </a:cubicBezTo>
                <a:cubicBezTo>
                  <a:pt x="-55725" y="1490404"/>
                  <a:pt x="17072" y="314236"/>
                  <a:pt x="0" y="0"/>
                </a:cubicBezTo>
                <a:close/>
              </a:path>
              <a:path w="5722628" h="1938992" stroke="0" extrusionOk="0">
                <a:moveTo>
                  <a:pt x="0" y="0"/>
                </a:moveTo>
                <a:cubicBezTo>
                  <a:pt x="2664314" y="11849"/>
                  <a:pt x="4092026" y="-161459"/>
                  <a:pt x="5722628" y="0"/>
                </a:cubicBezTo>
                <a:cubicBezTo>
                  <a:pt x="5725758" y="920782"/>
                  <a:pt x="5621452" y="1107979"/>
                  <a:pt x="5722628" y="1938992"/>
                </a:cubicBezTo>
                <a:cubicBezTo>
                  <a:pt x="3081506" y="1793132"/>
                  <a:pt x="1352636" y="1860668"/>
                  <a:pt x="0" y="1938992"/>
                </a:cubicBezTo>
                <a:cubicBezTo>
                  <a:pt x="74291" y="991210"/>
                  <a:pt x="168006" y="302097"/>
                  <a:pt x="0" y="0"/>
                </a:cubicBezTo>
                <a:close/>
              </a:path>
            </a:pathLst>
          </a:custGeom>
          <a:solidFill>
            <a:schemeClr val="accent1">
              <a:lumMod val="40000"/>
              <a:lumOff val="60000"/>
            </a:schemeClr>
          </a:solidFill>
          <a:ln w="127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kumimoji="0" lang="en-US" sz="4000" b="0" i="0" u="none" strike="noStrike" kern="1200" cap="none" spc="0" normalizeH="0" baseline="0" noProof="0">
                <a:ln>
                  <a:noFill/>
                </a:ln>
                <a:solidFill>
                  <a:srgbClr val="000000"/>
                </a:solidFill>
                <a:effectLst/>
                <a:uLnTx/>
                <a:uFillTx/>
                <a:latin typeface="Pattaya" panose="00000500000000000000" pitchFamily="2" charset="-34"/>
                <a:ea typeface="+mn-ea"/>
                <a:cs typeface="Pattaya" panose="00000500000000000000" pitchFamily="2" charset="-34"/>
              </a:rPr>
              <a:t>Dùng để </a:t>
            </a:r>
            <a:r>
              <a:rPr lang="en-US" sz="4000">
                <a:solidFill>
                  <a:srgbClr val="000000"/>
                </a:solidFill>
                <a:latin typeface="Pattaya" panose="00000500000000000000" pitchFamily="2" charset="-34"/>
                <a:cs typeface="Pattaya" panose="00000500000000000000" pitchFamily="2" charset="-34"/>
              </a:rPr>
              <a:t>cung cấp thông tin, giải trí,... thông qua âm thanh và hình ảnh.</a:t>
            </a:r>
            <a:endParaRPr kumimoji="0" lang="en-US" sz="4000" b="0"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endParaRPr>
          </a:p>
        </p:txBody>
      </p:sp>
      <p:pic>
        <p:nvPicPr>
          <p:cNvPr id="13" name="Picture 12">
            <a:extLst>
              <a:ext uri="{FF2B5EF4-FFF2-40B4-BE49-F238E27FC236}">
                <a16:creationId xmlns:a16="http://schemas.microsoft.com/office/drawing/2014/main" id="{A1CBF752-EE07-46E5-B72E-E904DC0AEA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5" t="15673"/>
          <a:stretch/>
        </p:blipFill>
        <p:spPr>
          <a:xfrm>
            <a:off x="900331" y="1917478"/>
            <a:ext cx="4529797" cy="3337896"/>
          </a:xfrm>
          <a:prstGeom prst="rect">
            <a:avLst/>
          </a:prstGeom>
        </p:spPr>
      </p:pic>
    </p:spTree>
    <p:extLst>
      <p:ext uri="{BB962C8B-B14F-4D97-AF65-F5344CB8AC3E}">
        <p14:creationId xmlns:p14="http://schemas.microsoft.com/office/powerpoint/2010/main" val="367949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FE0E20C0-C02F-48D9-ADE1-E57341D4C0D8}"/>
              </a:ext>
            </a:extLst>
          </p:cNvPr>
          <p:cNvSpPr/>
          <p:nvPr/>
        </p:nvSpPr>
        <p:spPr>
          <a:xfrm>
            <a:off x="-1" y="190658"/>
            <a:ext cx="12190413" cy="1041400"/>
          </a:xfrm>
          <a:custGeom>
            <a:avLst/>
            <a:gdLst>
              <a:gd name="connsiteX0" fmla="*/ 0 w 12190413"/>
              <a:gd name="connsiteY0" fmla="*/ 0 h 1041400"/>
              <a:gd name="connsiteX1" fmla="*/ 12190413 w 12190413"/>
              <a:gd name="connsiteY1" fmla="*/ 0 h 1041400"/>
              <a:gd name="connsiteX2" fmla="*/ 12190413 w 12190413"/>
              <a:gd name="connsiteY2" fmla="*/ 1041400 h 1041400"/>
              <a:gd name="connsiteX3" fmla="*/ 0 w 12190413"/>
              <a:gd name="connsiteY3" fmla="*/ 1041400 h 1041400"/>
              <a:gd name="connsiteX4" fmla="*/ 0 w 12190413"/>
              <a:gd name="connsiteY4" fmla="*/ 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041400" fill="none" extrusionOk="0">
                <a:moveTo>
                  <a:pt x="0" y="0"/>
                </a:moveTo>
                <a:cubicBezTo>
                  <a:pt x="2494842" y="-81710"/>
                  <a:pt x="9576225" y="51488"/>
                  <a:pt x="12190413" y="0"/>
                </a:cubicBezTo>
                <a:cubicBezTo>
                  <a:pt x="12167241" y="439098"/>
                  <a:pt x="12275387" y="700030"/>
                  <a:pt x="12190413" y="1041400"/>
                </a:cubicBezTo>
                <a:cubicBezTo>
                  <a:pt x="10131125" y="1090199"/>
                  <a:pt x="5505546" y="944485"/>
                  <a:pt x="0" y="1041400"/>
                </a:cubicBezTo>
                <a:cubicBezTo>
                  <a:pt x="25000" y="744599"/>
                  <a:pt x="44831" y="508317"/>
                  <a:pt x="0" y="0"/>
                </a:cubicBezTo>
                <a:close/>
              </a:path>
              <a:path w="12190413" h="1041400" stroke="0" extrusionOk="0">
                <a:moveTo>
                  <a:pt x="0" y="0"/>
                </a:moveTo>
                <a:cubicBezTo>
                  <a:pt x="2992673" y="-147471"/>
                  <a:pt x="10482269" y="-158921"/>
                  <a:pt x="12190413" y="0"/>
                </a:cubicBezTo>
                <a:cubicBezTo>
                  <a:pt x="12215067" y="216350"/>
                  <a:pt x="12239951" y="660832"/>
                  <a:pt x="12190413" y="1041400"/>
                </a:cubicBezTo>
                <a:cubicBezTo>
                  <a:pt x="8004490" y="1168770"/>
                  <a:pt x="3704469" y="1037009"/>
                  <a:pt x="0" y="1041400"/>
                </a:cubicBezTo>
                <a:cubicBezTo>
                  <a:pt x="-7682" y="621276"/>
                  <a:pt x="74496" y="471679"/>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28">
            <a:extLst>
              <a:ext uri="{FF2B5EF4-FFF2-40B4-BE49-F238E27FC236}">
                <a16:creationId xmlns:a16="http://schemas.microsoft.com/office/drawing/2014/main" id="{D1DE9597-FA4B-4ED3-A689-89042B2757E7}"/>
              </a:ext>
            </a:extLst>
          </p:cNvPr>
          <p:cNvSpPr/>
          <p:nvPr/>
        </p:nvSpPr>
        <p:spPr>
          <a:xfrm>
            <a:off x="202986" y="99607"/>
            <a:ext cx="11784439" cy="166199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kể tên những sản phẩm công nghệ trong gia đình ở các hình dưới đây và nêu tác dụng của mỗi sản phẩm đó.</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8" name="Picture 7" descr="Mục này có hình ảnh của: ">
            <a:extLst>
              <a:ext uri="{FF2B5EF4-FFF2-40B4-BE49-F238E27FC236}">
                <a16:creationId xmlns:a16="http://schemas.microsoft.com/office/drawing/2014/main" id="{E16DA0C8-3854-4B59-9B02-33EA8C0B947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426355" y="-56271"/>
            <a:ext cx="1906757" cy="14300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BDB5A-9606-44F4-89F7-1B5B6E385C07}"/>
              </a:ext>
            </a:extLst>
          </p:cNvPr>
          <p:cNvSpPr txBox="1"/>
          <p:nvPr/>
        </p:nvSpPr>
        <p:spPr>
          <a:xfrm>
            <a:off x="1242634" y="5436542"/>
            <a:ext cx="3742791" cy="1323439"/>
          </a:xfrm>
          <a:custGeom>
            <a:avLst/>
            <a:gdLst>
              <a:gd name="connsiteX0" fmla="*/ 0 w 3742791"/>
              <a:gd name="connsiteY0" fmla="*/ 0 h 1323439"/>
              <a:gd name="connsiteX1" fmla="*/ 3742791 w 3742791"/>
              <a:gd name="connsiteY1" fmla="*/ 0 h 1323439"/>
              <a:gd name="connsiteX2" fmla="*/ 3742791 w 3742791"/>
              <a:gd name="connsiteY2" fmla="*/ 1323439 h 1323439"/>
              <a:gd name="connsiteX3" fmla="*/ 0 w 3742791"/>
              <a:gd name="connsiteY3" fmla="*/ 1323439 h 1323439"/>
              <a:gd name="connsiteX4" fmla="*/ 0 w 374279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2791" h="1323439" fill="none" extrusionOk="0">
                <a:moveTo>
                  <a:pt x="0" y="0"/>
                </a:moveTo>
                <a:cubicBezTo>
                  <a:pt x="423168" y="5222"/>
                  <a:pt x="2599366" y="24918"/>
                  <a:pt x="3742791" y="0"/>
                </a:cubicBezTo>
                <a:cubicBezTo>
                  <a:pt x="3680197" y="502581"/>
                  <a:pt x="3705833" y="742429"/>
                  <a:pt x="3742791" y="1323439"/>
                </a:cubicBezTo>
                <a:cubicBezTo>
                  <a:pt x="1941875" y="1158678"/>
                  <a:pt x="1554535" y="1441589"/>
                  <a:pt x="0" y="1323439"/>
                </a:cubicBezTo>
                <a:cubicBezTo>
                  <a:pt x="-52747" y="826522"/>
                  <a:pt x="-93581" y="659507"/>
                  <a:pt x="0" y="0"/>
                </a:cubicBezTo>
                <a:close/>
              </a:path>
              <a:path w="3742791" h="1323439" stroke="0" extrusionOk="0">
                <a:moveTo>
                  <a:pt x="0" y="0"/>
                </a:moveTo>
                <a:cubicBezTo>
                  <a:pt x="717553" y="11849"/>
                  <a:pt x="2175412" y="-161459"/>
                  <a:pt x="3742791" y="0"/>
                </a:cubicBezTo>
                <a:cubicBezTo>
                  <a:pt x="3728131" y="501774"/>
                  <a:pt x="3662856" y="1007572"/>
                  <a:pt x="3742791" y="1323439"/>
                </a:cubicBezTo>
                <a:cubicBezTo>
                  <a:pt x="2644702" y="1177579"/>
                  <a:pt x="1119369" y="1245115"/>
                  <a:pt x="0" y="1323439"/>
                </a:cubicBezTo>
                <a:cubicBezTo>
                  <a:pt x="-53371" y="1066481"/>
                  <a:pt x="-89897" y="50085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lang="en-US" sz="4000">
                <a:solidFill>
                  <a:srgbClr val="FF0066"/>
                </a:solidFill>
                <a:latin typeface="Pattaya" panose="00000500000000000000" pitchFamily="2" charset="-34"/>
                <a:cs typeface="Pattaya" panose="00000500000000000000" pitchFamily="2" charset="-34"/>
              </a:rPr>
              <a:t>Máy phát thanh</a:t>
            </a:r>
          </a:p>
          <a:p>
            <a:pPr lvl="0" algn="ctr"/>
            <a:r>
              <a:rPr lang="en-US" sz="4000">
                <a:solidFill>
                  <a:srgbClr val="FF0066"/>
                </a:solidFill>
                <a:latin typeface="Pattaya" panose="00000500000000000000" pitchFamily="2" charset="-34"/>
                <a:cs typeface="Pattaya" panose="00000500000000000000" pitchFamily="2" charset="-34"/>
              </a:rPr>
              <a:t>Radio </a:t>
            </a:r>
            <a:endParaRPr kumimoji="0" lang="en-US" sz="40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14" name="TextBox 13">
            <a:extLst>
              <a:ext uri="{FF2B5EF4-FFF2-40B4-BE49-F238E27FC236}">
                <a16:creationId xmlns:a16="http://schemas.microsoft.com/office/drawing/2014/main" id="{05D29A93-8008-4753-80CA-DC5051BE9D41}"/>
              </a:ext>
            </a:extLst>
          </p:cNvPr>
          <p:cNvSpPr txBox="1"/>
          <p:nvPr/>
        </p:nvSpPr>
        <p:spPr>
          <a:xfrm>
            <a:off x="5750334" y="2616930"/>
            <a:ext cx="5722628" cy="1938992"/>
          </a:xfrm>
          <a:custGeom>
            <a:avLst/>
            <a:gdLst>
              <a:gd name="connsiteX0" fmla="*/ 0 w 5722628"/>
              <a:gd name="connsiteY0" fmla="*/ 0 h 1938992"/>
              <a:gd name="connsiteX1" fmla="*/ 5722628 w 5722628"/>
              <a:gd name="connsiteY1" fmla="*/ 0 h 1938992"/>
              <a:gd name="connsiteX2" fmla="*/ 5722628 w 5722628"/>
              <a:gd name="connsiteY2" fmla="*/ 1938992 h 1938992"/>
              <a:gd name="connsiteX3" fmla="*/ 0 w 5722628"/>
              <a:gd name="connsiteY3" fmla="*/ 1938992 h 1938992"/>
              <a:gd name="connsiteX4" fmla="*/ 0 w 5722628"/>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628" h="1938992" fill="none" extrusionOk="0">
                <a:moveTo>
                  <a:pt x="0" y="0"/>
                </a:moveTo>
                <a:cubicBezTo>
                  <a:pt x="2338107" y="5222"/>
                  <a:pt x="3712880" y="24918"/>
                  <a:pt x="5722628" y="0"/>
                </a:cubicBezTo>
                <a:cubicBezTo>
                  <a:pt x="5561383" y="738305"/>
                  <a:pt x="5678868" y="1407801"/>
                  <a:pt x="5722628" y="1938992"/>
                </a:cubicBezTo>
                <a:cubicBezTo>
                  <a:pt x="3255692" y="1774231"/>
                  <a:pt x="1236361" y="2057142"/>
                  <a:pt x="0" y="1938992"/>
                </a:cubicBezTo>
                <a:cubicBezTo>
                  <a:pt x="-55725" y="1490404"/>
                  <a:pt x="17072" y="314236"/>
                  <a:pt x="0" y="0"/>
                </a:cubicBezTo>
                <a:close/>
              </a:path>
              <a:path w="5722628" h="1938992" stroke="0" extrusionOk="0">
                <a:moveTo>
                  <a:pt x="0" y="0"/>
                </a:moveTo>
                <a:cubicBezTo>
                  <a:pt x="2664314" y="11849"/>
                  <a:pt x="4092026" y="-161459"/>
                  <a:pt x="5722628" y="0"/>
                </a:cubicBezTo>
                <a:cubicBezTo>
                  <a:pt x="5725758" y="920782"/>
                  <a:pt x="5621452" y="1107979"/>
                  <a:pt x="5722628" y="1938992"/>
                </a:cubicBezTo>
                <a:cubicBezTo>
                  <a:pt x="3081506" y="1793132"/>
                  <a:pt x="1352636" y="1860668"/>
                  <a:pt x="0" y="1938992"/>
                </a:cubicBezTo>
                <a:cubicBezTo>
                  <a:pt x="74291" y="991210"/>
                  <a:pt x="168006" y="302097"/>
                  <a:pt x="0" y="0"/>
                </a:cubicBezTo>
                <a:close/>
              </a:path>
            </a:pathLst>
          </a:custGeom>
          <a:solidFill>
            <a:schemeClr val="accent1">
              <a:lumMod val="40000"/>
              <a:lumOff val="60000"/>
            </a:schemeClr>
          </a:solidFill>
          <a:ln w="127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r>
              <a:rPr kumimoji="0" lang="en-US" sz="4000" b="0" i="0" u="none" strike="noStrike" kern="1200" cap="none" spc="0" normalizeH="0" baseline="0" noProof="0">
                <a:ln>
                  <a:noFill/>
                </a:ln>
                <a:solidFill>
                  <a:srgbClr val="000000"/>
                </a:solidFill>
                <a:effectLst/>
                <a:uLnTx/>
                <a:uFillTx/>
                <a:latin typeface="Pattaya" panose="00000500000000000000" pitchFamily="2" charset="-34"/>
                <a:ea typeface="+mn-ea"/>
                <a:cs typeface="Pattaya" panose="00000500000000000000" pitchFamily="2" charset="-34"/>
              </a:rPr>
              <a:t>Dùng để </a:t>
            </a:r>
            <a:r>
              <a:rPr lang="en-US" sz="4000">
                <a:solidFill>
                  <a:srgbClr val="000000"/>
                </a:solidFill>
                <a:latin typeface="Pattaya" panose="00000500000000000000" pitchFamily="2" charset="-34"/>
                <a:cs typeface="Pattaya" panose="00000500000000000000" pitchFamily="2" charset="-34"/>
              </a:rPr>
              <a:t>cung cấp thông tin, giải trí,... thông qua âm thanh.</a:t>
            </a:r>
            <a:endParaRPr kumimoji="0" lang="en-US" sz="4000" b="0" i="0" u="none" strike="noStrike" kern="1200" cap="none" spc="0" normalizeH="0" baseline="0" noProof="0" dirty="0">
              <a:ln>
                <a:noFill/>
              </a:ln>
              <a:solidFill>
                <a:srgbClr val="000000"/>
              </a:solidFill>
              <a:effectLst/>
              <a:uLnTx/>
              <a:uFillTx/>
              <a:latin typeface="Pattaya" panose="00000500000000000000" pitchFamily="2" charset="-34"/>
              <a:ea typeface="+mn-ea"/>
              <a:cs typeface="Pattaya" panose="00000500000000000000" pitchFamily="2" charset="-34"/>
            </a:endParaRPr>
          </a:p>
        </p:txBody>
      </p:sp>
      <p:pic>
        <p:nvPicPr>
          <p:cNvPr id="11" name="Picture 10">
            <a:extLst>
              <a:ext uri="{FF2B5EF4-FFF2-40B4-BE49-F238E27FC236}">
                <a16:creationId xmlns:a16="http://schemas.microsoft.com/office/drawing/2014/main" id="{261D0038-F14F-4D39-B545-09E8A40A46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60" r="10810"/>
          <a:stretch/>
        </p:blipFill>
        <p:spPr>
          <a:xfrm>
            <a:off x="1353257" y="1761600"/>
            <a:ext cx="3521544" cy="3506027"/>
          </a:xfrm>
          <a:prstGeom prst="rect">
            <a:avLst/>
          </a:prstGeom>
        </p:spPr>
      </p:pic>
    </p:spTree>
    <p:extLst>
      <p:ext uri="{BB962C8B-B14F-4D97-AF65-F5344CB8AC3E}">
        <p14:creationId xmlns:p14="http://schemas.microsoft.com/office/powerpoint/2010/main" val="73576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0ACC6E0-D780-48E0-8075-95B3F3E3F4F6}"/>
              </a:ext>
            </a:extLst>
          </p:cNvPr>
          <p:cNvSpPr/>
          <p:nvPr/>
        </p:nvSpPr>
        <p:spPr>
          <a:xfrm>
            <a:off x="558271" y="255674"/>
            <a:ext cx="11073865" cy="2866840"/>
          </a:xfrm>
          <a:custGeom>
            <a:avLst/>
            <a:gdLst>
              <a:gd name="connsiteX0" fmla="*/ 0 w 11073865"/>
              <a:gd name="connsiteY0" fmla="*/ 477816 h 2866840"/>
              <a:gd name="connsiteX1" fmla="*/ 477816 w 11073865"/>
              <a:gd name="connsiteY1" fmla="*/ 0 h 2866840"/>
              <a:gd name="connsiteX2" fmla="*/ 10596049 w 11073865"/>
              <a:gd name="connsiteY2" fmla="*/ 0 h 2866840"/>
              <a:gd name="connsiteX3" fmla="*/ 11073865 w 11073865"/>
              <a:gd name="connsiteY3" fmla="*/ 477816 h 2866840"/>
              <a:gd name="connsiteX4" fmla="*/ 11073865 w 11073865"/>
              <a:gd name="connsiteY4" fmla="*/ 2389024 h 2866840"/>
              <a:gd name="connsiteX5" fmla="*/ 10596049 w 11073865"/>
              <a:gd name="connsiteY5" fmla="*/ 2866840 h 2866840"/>
              <a:gd name="connsiteX6" fmla="*/ 477816 w 11073865"/>
              <a:gd name="connsiteY6" fmla="*/ 2866840 h 2866840"/>
              <a:gd name="connsiteX7" fmla="*/ 0 w 11073865"/>
              <a:gd name="connsiteY7" fmla="*/ 2389024 h 2866840"/>
              <a:gd name="connsiteX8" fmla="*/ 0 w 11073865"/>
              <a:gd name="connsiteY8" fmla="*/ 477816 h 286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3865" h="2866840" fill="none" extrusionOk="0">
                <a:moveTo>
                  <a:pt x="0" y="477816"/>
                </a:moveTo>
                <a:cubicBezTo>
                  <a:pt x="17135" y="242690"/>
                  <a:pt x="244319" y="-11789"/>
                  <a:pt x="477816" y="0"/>
                </a:cubicBezTo>
                <a:cubicBezTo>
                  <a:pt x="5349465" y="-80384"/>
                  <a:pt x="6626524" y="52863"/>
                  <a:pt x="10596049" y="0"/>
                </a:cubicBezTo>
                <a:cubicBezTo>
                  <a:pt x="10891496" y="38994"/>
                  <a:pt x="11068998" y="240595"/>
                  <a:pt x="11073865" y="477816"/>
                </a:cubicBezTo>
                <a:cubicBezTo>
                  <a:pt x="11110294" y="841443"/>
                  <a:pt x="10905612" y="2005947"/>
                  <a:pt x="11073865" y="2389024"/>
                </a:cubicBezTo>
                <a:cubicBezTo>
                  <a:pt x="11091043" y="2685140"/>
                  <a:pt x="10827895" y="2870575"/>
                  <a:pt x="10596049" y="2866840"/>
                </a:cubicBezTo>
                <a:cubicBezTo>
                  <a:pt x="8691174" y="2953355"/>
                  <a:pt x="3084414" y="2715662"/>
                  <a:pt x="477816" y="2866840"/>
                </a:cubicBezTo>
                <a:cubicBezTo>
                  <a:pt x="227543" y="2888113"/>
                  <a:pt x="3976" y="2650940"/>
                  <a:pt x="0" y="2389024"/>
                </a:cubicBezTo>
                <a:cubicBezTo>
                  <a:pt x="103917" y="1658602"/>
                  <a:pt x="-117310" y="1230616"/>
                  <a:pt x="0" y="477816"/>
                </a:cubicBezTo>
                <a:close/>
              </a:path>
              <a:path w="11073865" h="2866840" stroke="0" extrusionOk="0">
                <a:moveTo>
                  <a:pt x="0" y="477816"/>
                </a:moveTo>
                <a:cubicBezTo>
                  <a:pt x="1946" y="221629"/>
                  <a:pt x="247762" y="39146"/>
                  <a:pt x="477816" y="0"/>
                </a:cubicBezTo>
                <a:cubicBezTo>
                  <a:pt x="3625071" y="120098"/>
                  <a:pt x="9058150" y="23653"/>
                  <a:pt x="10596049" y="0"/>
                </a:cubicBezTo>
                <a:cubicBezTo>
                  <a:pt x="10869529" y="4676"/>
                  <a:pt x="11069919" y="222746"/>
                  <a:pt x="11073865" y="477816"/>
                </a:cubicBezTo>
                <a:cubicBezTo>
                  <a:pt x="11148707" y="961862"/>
                  <a:pt x="10989622" y="1737330"/>
                  <a:pt x="11073865" y="2389024"/>
                </a:cubicBezTo>
                <a:cubicBezTo>
                  <a:pt x="11072691" y="2700301"/>
                  <a:pt x="10865005" y="2881778"/>
                  <a:pt x="10596049" y="2866840"/>
                </a:cubicBezTo>
                <a:cubicBezTo>
                  <a:pt x="9043197" y="2726718"/>
                  <a:pt x="2342107" y="2729940"/>
                  <a:pt x="477816" y="2866840"/>
                </a:cubicBezTo>
                <a:cubicBezTo>
                  <a:pt x="217177" y="2871663"/>
                  <a:pt x="-38671" y="2649679"/>
                  <a:pt x="0" y="2389024"/>
                </a:cubicBezTo>
                <a:cubicBezTo>
                  <a:pt x="65009" y="1693915"/>
                  <a:pt x="-13692" y="1171746"/>
                  <a:pt x="0" y="477816"/>
                </a:cubicBezTo>
                <a:close/>
              </a:path>
            </a:pathLst>
          </a:custGeom>
          <a:ln>
            <a:extLst>
              <a:ext uri="{C807C97D-BFC1-408E-A445-0C87EB9F89A2}">
                <ask:lineSketchStyleProps xmlns:ask="http://schemas.microsoft.com/office/drawing/2018/sketchyshapes" sd="1640432895">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vi-VN" sz="3400" i="1">
                <a:solidFill>
                  <a:srgbClr val="FF0000"/>
                </a:solidFill>
                <a:latin typeface="Calibri"/>
              </a:rPr>
              <a:t>Một số sản phẩm công nghệ thường được sử dụng trong sinh hoạt hằng ngày ở gia đình như: nồi cơm điện, quạt điện, tủ lạnh, máy thu thanh, tivi… Khi sử dụng, em cần cẩn thận đảm bảo an toàn, tiết kiệm điện để giảm chi phí cho gia đình và nguồn tài nguyên tự nhiên.</a:t>
            </a:r>
            <a:endParaRPr kumimoji="0" lang="en-US" sz="3400" b="0" i="1" u="none" strike="noStrike" kern="1200" cap="none" spc="0" normalizeH="0" baseline="0" noProof="0" dirty="0">
              <a:ln>
                <a:noFill/>
              </a:ln>
              <a:solidFill>
                <a:srgbClr val="FF0000"/>
              </a:solidFill>
              <a:effectLst/>
              <a:uLnTx/>
              <a:uFillTx/>
              <a:latin typeface="Calibri"/>
            </a:endParaRPr>
          </a:p>
        </p:txBody>
      </p:sp>
      <p:pic>
        <p:nvPicPr>
          <p:cNvPr id="4" name="Picture 16" descr="https://i.pinimg.com/564x/fa/2a/a6/fa2aa62a0b20e54138749731fcd92e2e.jpg">
            <a:extLst>
              <a:ext uri="{FF2B5EF4-FFF2-40B4-BE49-F238E27FC236}">
                <a16:creationId xmlns:a16="http://schemas.microsoft.com/office/drawing/2014/main" id="{3D5059DF-E823-4C5A-9F15-CCAD806AD6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667" l="9947" r="89876">
                        <a14:foregroundMark x1="34103" y1="24667" x2="47602" y2="29778"/>
                        <a14:foregroundMark x1="47602" y1="29778" x2="47602" y2="29778"/>
                        <a14:foregroundMark x1="19183" y1="80000" x2="23623" y2="86000"/>
                        <a14:foregroundMark x1="34636" y1="87778" x2="37655" y2="91556"/>
                        <a14:foregroundMark x1="61101" y1="90000" x2="64654"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3413917" y="2746765"/>
            <a:ext cx="53625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i.pinimg.com/564x/fa/2a/a6/fa2aa62a0b20e54138749731fcd92e2e.jpg">
            <a:extLst>
              <a:ext uri="{FF2B5EF4-FFF2-40B4-BE49-F238E27FC236}">
                <a16:creationId xmlns:a16="http://schemas.microsoft.com/office/drawing/2014/main" id="{8C5A4837-5F6E-4E51-A669-1C829C6A11E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667" l="9947" r="89876">
                        <a14:foregroundMark x1="34103" y1="24667" x2="47602" y2="29778"/>
                        <a14:foregroundMark x1="47602" y1="29778" x2="47602" y2="29778"/>
                        <a14:foregroundMark x1="19183" y1="80000" x2="23623" y2="86000"/>
                        <a14:foregroundMark x1="34636" y1="87778" x2="37655" y2="91556"/>
                        <a14:foregroundMark x1="61101" y1="90000" x2="64654"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3413917" y="2759291"/>
            <a:ext cx="53625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https://i.pinimg.com/564x/fa/2a/a6/fa2aa62a0b20e54138749731fcd92e2e.jpg">
            <a:extLst>
              <a:ext uri="{FF2B5EF4-FFF2-40B4-BE49-F238E27FC236}">
                <a16:creationId xmlns:a16="http://schemas.microsoft.com/office/drawing/2014/main" id="{3DFA31AF-A0FF-42AF-B533-6178E1BF60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667" l="9947" r="89876">
                        <a14:foregroundMark x1="34103" y1="24667" x2="47602" y2="29778"/>
                        <a14:foregroundMark x1="47602" y1="29778" x2="47602" y2="29778"/>
                        <a14:foregroundMark x1="19183" y1="80000" x2="23623" y2="86000"/>
                        <a14:foregroundMark x1="34636" y1="87778" x2="37655" y2="91556"/>
                        <a14:foregroundMark x1="61101" y1="90000" x2="64654"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3413917" y="2784343"/>
            <a:ext cx="53625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787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4712729" y="4063661"/>
            <a:ext cx="1886374" cy="25511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263669" y="1648136"/>
            <a:ext cx="9663073" cy="1781657"/>
          </a:xfrm>
          <a:custGeom>
            <a:avLst/>
            <a:gdLst>
              <a:gd name="connsiteX0" fmla="*/ 0 w 9663073"/>
              <a:gd name="connsiteY0" fmla="*/ 296949 h 1781657"/>
              <a:gd name="connsiteX1" fmla="*/ 296949 w 9663073"/>
              <a:gd name="connsiteY1" fmla="*/ 0 h 1781657"/>
              <a:gd name="connsiteX2" fmla="*/ 9366124 w 9663073"/>
              <a:gd name="connsiteY2" fmla="*/ 0 h 1781657"/>
              <a:gd name="connsiteX3" fmla="*/ 9663073 w 9663073"/>
              <a:gd name="connsiteY3" fmla="*/ 296949 h 1781657"/>
              <a:gd name="connsiteX4" fmla="*/ 9663073 w 9663073"/>
              <a:gd name="connsiteY4" fmla="*/ 1484708 h 1781657"/>
              <a:gd name="connsiteX5" fmla="*/ 9366124 w 9663073"/>
              <a:gd name="connsiteY5" fmla="*/ 1781657 h 1781657"/>
              <a:gd name="connsiteX6" fmla="*/ 296949 w 9663073"/>
              <a:gd name="connsiteY6" fmla="*/ 1781657 h 1781657"/>
              <a:gd name="connsiteX7" fmla="*/ 0 w 9663073"/>
              <a:gd name="connsiteY7" fmla="*/ 1484708 h 1781657"/>
              <a:gd name="connsiteX8" fmla="*/ 0 w 9663073"/>
              <a:gd name="connsiteY8" fmla="*/ 296949 h 178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3073" h="1781657" fill="none" extrusionOk="0">
                <a:moveTo>
                  <a:pt x="0" y="296949"/>
                </a:moveTo>
                <a:cubicBezTo>
                  <a:pt x="987" y="159656"/>
                  <a:pt x="145345" y="20805"/>
                  <a:pt x="296949" y="0"/>
                </a:cubicBezTo>
                <a:cubicBezTo>
                  <a:pt x="3366577" y="72427"/>
                  <a:pt x="8422121" y="61419"/>
                  <a:pt x="9366124" y="0"/>
                </a:cubicBezTo>
                <a:cubicBezTo>
                  <a:pt x="9527650" y="-17030"/>
                  <a:pt x="9652360" y="129708"/>
                  <a:pt x="9663073" y="296949"/>
                </a:cubicBezTo>
                <a:cubicBezTo>
                  <a:pt x="9752753" y="699468"/>
                  <a:pt x="9716300" y="1317798"/>
                  <a:pt x="9663073" y="1484708"/>
                </a:cubicBezTo>
                <a:cubicBezTo>
                  <a:pt x="9667343" y="1627039"/>
                  <a:pt x="9524958" y="1775866"/>
                  <a:pt x="9366124" y="1781657"/>
                </a:cubicBezTo>
                <a:cubicBezTo>
                  <a:pt x="7961667" y="1811484"/>
                  <a:pt x="3305436" y="1702351"/>
                  <a:pt x="296949" y="1781657"/>
                </a:cubicBezTo>
                <a:cubicBezTo>
                  <a:pt x="163413" y="1778213"/>
                  <a:pt x="-14860" y="1651646"/>
                  <a:pt x="0" y="1484708"/>
                </a:cubicBezTo>
                <a:cubicBezTo>
                  <a:pt x="39942" y="1176207"/>
                  <a:pt x="-65793" y="427543"/>
                  <a:pt x="0" y="296949"/>
                </a:cubicBezTo>
                <a:close/>
              </a:path>
              <a:path w="9663073" h="1781657" stroke="0" extrusionOk="0">
                <a:moveTo>
                  <a:pt x="0" y="296949"/>
                </a:moveTo>
                <a:cubicBezTo>
                  <a:pt x="5120" y="134345"/>
                  <a:pt x="141469" y="17751"/>
                  <a:pt x="296949" y="0"/>
                </a:cubicBezTo>
                <a:cubicBezTo>
                  <a:pt x="4286543" y="123000"/>
                  <a:pt x="7853903" y="-96860"/>
                  <a:pt x="9366124" y="0"/>
                </a:cubicBezTo>
                <a:cubicBezTo>
                  <a:pt x="9523813" y="-4810"/>
                  <a:pt x="9666679" y="125679"/>
                  <a:pt x="9663073" y="296949"/>
                </a:cubicBezTo>
                <a:cubicBezTo>
                  <a:pt x="9689102" y="544085"/>
                  <a:pt x="9641254" y="1110325"/>
                  <a:pt x="9663073" y="1484708"/>
                </a:cubicBezTo>
                <a:cubicBezTo>
                  <a:pt x="9656865" y="1650957"/>
                  <a:pt x="9522152" y="1780352"/>
                  <a:pt x="9366124" y="1781657"/>
                </a:cubicBezTo>
                <a:cubicBezTo>
                  <a:pt x="5508707" y="1620950"/>
                  <a:pt x="4440767" y="1821324"/>
                  <a:pt x="296949" y="1781657"/>
                </a:cubicBezTo>
                <a:cubicBezTo>
                  <a:pt x="103487" y="1775706"/>
                  <a:pt x="-28989" y="1635575"/>
                  <a:pt x="0" y="1484708"/>
                </a:cubicBezTo>
                <a:cubicBezTo>
                  <a:pt x="97463" y="1054132"/>
                  <a:pt x="-89575" y="693023"/>
                  <a:pt x="0" y="296949"/>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0" b="1">
                <a:solidFill>
                  <a:srgbClr val="000000"/>
                </a:solidFill>
              </a:rPr>
              <a:t>Hoạt động </a:t>
            </a:r>
            <a:r>
              <a:rPr lang="en-US" sz="4400" b="1"/>
              <a:t>2. </a:t>
            </a:r>
            <a:r>
              <a:rPr lang="vi-VN" sz="4400" b="1"/>
              <a:t>Các bước sử dụng sản phẩm công nghệ trong gia đình</a:t>
            </a:r>
            <a:endParaRPr lang="en-US" sz="4400" b="1" dirty="0"/>
          </a:p>
        </p:txBody>
      </p:sp>
    </p:spTree>
    <p:extLst>
      <p:ext uri="{BB962C8B-B14F-4D97-AF65-F5344CB8AC3E}">
        <p14:creationId xmlns:p14="http://schemas.microsoft.com/office/powerpoint/2010/main" val="254167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83"/>
                                        </p:tgtEl>
                                        <p:attrNameLst>
                                          <p:attrName>r</p:attrName>
                                        </p:attrNameLst>
                                      </p:cBhvr>
                                    </p:animRot>
                                    <p:animRot by="-240000">
                                      <p:cBhvr>
                                        <p:cTn id="11" dur="200" fill="hold">
                                          <p:stCondLst>
                                            <p:cond delay="200"/>
                                          </p:stCondLst>
                                        </p:cTn>
                                        <p:tgtEl>
                                          <p:spTgt spid="83"/>
                                        </p:tgtEl>
                                        <p:attrNameLst>
                                          <p:attrName>r</p:attrName>
                                        </p:attrNameLst>
                                      </p:cBhvr>
                                    </p:animRot>
                                    <p:animRot by="240000">
                                      <p:cBhvr>
                                        <p:cTn id="12" dur="200" fill="hold">
                                          <p:stCondLst>
                                            <p:cond delay="400"/>
                                          </p:stCondLst>
                                        </p:cTn>
                                        <p:tgtEl>
                                          <p:spTgt spid="83"/>
                                        </p:tgtEl>
                                        <p:attrNameLst>
                                          <p:attrName>r</p:attrName>
                                        </p:attrNameLst>
                                      </p:cBhvr>
                                    </p:animRot>
                                    <p:animRot by="-240000">
                                      <p:cBhvr>
                                        <p:cTn id="13" dur="200" fill="hold">
                                          <p:stCondLst>
                                            <p:cond delay="600"/>
                                          </p:stCondLst>
                                        </p:cTn>
                                        <p:tgtEl>
                                          <p:spTgt spid="83"/>
                                        </p:tgtEl>
                                        <p:attrNameLst>
                                          <p:attrName>r</p:attrName>
                                        </p:attrNameLst>
                                      </p:cBhvr>
                                    </p:animRot>
                                    <p:animRot by="120000">
                                      <p:cBhvr>
                                        <p:cTn id="14" dur="200" fill="hold">
                                          <p:stCondLst>
                                            <p:cond delay="800"/>
                                          </p:stCondLst>
                                        </p:cTn>
                                        <p:tgtEl>
                                          <p:spTgt spid="8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29D5272-1C73-4CF3-A056-BA82E99AAA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49072"/>
            <a:ext cx="12190413" cy="6857107"/>
          </a:xfrm>
          <a:prstGeom prst="rect">
            <a:avLst/>
          </a:prstGeom>
        </p:spPr>
      </p:pic>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6763501" y="862368"/>
            <a:ext cx="1565792" cy="25742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3731492" y="1838037"/>
            <a:ext cx="4165387" cy="2808586"/>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7"/>
          <a:stretch>
            <a:fillRect/>
          </a:stretch>
        </p:blipFill>
        <p:spPr>
          <a:xfrm>
            <a:off x="7732465" y="2710468"/>
            <a:ext cx="2837489" cy="3772952"/>
          </a:xfrm>
          <a:prstGeom prst="rect">
            <a:avLst/>
          </a:prstGeom>
        </p:spPr>
      </p:pic>
      <p:pic>
        <p:nvPicPr>
          <p:cNvPr id="3" name="Picture 2">
            <a:extLst>
              <a:ext uri="{FF2B5EF4-FFF2-40B4-BE49-F238E27FC236}">
                <a16:creationId xmlns:a16="http://schemas.microsoft.com/office/drawing/2014/main" id="{FCC18CE1-4996-4BA2-AA94-FFF7F5D963D6}"/>
              </a:ext>
            </a:extLst>
          </p:cNvPr>
          <p:cNvPicPr>
            <a:picLocks noChangeAspect="1"/>
          </p:cNvPicPr>
          <p:nvPr/>
        </p:nvPicPr>
        <p:blipFill>
          <a:blip r:embed="rId8"/>
          <a:stretch>
            <a:fillRect/>
          </a:stretch>
        </p:blipFill>
        <p:spPr>
          <a:xfrm>
            <a:off x="3790008" y="2773013"/>
            <a:ext cx="4145639" cy="1182727"/>
          </a:xfrm>
          <a:prstGeom prst="rect">
            <a:avLst/>
          </a:prstGeom>
        </p:spPr>
      </p:pic>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29D5272-1C73-4CF3-A056-BA82E99AAA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10225393" y="1427094"/>
            <a:ext cx="1565792" cy="25742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3590815" y="3555724"/>
            <a:ext cx="4165387" cy="2808586"/>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Rounded Corners 11">
            <a:extLst>
              <a:ext uri="{FF2B5EF4-FFF2-40B4-BE49-F238E27FC236}">
                <a16:creationId xmlns:a16="http://schemas.microsoft.com/office/drawing/2014/main" id="{CCAEE8FA-8A89-480D-9EA5-0A800D691E92}"/>
              </a:ext>
            </a:extLst>
          </p:cNvPr>
          <p:cNvSpPr/>
          <p:nvPr/>
        </p:nvSpPr>
        <p:spPr>
          <a:xfrm>
            <a:off x="3031638" y="1235024"/>
            <a:ext cx="5589006" cy="1859479"/>
          </a:xfrm>
          <a:custGeom>
            <a:avLst/>
            <a:gdLst>
              <a:gd name="connsiteX0" fmla="*/ 0 w 5589006"/>
              <a:gd name="connsiteY0" fmla="*/ 309919 h 1859479"/>
              <a:gd name="connsiteX1" fmla="*/ 309919 w 5589006"/>
              <a:gd name="connsiteY1" fmla="*/ 0 h 1859479"/>
              <a:gd name="connsiteX2" fmla="*/ 931065 w 5589006"/>
              <a:gd name="connsiteY2" fmla="*/ 0 h 1859479"/>
              <a:gd name="connsiteX3" fmla="*/ 1403136 w 5589006"/>
              <a:gd name="connsiteY3" fmla="*/ 0 h 1859479"/>
              <a:gd name="connsiteX4" fmla="*/ 1924899 w 5589006"/>
              <a:gd name="connsiteY4" fmla="*/ 0 h 1859479"/>
              <a:gd name="connsiteX5" fmla="*/ 2396970 w 5589006"/>
              <a:gd name="connsiteY5" fmla="*/ 0 h 1859479"/>
              <a:gd name="connsiteX6" fmla="*/ 2869041 w 5589006"/>
              <a:gd name="connsiteY6" fmla="*/ 0 h 1859479"/>
              <a:gd name="connsiteX7" fmla="*/ 3490187 w 5589006"/>
              <a:gd name="connsiteY7" fmla="*/ 0 h 1859479"/>
              <a:gd name="connsiteX8" fmla="*/ 4161024 w 5589006"/>
              <a:gd name="connsiteY8" fmla="*/ 0 h 1859479"/>
              <a:gd name="connsiteX9" fmla="*/ 4732479 w 5589006"/>
              <a:gd name="connsiteY9" fmla="*/ 0 h 1859479"/>
              <a:gd name="connsiteX10" fmla="*/ 5279087 w 5589006"/>
              <a:gd name="connsiteY10" fmla="*/ 0 h 1859479"/>
              <a:gd name="connsiteX11" fmla="*/ 5589006 w 5589006"/>
              <a:gd name="connsiteY11" fmla="*/ 309919 h 1859479"/>
              <a:gd name="connsiteX12" fmla="*/ 5589006 w 5589006"/>
              <a:gd name="connsiteY12" fmla="*/ 942136 h 1859479"/>
              <a:gd name="connsiteX13" fmla="*/ 5589006 w 5589006"/>
              <a:gd name="connsiteY13" fmla="*/ 1549560 h 1859479"/>
              <a:gd name="connsiteX14" fmla="*/ 5279087 w 5589006"/>
              <a:gd name="connsiteY14" fmla="*/ 1859479 h 1859479"/>
              <a:gd name="connsiteX15" fmla="*/ 4558558 w 5589006"/>
              <a:gd name="connsiteY15" fmla="*/ 1859479 h 1859479"/>
              <a:gd name="connsiteX16" fmla="*/ 3838028 w 5589006"/>
              <a:gd name="connsiteY16" fmla="*/ 1859479 h 1859479"/>
              <a:gd name="connsiteX17" fmla="*/ 3316266 w 5589006"/>
              <a:gd name="connsiteY17" fmla="*/ 1859479 h 1859479"/>
              <a:gd name="connsiteX18" fmla="*/ 2744811 w 5589006"/>
              <a:gd name="connsiteY18" fmla="*/ 1859479 h 1859479"/>
              <a:gd name="connsiteX19" fmla="*/ 2272740 w 5589006"/>
              <a:gd name="connsiteY19" fmla="*/ 1859479 h 1859479"/>
              <a:gd name="connsiteX20" fmla="*/ 1601903 w 5589006"/>
              <a:gd name="connsiteY20" fmla="*/ 1859479 h 1859479"/>
              <a:gd name="connsiteX21" fmla="*/ 931065 w 5589006"/>
              <a:gd name="connsiteY21" fmla="*/ 1859479 h 1859479"/>
              <a:gd name="connsiteX22" fmla="*/ 309919 w 5589006"/>
              <a:gd name="connsiteY22" fmla="*/ 1859479 h 1859479"/>
              <a:gd name="connsiteX23" fmla="*/ 0 w 5589006"/>
              <a:gd name="connsiteY23" fmla="*/ 1549560 h 1859479"/>
              <a:gd name="connsiteX24" fmla="*/ 0 w 5589006"/>
              <a:gd name="connsiteY24" fmla="*/ 942136 h 1859479"/>
              <a:gd name="connsiteX25" fmla="*/ 0 w 5589006"/>
              <a:gd name="connsiteY25" fmla="*/ 309919 h 185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9006" h="1859479" fill="none" extrusionOk="0">
                <a:moveTo>
                  <a:pt x="0" y="309919"/>
                </a:moveTo>
                <a:cubicBezTo>
                  <a:pt x="-5131" y="146125"/>
                  <a:pt x="135107" y="26528"/>
                  <a:pt x="309919" y="0"/>
                </a:cubicBezTo>
                <a:cubicBezTo>
                  <a:pt x="451156" y="15341"/>
                  <a:pt x="775687" y="14046"/>
                  <a:pt x="931065" y="0"/>
                </a:cubicBezTo>
                <a:cubicBezTo>
                  <a:pt x="1086443" y="-14046"/>
                  <a:pt x="1278809" y="-39"/>
                  <a:pt x="1403136" y="0"/>
                </a:cubicBezTo>
                <a:cubicBezTo>
                  <a:pt x="1527463" y="39"/>
                  <a:pt x="1790891" y="22562"/>
                  <a:pt x="1924899" y="0"/>
                </a:cubicBezTo>
                <a:cubicBezTo>
                  <a:pt x="2058907" y="-22562"/>
                  <a:pt x="2192788" y="-17532"/>
                  <a:pt x="2396970" y="0"/>
                </a:cubicBezTo>
                <a:cubicBezTo>
                  <a:pt x="2601152" y="17532"/>
                  <a:pt x="2770675" y="508"/>
                  <a:pt x="2869041" y="0"/>
                </a:cubicBezTo>
                <a:cubicBezTo>
                  <a:pt x="2967407" y="-508"/>
                  <a:pt x="3307927" y="-13087"/>
                  <a:pt x="3490187" y="0"/>
                </a:cubicBezTo>
                <a:cubicBezTo>
                  <a:pt x="3672447" y="13087"/>
                  <a:pt x="3883503" y="3202"/>
                  <a:pt x="4161024" y="0"/>
                </a:cubicBezTo>
                <a:cubicBezTo>
                  <a:pt x="4438545" y="-3202"/>
                  <a:pt x="4545119" y="2634"/>
                  <a:pt x="4732479" y="0"/>
                </a:cubicBezTo>
                <a:cubicBezTo>
                  <a:pt x="4919840" y="-2634"/>
                  <a:pt x="5016133" y="22078"/>
                  <a:pt x="5279087" y="0"/>
                </a:cubicBezTo>
                <a:cubicBezTo>
                  <a:pt x="5413473" y="4482"/>
                  <a:pt x="5563564" y="145714"/>
                  <a:pt x="5589006" y="309919"/>
                </a:cubicBezTo>
                <a:cubicBezTo>
                  <a:pt x="5586096" y="468184"/>
                  <a:pt x="5612262" y="742688"/>
                  <a:pt x="5589006" y="942136"/>
                </a:cubicBezTo>
                <a:cubicBezTo>
                  <a:pt x="5565750" y="1141584"/>
                  <a:pt x="5614844" y="1247129"/>
                  <a:pt x="5589006" y="1549560"/>
                </a:cubicBezTo>
                <a:cubicBezTo>
                  <a:pt x="5583490" y="1736830"/>
                  <a:pt x="5474391" y="1889845"/>
                  <a:pt x="5279087" y="1859479"/>
                </a:cubicBezTo>
                <a:cubicBezTo>
                  <a:pt x="5044599" y="1873113"/>
                  <a:pt x="4858006" y="1865900"/>
                  <a:pt x="4558558" y="1859479"/>
                </a:cubicBezTo>
                <a:cubicBezTo>
                  <a:pt x="4259110" y="1853058"/>
                  <a:pt x="3996608" y="1892861"/>
                  <a:pt x="3838028" y="1859479"/>
                </a:cubicBezTo>
                <a:cubicBezTo>
                  <a:pt x="3679448" y="1826098"/>
                  <a:pt x="3530314" y="1836368"/>
                  <a:pt x="3316266" y="1859479"/>
                </a:cubicBezTo>
                <a:cubicBezTo>
                  <a:pt x="3102218" y="1882590"/>
                  <a:pt x="2969090" y="1832102"/>
                  <a:pt x="2744811" y="1859479"/>
                </a:cubicBezTo>
                <a:cubicBezTo>
                  <a:pt x="2520532" y="1886856"/>
                  <a:pt x="2406815" y="1879440"/>
                  <a:pt x="2272740" y="1859479"/>
                </a:cubicBezTo>
                <a:cubicBezTo>
                  <a:pt x="2138665" y="1839518"/>
                  <a:pt x="1886799" y="1883469"/>
                  <a:pt x="1601903" y="1859479"/>
                </a:cubicBezTo>
                <a:cubicBezTo>
                  <a:pt x="1317007" y="1835489"/>
                  <a:pt x="1257313" y="1884791"/>
                  <a:pt x="931065" y="1859479"/>
                </a:cubicBezTo>
                <a:cubicBezTo>
                  <a:pt x="604817" y="1834167"/>
                  <a:pt x="569134" y="1840012"/>
                  <a:pt x="309919" y="1859479"/>
                </a:cubicBezTo>
                <a:cubicBezTo>
                  <a:pt x="112162" y="1838955"/>
                  <a:pt x="-2499" y="1724420"/>
                  <a:pt x="0" y="1549560"/>
                </a:cubicBezTo>
                <a:cubicBezTo>
                  <a:pt x="-11917" y="1364399"/>
                  <a:pt x="-8833" y="1113641"/>
                  <a:pt x="0" y="942136"/>
                </a:cubicBezTo>
                <a:cubicBezTo>
                  <a:pt x="8833" y="770631"/>
                  <a:pt x="-99" y="526025"/>
                  <a:pt x="0" y="309919"/>
                </a:cubicBezTo>
                <a:close/>
              </a:path>
              <a:path w="5589006" h="1859479" stroke="0" extrusionOk="0">
                <a:moveTo>
                  <a:pt x="0" y="309919"/>
                </a:moveTo>
                <a:cubicBezTo>
                  <a:pt x="6679" y="118737"/>
                  <a:pt x="108692" y="10119"/>
                  <a:pt x="309919" y="0"/>
                </a:cubicBezTo>
                <a:cubicBezTo>
                  <a:pt x="605804" y="20465"/>
                  <a:pt x="687791" y="19337"/>
                  <a:pt x="980757" y="0"/>
                </a:cubicBezTo>
                <a:cubicBezTo>
                  <a:pt x="1273723" y="-19337"/>
                  <a:pt x="1425154" y="-20149"/>
                  <a:pt x="1601903" y="0"/>
                </a:cubicBezTo>
                <a:cubicBezTo>
                  <a:pt x="1778652" y="20149"/>
                  <a:pt x="2092394" y="205"/>
                  <a:pt x="2322432" y="0"/>
                </a:cubicBezTo>
                <a:cubicBezTo>
                  <a:pt x="2552470" y="-205"/>
                  <a:pt x="2726840" y="-4745"/>
                  <a:pt x="2844195" y="0"/>
                </a:cubicBezTo>
                <a:cubicBezTo>
                  <a:pt x="2961550" y="4745"/>
                  <a:pt x="3191773" y="11611"/>
                  <a:pt x="3316266" y="0"/>
                </a:cubicBezTo>
                <a:cubicBezTo>
                  <a:pt x="3440759" y="-11611"/>
                  <a:pt x="3610140" y="-3073"/>
                  <a:pt x="3788337" y="0"/>
                </a:cubicBezTo>
                <a:cubicBezTo>
                  <a:pt x="3966534" y="3073"/>
                  <a:pt x="4228057" y="-7207"/>
                  <a:pt x="4459174" y="0"/>
                </a:cubicBezTo>
                <a:cubicBezTo>
                  <a:pt x="4690291" y="7207"/>
                  <a:pt x="5024370" y="-5498"/>
                  <a:pt x="5279087" y="0"/>
                </a:cubicBezTo>
                <a:cubicBezTo>
                  <a:pt x="5456304" y="-809"/>
                  <a:pt x="5581615" y="136960"/>
                  <a:pt x="5589006" y="309919"/>
                </a:cubicBezTo>
                <a:cubicBezTo>
                  <a:pt x="5612444" y="613799"/>
                  <a:pt x="5579958" y="797620"/>
                  <a:pt x="5589006" y="954532"/>
                </a:cubicBezTo>
                <a:cubicBezTo>
                  <a:pt x="5598054" y="1111444"/>
                  <a:pt x="5599894" y="1296274"/>
                  <a:pt x="5589006" y="1549560"/>
                </a:cubicBezTo>
                <a:cubicBezTo>
                  <a:pt x="5605910" y="1731670"/>
                  <a:pt x="5457866" y="1866224"/>
                  <a:pt x="5279087" y="1859479"/>
                </a:cubicBezTo>
                <a:cubicBezTo>
                  <a:pt x="5110963" y="1864839"/>
                  <a:pt x="4917632" y="1858075"/>
                  <a:pt x="4707633" y="1859479"/>
                </a:cubicBezTo>
                <a:cubicBezTo>
                  <a:pt x="4497634" y="1860883"/>
                  <a:pt x="4362619" y="1856770"/>
                  <a:pt x="4185870" y="1859479"/>
                </a:cubicBezTo>
                <a:cubicBezTo>
                  <a:pt x="4009121" y="1862188"/>
                  <a:pt x="3747977" y="1827194"/>
                  <a:pt x="3515032" y="1859479"/>
                </a:cubicBezTo>
                <a:cubicBezTo>
                  <a:pt x="3282087" y="1891764"/>
                  <a:pt x="2947674" y="1831423"/>
                  <a:pt x="2794503" y="1859479"/>
                </a:cubicBezTo>
                <a:cubicBezTo>
                  <a:pt x="2641332" y="1887535"/>
                  <a:pt x="2502534" y="1885291"/>
                  <a:pt x="2272740" y="1859479"/>
                </a:cubicBezTo>
                <a:cubicBezTo>
                  <a:pt x="2042946" y="1833667"/>
                  <a:pt x="1894664" y="1833097"/>
                  <a:pt x="1651594" y="1859479"/>
                </a:cubicBezTo>
                <a:cubicBezTo>
                  <a:pt x="1408524" y="1885861"/>
                  <a:pt x="1105581" y="1857534"/>
                  <a:pt x="931065" y="1859479"/>
                </a:cubicBezTo>
                <a:cubicBezTo>
                  <a:pt x="756549" y="1861424"/>
                  <a:pt x="526014" y="1880831"/>
                  <a:pt x="309919" y="1859479"/>
                </a:cubicBezTo>
                <a:cubicBezTo>
                  <a:pt x="138433" y="1866870"/>
                  <a:pt x="31270" y="1702027"/>
                  <a:pt x="0" y="1549560"/>
                </a:cubicBezTo>
                <a:cubicBezTo>
                  <a:pt x="-14828" y="1337694"/>
                  <a:pt x="-122" y="1130601"/>
                  <a:pt x="0" y="966929"/>
                </a:cubicBezTo>
                <a:cubicBezTo>
                  <a:pt x="122" y="803257"/>
                  <a:pt x="-12800" y="476961"/>
                  <a:pt x="0" y="309919"/>
                </a:cubicBezTo>
                <a:close/>
              </a:path>
            </a:pathLst>
          </a:custGeom>
          <a:solidFill>
            <a:schemeClr val="bg1">
              <a:alpha val="88000"/>
            </a:schemeClr>
          </a:solidFill>
          <a:ln w="12700">
            <a:solidFill>
              <a:srgbClr val="418021"/>
            </a:solidFill>
            <a:extLst>
              <a:ext uri="{C807C97D-BFC1-408E-A445-0C87EB9F89A2}">
                <ask:lineSketchStyleProps xmlns:ask="http://schemas.microsoft.com/office/drawing/2018/sketchyshapes" sd="295374256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A9178330-1C77-43AB-BFC9-D72B7983AB6A}"/>
              </a:ext>
            </a:extLst>
          </p:cNvPr>
          <p:cNvPicPr>
            <a:picLocks noChangeAspect="1"/>
          </p:cNvPicPr>
          <p:nvPr/>
        </p:nvPicPr>
        <p:blipFill>
          <a:blip r:embed="rId7"/>
          <a:stretch>
            <a:fillRect/>
          </a:stretch>
        </p:blipFill>
        <p:spPr>
          <a:xfrm>
            <a:off x="2735026" y="2290174"/>
            <a:ext cx="417112" cy="417112"/>
          </a:xfrm>
          <a:prstGeom prst="rect">
            <a:avLst/>
          </a:prstGeom>
        </p:spPr>
      </p:pic>
      <p:sp>
        <p:nvSpPr>
          <p:cNvPr id="14" name="TextBox 13">
            <a:extLst>
              <a:ext uri="{FF2B5EF4-FFF2-40B4-BE49-F238E27FC236}">
                <a16:creationId xmlns:a16="http://schemas.microsoft.com/office/drawing/2014/main" id="{574C9AE7-CA98-4553-8580-D48A0FBCA906}"/>
              </a:ext>
            </a:extLst>
          </p:cNvPr>
          <p:cNvSpPr txBox="1"/>
          <p:nvPr/>
        </p:nvSpPr>
        <p:spPr>
          <a:xfrm>
            <a:off x="3302707" y="1314889"/>
            <a:ext cx="5046867" cy="1815882"/>
          </a:xfrm>
          <a:prstGeom prst="rect">
            <a:avLst/>
          </a:prstGeom>
          <a:noFill/>
        </p:spPr>
        <p:txBody>
          <a:bodyPr wrap="square" rtlCol="0">
            <a:spAutoFit/>
          </a:bodyPr>
          <a:lstStyle/>
          <a:p>
            <a:pPr lvl="0" algn="ctr"/>
            <a:r>
              <a:rPr lang="vi-VN" sz="2800" b="1">
                <a:solidFill>
                  <a:srgbClr val="000000"/>
                </a:solidFill>
                <a:latin typeface="Calibri"/>
              </a:rPr>
              <a:t>Chia sẻ cách sử dụng các sản phẩm công nghệ trong gia đình mà em biết và những điều cần lưu ý khi sử dụng. </a:t>
            </a:r>
            <a:endParaRPr lang="vi-VN" sz="2800" b="1" dirty="0" err="1">
              <a:solidFill>
                <a:srgbClr val="000000"/>
              </a:solidFill>
              <a:latin typeface="Calibri"/>
            </a:endParaRPr>
          </a:p>
        </p:txBody>
      </p:sp>
      <p:pic>
        <p:nvPicPr>
          <p:cNvPr id="17" name="Picture 16">
            <a:extLst>
              <a:ext uri="{FF2B5EF4-FFF2-40B4-BE49-F238E27FC236}">
                <a16:creationId xmlns:a16="http://schemas.microsoft.com/office/drawing/2014/main" id="{7F689B37-3F37-4110-90EE-A537EA2A7A0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11" b="45399" l="3340" r="96071">
                        <a14:foregroundMark x1="24361" y1="45092" x2="41650" y2="44785"/>
                        <a14:foregroundMark x1="41650" y1="44785" x2="46169" y2="43967"/>
                        <a14:foregroundMark x1="32417" y1="33742" x2="41650" y2="34049"/>
                        <a14:foregroundMark x1="45580" y1="30675" x2="45580" y2="28119"/>
                        <a14:foregroundMark x1="36346" y1="34867" x2="38900" y2="35992"/>
                        <a14:foregroundMark x1="68762" y1="29857" x2="67191" y2="34663"/>
                        <a14:foregroundMark x1="69352" y1="22290" x2="96267" y2="20041"/>
                        <a14:foregroundMark x1="60314" y1="34560" x2="63851" y2="33231"/>
                        <a14:foregroundMark x1="44597" y1="2249" x2="52063" y2="21063"/>
                        <a14:foregroundMark x1="3536" y1="24847" x2="34971" y2="17382"/>
                        <a14:foregroundMark x1="34971" y1="17382" x2="32417" y2="24131"/>
                        <a14:foregroundMark x1="21807" y1="30675" x2="20039" y2="30164"/>
                        <a14:foregroundMark x1="22790" y1="32413" x2="19450" y2="32106"/>
                        <a14:foregroundMark x1="29273" y1="21677" x2="21611" y2="19632"/>
                        <a14:foregroundMark x1="45383" y1="45501" x2="44401" y2="45092"/>
                        <a14:foregroundMark x1="42240" y1="1636" x2="53438" y2="511"/>
                      </a14:backgroundRemoval>
                    </a14:imgEffect>
                  </a14:imgLayer>
                </a14:imgProps>
              </a:ext>
              <a:ext uri="{28A0092B-C50C-407E-A947-70E740481C1C}">
                <a14:useLocalDpi xmlns:a14="http://schemas.microsoft.com/office/drawing/2010/main" val="0"/>
              </a:ext>
            </a:extLst>
          </a:blip>
          <a:srcRect b="51416"/>
          <a:stretch/>
        </p:blipFill>
        <p:spPr bwMode="auto">
          <a:xfrm>
            <a:off x="4343012" y="3429033"/>
            <a:ext cx="3098192" cy="289198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E85F69D-40C4-43D1-A3A0-3162C96709D7}"/>
              </a:ext>
            </a:extLst>
          </p:cNvPr>
          <p:cNvSpPr txBox="1"/>
          <p:nvPr/>
        </p:nvSpPr>
        <p:spPr>
          <a:xfrm>
            <a:off x="4985350" y="6120960"/>
            <a:ext cx="210836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2000" b="1" i="0" u="none" strike="noStrike" kern="1200" cap="none" spc="0" normalizeH="0" baseline="0" noProof="0" dirty="0">
                <a:ln>
                  <a:noFill/>
                </a:ln>
                <a:solidFill>
                  <a:srgbClr val="FF0000"/>
                </a:solidFill>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2000" b="1" i="0" u="none" strike="noStrike" kern="1200" cap="none" spc="0" normalizeH="0" baseline="0" noProof="0" dirty="0">
                <a:ln>
                  <a:noFill/>
                </a:ln>
                <a:solidFill>
                  <a:srgbClr val="FF0000"/>
                </a:solidFill>
                <a:effectLst/>
                <a:uLnTx/>
                <a:uFillTx/>
                <a:latin typeface="Calibri"/>
                <a:ea typeface="+mn-ea"/>
                <a:cs typeface="+mn-cs"/>
              </a:rPr>
              <a:t> </a:t>
            </a:r>
            <a:r>
              <a:rPr kumimoji="0" lang="en-US" sz="2000" b="1" i="0" u="none" strike="noStrike" kern="1200" cap="none" spc="0" normalizeH="0" baseline="0" noProof="0" dirty="0" err="1">
                <a:ln>
                  <a:noFill/>
                </a:ln>
                <a:solidFill>
                  <a:srgbClr val="FF0000"/>
                </a:solidFill>
                <a:effectLst/>
                <a:uLnTx/>
                <a:uFillTx/>
                <a:latin typeface="Calibri"/>
                <a:ea typeface="+mn-ea"/>
                <a:cs typeface="+mn-cs"/>
              </a:rPr>
              <a:t>nhóm</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9059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4" fill="hold" nodeType="withEffect" p14:presetBounceEnd="68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8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46840-2AD9-443A-B222-BF5AC310D0BC}"/>
              </a:ext>
            </a:extLst>
          </p:cNvPr>
          <p:cNvPicPr>
            <a:picLocks noChangeAspect="1"/>
          </p:cNvPicPr>
          <p:nvPr/>
        </p:nvPicPr>
        <p:blipFill>
          <a:blip r:embed="rId3"/>
          <a:stretch>
            <a:fillRect/>
          </a:stretch>
        </p:blipFill>
        <p:spPr>
          <a:xfrm>
            <a:off x="2199524" y="1477322"/>
            <a:ext cx="7791363" cy="2554445"/>
          </a:xfrm>
          <a:prstGeom prst="rect">
            <a:avLst/>
          </a:prstGeom>
        </p:spPr>
      </p:pic>
    </p:spTree>
    <p:extLst>
      <p:ext uri="{BB962C8B-B14F-4D97-AF65-F5344CB8AC3E}">
        <p14:creationId xmlns:p14="http://schemas.microsoft.com/office/powerpoint/2010/main" val="35426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5739873" y="4729113"/>
            <a:ext cx="1452275" cy="19641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DEB787F-88EB-4FE2-9D07-29256A85717B}"/>
              </a:ext>
            </a:extLst>
          </p:cNvPr>
          <p:cNvSpPr/>
          <p:nvPr/>
        </p:nvSpPr>
        <p:spPr>
          <a:xfrm>
            <a:off x="77119" y="707105"/>
            <a:ext cx="12113294" cy="3576512"/>
          </a:xfrm>
          <a:custGeom>
            <a:avLst/>
            <a:gdLst>
              <a:gd name="connsiteX0" fmla="*/ 0 w 12113294"/>
              <a:gd name="connsiteY0" fmla="*/ 596097 h 3576512"/>
              <a:gd name="connsiteX1" fmla="*/ 596097 w 12113294"/>
              <a:gd name="connsiteY1" fmla="*/ 0 h 3576512"/>
              <a:gd name="connsiteX2" fmla="*/ 11517197 w 12113294"/>
              <a:gd name="connsiteY2" fmla="*/ 0 h 3576512"/>
              <a:gd name="connsiteX3" fmla="*/ 12113294 w 12113294"/>
              <a:gd name="connsiteY3" fmla="*/ 596097 h 3576512"/>
              <a:gd name="connsiteX4" fmla="*/ 12113294 w 12113294"/>
              <a:gd name="connsiteY4" fmla="*/ 2980415 h 3576512"/>
              <a:gd name="connsiteX5" fmla="*/ 11517197 w 12113294"/>
              <a:gd name="connsiteY5" fmla="*/ 3576512 h 3576512"/>
              <a:gd name="connsiteX6" fmla="*/ 596097 w 12113294"/>
              <a:gd name="connsiteY6" fmla="*/ 3576512 h 3576512"/>
              <a:gd name="connsiteX7" fmla="*/ 0 w 12113294"/>
              <a:gd name="connsiteY7" fmla="*/ 2980415 h 3576512"/>
              <a:gd name="connsiteX8" fmla="*/ 0 w 12113294"/>
              <a:gd name="connsiteY8" fmla="*/ 596097 h 357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3294" h="3576512" fill="none" extrusionOk="0">
                <a:moveTo>
                  <a:pt x="0" y="596097"/>
                </a:moveTo>
                <a:cubicBezTo>
                  <a:pt x="1730" y="313711"/>
                  <a:pt x="297462" y="51323"/>
                  <a:pt x="596097" y="0"/>
                </a:cubicBezTo>
                <a:cubicBezTo>
                  <a:pt x="5290417" y="72427"/>
                  <a:pt x="7049244" y="61419"/>
                  <a:pt x="11517197" y="0"/>
                </a:cubicBezTo>
                <a:cubicBezTo>
                  <a:pt x="11839987" y="-44230"/>
                  <a:pt x="12060991" y="251062"/>
                  <a:pt x="12113294" y="596097"/>
                </a:cubicBezTo>
                <a:cubicBezTo>
                  <a:pt x="12214170" y="1319805"/>
                  <a:pt x="12005981" y="2145123"/>
                  <a:pt x="12113294" y="2980415"/>
                </a:cubicBezTo>
                <a:cubicBezTo>
                  <a:pt x="12123271" y="3258993"/>
                  <a:pt x="11835801" y="3564617"/>
                  <a:pt x="11517197" y="3576512"/>
                </a:cubicBezTo>
                <a:cubicBezTo>
                  <a:pt x="8159776" y="3606339"/>
                  <a:pt x="5279217" y="3497206"/>
                  <a:pt x="596097" y="3576512"/>
                </a:cubicBezTo>
                <a:cubicBezTo>
                  <a:pt x="276627" y="3575410"/>
                  <a:pt x="-7258" y="3311065"/>
                  <a:pt x="0" y="2980415"/>
                </a:cubicBezTo>
                <a:cubicBezTo>
                  <a:pt x="50037" y="2266150"/>
                  <a:pt x="770" y="1479054"/>
                  <a:pt x="0" y="596097"/>
                </a:cubicBezTo>
                <a:close/>
              </a:path>
              <a:path w="12113294" h="3576512" stroke="0" extrusionOk="0">
                <a:moveTo>
                  <a:pt x="0" y="596097"/>
                </a:moveTo>
                <a:cubicBezTo>
                  <a:pt x="45035" y="279157"/>
                  <a:pt x="274622" y="16127"/>
                  <a:pt x="596097" y="0"/>
                </a:cubicBezTo>
                <a:cubicBezTo>
                  <a:pt x="2472394" y="123000"/>
                  <a:pt x="8818872" y="-96860"/>
                  <a:pt x="11517197" y="0"/>
                </a:cubicBezTo>
                <a:cubicBezTo>
                  <a:pt x="11829624" y="-12795"/>
                  <a:pt x="12132472" y="228218"/>
                  <a:pt x="12113294" y="596097"/>
                </a:cubicBezTo>
                <a:cubicBezTo>
                  <a:pt x="12116467" y="1410871"/>
                  <a:pt x="12207561" y="2630971"/>
                  <a:pt x="12113294" y="2980415"/>
                </a:cubicBezTo>
                <a:cubicBezTo>
                  <a:pt x="12097889" y="3315211"/>
                  <a:pt x="11824522" y="3572930"/>
                  <a:pt x="11517197" y="3576512"/>
                </a:cubicBezTo>
                <a:cubicBezTo>
                  <a:pt x="6597261" y="3415805"/>
                  <a:pt x="2266743" y="3616179"/>
                  <a:pt x="596097" y="3576512"/>
                </a:cubicBezTo>
                <a:cubicBezTo>
                  <a:pt x="229673" y="3568997"/>
                  <a:pt x="-53752" y="3285279"/>
                  <a:pt x="0" y="2980415"/>
                </a:cubicBezTo>
                <a:cubicBezTo>
                  <a:pt x="32216" y="2123991"/>
                  <a:pt x="57206" y="1406790"/>
                  <a:pt x="0" y="596097"/>
                </a:cubicBezTo>
                <a:close/>
              </a:path>
            </a:pathLst>
          </a:custGeom>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200" i="1">
                <a:solidFill>
                  <a:schemeClr val="tx1"/>
                </a:solidFill>
              </a:rPr>
              <a:t>N</a:t>
            </a:r>
            <a:r>
              <a:rPr lang="vi-VN" sz="3200" i="1">
                <a:solidFill>
                  <a:schemeClr val="tx1"/>
                </a:solidFill>
              </a:rPr>
              <a:t>hững điều cần lưu ý khi sử dụng các sản phẩm công nghệ: </a:t>
            </a:r>
            <a:endParaRPr lang="en-US" sz="3200" i="1">
              <a:solidFill>
                <a:schemeClr val="tx1"/>
              </a:solidFill>
            </a:endParaRPr>
          </a:p>
          <a:p>
            <a:pPr>
              <a:lnSpc>
                <a:spcPct val="150000"/>
              </a:lnSpc>
            </a:pPr>
            <a:r>
              <a:rPr lang="vi-VN" sz="3200" i="1">
                <a:solidFill>
                  <a:srgbClr val="FF0000"/>
                </a:solidFill>
              </a:rPr>
              <a:t>1. Tuân thủ hướng dẫn của nhà sản xuất.</a:t>
            </a:r>
            <a:endParaRPr lang="en-US" sz="3200" i="1">
              <a:solidFill>
                <a:srgbClr val="FF0000"/>
              </a:solidFill>
            </a:endParaRPr>
          </a:p>
          <a:p>
            <a:pPr>
              <a:lnSpc>
                <a:spcPct val="150000"/>
              </a:lnSpc>
            </a:pPr>
            <a:r>
              <a:rPr lang="vi-VN" sz="3200" i="1">
                <a:solidFill>
                  <a:srgbClr val="FF0000"/>
                </a:solidFill>
              </a:rPr>
              <a:t>2. Cần đảm bảo an toàn tuyệt đối khi sử dụng các thiết bị công nghệ có sử dụng nguồn điện và nhờ sự hỗ trợ của người lớn khi cần thiết.</a:t>
            </a:r>
            <a:endParaRPr lang="en-US" sz="3200" i="1" dirty="0">
              <a:solidFill>
                <a:srgbClr val="FF0000"/>
              </a:solidFill>
            </a:endParaRPr>
          </a:p>
        </p:txBody>
      </p:sp>
    </p:spTree>
    <p:extLst>
      <p:ext uri="{BB962C8B-B14F-4D97-AF65-F5344CB8AC3E}">
        <p14:creationId xmlns:p14="http://schemas.microsoft.com/office/powerpoint/2010/main" val="813848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3"/>
                                        </p:tgtEl>
                                        <p:attrNameLst>
                                          <p:attrName>r</p:attrName>
                                        </p:attrNameLst>
                                      </p:cBhvr>
                                    </p:animRot>
                                    <p:animRot by="-240000">
                                      <p:cBhvr>
                                        <p:cTn id="7" dur="200" fill="hold">
                                          <p:stCondLst>
                                            <p:cond delay="200"/>
                                          </p:stCondLst>
                                        </p:cTn>
                                        <p:tgtEl>
                                          <p:spTgt spid="83"/>
                                        </p:tgtEl>
                                        <p:attrNameLst>
                                          <p:attrName>r</p:attrName>
                                        </p:attrNameLst>
                                      </p:cBhvr>
                                    </p:animRot>
                                    <p:animRot by="240000">
                                      <p:cBhvr>
                                        <p:cTn id="8" dur="200" fill="hold">
                                          <p:stCondLst>
                                            <p:cond delay="400"/>
                                          </p:stCondLst>
                                        </p:cTn>
                                        <p:tgtEl>
                                          <p:spTgt spid="83"/>
                                        </p:tgtEl>
                                        <p:attrNameLst>
                                          <p:attrName>r</p:attrName>
                                        </p:attrNameLst>
                                      </p:cBhvr>
                                    </p:animRot>
                                    <p:animRot by="-240000">
                                      <p:cBhvr>
                                        <p:cTn id="9" dur="200" fill="hold">
                                          <p:stCondLst>
                                            <p:cond delay="600"/>
                                          </p:stCondLst>
                                        </p:cTn>
                                        <p:tgtEl>
                                          <p:spTgt spid="83"/>
                                        </p:tgtEl>
                                        <p:attrNameLst>
                                          <p:attrName>r</p:attrName>
                                        </p:attrNameLst>
                                      </p:cBhvr>
                                    </p:animRot>
                                    <p:animRot by="120000">
                                      <p:cBhvr>
                                        <p:cTn id="10" dur="200" fill="hold">
                                          <p:stCondLst>
                                            <p:cond delay="800"/>
                                          </p:stCondLst>
                                        </p:cTn>
                                        <p:tgtEl>
                                          <p:spTgt spid="83"/>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2AD24E-19B0-43D6-8E63-0B857B5F50FF}"/>
              </a:ext>
            </a:extLst>
          </p:cNvPr>
          <p:cNvGrpSpPr/>
          <p:nvPr/>
        </p:nvGrpSpPr>
        <p:grpSpPr>
          <a:xfrm>
            <a:off x="2195954" y="-175753"/>
            <a:ext cx="8032600" cy="4760193"/>
            <a:chOff x="1198800" y="1420752"/>
            <a:chExt cx="2017727" cy="1828800"/>
          </a:xfrm>
        </p:grpSpPr>
        <p:pic>
          <p:nvPicPr>
            <p:cNvPr id="11" name="图片 7">
              <a:extLst>
                <a:ext uri="{FF2B5EF4-FFF2-40B4-BE49-F238E27FC236}">
                  <a16:creationId xmlns:a16="http://schemas.microsoft.com/office/drawing/2014/main" id="{67F75CD5-1331-4916-8056-AA8DA1CDEF65}"/>
                </a:ext>
              </a:extLst>
            </p:cNvPr>
            <p:cNvPicPr>
              <a:picLocks noChangeAspect="1"/>
            </p:cNvPicPr>
            <p:nvPr/>
          </p:nvPicPr>
          <p:blipFill>
            <a:blip r:embed="rId2"/>
            <a:stretch>
              <a:fillRect/>
            </a:stretch>
          </p:blipFill>
          <p:spPr>
            <a:xfrm>
              <a:off x="1198800" y="1420752"/>
              <a:ext cx="2017727" cy="1828800"/>
            </a:xfrm>
            <a:prstGeom prst="rect">
              <a:avLst/>
            </a:prstGeom>
          </p:spPr>
        </p:pic>
        <p:sp>
          <p:nvSpPr>
            <p:cNvPr id="12" name="TextBox 11">
              <a:extLst>
                <a:ext uri="{FF2B5EF4-FFF2-40B4-BE49-F238E27FC236}">
                  <a16:creationId xmlns:a16="http://schemas.microsoft.com/office/drawing/2014/main" id="{60B1A004-DEDB-4D62-83FF-2F62D9E0CD18}"/>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4" name="TextBox 3">
            <a:extLst>
              <a:ext uri="{FF2B5EF4-FFF2-40B4-BE49-F238E27FC236}">
                <a16:creationId xmlns:a16="http://schemas.microsoft.com/office/drawing/2014/main" id="{EBFE71F7-73D2-4E67-B84F-7D552F86C85D}"/>
              </a:ext>
            </a:extLst>
          </p:cNvPr>
          <p:cNvSpPr txBox="1"/>
          <p:nvPr/>
        </p:nvSpPr>
        <p:spPr>
          <a:xfrm>
            <a:off x="5272548" y="796233"/>
            <a:ext cx="30695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17475">
                    <a:lumMod val="75000"/>
                  </a:srgbClr>
                </a:solidFill>
                <a:effectLst/>
                <a:uLnTx/>
                <a:uFillTx/>
                <a:latin typeface="Pattaya" panose="00000500000000000000" pitchFamily="2" charset="-34"/>
                <a:ea typeface="+mn-ea"/>
                <a:cs typeface="Pattaya" panose="00000500000000000000" pitchFamily="2" charset="-34"/>
              </a:rPr>
              <a:t>EM THÔNG</a:t>
            </a:r>
            <a:r>
              <a:rPr kumimoji="0" lang="en-US" sz="3200" b="0" i="0" u="none" strike="noStrike" kern="1200" cap="none" spc="0" normalizeH="0" noProof="0">
                <a:ln>
                  <a:noFill/>
                </a:ln>
                <a:solidFill>
                  <a:srgbClr val="F17475">
                    <a:lumMod val="75000"/>
                  </a:srgbClr>
                </a:solidFill>
                <a:effectLst/>
                <a:uLnTx/>
                <a:uFillTx/>
                <a:latin typeface="Pattaya" panose="00000500000000000000" pitchFamily="2" charset="-34"/>
                <a:ea typeface="+mn-ea"/>
                <a:cs typeface="Pattaya" panose="00000500000000000000" pitchFamily="2" charset="-34"/>
              </a:rPr>
              <a:t> THÁI</a:t>
            </a:r>
            <a:endParaRPr kumimoji="0" lang="en-US" sz="3200" b="0" i="0" u="none" strike="noStrike" kern="1200" cap="none" spc="0" normalizeH="0" baseline="0" noProof="0" dirty="0">
              <a:ln>
                <a:noFill/>
              </a:ln>
              <a:solidFill>
                <a:srgbClr val="F17475">
                  <a:lumMod val="75000"/>
                </a:srgbClr>
              </a:solidFill>
              <a:effectLst/>
              <a:uLnTx/>
              <a:uFillTx/>
              <a:latin typeface="Pattaya" panose="00000500000000000000" pitchFamily="2" charset="-34"/>
              <a:ea typeface="+mn-ea"/>
              <a:cs typeface="Pattaya" panose="00000500000000000000" pitchFamily="2" charset="-34"/>
            </a:endParaRPr>
          </a:p>
        </p:txBody>
      </p:sp>
      <p:pic>
        <p:nvPicPr>
          <p:cNvPr id="6" name="Picture 5">
            <a:extLst>
              <a:ext uri="{FF2B5EF4-FFF2-40B4-BE49-F238E27FC236}">
                <a16:creationId xmlns:a16="http://schemas.microsoft.com/office/drawing/2014/main" id="{6B9FDCDE-A9E3-4473-8FCD-059F562D4933}"/>
              </a:ext>
            </a:extLst>
          </p:cNvPr>
          <p:cNvPicPr>
            <a:picLocks noChangeAspect="1"/>
          </p:cNvPicPr>
          <p:nvPr/>
        </p:nvPicPr>
        <p:blipFill rotWithShape="1">
          <a:blip r:embed="rId3">
            <a:extLst>
              <a:ext uri="{28A0092B-C50C-407E-A947-70E740481C1C}">
                <a14:useLocalDpi xmlns:a14="http://schemas.microsoft.com/office/drawing/2010/main" val="0"/>
              </a:ext>
            </a:extLst>
          </a:blip>
          <a:srcRect l="45141" r="908"/>
          <a:stretch/>
        </p:blipFill>
        <p:spPr>
          <a:xfrm flipH="1">
            <a:off x="1830121" y="3590598"/>
            <a:ext cx="2078000" cy="3268990"/>
          </a:xfrm>
          <a:prstGeom prst="rect">
            <a:avLst/>
          </a:prstGeom>
        </p:spPr>
      </p:pic>
      <p:sp>
        <p:nvSpPr>
          <p:cNvPr id="8" name="TextBox 7">
            <a:extLst>
              <a:ext uri="{FF2B5EF4-FFF2-40B4-BE49-F238E27FC236}">
                <a16:creationId xmlns:a16="http://schemas.microsoft.com/office/drawing/2014/main" id="{37A62760-AFDA-4C68-8737-267570AC4E4A}"/>
              </a:ext>
            </a:extLst>
          </p:cNvPr>
          <p:cNvSpPr txBox="1"/>
          <p:nvPr/>
        </p:nvSpPr>
        <p:spPr>
          <a:xfrm>
            <a:off x="3948594" y="1840086"/>
            <a:ext cx="45273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Pattaya" panose="00000500000000000000" pitchFamily="2" charset="-34"/>
                <a:ea typeface="+mn-ea"/>
                <a:cs typeface="Pattaya" panose="00000500000000000000" pitchFamily="2" charset="-34"/>
              </a:rPr>
              <a:t>Em lên</a:t>
            </a:r>
            <a:r>
              <a:rPr kumimoji="0" lang="en-US" sz="4000" b="0" i="0" u="none" strike="noStrike" kern="1200" cap="none" spc="0" normalizeH="0" noProof="0">
                <a:ln>
                  <a:noFill/>
                </a:ln>
                <a:effectLst/>
                <a:uLnTx/>
                <a:uFillTx/>
                <a:latin typeface="Pattaya" panose="00000500000000000000" pitchFamily="2" charset="-34"/>
                <a:ea typeface="+mn-ea"/>
                <a:cs typeface="Pattaya" panose="00000500000000000000" pitchFamily="2" charset="-34"/>
              </a:rPr>
              <a:t> thực hành bật ti vi và sử dụng điện thoại di động</a:t>
            </a:r>
            <a:endParaRPr kumimoji="0" lang="en-US" sz="4000" b="0" i="0" u="none" strike="noStrike" kern="1200" cap="none" spc="0" normalizeH="0" baseline="0" noProof="0" dirty="0">
              <a:ln>
                <a:noFill/>
              </a:ln>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1809952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29D5272-1C73-4CF3-A056-BA82E99AAA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49072"/>
            <a:ext cx="12190413" cy="6857107"/>
          </a:xfrm>
          <a:prstGeom prst="rect">
            <a:avLst/>
          </a:prstGeom>
        </p:spPr>
      </p:pic>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6763501" y="862368"/>
            <a:ext cx="1565792" cy="25742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3770222" y="1875188"/>
            <a:ext cx="4165387" cy="2808586"/>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sp>
        <p:nvSpPr>
          <p:cNvPr id="2" name="TextBox 1">
            <a:extLst>
              <a:ext uri="{FF2B5EF4-FFF2-40B4-BE49-F238E27FC236}">
                <a16:creationId xmlns:a16="http://schemas.microsoft.com/office/drawing/2014/main" id="{0E77BEC4-14C7-4B00-A89B-BC4B269C3E71}"/>
              </a:ext>
            </a:extLst>
          </p:cNvPr>
          <p:cNvSpPr txBox="1"/>
          <p:nvPr/>
        </p:nvSpPr>
        <p:spPr>
          <a:xfrm>
            <a:off x="3594207" y="2685801"/>
            <a:ext cx="4275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BF53">
                    <a:lumMod val="20000"/>
                    <a:lumOff val="80000"/>
                  </a:srgbClr>
                </a:solidFill>
                <a:effectLst/>
                <a:uLnTx/>
                <a:uFillTx/>
                <a:latin typeface="Coiny" panose="02000903060500060000" pitchFamily="2" charset="0"/>
                <a:ea typeface="+mn-ea"/>
                <a:cs typeface="+mn-cs"/>
              </a:rPr>
              <a:t>CỦNG</a:t>
            </a:r>
            <a:r>
              <a:rPr kumimoji="0" lang="en-US" sz="3600" b="0" i="0" u="none" strike="noStrike" kern="1200" cap="none" spc="0" normalizeH="0" baseline="0" noProof="0" dirty="0">
                <a:ln>
                  <a:noFill/>
                </a:ln>
                <a:solidFill>
                  <a:srgbClr val="FFBF53">
                    <a:lumMod val="20000"/>
                    <a:lumOff val="80000"/>
                  </a:srgbClr>
                </a:solidFill>
                <a:effectLst/>
                <a:uLnTx/>
                <a:uFillTx/>
                <a:latin typeface="Coiny" panose="02000903060500060000" pitchFamily="2" charset="0"/>
                <a:ea typeface="+mn-ea"/>
                <a:cs typeface="+mn-cs"/>
              </a:rPr>
              <a:t> </a:t>
            </a:r>
            <a:r>
              <a:rPr kumimoji="0" lang="en-US" sz="6000" b="0" i="0" u="none" strike="noStrike" kern="1200" cap="none" spc="0" normalizeH="0" baseline="0" noProof="0" dirty="0">
                <a:ln>
                  <a:noFill/>
                </a:ln>
                <a:solidFill>
                  <a:srgbClr val="FFBF53">
                    <a:lumMod val="20000"/>
                    <a:lumOff val="80000"/>
                  </a:srgbClr>
                </a:solidFill>
                <a:effectLst/>
                <a:uLnTx/>
                <a:uFillTx/>
                <a:latin typeface="Coiny" panose="02000903060500060000" pitchFamily="2" charset="0"/>
                <a:ea typeface="+mn-ea"/>
                <a:cs typeface="+mn-cs"/>
              </a:rPr>
              <a:t>CỐ</a:t>
            </a:r>
          </a:p>
        </p:txBody>
      </p:sp>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7"/>
          <a:stretch>
            <a:fillRect/>
          </a:stretch>
        </p:blipFill>
        <p:spPr>
          <a:xfrm>
            <a:off x="7732465" y="2710468"/>
            <a:ext cx="2837489" cy="3772952"/>
          </a:xfrm>
          <a:prstGeom prst="rect">
            <a:avLst/>
          </a:prstGeom>
        </p:spPr>
      </p:pic>
    </p:spTree>
    <p:extLst>
      <p:ext uri="{BB962C8B-B14F-4D97-AF65-F5344CB8AC3E}">
        <p14:creationId xmlns:p14="http://schemas.microsoft.com/office/powerpoint/2010/main" val="3718410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51A7505-C460-4F21-94C5-ED85E44CE026}"/>
              </a:ext>
            </a:extLst>
          </p:cNvPr>
          <p:cNvSpPr/>
          <p:nvPr/>
        </p:nvSpPr>
        <p:spPr>
          <a:xfrm>
            <a:off x="462279" y="199651"/>
            <a:ext cx="11093400" cy="6483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4014FF-C3B0-4EB7-A71C-1001BBE52A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201" y="387043"/>
            <a:ext cx="6827932" cy="6085501"/>
          </a:xfrm>
          <a:prstGeom prst="rect">
            <a:avLst/>
          </a:prstGeom>
        </p:spPr>
      </p:pic>
      <p:sp>
        <p:nvSpPr>
          <p:cNvPr id="3" name="矩形 28">
            <a:extLst>
              <a:ext uri="{FF2B5EF4-FFF2-40B4-BE49-F238E27FC236}">
                <a16:creationId xmlns:a16="http://schemas.microsoft.com/office/drawing/2014/main" id="{BB015436-FBE7-4401-9CAD-78122338F5D0}"/>
              </a:ext>
            </a:extLst>
          </p:cNvPr>
          <p:cNvSpPr/>
          <p:nvPr/>
        </p:nvSpPr>
        <p:spPr>
          <a:xfrm>
            <a:off x="1884003" y="440123"/>
            <a:ext cx="1598838" cy="603242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Em hãy chọn cách sử dụng sản phẩm công nghệ trong gia đình phù hợp có trong bảng dưới đây bằng cách đánh dấu </a:t>
            </a:r>
            <a:r>
              <a:rPr kumimoji="0" lang="zh-CN" altLang="en-US" sz="28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 </a:t>
            </a:r>
            <a:r>
              <a:rPr kumimoji="0" lang="vi-VN" altLang="zh-CN" sz="28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vào cột lựa chọn.</a:t>
            </a:r>
            <a:endParaRPr kumimoji="0" lang="zh-CN" altLang="en-US" sz="28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13" name="Picture 16" descr="Mục này có hình ảnh của: ">
            <a:extLst>
              <a:ext uri="{FF2B5EF4-FFF2-40B4-BE49-F238E27FC236}">
                <a16:creationId xmlns:a16="http://schemas.microsoft.com/office/drawing/2014/main" id="{86211A47-87F3-4518-BBF4-BF84E25A9C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741" l="5085" r="94492">
                        <a14:foregroundMark x1="13559" y1="65926" x2="5932" y2="65556"/>
                        <a14:foregroundMark x1="86441" y1="24074" x2="94915" y2="28889"/>
                        <a14:foregroundMark x1="74576" y1="10000" x2="73729" y2="10000"/>
                        <a14:foregroundMark x1="60169" y1="38148" x2="59746" y2="43704"/>
                        <a14:foregroundMark x1="68220" y1="40370" x2="61017" y2="43704"/>
                        <a14:foregroundMark x1="39831" y1="90370" x2="40678"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9464313" y="1417064"/>
            <a:ext cx="714359" cy="8172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7484D60-E09B-4251-94BB-C354D708D4ED}"/>
              </a:ext>
            </a:extLst>
          </p:cNvPr>
          <p:cNvPicPr>
            <a:picLocks noChangeAspect="1"/>
          </p:cNvPicPr>
          <p:nvPr/>
        </p:nvPicPr>
        <p:blipFill rotWithShape="1">
          <a:blip r:embed="rId8">
            <a:extLst>
              <a:ext uri="{28A0092B-C50C-407E-A947-70E740481C1C}">
                <a14:useLocalDpi xmlns:a14="http://schemas.microsoft.com/office/drawing/2010/main" val="0"/>
              </a:ext>
            </a:extLst>
          </a:blip>
          <a:srcRect l="-4180" t="2306" r="54156" b="-2306"/>
          <a:stretch/>
        </p:blipFill>
        <p:spPr>
          <a:xfrm flipH="1">
            <a:off x="-263522" y="3235199"/>
            <a:ext cx="2292030" cy="3888759"/>
          </a:xfrm>
          <a:prstGeom prst="rect">
            <a:avLst/>
          </a:prstGeom>
        </p:spPr>
      </p:pic>
      <p:pic>
        <p:nvPicPr>
          <p:cNvPr id="2" name="Tieng-ting-www_tiengdong_com">
            <a:hlinkClick r:id="" action="ppaction://media"/>
            <a:extLst>
              <a:ext uri="{FF2B5EF4-FFF2-40B4-BE49-F238E27FC236}">
                <a16:creationId xmlns:a16="http://schemas.microsoft.com/office/drawing/2014/main" id="{F3B0C280-E647-43A2-8F1B-3E42BF1743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6845" y="1771369"/>
            <a:ext cx="406400" cy="406400"/>
          </a:xfrm>
          <a:prstGeom prst="rect">
            <a:avLst/>
          </a:prstGeom>
        </p:spPr>
      </p:pic>
      <p:pic>
        <p:nvPicPr>
          <p:cNvPr id="28" name="Picture 16" descr="Mục này có hình ảnh của: ">
            <a:extLst>
              <a:ext uri="{FF2B5EF4-FFF2-40B4-BE49-F238E27FC236}">
                <a16:creationId xmlns:a16="http://schemas.microsoft.com/office/drawing/2014/main" id="{D40411BC-672B-48E1-B063-6804D3DADC4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741" l="5085" r="94492">
                        <a14:foregroundMark x1="13559" y1="65926" x2="5932" y2="65556"/>
                        <a14:foregroundMark x1="86441" y1="24074" x2="94915" y2="28889"/>
                        <a14:foregroundMark x1="74576" y1="10000" x2="73729" y2="10000"/>
                        <a14:foregroundMark x1="60169" y1="38148" x2="59746" y2="43704"/>
                        <a14:foregroundMark x1="68220" y1="40370" x2="61017" y2="43704"/>
                        <a14:foregroundMark x1="39831" y1="90370" x2="40678"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2028508" y="4900369"/>
            <a:ext cx="714359" cy="8172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Mục này có hình ảnh của: ">
            <a:extLst>
              <a:ext uri="{FF2B5EF4-FFF2-40B4-BE49-F238E27FC236}">
                <a16:creationId xmlns:a16="http://schemas.microsoft.com/office/drawing/2014/main" id="{B904FB7E-1BF2-4E01-BDCC-1558237A530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741" l="5085" r="94492">
                        <a14:foregroundMark x1="13559" y1="65926" x2="5932" y2="65556"/>
                        <a14:foregroundMark x1="86441" y1="24074" x2="94915" y2="28889"/>
                        <a14:foregroundMark x1="74576" y1="10000" x2="73729" y2="10000"/>
                        <a14:foregroundMark x1="60169" y1="38148" x2="59746" y2="43704"/>
                        <a14:foregroundMark x1="68220" y1="40370" x2="61017" y2="43704"/>
                        <a14:foregroundMark x1="39831" y1="90370" x2="40678"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9464312" y="2449322"/>
            <a:ext cx="714359" cy="817275"/>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g-www_tiengdong_com">
            <a:hlinkClick r:id="" action="ppaction://media"/>
            <a:extLst>
              <a:ext uri="{FF2B5EF4-FFF2-40B4-BE49-F238E27FC236}">
                <a16:creationId xmlns:a16="http://schemas.microsoft.com/office/drawing/2014/main" id="{95CC0F0E-F3F3-4D17-8B4E-451B4DE352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245" y="2857960"/>
            <a:ext cx="406400" cy="406400"/>
          </a:xfrm>
          <a:prstGeom prst="rect">
            <a:avLst/>
          </a:prstGeom>
        </p:spPr>
      </p:pic>
      <p:pic>
        <p:nvPicPr>
          <p:cNvPr id="36" name="Picture 16" descr="Mục này có hình ảnh của: ">
            <a:extLst>
              <a:ext uri="{FF2B5EF4-FFF2-40B4-BE49-F238E27FC236}">
                <a16:creationId xmlns:a16="http://schemas.microsoft.com/office/drawing/2014/main" id="{1D706B39-B3E9-4EA3-B395-8DE61C732E0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741" l="5085" r="94492">
                        <a14:foregroundMark x1="13559" y1="65926" x2="5932" y2="65556"/>
                        <a14:foregroundMark x1="86441" y1="24074" x2="94915" y2="28889"/>
                        <a14:foregroundMark x1="74576" y1="10000" x2="73729" y2="10000"/>
                        <a14:foregroundMark x1="60169" y1="38148" x2="59746" y2="43704"/>
                        <a14:foregroundMark x1="68220" y1="40370" x2="61017" y2="43704"/>
                        <a14:foregroundMark x1="39831" y1="90370" x2="40678"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9464312" y="3536166"/>
            <a:ext cx="714359" cy="817275"/>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8F98A5CE-06FF-4E92-A328-2FB3EC5C98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96390" y="3788449"/>
            <a:ext cx="406400" cy="406400"/>
          </a:xfrm>
          <a:prstGeom prst="rect">
            <a:avLst/>
          </a:prstGeom>
        </p:spPr>
      </p:pic>
      <p:pic>
        <p:nvPicPr>
          <p:cNvPr id="38" name="Picture 16" descr="Mục này có hình ảnh của: ">
            <a:extLst>
              <a:ext uri="{FF2B5EF4-FFF2-40B4-BE49-F238E27FC236}">
                <a16:creationId xmlns:a16="http://schemas.microsoft.com/office/drawing/2014/main" id="{A8408DF7-6626-4710-9FF7-C785B7B0385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741" l="5085" r="94492">
                        <a14:foregroundMark x1="13559" y1="65926" x2="5932" y2="65556"/>
                        <a14:foregroundMark x1="86441" y1="24074" x2="94915" y2="28889"/>
                        <a14:foregroundMark x1="74576" y1="10000" x2="73729" y2="10000"/>
                        <a14:foregroundMark x1="60169" y1="38148" x2="59746" y2="43704"/>
                        <a14:foregroundMark x1="68220" y1="40370" x2="61017" y2="43704"/>
                        <a14:foregroundMark x1="39831" y1="90370" x2="40678" y2="90741"/>
                      </a14:backgroundRemoval>
                    </a14:imgEffect>
                  </a14:imgLayer>
                </a14:imgProps>
              </a:ext>
              <a:ext uri="{28A0092B-C50C-407E-A947-70E740481C1C}">
                <a14:useLocalDpi xmlns:a14="http://schemas.microsoft.com/office/drawing/2010/main" val="0"/>
              </a:ext>
            </a:extLst>
          </a:blip>
          <a:srcRect/>
          <a:stretch>
            <a:fillRect/>
          </a:stretch>
        </p:blipFill>
        <p:spPr bwMode="auto">
          <a:xfrm>
            <a:off x="9464312" y="4540833"/>
            <a:ext cx="714359" cy="817275"/>
          </a:xfrm>
          <a:prstGeom prst="rect">
            <a:avLst/>
          </a:prstGeom>
          <a:noFill/>
          <a:extLst>
            <a:ext uri="{909E8E84-426E-40DD-AFC4-6F175D3DCCD1}">
              <a14:hiddenFill xmlns:a14="http://schemas.microsoft.com/office/drawing/2010/main">
                <a:solidFill>
                  <a:srgbClr val="FFFFFF"/>
                </a:solidFill>
              </a14:hiddenFill>
            </a:ext>
          </a:extLst>
        </p:spPr>
      </p:pic>
      <p:pic>
        <p:nvPicPr>
          <p:cNvPr id="39" name="Tieng-ting-www_tiengdong_com">
            <a:hlinkClick r:id="" action="ppaction://media"/>
            <a:extLst>
              <a:ext uri="{FF2B5EF4-FFF2-40B4-BE49-F238E27FC236}">
                <a16:creationId xmlns:a16="http://schemas.microsoft.com/office/drawing/2014/main" id="{2CF6D4AE-1A9D-42CF-B15E-29C05CA1A8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2459" y="4631671"/>
            <a:ext cx="406400" cy="406400"/>
          </a:xfrm>
          <a:prstGeom prst="rect">
            <a:avLst/>
          </a:prstGeom>
        </p:spPr>
      </p:pic>
    </p:spTree>
    <p:extLst>
      <p:ext uri="{BB962C8B-B14F-4D97-AF65-F5344CB8AC3E}">
        <p14:creationId xmlns:p14="http://schemas.microsoft.com/office/powerpoint/2010/main" val="3607702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280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par>
                                <p:cTn id="15" presetID="1" presetClass="mediacall" presetSubtype="0" fill="hold" nodeType="withEffect">
                                  <p:stCondLst>
                                    <p:cond delay="0"/>
                                  </p:stCondLst>
                                  <p:childTnLst>
                                    <p:cmd type="call" cmd="playFrom(0.0)">
                                      <p:cBhvr>
                                        <p:cTn id="16" dur="2808" fill="hold"/>
                                        <p:tgtEl>
                                          <p:spTgt spid="33"/>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 presetClass="mediacall" presetSubtype="0" fill="hold" nodeType="withEffect">
                                  <p:stCondLst>
                                    <p:cond delay="0"/>
                                  </p:stCondLst>
                                  <p:childTnLst>
                                    <p:cmd type="call" cmd="playFrom(0.0)">
                                      <p:cBhvr>
                                        <p:cTn id="23" dur="2808" fill="hold"/>
                                        <p:tgtEl>
                                          <p:spTgt spid="37"/>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 presetClass="mediacall" presetSubtype="0" fill="hold" nodeType="withEffect">
                                  <p:stCondLst>
                                    <p:cond delay="0"/>
                                  </p:stCondLst>
                                  <p:childTnLst>
                                    <p:cmd type="call" cmd="playFrom(0.0)">
                                      <p:cBhvr>
                                        <p:cTn id="30" dur="2808"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3"/>
                </p:tgtEl>
              </p:cMediaNode>
            </p:audio>
            <p:audio>
              <p:cMediaNode vol="80000">
                <p:cTn id="33" fill="hold" display="0">
                  <p:stCondLst>
                    <p:cond delay="indefinite"/>
                  </p:stCondLst>
                  <p:endCondLst>
                    <p:cond evt="onStopAudio" delay="0">
                      <p:tgtEl>
                        <p:sldTgt/>
                      </p:tgtEl>
                    </p:cond>
                  </p:endCondLst>
                </p:cTn>
                <p:tgtEl>
                  <p:spTgt spid="37"/>
                </p:tgtEl>
              </p:cMediaNode>
            </p:audio>
            <p:audio>
              <p:cMediaNode vol="80000">
                <p:cTn id="34" fill="hold" display="0">
                  <p:stCondLst>
                    <p:cond delay="indefinite"/>
                  </p:stCondLst>
                  <p:endCondLst>
                    <p:cond evt="onStopAudio" delay="0">
                      <p:tgtEl>
                        <p:sldTgt/>
                      </p:tgtEl>
                    </p:cond>
                  </p:endCondLst>
                </p:cTn>
                <p:tgtEl>
                  <p:spTgt spid="3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0">
            <a:extLst>
              <a:ext uri="{FF2B5EF4-FFF2-40B4-BE49-F238E27FC236}">
                <a16:creationId xmlns:a16="http://schemas.microsoft.com/office/drawing/2014/main" id="{AAEC2A54-EE21-45D0-9D39-E668C532A0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49072"/>
            <a:ext cx="12190413" cy="6857107"/>
          </a:xfrm>
          <a:prstGeom prst="rect">
            <a:avLst/>
          </a:prstGeom>
        </p:spPr>
      </p:pic>
      <p:pic>
        <p:nvPicPr>
          <p:cNvPr id="2" name="Picture 1">
            <a:extLst>
              <a:ext uri="{FF2B5EF4-FFF2-40B4-BE49-F238E27FC236}">
                <a16:creationId xmlns:a16="http://schemas.microsoft.com/office/drawing/2014/main" id="{07491F71-82F4-422D-848C-6A231DE065ED}"/>
              </a:ext>
            </a:extLst>
          </p:cNvPr>
          <p:cNvPicPr>
            <a:picLocks noChangeAspect="1"/>
          </p:cNvPicPr>
          <p:nvPr/>
        </p:nvPicPr>
        <p:blipFill>
          <a:blip r:embed="rId5"/>
          <a:stretch>
            <a:fillRect/>
          </a:stretch>
        </p:blipFill>
        <p:spPr>
          <a:xfrm>
            <a:off x="2010532" y="1334122"/>
            <a:ext cx="8169348" cy="3328704"/>
          </a:xfrm>
          <a:prstGeom prst="rect">
            <a:avLst/>
          </a:prstGeom>
        </p:spPr>
      </p:pic>
    </p:spTree>
    <p:extLst>
      <p:ext uri="{BB962C8B-B14F-4D97-AF65-F5344CB8AC3E}">
        <p14:creationId xmlns:p14="http://schemas.microsoft.com/office/powerpoint/2010/main" val="20345698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181A-91D6-4CAC-8946-98B4A72787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14" t="18057" r="11101" b="7739"/>
          <a:stretch/>
        </p:blipFill>
        <p:spPr>
          <a:xfrm>
            <a:off x="6755196" y="1468432"/>
            <a:ext cx="3514554" cy="4324155"/>
          </a:xfrm>
          <a:prstGeom prst="rect">
            <a:avLst/>
          </a:prstGeom>
        </p:spPr>
      </p:pic>
      <p:pic>
        <p:nvPicPr>
          <p:cNvPr id="2" name="Picture 1">
            <a:hlinkClick r:id="rId7" action="ppaction://hlinksldjump"/>
          </p:cNvPr>
          <p:cNvPicPr>
            <a:picLocks noChangeAspect="1"/>
          </p:cNvPicPr>
          <p:nvPr/>
        </p:nvPicPr>
        <p:blipFill>
          <a:blip r:embed="rId8"/>
          <a:stretch>
            <a:fillRect/>
          </a:stretch>
        </p:blipFill>
        <p:spPr>
          <a:xfrm>
            <a:off x="5856019" y="1117549"/>
            <a:ext cx="3066155" cy="2554112"/>
          </a:xfrm>
          <a:prstGeom prst="rect">
            <a:avLst/>
          </a:prstGeom>
        </p:spPr>
      </p:pic>
      <p:pic>
        <p:nvPicPr>
          <p:cNvPr id="6" name="Picture 5">
            <a:hlinkClick r:id="rId9" action="ppaction://hlinksldjump"/>
          </p:cNvPr>
          <p:cNvPicPr>
            <a:picLocks noChangeAspect="1"/>
          </p:cNvPicPr>
          <p:nvPr/>
        </p:nvPicPr>
        <p:blipFill>
          <a:blip r:embed="rId10"/>
          <a:stretch>
            <a:fillRect/>
          </a:stretch>
        </p:blipFill>
        <p:spPr>
          <a:xfrm>
            <a:off x="8107241" y="3650315"/>
            <a:ext cx="3053963" cy="2493155"/>
          </a:xfrm>
          <a:prstGeom prst="rect">
            <a:avLst/>
          </a:prstGeom>
        </p:spPr>
      </p:pic>
      <p:sp>
        <p:nvSpPr>
          <p:cNvPr id="41" name="Freeform 122"/>
          <p:cNvSpPr>
            <a:spLocks/>
          </p:cNvSpPr>
          <p:nvPr/>
        </p:nvSpPr>
        <p:spPr bwMode="auto">
          <a:xfrm>
            <a:off x="-130952" y="6425249"/>
            <a:ext cx="12550729" cy="444443"/>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160" name="TextBox 159"/>
          <p:cNvSpPr txBox="1"/>
          <p:nvPr/>
        </p:nvSpPr>
        <p:spPr>
          <a:xfrm>
            <a:off x="9594944" y="4109167"/>
            <a:ext cx="184707" cy="1107852"/>
          </a:xfrm>
          <a:prstGeom prst="rect">
            <a:avLst/>
          </a:prstGeom>
          <a:noFill/>
        </p:spPr>
        <p:txBody>
          <a:bodyPr wrap="none" rtlCol="0">
            <a:spAutoFit/>
          </a:bodyPr>
          <a:lstStyle/>
          <a:p>
            <a:pPr defTabSz="914309">
              <a:defRPr/>
            </a:pPr>
            <a:endParaRPr lang="en-GB" sz="6599">
              <a:ln>
                <a:solidFill>
                  <a:sysClr val="windowText" lastClr="000000"/>
                </a:solidFill>
              </a:ln>
              <a:solidFill>
                <a:prstClr val="white"/>
              </a:solidFill>
              <a:latin typeface="iCiel Cadena" panose="02000503000000020004" pitchFamily="2" charset="0"/>
            </a:endParaRPr>
          </a:p>
        </p:txBody>
      </p:sp>
      <p:sp>
        <p:nvSpPr>
          <p:cNvPr id="76" name="Oval 28"/>
          <p:cNvSpPr>
            <a:spLocks noChangeArrowheads="1"/>
          </p:cNvSpPr>
          <p:nvPr/>
        </p:nvSpPr>
        <p:spPr bwMode="auto">
          <a:xfrm>
            <a:off x="8155513" y="127545"/>
            <a:ext cx="682536" cy="6825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77" name="Freeform 56"/>
          <p:cNvSpPr>
            <a:spLocks/>
          </p:cNvSpPr>
          <p:nvPr/>
        </p:nvSpPr>
        <p:spPr bwMode="auto">
          <a:xfrm>
            <a:off x="3312681" y="303733"/>
            <a:ext cx="412696" cy="201587"/>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78" name="Freeform 57"/>
          <p:cNvSpPr>
            <a:spLocks/>
          </p:cNvSpPr>
          <p:nvPr/>
        </p:nvSpPr>
        <p:spPr bwMode="auto">
          <a:xfrm>
            <a:off x="5161878" y="641828"/>
            <a:ext cx="814282" cy="334919"/>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79" name="Freeform 58"/>
          <p:cNvSpPr>
            <a:spLocks/>
          </p:cNvSpPr>
          <p:nvPr/>
        </p:nvSpPr>
        <p:spPr bwMode="auto">
          <a:xfrm>
            <a:off x="9503125" y="860874"/>
            <a:ext cx="539680" cy="265078"/>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80" name="Freeform 59"/>
          <p:cNvSpPr>
            <a:spLocks/>
          </p:cNvSpPr>
          <p:nvPr/>
        </p:nvSpPr>
        <p:spPr bwMode="auto">
          <a:xfrm>
            <a:off x="6933298" y="621192"/>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81" name="Freeform 60"/>
          <p:cNvSpPr>
            <a:spLocks/>
          </p:cNvSpPr>
          <p:nvPr/>
        </p:nvSpPr>
        <p:spPr bwMode="auto">
          <a:xfrm>
            <a:off x="8014245" y="1238649"/>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sp>
        <p:nvSpPr>
          <p:cNvPr id="82" name="Freeform 61"/>
          <p:cNvSpPr>
            <a:spLocks/>
          </p:cNvSpPr>
          <p:nvPr/>
        </p:nvSpPr>
        <p:spPr bwMode="auto">
          <a:xfrm>
            <a:off x="4119027" y="225957"/>
            <a:ext cx="480950" cy="219046"/>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defTabSz="914309">
              <a:defRPr/>
            </a:pPr>
            <a:endParaRPr lang="zh-CN" altLang="en-US">
              <a:solidFill>
                <a:prstClr val="black"/>
              </a:solidFill>
              <a:latin typeface="等线" panose="020F0502020204030204"/>
              <a:ea typeface="等线" panose="02010600030101010101" pitchFamily="2" charset="-122"/>
            </a:endParaRPr>
          </a:p>
        </p:txBody>
      </p:sp>
      <p:pic>
        <p:nvPicPr>
          <p:cNvPr id="4" name="Picture 3">
            <a:hlinkClick r:id="rId11" action="ppaction://hlinksldjump"/>
          </p:cNvPr>
          <p:cNvPicPr>
            <a:picLocks noChangeAspect="1"/>
          </p:cNvPicPr>
          <p:nvPr/>
        </p:nvPicPr>
        <p:blipFill>
          <a:blip r:embed="rId12"/>
          <a:stretch>
            <a:fillRect/>
          </a:stretch>
        </p:blipFill>
        <p:spPr>
          <a:xfrm>
            <a:off x="8511748" y="1468432"/>
            <a:ext cx="3078346" cy="2529730"/>
          </a:xfrm>
          <a:prstGeom prst="rect">
            <a:avLst/>
          </a:prstGeom>
        </p:spPr>
      </p:pic>
      <p:pic>
        <p:nvPicPr>
          <p:cNvPr id="7" name="Picture 6">
            <a:hlinkClick r:id="rId13" action="ppaction://hlinksldjump"/>
          </p:cNvPr>
          <p:cNvPicPr>
            <a:picLocks noChangeAspect="1"/>
          </p:cNvPicPr>
          <p:nvPr/>
        </p:nvPicPr>
        <p:blipFill>
          <a:blip r:embed="rId14"/>
          <a:stretch>
            <a:fillRect/>
          </a:stretch>
        </p:blipFill>
        <p:spPr>
          <a:xfrm>
            <a:off x="5441833" y="3329215"/>
            <a:ext cx="3114920" cy="2462676"/>
          </a:xfrm>
          <a:prstGeom prst="rect">
            <a:avLst/>
          </a:prstGeom>
        </p:spPr>
      </p:pic>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777" y="-130526"/>
            <a:ext cx="609521" cy="609521"/>
          </a:xfrm>
          <a:prstGeom prst="rect">
            <a:avLst/>
          </a:prstGeom>
        </p:spPr>
      </p:pic>
      <p:pic>
        <p:nvPicPr>
          <p:cNvPr id="84" name="Picture 8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02118" y="5852641"/>
            <a:ext cx="1180667" cy="998090"/>
          </a:xfrm>
          <a:prstGeom prst="rect">
            <a:avLst/>
          </a:prstGeom>
        </p:spPr>
      </p:pic>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728551">
            <a:off x="9828233" y="240589"/>
            <a:ext cx="2393408" cy="2393408"/>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7303" y="4746090"/>
            <a:ext cx="2021995" cy="2123602"/>
          </a:xfrm>
          <a:prstGeom prst="rect">
            <a:avLst/>
          </a:prstGeom>
        </p:spPr>
      </p:pic>
      <p:pic>
        <p:nvPicPr>
          <p:cNvPr id="88" name="Picture 8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3694" y="4301647"/>
            <a:ext cx="2021995" cy="2123602"/>
          </a:xfrm>
          <a:prstGeom prst="rect">
            <a:avLst/>
          </a:prstGeom>
        </p:spPr>
      </p:pic>
      <p:pic>
        <p:nvPicPr>
          <p:cNvPr id="89" name="Picture 8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1029" y="4912042"/>
            <a:ext cx="2021995" cy="2123602"/>
          </a:xfrm>
          <a:prstGeom prst="rect">
            <a:avLst/>
          </a:prstGeom>
        </p:spPr>
      </p:pic>
      <p:pic>
        <p:nvPicPr>
          <p:cNvPr id="44" name="Picture 4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40633" y="4745868"/>
            <a:ext cx="1812948" cy="1812948"/>
          </a:xfrm>
          <a:prstGeom prst="rect">
            <a:avLst/>
          </a:prstGeom>
        </p:spPr>
      </p:pic>
      <p:pic>
        <p:nvPicPr>
          <p:cNvPr id="93" name="Picture 9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89944" y="4701233"/>
            <a:ext cx="1812948" cy="1812948"/>
          </a:xfrm>
          <a:prstGeom prst="rect">
            <a:avLst/>
          </a:prstGeom>
        </p:spPr>
      </p:pic>
      <p:pic>
        <p:nvPicPr>
          <p:cNvPr id="94" name="Picture 9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655893">
            <a:off x="81354" y="41946"/>
            <a:ext cx="2393408" cy="2393408"/>
          </a:xfrm>
          <a:prstGeom prst="rect">
            <a:avLst/>
          </a:prstGeom>
        </p:spPr>
      </p:pic>
      <p:pic>
        <p:nvPicPr>
          <p:cNvPr id="45" name="Picture 44"/>
          <p:cNvPicPr>
            <a:picLocks noChangeAspect="1"/>
          </p:cNvPicPr>
          <p:nvPr/>
        </p:nvPicPr>
        <p:blipFill>
          <a:blip r:embed="rId21"/>
          <a:stretch>
            <a:fillRect/>
          </a:stretch>
        </p:blipFill>
        <p:spPr>
          <a:xfrm>
            <a:off x="412648" y="2045086"/>
            <a:ext cx="4827821" cy="2438293"/>
          </a:xfrm>
          <a:prstGeom prst="rect">
            <a:avLst/>
          </a:prstGeom>
        </p:spPr>
      </p:pic>
      <p:pic>
        <p:nvPicPr>
          <p:cNvPr id="46" name="Picture 45"/>
          <p:cNvPicPr>
            <a:picLocks noChangeAspect="1"/>
          </p:cNvPicPr>
          <p:nvPr/>
        </p:nvPicPr>
        <p:blipFill>
          <a:blip r:embed="rId22"/>
          <a:stretch>
            <a:fillRect/>
          </a:stretch>
        </p:blipFill>
        <p:spPr>
          <a:xfrm>
            <a:off x="1121981" y="1009675"/>
            <a:ext cx="4071951" cy="1200860"/>
          </a:xfrm>
          <a:prstGeom prst="rect">
            <a:avLst/>
          </a:prstGeom>
        </p:spPr>
      </p:pic>
    </p:spTree>
    <p:extLst>
      <p:ext uri="{BB962C8B-B14F-4D97-AF65-F5344CB8AC3E}">
        <p14:creationId xmlns:p14="http://schemas.microsoft.com/office/powerpoint/2010/main" val="101903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withEffect">
                                  <p:stCondLst>
                                    <p:cond delay="0"/>
                                  </p:stCondLst>
                                  <p:childTnLst>
                                    <p:set>
                                      <p:cBhvr>
                                        <p:cTn id="4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withEffect">
                                  <p:stCondLst>
                                    <p:cond delay="0"/>
                                  </p:stCondLst>
                                  <p:childTnLst>
                                    <p:set>
                                      <p:cBhvr>
                                        <p:cTn id="5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withEffect">
                                  <p:stCondLst>
                                    <p:cond delay="0"/>
                                  </p:stCondLst>
                                  <p:childTnLst>
                                    <p:set>
                                      <p:cBhvr>
                                        <p:cTn id="64"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6"/>
                  </p:tgtEl>
                </p:cond>
              </p:nextCondLst>
            </p:seq>
            <p:audio>
              <p:cMediaNode vol="80000">
                <p:cTn id="65" fill="hold" display="0">
                  <p:stCondLst>
                    <p:cond delay="indefinite"/>
                  </p:stCondLst>
                  <p:endCondLst>
                    <p:cond evt="onStopAudio" delay="0">
                      <p:tgtEl>
                        <p:sldTgt/>
                      </p:tgtEl>
                    </p:cond>
                  </p:endCondLst>
                </p:cTn>
                <p:tgtEl>
                  <p:spTgt spid="83"/>
                </p:tgtEl>
              </p:cMediaNode>
            </p:audio>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9">
            <a:extLst>
              <a:ext uri="{FF2B5EF4-FFF2-40B4-BE49-F238E27FC236}">
                <a16:creationId xmlns:a16="http://schemas.microsoft.com/office/drawing/2014/main" id="{C1AFD754-B640-4EBA-A89C-A5CE6AAC4684}"/>
              </a:ext>
            </a:extLst>
          </p:cNvPr>
          <p:cNvSpPr>
            <a:spLocks/>
          </p:cNvSpPr>
          <p:nvPr/>
        </p:nvSpPr>
        <p:spPr bwMode="auto">
          <a:xfrm>
            <a:off x="9540427" y="4676589"/>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11">
            <a:extLst>
              <a:ext uri="{FF2B5EF4-FFF2-40B4-BE49-F238E27FC236}">
                <a16:creationId xmlns:a16="http://schemas.microsoft.com/office/drawing/2014/main" id="{1CFFEF22-3F1A-43BE-9372-BD69A1F3AA50}"/>
              </a:ext>
            </a:extLst>
          </p:cNvPr>
          <p:cNvSpPr>
            <a:spLocks/>
          </p:cNvSpPr>
          <p:nvPr/>
        </p:nvSpPr>
        <p:spPr bwMode="auto">
          <a:xfrm>
            <a:off x="9540427" y="4680716"/>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Rectangle 12">
            <a:extLst>
              <a:ext uri="{FF2B5EF4-FFF2-40B4-BE49-F238E27FC236}">
                <a16:creationId xmlns:a16="http://schemas.microsoft.com/office/drawing/2014/main" id="{7BE2E443-C239-47BF-A377-C7D6EE392EB7}"/>
              </a:ext>
            </a:extLst>
          </p:cNvPr>
          <p:cNvSpPr>
            <a:spLocks noChangeArrowheads="1"/>
          </p:cNvSpPr>
          <p:nvPr/>
        </p:nvSpPr>
        <p:spPr bwMode="auto">
          <a:xfrm>
            <a:off x="9807091"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13">
            <a:extLst>
              <a:ext uri="{FF2B5EF4-FFF2-40B4-BE49-F238E27FC236}">
                <a16:creationId xmlns:a16="http://schemas.microsoft.com/office/drawing/2014/main" id="{228EE0C3-931D-4D4F-A684-0E94927E47CB}"/>
              </a:ext>
            </a:extLst>
          </p:cNvPr>
          <p:cNvSpPr>
            <a:spLocks/>
          </p:cNvSpPr>
          <p:nvPr/>
        </p:nvSpPr>
        <p:spPr bwMode="auto">
          <a:xfrm>
            <a:off x="9807091"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Rectangle 14">
            <a:extLst>
              <a:ext uri="{FF2B5EF4-FFF2-40B4-BE49-F238E27FC236}">
                <a16:creationId xmlns:a16="http://schemas.microsoft.com/office/drawing/2014/main" id="{C63C9DAB-8A27-4C04-88F8-CC400456B302}"/>
              </a:ext>
            </a:extLst>
          </p:cNvPr>
          <p:cNvSpPr>
            <a:spLocks noChangeArrowheads="1"/>
          </p:cNvSpPr>
          <p:nvPr/>
        </p:nvSpPr>
        <p:spPr bwMode="auto">
          <a:xfrm>
            <a:off x="9370586"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5">
            <a:extLst>
              <a:ext uri="{FF2B5EF4-FFF2-40B4-BE49-F238E27FC236}">
                <a16:creationId xmlns:a16="http://schemas.microsoft.com/office/drawing/2014/main" id="{D67457C5-C4A9-497F-9DCE-379396340C9A}"/>
              </a:ext>
            </a:extLst>
          </p:cNvPr>
          <p:cNvSpPr>
            <a:spLocks/>
          </p:cNvSpPr>
          <p:nvPr/>
        </p:nvSpPr>
        <p:spPr bwMode="auto">
          <a:xfrm>
            <a:off x="9370586"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Rectangle 16">
            <a:extLst>
              <a:ext uri="{FF2B5EF4-FFF2-40B4-BE49-F238E27FC236}">
                <a16:creationId xmlns:a16="http://schemas.microsoft.com/office/drawing/2014/main" id="{DC0D61E6-1636-4AF9-940C-A99E2C1CACCE}"/>
              </a:ext>
            </a:extLst>
          </p:cNvPr>
          <p:cNvSpPr>
            <a:spLocks noChangeArrowheads="1"/>
          </p:cNvSpPr>
          <p:nvPr/>
        </p:nvSpPr>
        <p:spPr bwMode="auto">
          <a:xfrm>
            <a:off x="8981699"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7">
            <a:extLst>
              <a:ext uri="{FF2B5EF4-FFF2-40B4-BE49-F238E27FC236}">
                <a16:creationId xmlns:a16="http://schemas.microsoft.com/office/drawing/2014/main" id="{82B3DAED-8B49-44FE-AF25-E5FD70CE953A}"/>
              </a:ext>
            </a:extLst>
          </p:cNvPr>
          <p:cNvSpPr>
            <a:spLocks/>
          </p:cNvSpPr>
          <p:nvPr/>
        </p:nvSpPr>
        <p:spPr bwMode="auto">
          <a:xfrm>
            <a:off x="8981699"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Rectangle 20">
            <a:extLst>
              <a:ext uri="{FF2B5EF4-FFF2-40B4-BE49-F238E27FC236}">
                <a16:creationId xmlns:a16="http://schemas.microsoft.com/office/drawing/2014/main" id="{C40497D2-E331-4F59-8DE5-1187D2851D1C}"/>
              </a:ext>
            </a:extLst>
          </p:cNvPr>
          <p:cNvSpPr>
            <a:spLocks noChangeArrowheads="1"/>
          </p:cNvSpPr>
          <p:nvPr/>
        </p:nvSpPr>
        <p:spPr bwMode="auto">
          <a:xfrm>
            <a:off x="8642018" y="5975368"/>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21">
            <a:extLst>
              <a:ext uri="{FF2B5EF4-FFF2-40B4-BE49-F238E27FC236}">
                <a16:creationId xmlns:a16="http://schemas.microsoft.com/office/drawing/2014/main" id="{17D2AC13-ED54-4914-A831-F5B5CF516230}"/>
              </a:ext>
            </a:extLst>
          </p:cNvPr>
          <p:cNvSpPr>
            <a:spLocks/>
          </p:cNvSpPr>
          <p:nvPr/>
        </p:nvSpPr>
        <p:spPr bwMode="auto">
          <a:xfrm>
            <a:off x="8642018" y="5975368"/>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22">
            <a:extLst>
              <a:ext uri="{FF2B5EF4-FFF2-40B4-BE49-F238E27FC236}">
                <a16:creationId xmlns:a16="http://schemas.microsoft.com/office/drawing/2014/main" id="{F9352857-9096-4F09-93C1-65E4E188D101}"/>
              </a:ext>
            </a:extLst>
          </p:cNvPr>
          <p:cNvSpPr>
            <a:spLocks/>
          </p:cNvSpPr>
          <p:nvPr/>
        </p:nvSpPr>
        <p:spPr bwMode="auto">
          <a:xfrm>
            <a:off x="10927720" y="5805528"/>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3">
            <a:extLst>
              <a:ext uri="{FF2B5EF4-FFF2-40B4-BE49-F238E27FC236}">
                <a16:creationId xmlns:a16="http://schemas.microsoft.com/office/drawing/2014/main" id="{51A6194F-F451-4F6D-A653-CF7DA0ECC734}"/>
              </a:ext>
            </a:extLst>
          </p:cNvPr>
          <p:cNvSpPr>
            <a:spLocks noEditPoints="1"/>
          </p:cNvSpPr>
          <p:nvPr/>
        </p:nvSpPr>
        <p:spPr bwMode="auto">
          <a:xfrm>
            <a:off x="11746764" y="5861083"/>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24">
            <a:extLst>
              <a:ext uri="{FF2B5EF4-FFF2-40B4-BE49-F238E27FC236}">
                <a16:creationId xmlns:a16="http://schemas.microsoft.com/office/drawing/2014/main" id="{406F0929-EF7B-49D5-91F2-4EC44D253F74}"/>
              </a:ext>
            </a:extLst>
          </p:cNvPr>
          <p:cNvSpPr>
            <a:spLocks/>
          </p:cNvSpPr>
          <p:nvPr/>
        </p:nvSpPr>
        <p:spPr bwMode="auto">
          <a:xfrm>
            <a:off x="11703907" y="5854733"/>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25">
            <a:extLst>
              <a:ext uri="{FF2B5EF4-FFF2-40B4-BE49-F238E27FC236}">
                <a16:creationId xmlns:a16="http://schemas.microsoft.com/office/drawing/2014/main" id="{78C36677-CC32-4230-89A9-DD951D45DB37}"/>
              </a:ext>
            </a:extLst>
          </p:cNvPr>
          <p:cNvSpPr>
            <a:spLocks/>
          </p:cNvSpPr>
          <p:nvPr/>
        </p:nvSpPr>
        <p:spPr bwMode="auto">
          <a:xfrm>
            <a:off x="11188036" y="6138859"/>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26">
            <a:extLst>
              <a:ext uri="{FF2B5EF4-FFF2-40B4-BE49-F238E27FC236}">
                <a16:creationId xmlns:a16="http://schemas.microsoft.com/office/drawing/2014/main" id="{66527A44-63F8-46B0-BFEB-1D28BF07A2D3}"/>
              </a:ext>
            </a:extLst>
          </p:cNvPr>
          <p:cNvSpPr>
            <a:spLocks/>
          </p:cNvSpPr>
          <p:nvPr/>
        </p:nvSpPr>
        <p:spPr bwMode="auto">
          <a:xfrm>
            <a:off x="11456289" y="5934098"/>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27">
            <a:extLst>
              <a:ext uri="{FF2B5EF4-FFF2-40B4-BE49-F238E27FC236}">
                <a16:creationId xmlns:a16="http://schemas.microsoft.com/office/drawing/2014/main" id="{B40F0F78-DA22-4898-85F0-30BF945A06DB}"/>
              </a:ext>
            </a:extLst>
          </p:cNvPr>
          <p:cNvSpPr>
            <a:spLocks/>
          </p:cNvSpPr>
          <p:nvPr/>
        </p:nvSpPr>
        <p:spPr bwMode="auto">
          <a:xfrm>
            <a:off x="11527717" y="6157907"/>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28">
            <a:extLst>
              <a:ext uri="{FF2B5EF4-FFF2-40B4-BE49-F238E27FC236}">
                <a16:creationId xmlns:a16="http://schemas.microsoft.com/office/drawing/2014/main" id="{9F8851B4-E7DD-403B-B45A-4A6D8FB3E350}"/>
              </a:ext>
            </a:extLst>
          </p:cNvPr>
          <p:cNvSpPr>
            <a:spLocks/>
          </p:cNvSpPr>
          <p:nvPr/>
        </p:nvSpPr>
        <p:spPr bwMode="auto">
          <a:xfrm>
            <a:off x="11794382" y="6000764"/>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29">
            <a:extLst>
              <a:ext uri="{FF2B5EF4-FFF2-40B4-BE49-F238E27FC236}">
                <a16:creationId xmlns:a16="http://schemas.microsoft.com/office/drawing/2014/main" id="{79B91E2D-3E27-4B7B-A408-293FB008014C}"/>
              </a:ext>
            </a:extLst>
          </p:cNvPr>
          <p:cNvSpPr>
            <a:spLocks/>
          </p:cNvSpPr>
          <p:nvPr/>
        </p:nvSpPr>
        <p:spPr bwMode="auto">
          <a:xfrm>
            <a:off x="11989620" y="6169017"/>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61" name="组合 39">
            <a:extLst>
              <a:ext uri="{FF2B5EF4-FFF2-40B4-BE49-F238E27FC236}">
                <a16:creationId xmlns:a16="http://schemas.microsoft.com/office/drawing/2014/main" id="{4E112EAE-C5EF-4491-8BF9-BB4BE49F244B}"/>
              </a:ext>
            </a:extLst>
          </p:cNvPr>
          <p:cNvGrpSpPr/>
          <p:nvPr/>
        </p:nvGrpSpPr>
        <p:grpSpPr>
          <a:xfrm>
            <a:off x="10073757" y="5297594"/>
            <a:ext cx="836504" cy="1404754"/>
            <a:chOff x="7966075" y="5446713"/>
            <a:chExt cx="836613" cy="1404937"/>
          </a:xfrm>
        </p:grpSpPr>
        <p:sp>
          <p:nvSpPr>
            <p:cNvPr id="62" name="Freeform 31">
              <a:extLst>
                <a:ext uri="{FF2B5EF4-FFF2-40B4-BE49-F238E27FC236}">
                  <a16:creationId xmlns:a16="http://schemas.microsoft.com/office/drawing/2014/main" id="{6724A95A-6094-406E-87AB-F975DDECC624}"/>
                </a:ext>
              </a:extLst>
            </p:cNvPr>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32">
              <a:extLst>
                <a:ext uri="{FF2B5EF4-FFF2-40B4-BE49-F238E27FC236}">
                  <a16:creationId xmlns:a16="http://schemas.microsoft.com/office/drawing/2014/main" id="{D66EAD1B-C0D7-4969-AB37-5049FC23D308}"/>
                </a:ext>
              </a:extLst>
            </p:cNvPr>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33">
              <a:extLst>
                <a:ext uri="{FF2B5EF4-FFF2-40B4-BE49-F238E27FC236}">
                  <a16:creationId xmlns:a16="http://schemas.microsoft.com/office/drawing/2014/main" id="{D36BA72A-21F6-461C-B44F-CA01A2D7CBEE}"/>
                </a:ext>
              </a:extLst>
            </p:cNvPr>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34">
              <a:extLst>
                <a:ext uri="{FF2B5EF4-FFF2-40B4-BE49-F238E27FC236}">
                  <a16:creationId xmlns:a16="http://schemas.microsoft.com/office/drawing/2014/main" id="{228B6146-F9D9-4896-8EBD-1C0355D475AF}"/>
                </a:ext>
              </a:extLst>
            </p:cNvPr>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8" name="Freeform 5"/>
          <p:cNvSpPr>
            <a:spLocks/>
          </p:cNvSpPr>
          <p:nvPr/>
        </p:nvSpPr>
        <p:spPr bwMode="auto">
          <a:xfrm>
            <a:off x="1597627" y="362464"/>
            <a:ext cx="776187" cy="38095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3147855" y="362248"/>
            <a:ext cx="679362" cy="30952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789530" y="190243"/>
            <a:ext cx="1152375" cy="471426"/>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969027" y="4821704"/>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969027" y="4825831"/>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1235691"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1235691"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99186"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99186"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410299"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410299"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70618" y="6120483"/>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70618" y="6120483"/>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2356320" y="5950643"/>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3175364" y="6006198"/>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3132507" y="5999848"/>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2616636" y="6283974"/>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2884889" y="6079213"/>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2956317" y="6303022"/>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3222982" y="6145879"/>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3418220" y="6314132"/>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1502357" y="5442709"/>
            <a:ext cx="836504" cy="1404754"/>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52" y="6425249"/>
            <a:ext cx="12550729" cy="444443"/>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45449" y="153620"/>
            <a:ext cx="682536" cy="6825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336578" y="1676048"/>
            <a:ext cx="539680" cy="265078"/>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1546217" y="4199645"/>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6857107" y="444209"/>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526" y="5390336"/>
            <a:ext cx="2399987" cy="1468012"/>
          </a:xfrm>
          <a:prstGeom prst="rect">
            <a:avLst/>
          </a:prstGeom>
        </p:spPr>
      </p:pic>
      <p:sp>
        <p:nvSpPr>
          <p:cNvPr id="66" name="Rectangle 65">
            <a:extLst>
              <a:ext uri="{FF2B5EF4-FFF2-40B4-BE49-F238E27FC236}">
                <a16:creationId xmlns:a16="http://schemas.microsoft.com/office/drawing/2014/main" id="{3E5CBF98-25CD-4BD4-AA08-8695308E7E12}"/>
              </a:ext>
            </a:extLst>
          </p:cNvPr>
          <p:cNvSpPr/>
          <p:nvPr/>
        </p:nvSpPr>
        <p:spPr>
          <a:xfrm>
            <a:off x="4942101" y="173868"/>
            <a:ext cx="5650685" cy="19885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4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81BD">
                    <a:lumMod val="75000"/>
                  </a:srgbClr>
                </a:solidFill>
                <a:effectLst/>
                <a:uLnTx/>
                <a:uFillTx/>
                <a:latin typeface="Arial" panose="020B0604020202020204" pitchFamily="34" charset="0"/>
                <a:ea typeface="+mn-ea"/>
                <a:cs typeface="Arial" panose="020B0604020202020204" pitchFamily="34" charset="0"/>
              </a:rPr>
              <a:t>Đây là đối tượng tự nhiên hay sản phẩm công nghệ </a:t>
            </a:r>
            <a:endParaRPr kumimoji="0" lang="en-US" sz="4800" b="0" i="0" u="none" strike="noStrike" kern="1200" cap="none" spc="0" normalizeH="0" baseline="0" noProof="0">
              <a:ln>
                <a:noFill/>
              </a:ln>
              <a:solidFill>
                <a:srgbClr val="4F81BD">
                  <a:lumMod val="75000"/>
                </a:srgbClr>
              </a:solidFill>
              <a:effectLst/>
              <a:uLnTx/>
              <a:uFillTx/>
              <a:latin typeface="Arial" panose="020B0604020202020204" pitchFamily="34" charset="0"/>
              <a:ea typeface="+mn-ea"/>
              <a:cs typeface="Arial" panose="020B0604020202020204" pitchFamily="34" charset="0"/>
            </a:endParaRPr>
          </a:p>
        </p:txBody>
      </p:sp>
      <p:pic>
        <p:nvPicPr>
          <p:cNvPr id="67" name="Picture 66">
            <a:extLst>
              <a:ext uri="{FF2B5EF4-FFF2-40B4-BE49-F238E27FC236}">
                <a16:creationId xmlns:a16="http://schemas.microsoft.com/office/drawing/2014/main" id="{95CA05A5-D460-4297-9140-8A340E7C35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08" l="0" r="98929"/>
                    </a14:imgEffect>
                  </a14:imgLayer>
                </a14:imgProps>
              </a:ext>
              <a:ext uri="{28A0092B-C50C-407E-A947-70E740481C1C}">
                <a14:useLocalDpi xmlns:a14="http://schemas.microsoft.com/office/drawing/2010/main" val="0"/>
              </a:ext>
            </a:extLst>
          </a:blip>
          <a:stretch>
            <a:fillRect/>
          </a:stretch>
        </p:blipFill>
        <p:spPr>
          <a:xfrm>
            <a:off x="156778" y="2597911"/>
            <a:ext cx="3684391" cy="4447586"/>
          </a:xfrm>
          <a:prstGeom prst="rect">
            <a:avLst/>
          </a:prstGeom>
        </p:spPr>
      </p:pic>
      <p:sp>
        <p:nvSpPr>
          <p:cNvPr id="68" name="Rounded Rectangular Callout 5">
            <a:extLst>
              <a:ext uri="{FF2B5EF4-FFF2-40B4-BE49-F238E27FC236}">
                <a16:creationId xmlns:a16="http://schemas.microsoft.com/office/drawing/2014/main" id="{F3787C5E-9CF7-42F1-8235-03DD36497F85}"/>
              </a:ext>
            </a:extLst>
          </p:cNvPr>
          <p:cNvSpPr/>
          <p:nvPr/>
        </p:nvSpPr>
        <p:spPr>
          <a:xfrm>
            <a:off x="926097" y="1967555"/>
            <a:ext cx="4498534" cy="968266"/>
          </a:xfrm>
          <a:prstGeom prst="wedgeRoundRectCallout">
            <a:avLst>
              <a:gd name="adj1" fmla="val -35571"/>
              <a:gd name="adj2" fmla="val 98375"/>
              <a:gd name="adj3" fmla="val 16667"/>
            </a:avLst>
          </a:prstGeom>
          <a:solidFill>
            <a:schemeClr val="bg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Times New Roman" panose="02020603050405020304" pitchFamily="18" charset="0"/>
                <a:cs typeface="Times New Roman" panose="02020603050405020304" pitchFamily="18" charset="0"/>
              </a:rPr>
              <a:t>Đối tượng tự nhiên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him bay Hình ảnh - hình ảnh &amp; hình ảnh đẹp - PxHere">
            <a:extLst>
              <a:ext uri="{FF2B5EF4-FFF2-40B4-BE49-F238E27FC236}">
                <a16:creationId xmlns:a16="http://schemas.microsoft.com/office/drawing/2014/main" id="{129C0AFD-0613-49CE-939D-293535B6337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8250" y1="54409" x2="58250" y2="54409"/>
                      </a14:backgroundRemoval>
                    </a14:imgEffect>
                  </a14:imgLayer>
                </a14:imgProps>
              </a:ext>
              <a:ext uri="{28A0092B-C50C-407E-A947-70E740481C1C}">
                <a14:useLocalDpi xmlns:a14="http://schemas.microsoft.com/office/drawing/2010/main" val="0"/>
              </a:ext>
            </a:extLst>
          </a:blip>
          <a:srcRect/>
          <a:stretch>
            <a:fillRect/>
          </a:stretch>
        </p:blipFill>
        <p:spPr bwMode="auto">
          <a:xfrm>
            <a:off x="5060873" y="1233515"/>
            <a:ext cx="6462059" cy="430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010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66" grpId="0" animBg="1"/>
      <p:bldP spid="6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9">
            <a:extLst>
              <a:ext uri="{FF2B5EF4-FFF2-40B4-BE49-F238E27FC236}">
                <a16:creationId xmlns:a16="http://schemas.microsoft.com/office/drawing/2014/main" id="{C1AFD754-B640-4EBA-A89C-A5CE6AAC4684}"/>
              </a:ext>
            </a:extLst>
          </p:cNvPr>
          <p:cNvSpPr>
            <a:spLocks/>
          </p:cNvSpPr>
          <p:nvPr/>
        </p:nvSpPr>
        <p:spPr bwMode="auto">
          <a:xfrm>
            <a:off x="9540427" y="4676589"/>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11">
            <a:extLst>
              <a:ext uri="{FF2B5EF4-FFF2-40B4-BE49-F238E27FC236}">
                <a16:creationId xmlns:a16="http://schemas.microsoft.com/office/drawing/2014/main" id="{1CFFEF22-3F1A-43BE-9372-BD69A1F3AA50}"/>
              </a:ext>
            </a:extLst>
          </p:cNvPr>
          <p:cNvSpPr>
            <a:spLocks/>
          </p:cNvSpPr>
          <p:nvPr/>
        </p:nvSpPr>
        <p:spPr bwMode="auto">
          <a:xfrm>
            <a:off x="9540427" y="4680716"/>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Rectangle 12">
            <a:extLst>
              <a:ext uri="{FF2B5EF4-FFF2-40B4-BE49-F238E27FC236}">
                <a16:creationId xmlns:a16="http://schemas.microsoft.com/office/drawing/2014/main" id="{7BE2E443-C239-47BF-A377-C7D6EE392EB7}"/>
              </a:ext>
            </a:extLst>
          </p:cNvPr>
          <p:cNvSpPr>
            <a:spLocks noChangeArrowheads="1"/>
          </p:cNvSpPr>
          <p:nvPr/>
        </p:nvSpPr>
        <p:spPr bwMode="auto">
          <a:xfrm>
            <a:off x="9807091"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13">
            <a:extLst>
              <a:ext uri="{FF2B5EF4-FFF2-40B4-BE49-F238E27FC236}">
                <a16:creationId xmlns:a16="http://schemas.microsoft.com/office/drawing/2014/main" id="{228EE0C3-931D-4D4F-A684-0E94927E47CB}"/>
              </a:ext>
            </a:extLst>
          </p:cNvPr>
          <p:cNvSpPr>
            <a:spLocks/>
          </p:cNvSpPr>
          <p:nvPr/>
        </p:nvSpPr>
        <p:spPr bwMode="auto">
          <a:xfrm>
            <a:off x="9807091"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Rectangle 14">
            <a:extLst>
              <a:ext uri="{FF2B5EF4-FFF2-40B4-BE49-F238E27FC236}">
                <a16:creationId xmlns:a16="http://schemas.microsoft.com/office/drawing/2014/main" id="{C63C9DAB-8A27-4C04-88F8-CC400456B302}"/>
              </a:ext>
            </a:extLst>
          </p:cNvPr>
          <p:cNvSpPr>
            <a:spLocks noChangeArrowheads="1"/>
          </p:cNvSpPr>
          <p:nvPr/>
        </p:nvSpPr>
        <p:spPr bwMode="auto">
          <a:xfrm>
            <a:off x="9370586"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5">
            <a:extLst>
              <a:ext uri="{FF2B5EF4-FFF2-40B4-BE49-F238E27FC236}">
                <a16:creationId xmlns:a16="http://schemas.microsoft.com/office/drawing/2014/main" id="{D67457C5-C4A9-497F-9DCE-379396340C9A}"/>
              </a:ext>
            </a:extLst>
          </p:cNvPr>
          <p:cNvSpPr>
            <a:spLocks/>
          </p:cNvSpPr>
          <p:nvPr/>
        </p:nvSpPr>
        <p:spPr bwMode="auto">
          <a:xfrm>
            <a:off x="9370586"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Rectangle 16">
            <a:extLst>
              <a:ext uri="{FF2B5EF4-FFF2-40B4-BE49-F238E27FC236}">
                <a16:creationId xmlns:a16="http://schemas.microsoft.com/office/drawing/2014/main" id="{DC0D61E6-1636-4AF9-940C-A99E2C1CACCE}"/>
              </a:ext>
            </a:extLst>
          </p:cNvPr>
          <p:cNvSpPr>
            <a:spLocks noChangeArrowheads="1"/>
          </p:cNvSpPr>
          <p:nvPr/>
        </p:nvSpPr>
        <p:spPr bwMode="auto">
          <a:xfrm>
            <a:off x="8981699"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7">
            <a:extLst>
              <a:ext uri="{FF2B5EF4-FFF2-40B4-BE49-F238E27FC236}">
                <a16:creationId xmlns:a16="http://schemas.microsoft.com/office/drawing/2014/main" id="{82B3DAED-8B49-44FE-AF25-E5FD70CE953A}"/>
              </a:ext>
            </a:extLst>
          </p:cNvPr>
          <p:cNvSpPr>
            <a:spLocks/>
          </p:cNvSpPr>
          <p:nvPr/>
        </p:nvSpPr>
        <p:spPr bwMode="auto">
          <a:xfrm>
            <a:off x="8981699"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Rectangle 20">
            <a:extLst>
              <a:ext uri="{FF2B5EF4-FFF2-40B4-BE49-F238E27FC236}">
                <a16:creationId xmlns:a16="http://schemas.microsoft.com/office/drawing/2014/main" id="{C40497D2-E331-4F59-8DE5-1187D2851D1C}"/>
              </a:ext>
            </a:extLst>
          </p:cNvPr>
          <p:cNvSpPr>
            <a:spLocks noChangeArrowheads="1"/>
          </p:cNvSpPr>
          <p:nvPr/>
        </p:nvSpPr>
        <p:spPr bwMode="auto">
          <a:xfrm>
            <a:off x="8642018" y="5975368"/>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21">
            <a:extLst>
              <a:ext uri="{FF2B5EF4-FFF2-40B4-BE49-F238E27FC236}">
                <a16:creationId xmlns:a16="http://schemas.microsoft.com/office/drawing/2014/main" id="{17D2AC13-ED54-4914-A831-F5B5CF516230}"/>
              </a:ext>
            </a:extLst>
          </p:cNvPr>
          <p:cNvSpPr>
            <a:spLocks/>
          </p:cNvSpPr>
          <p:nvPr/>
        </p:nvSpPr>
        <p:spPr bwMode="auto">
          <a:xfrm>
            <a:off x="8642018" y="5975368"/>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22">
            <a:extLst>
              <a:ext uri="{FF2B5EF4-FFF2-40B4-BE49-F238E27FC236}">
                <a16:creationId xmlns:a16="http://schemas.microsoft.com/office/drawing/2014/main" id="{F9352857-9096-4F09-93C1-65E4E188D101}"/>
              </a:ext>
            </a:extLst>
          </p:cNvPr>
          <p:cNvSpPr>
            <a:spLocks/>
          </p:cNvSpPr>
          <p:nvPr/>
        </p:nvSpPr>
        <p:spPr bwMode="auto">
          <a:xfrm>
            <a:off x="10927720" y="5805528"/>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3">
            <a:extLst>
              <a:ext uri="{FF2B5EF4-FFF2-40B4-BE49-F238E27FC236}">
                <a16:creationId xmlns:a16="http://schemas.microsoft.com/office/drawing/2014/main" id="{51A6194F-F451-4F6D-A653-CF7DA0ECC734}"/>
              </a:ext>
            </a:extLst>
          </p:cNvPr>
          <p:cNvSpPr>
            <a:spLocks noEditPoints="1"/>
          </p:cNvSpPr>
          <p:nvPr/>
        </p:nvSpPr>
        <p:spPr bwMode="auto">
          <a:xfrm>
            <a:off x="11746764" y="5861083"/>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24">
            <a:extLst>
              <a:ext uri="{FF2B5EF4-FFF2-40B4-BE49-F238E27FC236}">
                <a16:creationId xmlns:a16="http://schemas.microsoft.com/office/drawing/2014/main" id="{406F0929-EF7B-49D5-91F2-4EC44D253F74}"/>
              </a:ext>
            </a:extLst>
          </p:cNvPr>
          <p:cNvSpPr>
            <a:spLocks/>
          </p:cNvSpPr>
          <p:nvPr/>
        </p:nvSpPr>
        <p:spPr bwMode="auto">
          <a:xfrm>
            <a:off x="11703907" y="5854733"/>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25">
            <a:extLst>
              <a:ext uri="{FF2B5EF4-FFF2-40B4-BE49-F238E27FC236}">
                <a16:creationId xmlns:a16="http://schemas.microsoft.com/office/drawing/2014/main" id="{78C36677-CC32-4230-89A9-DD951D45DB37}"/>
              </a:ext>
            </a:extLst>
          </p:cNvPr>
          <p:cNvSpPr>
            <a:spLocks/>
          </p:cNvSpPr>
          <p:nvPr/>
        </p:nvSpPr>
        <p:spPr bwMode="auto">
          <a:xfrm>
            <a:off x="11188036" y="6138859"/>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26">
            <a:extLst>
              <a:ext uri="{FF2B5EF4-FFF2-40B4-BE49-F238E27FC236}">
                <a16:creationId xmlns:a16="http://schemas.microsoft.com/office/drawing/2014/main" id="{66527A44-63F8-46B0-BFEB-1D28BF07A2D3}"/>
              </a:ext>
            </a:extLst>
          </p:cNvPr>
          <p:cNvSpPr>
            <a:spLocks/>
          </p:cNvSpPr>
          <p:nvPr/>
        </p:nvSpPr>
        <p:spPr bwMode="auto">
          <a:xfrm>
            <a:off x="11456289" y="5934098"/>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27">
            <a:extLst>
              <a:ext uri="{FF2B5EF4-FFF2-40B4-BE49-F238E27FC236}">
                <a16:creationId xmlns:a16="http://schemas.microsoft.com/office/drawing/2014/main" id="{B40F0F78-DA22-4898-85F0-30BF945A06DB}"/>
              </a:ext>
            </a:extLst>
          </p:cNvPr>
          <p:cNvSpPr>
            <a:spLocks/>
          </p:cNvSpPr>
          <p:nvPr/>
        </p:nvSpPr>
        <p:spPr bwMode="auto">
          <a:xfrm>
            <a:off x="11527717" y="6157907"/>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28">
            <a:extLst>
              <a:ext uri="{FF2B5EF4-FFF2-40B4-BE49-F238E27FC236}">
                <a16:creationId xmlns:a16="http://schemas.microsoft.com/office/drawing/2014/main" id="{9F8851B4-E7DD-403B-B45A-4A6D8FB3E350}"/>
              </a:ext>
            </a:extLst>
          </p:cNvPr>
          <p:cNvSpPr>
            <a:spLocks/>
          </p:cNvSpPr>
          <p:nvPr/>
        </p:nvSpPr>
        <p:spPr bwMode="auto">
          <a:xfrm>
            <a:off x="11794382" y="6000764"/>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29">
            <a:extLst>
              <a:ext uri="{FF2B5EF4-FFF2-40B4-BE49-F238E27FC236}">
                <a16:creationId xmlns:a16="http://schemas.microsoft.com/office/drawing/2014/main" id="{79B91E2D-3E27-4B7B-A408-293FB008014C}"/>
              </a:ext>
            </a:extLst>
          </p:cNvPr>
          <p:cNvSpPr>
            <a:spLocks/>
          </p:cNvSpPr>
          <p:nvPr/>
        </p:nvSpPr>
        <p:spPr bwMode="auto">
          <a:xfrm>
            <a:off x="11989620" y="6169017"/>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61" name="组合 39">
            <a:extLst>
              <a:ext uri="{FF2B5EF4-FFF2-40B4-BE49-F238E27FC236}">
                <a16:creationId xmlns:a16="http://schemas.microsoft.com/office/drawing/2014/main" id="{4E112EAE-C5EF-4491-8BF9-BB4BE49F244B}"/>
              </a:ext>
            </a:extLst>
          </p:cNvPr>
          <p:cNvGrpSpPr/>
          <p:nvPr/>
        </p:nvGrpSpPr>
        <p:grpSpPr>
          <a:xfrm>
            <a:off x="10073757" y="5297594"/>
            <a:ext cx="836504" cy="1404754"/>
            <a:chOff x="7966075" y="5446713"/>
            <a:chExt cx="836613" cy="1404937"/>
          </a:xfrm>
        </p:grpSpPr>
        <p:sp>
          <p:nvSpPr>
            <p:cNvPr id="62" name="Freeform 31">
              <a:extLst>
                <a:ext uri="{FF2B5EF4-FFF2-40B4-BE49-F238E27FC236}">
                  <a16:creationId xmlns:a16="http://schemas.microsoft.com/office/drawing/2014/main" id="{6724A95A-6094-406E-87AB-F975DDECC624}"/>
                </a:ext>
              </a:extLst>
            </p:cNvPr>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32">
              <a:extLst>
                <a:ext uri="{FF2B5EF4-FFF2-40B4-BE49-F238E27FC236}">
                  <a16:creationId xmlns:a16="http://schemas.microsoft.com/office/drawing/2014/main" id="{D66EAD1B-C0D7-4969-AB37-5049FC23D308}"/>
                </a:ext>
              </a:extLst>
            </p:cNvPr>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33">
              <a:extLst>
                <a:ext uri="{FF2B5EF4-FFF2-40B4-BE49-F238E27FC236}">
                  <a16:creationId xmlns:a16="http://schemas.microsoft.com/office/drawing/2014/main" id="{D36BA72A-21F6-461C-B44F-CA01A2D7CBEE}"/>
                </a:ext>
              </a:extLst>
            </p:cNvPr>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34">
              <a:extLst>
                <a:ext uri="{FF2B5EF4-FFF2-40B4-BE49-F238E27FC236}">
                  <a16:creationId xmlns:a16="http://schemas.microsoft.com/office/drawing/2014/main" id="{228B6146-F9D9-4896-8EBD-1C0355D475AF}"/>
                </a:ext>
              </a:extLst>
            </p:cNvPr>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8" name="Freeform 5"/>
          <p:cNvSpPr>
            <a:spLocks/>
          </p:cNvSpPr>
          <p:nvPr/>
        </p:nvSpPr>
        <p:spPr bwMode="auto">
          <a:xfrm>
            <a:off x="1597627" y="362464"/>
            <a:ext cx="776187" cy="38095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3147855" y="362248"/>
            <a:ext cx="679362" cy="30952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789530" y="190243"/>
            <a:ext cx="1152375" cy="471426"/>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969027" y="4821704"/>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969027" y="4825831"/>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1235691"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1235691"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99186"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99186"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410299"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410299"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70618" y="6120483"/>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70618" y="6120483"/>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2356320" y="5950643"/>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3175364" y="6006198"/>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3132507" y="5999848"/>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2616636" y="6283974"/>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2884889" y="6079213"/>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2956317" y="6303022"/>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3222982" y="6145879"/>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3418220" y="6314132"/>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1502357" y="5442709"/>
            <a:ext cx="836504" cy="1404754"/>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52" y="6425249"/>
            <a:ext cx="12550729" cy="444443"/>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45449" y="153620"/>
            <a:ext cx="682536" cy="6825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336578" y="1676048"/>
            <a:ext cx="539680" cy="265078"/>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1546217" y="4199645"/>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6857107" y="444209"/>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526" y="5390336"/>
            <a:ext cx="2399987" cy="1468012"/>
          </a:xfrm>
          <a:prstGeom prst="rect">
            <a:avLst/>
          </a:prstGeom>
        </p:spPr>
      </p:pic>
      <p:sp>
        <p:nvSpPr>
          <p:cNvPr id="66" name="Rectangle 65">
            <a:extLst>
              <a:ext uri="{FF2B5EF4-FFF2-40B4-BE49-F238E27FC236}">
                <a16:creationId xmlns:a16="http://schemas.microsoft.com/office/drawing/2014/main" id="{3E5CBF98-25CD-4BD4-AA08-8695308E7E12}"/>
              </a:ext>
            </a:extLst>
          </p:cNvPr>
          <p:cNvSpPr/>
          <p:nvPr/>
        </p:nvSpPr>
        <p:spPr>
          <a:xfrm>
            <a:off x="4942101" y="173868"/>
            <a:ext cx="5650685" cy="19885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4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81BD">
                    <a:lumMod val="75000"/>
                  </a:srgbClr>
                </a:solidFill>
                <a:effectLst/>
                <a:uLnTx/>
                <a:uFillTx/>
                <a:latin typeface="Arial" panose="020B0604020202020204" pitchFamily="34" charset="0"/>
                <a:ea typeface="+mn-ea"/>
                <a:cs typeface="Arial" panose="020B0604020202020204" pitchFamily="34" charset="0"/>
              </a:rPr>
              <a:t>Đây là đối tượng tự nhiên hay sản phẩm công nghệ </a:t>
            </a:r>
            <a:endParaRPr kumimoji="0" lang="en-US" sz="4800" b="0" i="0" u="none" strike="noStrike" kern="1200" cap="none" spc="0" normalizeH="0" baseline="0" noProof="0">
              <a:ln>
                <a:noFill/>
              </a:ln>
              <a:solidFill>
                <a:srgbClr val="4F81BD">
                  <a:lumMod val="75000"/>
                </a:srgbClr>
              </a:solidFill>
              <a:effectLst/>
              <a:uLnTx/>
              <a:uFillTx/>
              <a:latin typeface="Arial" panose="020B0604020202020204" pitchFamily="34" charset="0"/>
              <a:ea typeface="+mn-ea"/>
              <a:cs typeface="Arial" panose="020B0604020202020204" pitchFamily="34" charset="0"/>
            </a:endParaRPr>
          </a:p>
        </p:txBody>
      </p:sp>
      <p:pic>
        <p:nvPicPr>
          <p:cNvPr id="67" name="Picture 66">
            <a:extLst>
              <a:ext uri="{FF2B5EF4-FFF2-40B4-BE49-F238E27FC236}">
                <a16:creationId xmlns:a16="http://schemas.microsoft.com/office/drawing/2014/main" id="{95CA05A5-D460-4297-9140-8A340E7C35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08" l="0" r="98929"/>
                    </a14:imgEffect>
                  </a14:imgLayer>
                </a14:imgProps>
              </a:ext>
              <a:ext uri="{28A0092B-C50C-407E-A947-70E740481C1C}">
                <a14:useLocalDpi xmlns:a14="http://schemas.microsoft.com/office/drawing/2010/main" val="0"/>
              </a:ext>
            </a:extLst>
          </a:blip>
          <a:stretch>
            <a:fillRect/>
          </a:stretch>
        </p:blipFill>
        <p:spPr>
          <a:xfrm>
            <a:off x="156778" y="2597911"/>
            <a:ext cx="3684391" cy="4447586"/>
          </a:xfrm>
          <a:prstGeom prst="rect">
            <a:avLst/>
          </a:prstGeom>
        </p:spPr>
      </p:pic>
      <p:sp>
        <p:nvSpPr>
          <p:cNvPr id="68" name="Rounded Rectangular Callout 5">
            <a:extLst>
              <a:ext uri="{FF2B5EF4-FFF2-40B4-BE49-F238E27FC236}">
                <a16:creationId xmlns:a16="http://schemas.microsoft.com/office/drawing/2014/main" id="{F3787C5E-9CF7-42F1-8235-03DD36497F85}"/>
              </a:ext>
            </a:extLst>
          </p:cNvPr>
          <p:cNvSpPr/>
          <p:nvPr/>
        </p:nvSpPr>
        <p:spPr>
          <a:xfrm>
            <a:off x="926097" y="1967555"/>
            <a:ext cx="4498534" cy="968266"/>
          </a:xfrm>
          <a:prstGeom prst="wedgeRoundRectCallout">
            <a:avLst>
              <a:gd name="adj1" fmla="val -35571"/>
              <a:gd name="adj2" fmla="val 98375"/>
              <a:gd name="adj3" fmla="val 16667"/>
            </a:avLst>
          </a:prstGeom>
          <a:solidFill>
            <a:schemeClr val="bg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Sản phẩm công nghệ</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Máy hút bụi cầm tay của hãng nào tốt?">
            <a:extLst>
              <a:ext uri="{FF2B5EF4-FFF2-40B4-BE49-F238E27FC236}">
                <a16:creationId xmlns:a16="http://schemas.microsoft.com/office/drawing/2014/main" id="{2E2DEF52-F7CA-4BA6-8325-8E95D91543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1519" y="2199672"/>
            <a:ext cx="4009812" cy="2673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027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66"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9">
            <a:extLst>
              <a:ext uri="{FF2B5EF4-FFF2-40B4-BE49-F238E27FC236}">
                <a16:creationId xmlns:a16="http://schemas.microsoft.com/office/drawing/2014/main" id="{C1AFD754-B640-4EBA-A89C-A5CE6AAC4684}"/>
              </a:ext>
            </a:extLst>
          </p:cNvPr>
          <p:cNvSpPr>
            <a:spLocks/>
          </p:cNvSpPr>
          <p:nvPr/>
        </p:nvSpPr>
        <p:spPr bwMode="auto">
          <a:xfrm>
            <a:off x="9540427" y="4676589"/>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11">
            <a:extLst>
              <a:ext uri="{FF2B5EF4-FFF2-40B4-BE49-F238E27FC236}">
                <a16:creationId xmlns:a16="http://schemas.microsoft.com/office/drawing/2014/main" id="{1CFFEF22-3F1A-43BE-9372-BD69A1F3AA50}"/>
              </a:ext>
            </a:extLst>
          </p:cNvPr>
          <p:cNvSpPr>
            <a:spLocks/>
          </p:cNvSpPr>
          <p:nvPr/>
        </p:nvSpPr>
        <p:spPr bwMode="auto">
          <a:xfrm>
            <a:off x="9540427" y="4680716"/>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Rectangle 12">
            <a:extLst>
              <a:ext uri="{FF2B5EF4-FFF2-40B4-BE49-F238E27FC236}">
                <a16:creationId xmlns:a16="http://schemas.microsoft.com/office/drawing/2014/main" id="{7BE2E443-C239-47BF-A377-C7D6EE392EB7}"/>
              </a:ext>
            </a:extLst>
          </p:cNvPr>
          <p:cNvSpPr>
            <a:spLocks noChangeArrowheads="1"/>
          </p:cNvSpPr>
          <p:nvPr/>
        </p:nvSpPr>
        <p:spPr bwMode="auto">
          <a:xfrm>
            <a:off x="9807091"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13">
            <a:extLst>
              <a:ext uri="{FF2B5EF4-FFF2-40B4-BE49-F238E27FC236}">
                <a16:creationId xmlns:a16="http://schemas.microsoft.com/office/drawing/2014/main" id="{228EE0C3-931D-4D4F-A684-0E94927E47CB}"/>
              </a:ext>
            </a:extLst>
          </p:cNvPr>
          <p:cNvSpPr>
            <a:spLocks/>
          </p:cNvSpPr>
          <p:nvPr/>
        </p:nvSpPr>
        <p:spPr bwMode="auto">
          <a:xfrm>
            <a:off x="9807091"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Rectangle 14">
            <a:extLst>
              <a:ext uri="{FF2B5EF4-FFF2-40B4-BE49-F238E27FC236}">
                <a16:creationId xmlns:a16="http://schemas.microsoft.com/office/drawing/2014/main" id="{C63C9DAB-8A27-4C04-88F8-CC400456B302}"/>
              </a:ext>
            </a:extLst>
          </p:cNvPr>
          <p:cNvSpPr>
            <a:spLocks noChangeArrowheads="1"/>
          </p:cNvSpPr>
          <p:nvPr/>
        </p:nvSpPr>
        <p:spPr bwMode="auto">
          <a:xfrm>
            <a:off x="9370586"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5">
            <a:extLst>
              <a:ext uri="{FF2B5EF4-FFF2-40B4-BE49-F238E27FC236}">
                <a16:creationId xmlns:a16="http://schemas.microsoft.com/office/drawing/2014/main" id="{D67457C5-C4A9-497F-9DCE-379396340C9A}"/>
              </a:ext>
            </a:extLst>
          </p:cNvPr>
          <p:cNvSpPr>
            <a:spLocks/>
          </p:cNvSpPr>
          <p:nvPr/>
        </p:nvSpPr>
        <p:spPr bwMode="auto">
          <a:xfrm>
            <a:off x="9370586"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Rectangle 16">
            <a:extLst>
              <a:ext uri="{FF2B5EF4-FFF2-40B4-BE49-F238E27FC236}">
                <a16:creationId xmlns:a16="http://schemas.microsoft.com/office/drawing/2014/main" id="{DC0D61E6-1636-4AF9-940C-A99E2C1CACCE}"/>
              </a:ext>
            </a:extLst>
          </p:cNvPr>
          <p:cNvSpPr>
            <a:spLocks noChangeArrowheads="1"/>
          </p:cNvSpPr>
          <p:nvPr/>
        </p:nvSpPr>
        <p:spPr bwMode="auto">
          <a:xfrm>
            <a:off x="8981699"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7">
            <a:extLst>
              <a:ext uri="{FF2B5EF4-FFF2-40B4-BE49-F238E27FC236}">
                <a16:creationId xmlns:a16="http://schemas.microsoft.com/office/drawing/2014/main" id="{82B3DAED-8B49-44FE-AF25-E5FD70CE953A}"/>
              </a:ext>
            </a:extLst>
          </p:cNvPr>
          <p:cNvSpPr>
            <a:spLocks/>
          </p:cNvSpPr>
          <p:nvPr/>
        </p:nvSpPr>
        <p:spPr bwMode="auto">
          <a:xfrm>
            <a:off x="8981699"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Rectangle 20">
            <a:extLst>
              <a:ext uri="{FF2B5EF4-FFF2-40B4-BE49-F238E27FC236}">
                <a16:creationId xmlns:a16="http://schemas.microsoft.com/office/drawing/2014/main" id="{C40497D2-E331-4F59-8DE5-1187D2851D1C}"/>
              </a:ext>
            </a:extLst>
          </p:cNvPr>
          <p:cNvSpPr>
            <a:spLocks noChangeArrowheads="1"/>
          </p:cNvSpPr>
          <p:nvPr/>
        </p:nvSpPr>
        <p:spPr bwMode="auto">
          <a:xfrm>
            <a:off x="8642018" y="5975368"/>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21">
            <a:extLst>
              <a:ext uri="{FF2B5EF4-FFF2-40B4-BE49-F238E27FC236}">
                <a16:creationId xmlns:a16="http://schemas.microsoft.com/office/drawing/2014/main" id="{17D2AC13-ED54-4914-A831-F5B5CF516230}"/>
              </a:ext>
            </a:extLst>
          </p:cNvPr>
          <p:cNvSpPr>
            <a:spLocks/>
          </p:cNvSpPr>
          <p:nvPr/>
        </p:nvSpPr>
        <p:spPr bwMode="auto">
          <a:xfrm>
            <a:off x="8642018" y="5975368"/>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22">
            <a:extLst>
              <a:ext uri="{FF2B5EF4-FFF2-40B4-BE49-F238E27FC236}">
                <a16:creationId xmlns:a16="http://schemas.microsoft.com/office/drawing/2014/main" id="{F9352857-9096-4F09-93C1-65E4E188D101}"/>
              </a:ext>
            </a:extLst>
          </p:cNvPr>
          <p:cNvSpPr>
            <a:spLocks/>
          </p:cNvSpPr>
          <p:nvPr/>
        </p:nvSpPr>
        <p:spPr bwMode="auto">
          <a:xfrm>
            <a:off x="10927720" y="5805528"/>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3">
            <a:extLst>
              <a:ext uri="{FF2B5EF4-FFF2-40B4-BE49-F238E27FC236}">
                <a16:creationId xmlns:a16="http://schemas.microsoft.com/office/drawing/2014/main" id="{51A6194F-F451-4F6D-A653-CF7DA0ECC734}"/>
              </a:ext>
            </a:extLst>
          </p:cNvPr>
          <p:cNvSpPr>
            <a:spLocks noEditPoints="1"/>
          </p:cNvSpPr>
          <p:nvPr/>
        </p:nvSpPr>
        <p:spPr bwMode="auto">
          <a:xfrm>
            <a:off x="11746764" y="5861083"/>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24">
            <a:extLst>
              <a:ext uri="{FF2B5EF4-FFF2-40B4-BE49-F238E27FC236}">
                <a16:creationId xmlns:a16="http://schemas.microsoft.com/office/drawing/2014/main" id="{406F0929-EF7B-49D5-91F2-4EC44D253F74}"/>
              </a:ext>
            </a:extLst>
          </p:cNvPr>
          <p:cNvSpPr>
            <a:spLocks/>
          </p:cNvSpPr>
          <p:nvPr/>
        </p:nvSpPr>
        <p:spPr bwMode="auto">
          <a:xfrm>
            <a:off x="11703907" y="5854733"/>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25">
            <a:extLst>
              <a:ext uri="{FF2B5EF4-FFF2-40B4-BE49-F238E27FC236}">
                <a16:creationId xmlns:a16="http://schemas.microsoft.com/office/drawing/2014/main" id="{78C36677-CC32-4230-89A9-DD951D45DB37}"/>
              </a:ext>
            </a:extLst>
          </p:cNvPr>
          <p:cNvSpPr>
            <a:spLocks/>
          </p:cNvSpPr>
          <p:nvPr/>
        </p:nvSpPr>
        <p:spPr bwMode="auto">
          <a:xfrm>
            <a:off x="11188036" y="6138859"/>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26">
            <a:extLst>
              <a:ext uri="{FF2B5EF4-FFF2-40B4-BE49-F238E27FC236}">
                <a16:creationId xmlns:a16="http://schemas.microsoft.com/office/drawing/2014/main" id="{66527A44-63F8-46B0-BFEB-1D28BF07A2D3}"/>
              </a:ext>
            </a:extLst>
          </p:cNvPr>
          <p:cNvSpPr>
            <a:spLocks/>
          </p:cNvSpPr>
          <p:nvPr/>
        </p:nvSpPr>
        <p:spPr bwMode="auto">
          <a:xfrm>
            <a:off x="11456289" y="5934098"/>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27">
            <a:extLst>
              <a:ext uri="{FF2B5EF4-FFF2-40B4-BE49-F238E27FC236}">
                <a16:creationId xmlns:a16="http://schemas.microsoft.com/office/drawing/2014/main" id="{B40F0F78-DA22-4898-85F0-30BF945A06DB}"/>
              </a:ext>
            </a:extLst>
          </p:cNvPr>
          <p:cNvSpPr>
            <a:spLocks/>
          </p:cNvSpPr>
          <p:nvPr/>
        </p:nvSpPr>
        <p:spPr bwMode="auto">
          <a:xfrm>
            <a:off x="11527717" y="6157907"/>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28">
            <a:extLst>
              <a:ext uri="{FF2B5EF4-FFF2-40B4-BE49-F238E27FC236}">
                <a16:creationId xmlns:a16="http://schemas.microsoft.com/office/drawing/2014/main" id="{9F8851B4-E7DD-403B-B45A-4A6D8FB3E350}"/>
              </a:ext>
            </a:extLst>
          </p:cNvPr>
          <p:cNvSpPr>
            <a:spLocks/>
          </p:cNvSpPr>
          <p:nvPr/>
        </p:nvSpPr>
        <p:spPr bwMode="auto">
          <a:xfrm>
            <a:off x="11794382" y="6000764"/>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29">
            <a:extLst>
              <a:ext uri="{FF2B5EF4-FFF2-40B4-BE49-F238E27FC236}">
                <a16:creationId xmlns:a16="http://schemas.microsoft.com/office/drawing/2014/main" id="{79B91E2D-3E27-4B7B-A408-293FB008014C}"/>
              </a:ext>
            </a:extLst>
          </p:cNvPr>
          <p:cNvSpPr>
            <a:spLocks/>
          </p:cNvSpPr>
          <p:nvPr/>
        </p:nvSpPr>
        <p:spPr bwMode="auto">
          <a:xfrm>
            <a:off x="11989620" y="6169017"/>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61" name="组合 39">
            <a:extLst>
              <a:ext uri="{FF2B5EF4-FFF2-40B4-BE49-F238E27FC236}">
                <a16:creationId xmlns:a16="http://schemas.microsoft.com/office/drawing/2014/main" id="{4E112EAE-C5EF-4491-8BF9-BB4BE49F244B}"/>
              </a:ext>
            </a:extLst>
          </p:cNvPr>
          <p:cNvGrpSpPr/>
          <p:nvPr/>
        </p:nvGrpSpPr>
        <p:grpSpPr>
          <a:xfrm>
            <a:off x="10073757" y="5297594"/>
            <a:ext cx="836504" cy="1404754"/>
            <a:chOff x="7966075" y="5446713"/>
            <a:chExt cx="836613" cy="1404937"/>
          </a:xfrm>
        </p:grpSpPr>
        <p:sp>
          <p:nvSpPr>
            <p:cNvPr id="62" name="Freeform 31">
              <a:extLst>
                <a:ext uri="{FF2B5EF4-FFF2-40B4-BE49-F238E27FC236}">
                  <a16:creationId xmlns:a16="http://schemas.microsoft.com/office/drawing/2014/main" id="{6724A95A-6094-406E-87AB-F975DDECC624}"/>
                </a:ext>
              </a:extLst>
            </p:cNvPr>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32">
              <a:extLst>
                <a:ext uri="{FF2B5EF4-FFF2-40B4-BE49-F238E27FC236}">
                  <a16:creationId xmlns:a16="http://schemas.microsoft.com/office/drawing/2014/main" id="{D66EAD1B-C0D7-4969-AB37-5049FC23D308}"/>
                </a:ext>
              </a:extLst>
            </p:cNvPr>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33">
              <a:extLst>
                <a:ext uri="{FF2B5EF4-FFF2-40B4-BE49-F238E27FC236}">
                  <a16:creationId xmlns:a16="http://schemas.microsoft.com/office/drawing/2014/main" id="{D36BA72A-21F6-461C-B44F-CA01A2D7CBEE}"/>
                </a:ext>
              </a:extLst>
            </p:cNvPr>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34">
              <a:extLst>
                <a:ext uri="{FF2B5EF4-FFF2-40B4-BE49-F238E27FC236}">
                  <a16:creationId xmlns:a16="http://schemas.microsoft.com/office/drawing/2014/main" id="{228B6146-F9D9-4896-8EBD-1C0355D475AF}"/>
                </a:ext>
              </a:extLst>
            </p:cNvPr>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8" name="Freeform 5"/>
          <p:cNvSpPr>
            <a:spLocks/>
          </p:cNvSpPr>
          <p:nvPr/>
        </p:nvSpPr>
        <p:spPr bwMode="auto">
          <a:xfrm>
            <a:off x="1597627" y="362464"/>
            <a:ext cx="776187" cy="38095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3147855" y="362248"/>
            <a:ext cx="679362" cy="30952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789530" y="190243"/>
            <a:ext cx="1152375" cy="471426"/>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969027" y="4821704"/>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969027" y="4825831"/>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1235691"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1235691"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99186"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99186"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410299"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410299"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70618" y="6120483"/>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70618" y="6120483"/>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2356320" y="5950643"/>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3175364" y="6006198"/>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3132507" y="5999848"/>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2616636" y="6283974"/>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2884889" y="6079213"/>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2956317" y="6303022"/>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3222982" y="6145879"/>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3418220" y="6314132"/>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1502357" y="5442709"/>
            <a:ext cx="836504" cy="1404754"/>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52" y="6425249"/>
            <a:ext cx="12550729" cy="444443"/>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45449" y="153620"/>
            <a:ext cx="682536" cy="6825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336578" y="1676048"/>
            <a:ext cx="539680" cy="265078"/>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1546217" y="4199645"/>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6857107" y="444209"/>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526" y="5390336"/>
            <a:ext cx="2399987" cy="1468012"/>
          </a:xfrm>
          <a:prstGeom prst="rect">
            <a:avLst/>
          </a:prstGeom>
        </p:spPr>
      </p:pic>
      <p:sp>
        <p:nvSpPr>
          <p:cNvPr id="66" name="Rectangle 65">
            <a:extLst>
              <a:ext uri="{FF2B5EF4-FFF2-40B4-BE49-F238E27FC236}">
                <a16:creationId xmlns:a16="http://schemas.microsoft.com/office/drawing/2014/main" id="{3E5CBF98-25CD-4BD4-AA08-8695308E7E12}"/>
              </a:ext>
            </a:extLst>
          </p:cNvPr>
          <p:cNvSpPr/>
          <p:nvPr/>
        </p:nvSpPr>
        <p:spPr>
          <a:xfrm>
            <a:off x="4942101" y="173868"/>
            <a:ext cx="5650685" cy="19885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4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81BD">
                    <a:lumMod val="75000"/>
                  </a:srgbClr>
                </a:solidFill>
                <a:effectLst/>
                <a:uLnTx/>
                <a:uFillTx/>
                <a:latin typeface="Arial" panose="020B0604020202020204" pitchFamily="34" charset="0"/>
                <a:ea typeface="+mn-ea"/>
                <a:cs typeface="Arial" panose="020B0604020202020204" pitchFamily="34" charset="0"/>
              </a:rPr>
              <a:t>Đây là đối tượng tự nhiên hay sản phẩm công nghệ </a:t>
            </a:r>
            <a:endParaRPr kumimoji="0" lang="en-US" sz="4800" b="0" i="0" u="none" strike="noStrike" kern="1200" cap="none" spc="0" normalizeH="0" baseline="0" noProof="0">
              <a:ln>
                <a:noFill/>
              </a:ln>
              <a:solidFill>
                <a:srgbClr val="4F81BD">
                  <a:lumMod val="75000"/>
                </a:srgbClr>
              </a:solidFill>
              <a:effectLst/>
              <a:uLnTx/>
              <a:uFillTx/>
              <a:latin typeface="Arial" panose="020B0604020202020204" pitchFamily="34" charset="0"/>
              <a:ea typeface="+mn-ea"/>
              <a:cs typeface="Arial" panose="020B0604020202020204" pitchFamily="34" charset="0"/>
            </a:endParaRPr>
          </a:p>
        </p:txBody>
      </p:sp>
      <p:pic>
        <p:nvPicPr>
          <p:cNvPr id="67" name="Picture 66">
            <a:extLst>
              <a:ext uri="{FF2B5EF4-FFF2-40B4-BE49-F238E27FC236}">
                <a16:creationId xmlns:a16="http://schemas.microsoft.com/office/drawing/2014/main" id="{95CA05A5-D460-4297-9140-8A340E7C35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08" l="0" r="98929"/>
                    </a14:imgEffect>
                  </a14:imgLayer>
                </a14:imgProps>
              </a:ext>
              <a:ext uri="{28A0092B-C50C-407E-A947-70E740481C1C}">
                <a14:useLocalDpi xmlns:a14="http://schemas.microsoft.com/office/drawing/2010/main" val="0"/>
              </a:ext>
            </a:extLst>
          </a:blip>
          <a:stretch>
            <a:fillRect/>
          </a:stretch>
        </p:blipFill>
        <p:spPr>
          <a:xfrm>
            <a:off x="156778" y="2597911"/>
            <a:ext cx="3684391" cy="4447586"/>
          </a:xfrm>
          <a:prstGeom prst="rect">
            <a:avLst/>
          </a:prstGeom>
        </p:spPr>
      </p:pic>
      <p:sp>
        <p:nvSpPr>
          <p:cNvPr id="68" name="Rounded Rectangular Callout 5">
            <a:extLst>
              <a:ext uri="{FF2B5EF4-FFF2-40B4-BE49-F238E27FC236}">
                <a16:creationId xmlns:a16="http://schemas.microsoft.com/office/drawing/2014/main" id="{F3787C5E-9CF7-42F1-8235-03DD36497F85}"/>
              </a:ext>
            </a:extLst>
          </p:cNvPr>
          <p:cNvSpPr/>
          <p:nvPr/>
        </p:nvSpPr>
        <p:spPr>
          <a:xfrm>
            <a:off x="926097" y="1967555"/>
            <a:ext cx="3819260" cy="968266"/>
          </a:xfrm>
          <a:prstGeom prst="wedgeRoundRectCallout">
            <a:avLst>
              <a:gd name="adj1" fmla="val -35571"/>
              <a:gd name="adj2" fmla="val 98375"/>
              <a:gd name="adj3" fmla="val 16667"/>
            </a:avLst>
          </a:prstGeom>
          <a:solidFill>
            <a:schemeClr val="bg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lvl="0" algn="ctr" defTabSz="685732">
              <a:defRPr/>
            </a:pPr>
            <a:r>
              <a:rPr lang="en-US" sz="3200" b="1">
                <a:solidFill>
                  <a:prstClr val="black"/>
                </a:solidFill>
                <a:latin typeface="Times New Roman" panose="02020603050405020304" pitchFamily="18" charset="0"/>
                <a:cs typeface="Times New Roman" panose="02020603050405020304" pitchFamily="18" charset="0"/>
              </a:rPr>
              <a:t>Đối tượng tự nhiên</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3074" name="Picture 2" descr="Những điều thú vị về bảy màu sắc của cầu vồng | Kiến thức khoa học vui">
            <a:extLst>
              <a:ext uri="{FF2B5EF4-FFF2-40B4-BE49-F238E27FC236}">
                <a16:creationId xmlns:a16="http://schemas.microsoft.com/office/drawing/2014/main" id="{F5559E9D-B0E0-49C5-A82D-9CDB213FBA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8025" y="2000436"/>
            <a:ext cx="4876800"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932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66"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9">
            <a:extLst>
              <a:ext uri="{FF2B5EF4-FFF2-40B4-BE49-F238E27FC236}">
                <a16:creationId xmlns:a16="http://schemas.microsoft.com/office/drawing/2014/main" id="{C1AFD754-B640-4EBA-A89C-A5CE6AAC4684}"/>
              </a:ext>
            </a:extLst>
          </p:cNvPr>
          <p:cNvSpPr>
            <a:spLocks/>
          </p:cNvSpPr>
          <p:nvPr/>
        </p:nvSpPr>
        <p:spPr bwMode="auto">
          <a:xfrm>
            <a:off x="9540427" y="4676589"/>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11">
            <a:extLst>
              <a:ext uri="{FF2B5EF4-FFF2-40B4-BE49-F238E27FC236}">
                <a16:creationId xmlns:a16="http://schemas.microsoft.com/office/drawing/2014/main" id="{1CFFEF22-3F1A-43BE-9372-BD69A1F3AA50}"/>
              </a:ext>
            </a:extLst>
          </p:cNvPr>
          <p:cNvSpPr>
            <a:spLocks/>
          </p:cNvSpPr>
          <p:nvPr/>
        </p:nvSpPr>
        <p:spPr bwMode="auto">
          <a:xfrm>
            <a:off x="9540427" y="4680716"/>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Rectangle 12">
            <a:extLst>
              <a:ext uri="{FF2B5EF4-FFF2-40B4-BE49-F238E27FC236}">
                <a16:creationId xmlns:a16="http://schemas.microsoft.com/office/drawing/2014/main" id="{7BE2E443-C239-47BF-A377-C7D6EE392EB7}"/>
              </a:ext>
            </a:extLst>
          </p:cNvPr>
          <p:cNvSpPr>
            <a:spLocks noChangeArrowheads="1"/>
          </p:cNvSpPr>
          <p:nvPr/>
        </p:nvSpPr>
        <p:spPr bwMode="auto">
          <a:xfrm>
            <a:off x="9807091"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13">
            <a:extLst>
              <a:ext uri="{FF2B5EF4-FFF2-40B4-BE49-F238E27FC236}">
                <a16:creationId xmlns:a16="http://schemas.microsoft.com/office/drawing/2014/main" id="{228EE0C3-931D-4D4F-A684-0E94927E47CB}"/>
              </a:ext>
            </a:extLst>
          </p:cNvPr>
          <p:cNvSpPr>
            <a:spLocks/>
          </p:cNvSpPr>
          <p:nvPr/>
        </p:nvSpPr>
        <p:spPr bwMode="auto">
          <a:xfrm>
            <a:off x="9807091"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Rectangle 14">
            <a:extLst>
              <a:ext uri="{FF2B5EF4-FFF2-40B4-BE49-F238E27FC236}">
                <a16:creationId xmlns:a16="http://schemas.microsoft.com/office/drawing/2014/main" id="{C63C9DAB-8A27-4C04-88F8-CC400456B302}"/>
              </a:ext>
            </a:extLst>
          </p:cNvPr>
          <p:cNvSpPr>
            <a:spLocks noChangeArrowheads="1"/>
          </p:cNvSpPr>
          <p:nvPr/>
        </p:nvSpPr>
        <p:spPr bwMode="auto">
          <a:xfrm>
            <a:off x="9370586"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5">
            <a:extLst>
              <a:ext uri="{FF2B5EF4-FFF2-40B4-BE49-F238E27FC236}">
                <a16:creationId xmlns:a16="http://schemas.microsoft.com/office/drawing/2014/main" id="{D67457C5-C4A9-497F-9DCE-379396340C9A}"/>
              </a:ext>
            </a:extLst>
          </p:cNvPr>
          <p:cNvSpPr>
            <a:spLocks/>
          </p:cNvSpPr>
          <p:nvPr/>
        </p:nvSpPr>
        <p:spPr bwMode="auto">
          <a:xfrm>
            <a:off x="9370586"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Rectangle 16">
            <a:extLst>
              <a:ext uri="{FF2B5EF4-FFF2-40B4-BE49-F238E27FC236}">
                <a16:creationId xmlns:a16="http://schemas.microsoft.com/office/drawing/2014/main" id="{DC0D61E6-1636-4AF9-940C-A99E2C1CACCE}"/>
              </a:ext>
            </a:extLst>
          </p:cNvPr>
          <p:cNvSpPr>
            <a:spLocks noChangeArrowheads="1"/>
          </p:cNvSpPr>
          <p:nvPr/>
        </p:nvSpPr>
        <p:spPr bwMode="auto">
          <a:xfrm>
            <a:off x="8981699" y="5708703"/>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7">
            <a:extLst>
              <a:ext uri="{FF2B5EF4-FFF2-40B4-BE49-F238E27FC236}">
                <a16:creationId xmlns:a16="http://schemas.microsoft.com/office/drawing/2014/main" id="{82B3DAED-8B49-44FE-AF25-E5FD70CE953A}"/>
              </a:ext>
            </a:extLst>
          </p:cNvPr>
          <p:cNvSpPr>
            <a:spLocks/>
          </p:cNvSpPr>
          <p:nvPr/>
        </p:nvSpPr>
        <p:spPr bwMode="auto">
          <a:xfrm>
            <a:off x="8981699" y="5708703"/>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Rectangle 20">
            <a:extLst>
              <a:ext uri="{FF2B5EF4-FFF2-40B4-BE49-F238E27FC236}">
                <a16:creationId xmlns:a16="http://schemas.microsoft.com/office/drawing/2014/main" id="{C40497D2-E331-4F59-8DE5-1187D2851D1C}"/>
              </a:ext>
            </a:extLst>
          </p:cNvPr>
          <p:cNvSpPr>
            <a:spLocks noChangeArrowheads="1"/>
          </p:cNvSpPr>
          <p:nvPr/>
        </p:nvSpPr>
        <p:spPr bwMode="auto">
          <a:xfrm>
            <a:off x="8642018" y="5975368"/>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21">
            <a:extLst>
              <a:ext uri="{FF2B5EF4-FFF2-40B4-BE49-F238E27FC236}">
                <a16:creationId xmlns:a16="http://schemas.microsoft.com/office/drawing/2014/main" id="{17D2AC13-ED54-4914-A831-F5B5CF516230}"/>
              </a:ext>
            </a:extLst>
          </p:cNvPr>
          <p:cNvSpPr>
            <a:spLocks/>
          </p:cNvSpPr>
          <p:nvPr/>
        </p:nvSpPr>
        <p:spPr bwMode="auto">
          <a:xfrm>
            <a:off x="8642018" y="5975368"/>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22">
            <a:extLst>
              <a:ext uri="{FF2B5EF4-FFF2-40B4-BE49-F238E27FC236}">
                <a16:creationId xmlns:a16="http://schemas.microsoft.com/office/drawing/2014/main" id="{F9352857-9096-4F09-93C1-65E4E188D101}"/>
              </a:ext>
            </a:extLst>
          </p:cNvPr>
          <p:cNvSpPr>
            <a:spLocks/>
          </p:cNvSpPr>
          <p:nvPr/>
        </p:nvSpPr>
        <p:spPr bwMode="auto">
          <a:xfrm>
            <a:off x="10927720" y="5805528"/>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3">
            <a:extLst>
              <a:ext uri="{FF2B5EF4-FFF2-40B4-BE49-F238E27FC236}">
                <a16:creationId xmlns:a16="http://schemas.microsoft.com/office/drawing/2014/main" id="{51A6194F-F451-4F6D-A653-CF7DA0ECC734}"/>
              </a:ext>
            </a:extLst>
          </p:cNvPr>
          <p:cNvSpPr>
            <a:spLocks noEditPoints="1"/>
          </p:cNvSpPr>
          <p:nvPr/>
        </p:nvSpPr>
        <p:spPr bwMode="auto">
          <a:xfrm>
            <a:off x="11746764" y="5861083"/>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24">
            <a:extLst>
              <a:ext uri="{FF2B5EF4-FFF2-40B4-BE49-F238E27FC236}">
                <a16:creationId xmlns:a16="http://schemas.microsoft.com/office/drawing/2014/main" id="{406F0929-EF7B-49D5-91F2-4EC44D253F74}"/>
              </a:ext>
            </a:extLst>
          </p:cNvPr>
          <p:cNvSpPr>
            <a:spLocks/>
          </p:cNvSpPr>
          <p:nvPr/>
        </p:nvSpPr>
        <p:spPr bwMode="auto">
          <a:xfrm>
            <a:off x="11703907" y="5854733"/>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25">
            <a:extLst>
              <a:ext uri="{FF2B5EF4-FFF2-40B4-BE49-F238E27FC236}">
                <a16:creationId xmlns:a16="http://schemas.microsoft.com/office/drawing/2014/main" id="{78C36677-CC32-4230-89A9-DD951D45DB37}"/>
              </a:ext>
            </a:extLst>
          </p:cNvPr>
          <p:cNvSpPr>
            <a:spLocks/>
          </p:cNvSpPr>
          <p:nvPr/>
        </p:nvSpPr>
        <p:spPr bwMode="auto">
          <a:xfrm>
            <a:off x="11188036" y="6138859"/>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26">
            <a:extLst>
              <a:ext uri="{FF2B5EF4-FFF2-40B4-BE49-F238E27FC236}">
                <a16:creationId xmlns:a16="http://schemas.microsoft.com/office/drawing/2014/main" id="{66527A44-63F8-46B0-BFEB-1D28BF07A2D3}"/>
              </a:ext>
            </a:extLst>
          </p:cNvPr>
          <p:cNvSpPr>
            <a:spLocks/>
          </p:cNvSpPr>
          <p:nvPr/>
        </p:nvSpPr>
        <p:spPr bwMode="auto">
          <a:xfrm>
            <a:off x="11456289" y="5934098"/>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27">
            <a:extLst>
              <a:ext uri="{FF2B5EF4-FFF2-40B4-BE49-F238E27FC236}">
                <a16:creationId xmlns:a16="http://schemas.microsoft.com/office/drawing/2014/main" id="{B40F0F78-DA22-4898-85F0-30BF945A06DB}"/>
              </a:ext>
            </a:extLst>
          </p:cNvPr>
          <p:cNvSpPr>
            <a:spLocks/>
          </p:cNvSpPr>
          <p:nvPr/>
        </p:nvSpPr>
        <p:spPr bwMode="auto">
          <a:xfrm>
            <a:off x="11527717" y="6157907"/>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28">
            <a:extLst>
              <a:ext uri="{FF2B5EF4-FFF2-40B4-BE49-F238E27FC236}">
                <a16:creationId xmlns:a16="http://schemas.microsoft.com/office/drawing/2014/main" id="{9F8851B4-E7DD-403B-B45A-4A6D8FB3E350}"/>
              </a:ext>
            </a:extLst>
          </p:cNvPr>
          <p:cNvSpPr>
            <a:spLocks/>
          </p:cNvSpPr>
          <p:nvPr/>
        </p:nvSpPr>
        <p:spPr bwMode="auto">
          <a:xfrm>
            <a:off x="11794382" y="6000764"/>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29">
            <a:extLst>
              <a:ext uri="{FF2B5EF4-FFF2-40B4-BE49-F238E27FC236}">
                <a16:creationId xmlns:a16="http://schemas.microsoft.com/office/drawing/2014/main" id="{79B91E2D-3E27-4B7B-A408-293FB008014C}"/>
              </a:ext>
            </a:extLst>
          </p:cNvPr>
          <p:cNvSpPr>
            <a:spLocks/>
          </p:cNvSpPr>
          <p:nvPr/>
        </p:nvSpPr>
        <p:spPr bwMode="auto">
          <a:xfrm>
            <a:off x="11989620" y="6169017"/>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61" name="组合 39">
            <a:extLst>
              <a:ext uri="{FF2B5EF4-FFF2-40B4-BE49-F238E27FC236}">
                <a16:creationId xmlns:a16="http://schemas.microsoft.com/office/drawing/2014/main" id="{4E112EAE-C5EF-4491-8BF9-BB4BE49F244B}"/>
              </a:ext>
            </a:extLst>
          </p:cNvPr>
          <p:cNvGrpSpPr/>
          <p:nvPr/>
        </p:nvGrpSpPr>
        <p:grpSpPr>
          <a:xfrm>
            <a:off x="10073757" y="5297594"/>
            <a:ext cx="836504" cy="1404754"/>
            <a:chOff x="7966075" y="5446713"/>
            <a:chExt cx="836613" cy="1404937"/>
          </a:xfrm>
        </p:grpSpPr>
        <p:sp>
          <p:nvSpPr>
            <p:cNvPr id="62" name="Freeform 31">
              <a:extLst>
                <a:ext uri="{FF2B5EF4-FFF2-40B4-BE49-F238E27FC236}">
                  <a16:creationId xmlns:a16="http://schemas.microsoft.com/office/drawing/2014/main" id="{6724A95A-6094-406E-87AB-F975DDECC624}"/>
                </a:ext>
              </a:extLst>
            </p:cNvPr>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32">
              <a:extLst>
                <a:ext uri="{FF2B5EF4-FFF2-40B4-BE49-F238E27FC236}">
                  <a16:creationId xmlns:a16="http://schemas.microsoft.com/office/drawing/2014/main" id="{D66EAD1B-C0D7-4969-AB37-5049FC23D308}"/>
                </a:ext>
              </a:extLst>
            </p:cNvPr>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33">
              <a:extLst>
                <a:ext uri="{FF2B5EF4-FFF2-40B4-BE49-F238E27FC236}">
                  <a16:creationId xmlns:a16="http://schemas.microsoft.com/office/drawing/2014/main" id="{D36BA72A-21F6-461C-B44F-CA01A2D7CBEE}"/>
                </a:ext>
              </a:extLst>
            </p:cNvPr>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34">
              <a:extLst>
                <a:ext uri="{FF2B5EF4-FFF2-40B4-BE49-F238E27FC236}">
                  <a16:creationId xmlns:a16="http://schemas.microsoft.com/office/drawing/2014/main" id="{228B6146-F9D9-4896-8EBD-1C0355D475AF}"/>
                </a:ext>
              </a:extLst>
            </p:cNvPr>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8" name="Freeform 5"/>
          <p:cNvSpPr>
            <a:spLocks/>
          </p:cNvSpPr>
          <p:nvPr/>
        </p:nvSpPr>
        <p:spPr bwMode="auto">
          <a:xfrm>
            <a:off x="1597627" y="362464"/>
            <a:ext cx="776187" cy="38095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3147855" y="362248"/>
            <a:ext cx="679362" cy="30952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789530" y="190243"/>
            <a:ext cx="1152375" cy="471426"/>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969027" y="4821704"/>
            <a:ext cx="2594834" cy="1806945"/>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969027" y="4825831"/>
            <a:ext cx="1257201" cy="1802817"/>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1235691"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1235691"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99186"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99186"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410299" y="5853818"/>
            <a:ext cx="169841" cy="726980"/>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410299" y="5853818"/>
            <a:ext cx="169841" cy="726980"/>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70618" y="6120483"/>
            <a:ext cx="1212692" cy="219046"/>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70618" y="6120483"/>
            <a:ext cx="1212692" cy="219046"/>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2356320" y="5950643"/>
            <a:ext cx="1546024" cy="58888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3175364" y="6006198"/>
            <a:ext cx="193650" cy="42856"/>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3132507" y="5999848"/>
            <a:ext cx="769838" cy="53968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2616636" y="6283974"/>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2884889" y="6079213"/>
            <a:ext cx="193650"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2956317" y="6303022"/>
            <a:ext cx="195238" cy="15079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3222982" y="6145879"/>
            <a:ext cx="169841" cy="131745"/>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3418220" y="6314132"/>
            <a:ext cx="169841" cy="13333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1502357" y="5442709"/>
            <a:ext cx="836504" cy="1404754"/>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52" y="6425249"/>
            <a:ext cx="12550729" cy="444443"/>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45449" y="153620"/>
            <a:ext cx="682536" cy="6825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336578" y="1676048"/>
            <a:ext cx="539680" cy="265078"/>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1546217" y="4199645"/>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6857107" y="444209"/>
            <a:ext cx="480950" cy="217460"/>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0397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526" y="5390336"/>
            <a:ext cx="2399987" cy="1468012"/>
          </a:xfrm>
          <a:prstGeom prst="rect">
            <a:avLst/>
          </a:prstGeom>
        </p:spPr>
      </p:pic>
      <p:sp>
        <p:nvSpPr>
          <p:cNvPr id="66" name="Rectangle 65">
            <a:extLst>
              <a:ext uri="{FF2B5EF4-FFF2-40B4-BE49-F238E27FC236}">
                <a16:creationId xmlns:a16="http://schemas.microsoft.com/office/drawing/2014/main" id="{3E5CBF98-25CD-4BD4-AA08-8695308E7E12}"/>
              </a:ext>
            </a:extLst>
          </p:cNvPr>
          <p:cNvSpPr/>
          <p:nvPr/>
        </p:nvSpPr>
        <p:spPr>
          <a:xfrm>
            <a:off x="4942101" y="173868"/>
            <a:ext cx="5650685" cy="19885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3200" b="1">
                <a:solidFill>
                  <a:srgbClr val="4F81BD">
                    <a:lumMod val="75000"/>
                  </a:srgbClr>
                </a:solidFill>
                <a:latin typeface="Arial" panose="020B0604020202020204" pitchFamily="34" charset="0"/>
                <a:cs typeface="Arial" panose="020B0604020202020204" pitchFamily="34" charset="0"/>
              </a:rPr>
              <a:t>Đây là đối tượng tự nhiên hay sản phẩm công nghệ </a:t>
            </a:r>
            <a:endParaRPr lang="en-US" sz="4800">
              <a:solidFill>
                <a:srgbClr val="4F81BD">
                  <a:lumMod val="75000"/>
                </a:srgb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406DC53-5BD2-4C66-983C-46ADC06B7B1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1583" b="76115" l="22308" r="88385">
                        <a14:foregroundMark x1="28615" y1="31583" x2="67077" y2="37770"/>
                        <a14:foregroundMark x1="45692" y1="24245" x2="53769" y2="24245"/>
                        <a14:foregroundMark x1="37846" y1="28058" x2="62154" y2="27770"/>
                        <a14:foregroundMark x1="62154" y1="27770" x2="62154" y2="27770"/>
                        <a14:foregroundMark x1="42231" y1="27482" x2="65000" y2="29137"/>
                        <a14:foregroundMark x1="46231" y1="22086" x2="50000" y2="21583"/>
                        <a14:foregroundMark x1="23462" y1="37770" x2="27462" y2="51511"/>
                        <a14:foregroundMark x1="22308" y1="40432" x2="28308" y2="61367"/>
                        <a14:foregroundMark x1="28308" y1="61367" x2="28923" y2="62374"/>
                        <a14:foregroundMark x1="42462" y1="69640" x2="68231" y2="66906"/>
                        <a14:foregroundMark x1="74000" y1="73957" x2="84385" y2="74532"/>
                        <a14:foregroundMark x1="74846" y1="67770" x2="84846" y2="70144"/>
                        <a14:foregroundMark x1="84846" y1="70144" x2="79769" y2="73957"/>
                        <a14:foregroundMark x1="37308" y1="50719" x2="47692" y2="61295"/>
                        <a14:foregroundMark x1="47154" y1="49928" x2="54923" y2="57770"/>
                        <a14:foregroundMark x1="85846" y1="69640" x2="88385" y2="72590"/>
                        <a14:foregroundMark x1="82923" y1="76115" x2="82923" y2="76115"/>
                        <a14:foregroundMark x1="48846" y1="55827" x2="56923" y2="61799"/>
                        <a14:foregroundMark x1="56923" y1="61799" x2="57231" y2="61799"/>
                        <a14:foregroundMark x1="50000" y1="49137" x2="60077" y2="59137"/>
                        <a14:foregroundMark x1="53462" y1="44532" x2="56077" y2="48561"/>
                        <a14:foregroundMark x1="46538" y1="40432" x2="48308" y2="45612"/>
                      </a14:backgroundRemoval>
                    </a14:imgEffect>
                  </a14:imgLayer>
                </a14:imgProps>
              </a:ext>
              <a:ext uri="{28A0092B-C50C-407E-A947-70E740481C1C}">
                <a14:useLocalDpi xmlns:a14="http://schemas.microsoft.com/office/drawing/2010/main" val="0"/>
              </a:ext>
            </a:extLst>
          </a:blip>
          <a:srcRect l="18293" t="17976" r="7609" b="17740"/>
          <a:stretch/>
        </p:blipFill>
        <p:spPr>
          <a:xfrm>
            <a:off x="5918714" y="1951349"/>
            <a:ext cx="3870527" cy="3590350"/>
          </a:xfrm>
          <a:prstGeom prst="rect">
            <a:avLst/>
          </a:prstGeom>
        </p:spPr>
      </p:pic>
      <p:pic>
        <p:nvPicPr>
          <p:cNvPr id="67" name="Picture 66">
            <a:extLst>
              <a:ext uri="{FF2B5EF4-FFF2-40B4-BE49-F238E27FC236}">
                <a16:creationId xmlns:a16="http://schemas.microsoft.com/office/drawing/2014/main" id="{95CA05A5-D460-4297-9140-8A340E7C35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9408" l="0" r="98929"/>
                    </a14:imgEffect>
                  </a14:imgLayer>
                </a14:imgProps>
              </a:ext>
              <a:ext uri="{28A0092B-C50C-407E-A947-70E740481C1C}">
                <a14:useLocalDpi xmlns:a14="http://schemas.microsoft.com/office/drawing/2010/main" val="0"/>
              </a:ext>
            </a:extLst>
          </a:blip>
          <a:stretch>
            <a:fillRect/>
          </a:stretch>
        </p:blipFill>
        <p:spPr>
          <a:xfrm>
            <a:off x="156778" y="2597911"/>
            <a:ext cx="3684391" cy="4447586"/>
          </a:xfrm>
          <a:prstGeom prst="rect">
            <a:avLst/>
          </a:prstGeom>
        </p:spPr>
      </p:pic>
      <p:sp>
        <p:nvSpPr>
          <p:cNvPr id="68" name="Rounded Rectangular Callout 5">
            <a:extLst>
              <a:ext uri="{FF2B5EF4-FFF2-40B4-BE49-F238E27FC236}">
                <a16:creationId xmlns:a16="http://schemas.microsoft.com/office/drawing/2014/main" id="{F3787C5E-9CF7-42F1-8235-03DD36497F85}"/>
              </a:ext>
            </a:extLst>
          </p:cNvPr>
          <p:cNvSpPr/>
          <p:nvPr/>
        </p:nvSpPr>
        <p:spPr>
          <a:xfrm>
            <a:off x="926097" y="1967555"/>
            <a:ext cx="4498534" cy="968266"/>
          </a:xfrm>
          <a:prstGeom prst="wedgeRoundRectCallout">
            <a:avLst>
              <a:gd name="adj1" fmla="val -35571"/>
              <a:gd name="adj2" fmla="val 98375"/>
              <a:gd name="adj3" fmla="val 16667"/>
            </a:avLst>
          </a:prstGeom>
          <a:solidFill>
            <a:schemeClr val="bg1"/>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algn="ctr" defTabSz="685732">
              <a:buClrTx/>
            </a:pPr>
            <a:r>
              <a:rPr lang="en-US" sz="3200" b="1" kern="1200">
                <a:solidFill>
                  <a:prstClr val="black"/>
                </a:solidFill>
                <a:latin typeface="Times New Roman" panose="02020603050405020304" pitchFamily="18" charset="0"/>
                <a:cs typeface="Times New Roman" panose="02020603050405020304" pitchFamily="18" charset="0"/>
              </a:rPr>
              <a:t>Sản phẩm công nghệ</a:t>
            </a:r>
            <a:endParaRPr lang="vi-VN" sz="3200" b="1"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982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66"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218492A-8C39-4D17-82F3-9053B5797A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id="{7FF256CB-920E-4882-A913-CABA76D9CEC7}"/>
              </a:ext>
            </a:extLst>
          </p:cNvPr>
          <p:cNvPicPr>
            <a:picLocks noChangeAspect="1"/>
          </p:cNvPicPr>
          <p:nvPr/>
        </p:nvPicPr>
        <p:blipFill>
          <a:blip r:embed="rId5"/>
          <a:stretch>
            <a:fillRect/>
          </a:stretch>
        </p:blipFill>
        <p:spPr>
          <a:xfrm>
            <a:off x="2093913" y="1727503"/>
            <a:ext cx="9176342" cy="2946933"/>
          </a:xfrm>
          <a:prstGeom prst="rect">
            <a:avLst/>
          </a:prstGeom>
        </p:spPr>
      </p:pic>
      <p:sp>
        <p:nvSpPr>
          <p:cNvPr id="7" name="TextBox 4">
            <a:extLst>
              <a:ext uri="{FF2B5EF4-FFF2-40B4-BE49-F238E27FC236}">
                <a16:creationId xmlns:a16="http://schemas.microsoft.com/office/drawing/2014/main" id="{D2C4F699-C888-4829-AA27-EEC9778362BD}"/>
              </a:ext>
            </a:extLst>
          </p:cNvPr>
          <p:cNvSpPr txBox="1"/>
          <p:nvPr/>
        </p:nvSpPr>
        <p:spPr>
          <a:xfrm>
            <a:off x="5196713" y="913881"/>
            <a:ext cx="159531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ysClr val="windowText" lastClr="000000"/>
                </a:solidFill>
                <a:effectLst/>
                <a:uLnTx/>
                <a:uFillTx/>
                <a:latin typeface="Baloo" panose="03080902040302020200" pitchFamily="66" charset="0"/>
                <a:ea typeface="华文新魏" panose="02010800040101010101" pitchFamily="2" charset="-122"/>
                <a:cs typeface="Baloo" panose="03080902040302020200" pitchFamily="66" charset="0"/>
              </a:rPr>
              <a:t>Bài 1</a:t>
            </a:r>
            <a:endParaRPr kumimoji="0" lang="en-US" altLang="zh-CN" sz="5400" b="0" i="0" u="none" strike="noStrike" kern="1200" cap="none" spc="0" normalizeH="0" baseline="0" noProof="0" dirty="0">
              <a:ln>
                <a:noFill/>
              </a:ln>
              <a:solidFill>
                <a:sysClr val="windowText" lastClr="000000"/>
              </a:solidFill>
              <a:effectLst/>
              <a:uLnTx/>
              <a:uFillTx/>
              <a:latin typeface="Baloo" panose="03080902040302020200" pitchFamily="66" charset="0"/>
              <a:ea typeface="华文新魏" panose="02010800040101010101" pitchFamily="2" charset="-122"/>
              <a:cs typeface="Baloo" panose="03080902040302020200" pitchFamily="66" charset="0"/>
            </a:endParaRPr>
          </a:p>
        </p:txBody>
      </p:sp>
      <p:sp>
        <p:nvSpPr>
          <p:cNvPr id="8" name="TextBox 4">
            <a:extLst>
              <a:ext uri="{FF2B5EF4-FFF2-40B4-BE49-F238E27FC236}">
                <a16:creationId xmlns:a16="http://schemas.microsoft.com/office/drawing/2014/main" id="{1A26FCA6-5C23-4A91-BC9B-990F9FA0E7AA}"/>
              </a:ext>
            </a:extLst>
          </p:cNvPr>
          <p:cNvSpPr txBox="1"/>
          <p:nvPr/>
        </p:nvSpPr>
        <p:spPr>
          <a:xfrm>
            <a:off x="2813737" y="2552630"/>
            <a:ext cx="7282763"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ysClr val="windowText" lastClr="000000"/>
                </a:solidFill>
                <a:effectLst/>
                <a:uLnTx/>
                <a:uFillTx/>
                <a:latin typeface="Baloo" panose="03080902040302020200" pitchFamily="66" charset="0"/>
                <a:ea typeface="华文新魏" panose="02010800040101010101" pitchFamily="2" charset="-122"/>
                <a:cs typeface="Baloo" panose="03080902040302020200" pitchFamily="66" charset="0"/>
              </a:rPr>
              <a:t>Tự nhiên và công nghệ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a:ln>
                  <a:noFill/>
                </a:ln>
                <a:solidFill>
                  <a:sysClr val="windowText" lastClr="000000"/>
                </a:solidFill>
                <a:effectLst/>
                <a:uLnTx/>
                <a:uFillTx/>
                <a:latin typeface="Baloo" panose="03080902040302020200" pitchFamily="66" charset="0"/>
                <a:ea typeface="华文新魏" panose="02010800040101010101" pitchFamily="2" charset="-122"/>
                <a:cs typeface="Baloo" panose="03080902040302020200" pitchFamily="66" charset="0"/>
              </a:rPr>
              <a:t>Tiết 2</a:t>
            </a:r>
            <a:endParaRPr kumimoji="0" lang="en-US" altLang="zh-CN" sz="5400" b="0" i="0" u="none" strike="noStrike" kern="1200" cap="none" spc="0" normalizeH="0" baseline="0" noProof="0" dirty="0">
              <a:ln>
                <a:noFill/>
              </a:ln>
              <a:solidFill>
                <a:sysClr val="windowText" lastClr="000000"/>
              </a:solidFill>
              <a:effectLst/>
              <a:uLnTx/>
              <a:uFillTx/>
              <a:latin typeface="Baloo" panose="03080902040302020200" pitchFamily="66" charset="0"/>
              <a:ea typeface="华文新魏" panose="02010800040101010101" pitchFamily="2" charset="-122"/>
              <a:cs typeface="Baloo" panose="03080902040302020200" pitchFamily="66" charset="0"/>
            </a:endParaRPr>
          </a:p>
        </p:txBody>
      </p:sp>
    </p:spTree>
    <p:extLst>
      <p:ext uri="{BB962C8B-B14F-4D97-AF65-F5344CB8AC3E}">
        <p14:creationId xmlns:p14="http://schemas.microsoft.com/office/powerpoint/2010/main" val="23460724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7">
                                            <p:txEl>
                                              <p:pRg st="0" end="0"/>
                                            </p:txEl>
                                          </p:spTgt>
                                        </p:tgtEl>
                                      </p:cBhvr>
                                    </p:animEffect>
                                  </p:childTnLst>
                                </p:cTn>
                              </p:par>
                              <p:par>
                                <p:cTn id="18" presetID="32" presetClass="emph" presetSubtype="0" fill="hold" grpId="1" nodeType="withEffect">
                                  <p:stCondLst>
                                    <p:cond delay="0"/>
                                  </p:stCondLst>
                                  <p:childTnLst>
                                    <p:animRot by="120000">
                                      <p:cBhvr>
                                        <p:cTn id="19" dur="100" fill="hold">
                                          <p:stCondLst>
                                            <p:cond delay="0"/>
                                          </p:stCondLst>
                                        </p:cTn>
                                        <p:tgtEl>
                                          <p:spTgt spid="7">
                                            <p:txEl>
                                              <p:pRg st="0" end="0"/>
                                            </p:txEl>
                                          </p:spTgt>
                                        </p:tgtEl>
                                        <p:attrNameLst>
                                          <p:attrName>r</p:attrName>
                                        </p:attrNameLst>
                                      </p:cBhvr>
                                    </p:animRot>
                                    <p:animRot by="-240000">
                                      <p:cBhvr>
                                        <p:cTn id="20" dur="200" fill="hold">
                                          <p:stCondLst>
                                            <p:cond delay="200"/>
                                          </p:stCondLst>
                                        </p:cTn>
                                        <p:tgtEl>
                                          <p:spTgt spid="7">
                                            <p:txEl>
                                              <p:pRg st="0" end="0"/>
                                            </p:txEl>
                                          </p:spTgt>
                                        </p:tgtEl>
                                        <p:attrNameLst>
                                          <p:attrName>r</p:attrName>
                                        </p:attrNameLst>
                                      </p:cBhvr>
                                    </p:animRot>
                                    <p:animRot by="240000">
                                      <p:cBhvr>
                                        <p:cTn id="21" dur="200" fill="hold">
                                          <p:stCondLst>
                                            <p:cond delay="400"/>
                                          </p:stCondLst>
                                        </p:cTn>
                                        <p:tgtEl>
                                          <p:spTgt spid="7">
                                            <p:txEl>
                                              <p:pRg st="0" end="0"/>
                                            </p:txEl>
                                          </p:spTgt>
                                        </p:tgtEl>
                                        <p:attrNameLst>
                                          <p:attrName>r</p:attrName>
                                        </p:attrNameLst>
                                      </p:cBhvr>
                                    </p:animRot>
                                    <p:animRot by="-240000">
                                      <p:cBhvr>
                                        <p:cTn id="22" dur="200" fill="hold">
                                          <p:stCondLst>
                                            <p:cond delay="600"/>
                                          </p:stCondLst>
                                        </p:cTn>
                                        <p:tgtEl>
                                          <p:spTgt spid="7">
                                            <p:txEl>
                                              <p:pRg st="0" end="0"/>
                                            </p:txEl>
                                          </p:spTgt>
                                        </p:tgtEl>
                                        <p:attrNameLst>
                                          <p:attrName>r</p:attrName>
                                        </p:attrNameLst>
                                      </p:cBhvr>
                                    </p:animRot>
                                    <p:animRot by="120000">
                                      <p:cBhvr>
                                        <p:cTn id="23" dur="200" fill="hold">
                                          <p:stCondLst>
                                            <p:cond delay="800"/>
                                          </p:stCondLst>
                                        </p:cTn>
                                        <p:tgtEl>
                                          <p:spTgt spid="7">
                                            <p:txEl>
                                              <p:pRg st="0" end="0"/>
                                            </p:txEl>
                                          </p:spTgt>
                                        </p:tgtEl>
                                        <p:attrNameLst>
                                          <p:attrName>r</p:attrName>
                                        </p:attrNameLst>
                                      </p:cBhvr>
                                    </p:animRot>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p:cTn id="31"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32"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8">
                                            <p:txEl>
                                              <p:pRg st="0" end="0"/>
                                            </p:txEl>
                                          </p:spTgt>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p:cTn id="36" dur="1000" fill="hold"/>
                                        <p:tgtEl>
                                          <p:spTgt spid="8">
                                            <p:txEl>
                                              <p:pRg st="1" end="1"/>
                                            </p:txEl>
                                          </p:spTgt>
                                        </p:tgtEl>
                                        <p:attrNameLst>
                                          <p:attrName>ppt_w</p:attrName>
                                        </p:attrNameLst>
                                      </p:cBhvr>
                                      <p:tavLst>
                                        <p:tav tm="0">
                                          <p:val>
                                            <p:strVal val="#ppt_w+.3"/>
                                          </p:val>
                                        </p:tav>
                                        <p:tav tm="100000">
                                          <p:val>
                                            <p:strVal val="#ppt_w"/>
                                          </p:val>
                                        </p:tav>
                                      </p:tavLst>
                                    </p:anim>
                                    <p:anim calcmode="lin" valueType="num">
                                      <p:cBhvr>
                                        <p:cTn id="37"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8">
                                            <p:txEl>
                                              <p:pRg st="1" end="1"/>
                                            </p:txEl>
                                          </p:spTgt>
                                        </p:tgtEl>
                                      </p:cBhvr>
                                    </p:animEffect>
                                  </p:childTnLst>
                                </p:cTn>
                              </p:par>
                              <p:par>
                                <p:cTn id="39" presetID="32" presetClass="emph" presetSubtype="0" fill="hold" grpId="1" nodeType="withEffect">
                                  <p:stCondLst>
                                    <p:cond delay="0"/>
                                  </p:stCondLst>
                                  <p:childTnLst>
                                    <p:animRot by="120000">
                                      <p:cBhvr>
                                        <p:cTn id="40" dur="100" fill="hold">
                                          <p:stCondLst>
                                            <p:cond delay="0"/>
                                          </p:stCondLst>
                                        </p:cTn>
                                        <p:tgtEl>
                                          <p:spTgt spid="8">
                                            <p:txEl>
                                              <p:pRg st="0" end="0"/>
                                            </p:txEl>
                                          </p:spTgt>
                                        </p:tgtEl>
                                        <p:attrNameLst>
                                          <p:attrName>r</p:attrName>
                                        </p:attrNameLst>
                                      </p:cBhvr>
                                    </p:animRot>
                                    <p:animRot by="-240000">
                                      <p:cBhvr>
                                        <p:cTn id="41" dur="200" fill="hold">
                                          <p:stCondLst>
                                            <p:cond delay="200"/>
                                          </p:stCondLst>
                                        </p:cTn>
                                        <p:tgtEl>
                                          <p:spTgt spid="8">
                                            <p:txEl>
                                              <p:pRg st="0" end="0"/>
                                            </p:txEl>
                                          </p:spTgt>
                                        </p:tgtEl>
                                        <p:attrNameLst>
                                          <p:attrName>r</p:attrName>
                                        </p:attrNameLst>
                                      </p:cBhvr>
                                    </p:animRot>
                                    <p:animRot by="240000">
                                      <p:cBhvr>
                                        <p:cTn id="42" dur="200" fill="hold">
                                          <p:stCondLst>
                                            <p:cond delay="400"/>
                                          </p:stCondLst>
                                        </p:cTn>
                                        <p:tgtEl>
                                          <p:spTgt spid="8">
                                            <p:txEl>
                                              <p:pRg st="0" end="0"/>
                                            </p:txEl>
                                          </p:spTgt>
                                        </p:tgtEl>
                                        <p:attrNameLst>
                                          <p:attrName>r</p:attrName>
                                        </p:attrNameLst>
                                      </p:cBhvr>
                                    </p:animRot>
                                    <p:animRot by="-240000">
                                      <p:cBhvr>
                                        <p:cTn id="43" dur="200" fill="hold">
                                          <p:stCondLst>
                                            <p:cond delay="600"/>
                                          </p:stCondLst>
                                        </p:cTn>
                                        <p:tgtEl>
                                          <p:spTgt spid="8">
                                            <p:txEl>
                                              <p:pRg st="0" end="0"/>
                                            </p:txEl>
                                          </p:spTgt>
                                        </p:tgtEl>
                                        <p:attrNameLst>
                                          <p:attrName>r</p:attrName>
                                        </p:attrNameLst>
                                      </p:cBhvr>
                                    </p:animRot>
                                    <p:animRot by="120000">
                                      <p:cBhvr>
                                        <p:cTn id="44" dur="200" fill="hold">
                                          <p:stCondLst>
                                            <p:cond delay="800"/>
                                          </p:stCondLst>
                                        </p:cTn>
                                        <p:tgtEl>
                                          <p:spTgt spid="8">
                                            <p:txEl>
                                              <p:pRg st="0" end="0"/>
                                            </p:txEl>
                                          </p:spTgt>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8">
                                            <p:txEl>
                                              <p:pRg st="1" end="1"/>
                                            </p:txEl>
                                          </p:spTgt>
                                        </p:tgtEl>
                                        <p:attrNameLst>
                                          <p:attrName>r</p:attrName>
                                        </p:attrNameLst>
                                      </p:cBhvr>
                                    </p:animRot>
                                    <p:animRot by="-240000">
                                      <p:cBhvr>
                                        <p:cTn id="47" dur="200" fill="hold">
                                          <p:stCondLst>
                                            <p:cond delay="200"/>
                                          </p:stCondLst>
                                        </p:cTn>
                                        <p:tgtEl>
                                          <p:spTgt spid="8">
                                            <p:txEl>
                                              <p:pRg st="1" end="1"/>
                                            </p:txEl>
                                          </p:spTgt>
                                        </p:tgtEl>
                                        <p:attrNameLst>
                                          <p:attrName>r</p:attrName>
                                        </p:attrNameLst>
                                      </p:cBhvr>
                                    </p:animRot>
                                    <p:animRot by="240000">
                                      <p:cBhvr>
                                        <p:cTn id="48" dur="200" fill="hold">
                                          <p:stCondLst>
                                            <p:cond delay="400"/>
                                          </p:stCondLst>
                                        </p:cTn>
                                        <p:tgtEl>
                                          <p:spTgt spid="8">
                                            <p:txEl>
                                              <p:pRg st="1" end="1"/>
                                            </p:txEl>
                                          </p:spTgt>
                                        </p:tgtEl>
                                        <p:attrNameLst>
                                          <p:attrName>r</p:attrName>
                                        </p:attrNameLst>
                                      </p:cBhvr>
                                    </p:animRot>
                                    <p:animRot by="-240000">
                                      <p:cBhvr>
                                        <p:cTn id="49" dur="200" fill="hold">
                                          <p:stCondLst>
                                            <p:cond delay="600"/>
                                          </p:stCondLst>
                                        </p:cTn>
                                        <p:tgtEl>
                                          <p:spTgt spid="8">
                                            <p:txEl>
                                              <p:pRg st="1" end="1"/>
                                            </p:txEl>
                                          </p:spTgt>
                                        </p:tgtEl>
                                        <p:attrNameLst>
                                          <p:attrName>r</p:attrName>
                                        </p:attrNameLst>
                                      </p:cBhvr>
                                    </p:animRot>
                                    <p:animRot by="120000">
                                      <p:cBhvr>
                                        <p:cTn id="50" dur="200" fill="hold">
                                          <p:stCondLst>
                                            <p:cond delay="800"/>
                                          </p:stCondLst>
                                        </p:cTn>
                                        <p:tgtEl>
                                          <p:spTgt spid="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build="allAtOnce"/>
      <p:bldP spid="8" grpId="0"/>
      <p:bldP spid="8"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4712729" y="4063661"/>
            <a:ext cx="1886374" cy="25511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562945" y="1646678"/>
            <a:ext cx="9064521" cy="1781657"/>
          </a:xfrm>
          <a:custGeom>
            <a:avLst/>
            <a:gdLst>
              <a:gd name="connsiteX0" fmla="*/ 0 w 9064521"/>
              <a:gd name="connsiteY0" fmla="*/ 296949 h 1781657"/>
              <a:gd name="connsiteX1" fmla="*/ 296949 w 9064521"/>
              <a:gd name="connsiteY1" fmla="*/ 0 h 1781657"/>
              <a:gd name="connsiteX2" fmla="*/ 8767572 w 9064521"/>
              <a:gd name="connsiteY2" fmla="*/ 0 h 1781657"/>
              <a:gd name="connsiteX3" fmla="*/ 9064521 w 9064521"/>
              <a:gd name="connsiteY3" fmla="*/ 296949 h 1781657"/>
              <a:gd name="connsiteX4" fmla="*/ 9064521 w 9064521"/>
              <a:gd name="connsiteY4" fmla="*/ 1484708 h 1781657"/>
              <a:gd name="connsiteX5" fmla="*/ 8767572 w 9064521"/>
              <a:gd name="connsiteY5" fmla="*/ 1781657 h 1781657"/>
              <a:gd name="connsiteX6" fmla="*/ 296949 w 9064521"/>
              <a:gd name="connsiteY6" fmla="*/ 1781657 h 1781657"/>
              <a:gd name="connsiteX7" fmla="*/ 0 w 9064521"/>
              <a:gd name="connsiteY7" fmla="*/ 1484708 h 1781657"/>
              <a:gd name="connsiteX8" fmla="*/ 0 w 9064521"/>
              <a:gd name="connsiteY8" fmla="*/ 296949 h 178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4521" h="1781657" fill="none" extrusionOk="0">
                <a:moveTo>
                  <a:pt x="0" y="296949"/>
                </a:moveTo>
                <a:cubicBezTo>
                  <a:pt x="987" y="159656"/>
                  <a:pt x="145345" y="20805"/>
                  <a:pt x="296949" y="0"/>
                </a:cubicBezTo>
                <a:cubicBezTo>
                  <a:pt x="3973532" y="72427"/>
                  <a:pt x="6995715" y="61419"/>
                  <a:pt x="8767572" y="0"/>
                </a:cubicBezTo>
                <a:cubicBezTo>
                  <a:pt x="8929098" y="-17030"/>
                  <a:pt x="9053808" y="129708"/>
                  <a:pt x="9064521" y="296949"/>
                </a:cubicBezTo>
                <a:cubicBezTo>
                  <a:pt x="9154201" y="699468"/>
                  <a:pt x="9117748" y="1317798"/>
                  <a:pt x="9064521" y="1484708"/>
                </a:cubicBezTo>
                <a:cubicBezTo>
                  <a:pt x="9068791" y="1627039"/>
                  <a:pt x="8926406" y="1775866"/>
                  <a:pt x="8767572" y="1781657"/>
                </a:cubicBezTo>
                <a:cubicBezTo>
                  <a:pt x="6558583" y="1811484"/>
                  <a:pt x="1911958" y="1702351"/>
                  <a:pt x="296949" y="1781657"/>
                </a:cubicBezTo>
                <a:cubicBezTo>
                  <a:pt x="163413" y="1778213"/>
                  <a:pt x="-14860" y="1651646"/>
                  <a:pt x="0" y="1484708"/>
                </a:cubicBezTo>
                <a:cubicBezTo>
                  <a:pt x="39942" y="1176207"/>
                  <a:pt x="-65793" y="427543"/>
                  <a:pt x="0" y="296949"/>
                </a:cubicBezTo>
                <a:close/>
              </a:path>
              <a:path w="9064521" h="1781657" stroke="0" extrusionOk="0">
                <a:moveTo>
                  <a:pt x="0" y="296949"/>
                </a:moveTo>
                <a:cubicBezTo>
                  <a:pt x="5120" y="134345"/>
                  <a:pt x="141469" y="17751"/>
                  <a:pt x="296949" y="0"/>
                </a:cubicBezTo>
                <a:cubicBezTo>
                  <a:pt x="2993224" y="123000"/>
                  <a:pt x="5118573" y="-96860"/>
                  <a:pt x="8767572" y="0"/>
                </a:cubicBezTo>
                <a:cubicBezTo>
                  <a:pt x="8925261" y="-4810"/>
                  <a:pt x="9068127" y="125679"/>
                  <a:pt x="9064521" y="296949"/>
                </a:cubicBezTo>
                <a:cubicBezTo>
                  <a:pt x="9090550" y="544085"/>
                  <a:pt x="9042702" y="1110325"/>
                  <a:pt x="9064521" y="1484708"/>
                </a:cubicBezTo>
                <a:cubicBezTo>
                  <a:pt x="9058313" y="1650957"/>
                  <a:pt x="8923600" y="1780352"/>
                  <a:pt x="8767572" y="1781657"/>
                </a:cubicBezTo>
                <a:cubicBezTo>
                  <a:pt x="6372919" y="1620950"/>
                  <a:pt x="2980746" y="1821324"/>
                  <a:pt x="296949" y="1781657"/>
                </a:cubicBezTo>
                <a:cubicBezTo>
                  <a:pt x="103487" y="1775706"/>
                  <a:pt x="-28989" y="1635575"/>
                  <a:pt x="0" y="1484708"/>
                </a:cubicBezTo>
                <a:cubicBezTo>
                  <a:pt x="97463" y="1054132"/>
                  <a:pt x="-89575" y="693023"/>
                  <a:pt x="0" y="296949"/>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4400" b="1">
                <a:solidFill>
                  <a:srgbClr val="000000"/>
                </a:solidFill>
              </a:rPr>
              <a:t>Hoạt động 1. Tìm hiểu về sản phẩm công nghệ trong gia đình.</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8890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83"/>
                                        </p:tgtEl>
                                        <p:attrNameLst>
                                          <p:attrName>r</p:attrName>
                                        </p:attrNameLst>
                                      </p:cBhvr>
                                    </p:animRot>
                                    <p:animRot by="-240000">
                                      <p:cBhvr>
                                        <p:cTn id="11" dur="200" fill="hold">
                                          <p:stCondLst>
                                            <p:cond delay="200"/>
                                          </p:stCondLst>
                                        </p:cTn>
                                        <p:tgtEl>
                                          <p:spTgt spid="83"/>
                                        </p:tgtEl>
                                        <p:attrNameLst>
                                          <p:attrName>r</p:attrName>
                                        </p:attrNameLst>
                                      </p:cBhvr>
                                    </p:animRot>
                                    <p:animRot by="240000">
                                      <p:cBhvr>
                                        <p:cTn id="12" dur="200" fill="hold">
                                          <p:stCondLst>
                                            <p:cond delay="400"/>
                                          </p:stCondLst>
                                        </p:cTn>
                                        <p:tgtEl>
                                          <p:spTgt spid="83"/>
                                        </p:tgtEl>
                                        <p:attrNameLst>
                                          <p:attrName>r</p:attrName>
                                        </p:attrNameLst>
                                      </p:cBhvr>
                                    </p:animRot>
                                    <p:animRot by="-240000">
                                      <p:cBhvr>
                                        <p:cTn id="13" dur="200" fill="hold">
                                          <p:stCondLst>
                                            <p:cond delay="600"/>
                                          </p:stCondLst>
                                        </p:cTn>
                                        <p:tgtEl>
                                          <p:spTgt spid="83"/>
                                        </p:tgtEl>
                                        <p:attrNameLst>
                                          <p:attrName>r</p:attrName>
                                        </p:attrNameLst>
                                      </p:cBhvr>
                                    </p:animRot>
                                    <p:animRot by="120000">
                                      <p:cBhvr>
                                        <p:cTn id="14" dur="200" fill="hold">
                                          <p:stCondLst>
                                            <p:cond delay="800"/>
                                          </p:stCondLst>
                                        </p:cTn>
                                        <p:tgtEl>
                                          <p:spTgt spid="8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7348</TotalTime>
  <Words>643</Words>
  <PresentationFormat>Custom</PresentationFormat>
  <Paragraphs>66</Paragraphs>
  <Slides>26</Slides>
  <Notes>17</Notes>
  <HiddenSlides>0</HiddenSlides>
  <MMClips>5</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26</vt:i4>
      </vt:variant>
    </vt:vector>
  </HeadingPairs>
  <TitlesOfParts>
    <vt:vector size="46" baseType="lpstr">
      <vt:lpstr>等线</vt:lpstr>
      <vt:lpstr>等线 Light</vt:lpstr>
      <vt:lpstr>Arial</vt:lpstr>
      <vt:lpstr>Baloo</vt:lpstr>
      <vt:lpstr>Calibri</vt:lpstr>
      <vt:lpstr>Calibri Light</vt:lpstr>
      <vt:lpstr>Coiny</vt:lpstr>
      <vt:lpstr>iCiel Cadena</vt:lpstr>
      <vt:lpstr>Impact</vt:lpstr>
      <vt:lpstr>ITC Avant Garde Std Bk</vt:lpstr>
      <vt:lpstr>LiHei Pro</vt:lpstr>
      <vt:lpstr>Pattaya</vt:lpstr>
      <vt:lpstr>Signika</vt:lpstr>
      <vt:lpstr>Times New Roman</vt:lpstr>
      <vt:lpstr>迷你简汉真广标</vt:lpstr>
      <vt:lpstr>Office 主题​​</vt:lpstr>
      <vt:lpstr>1_Office Theme</vt:lpstr>
      <vt:lpstr>Office Theme</vt:lpstr>
      <vt:lpstr>9_Office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2015-12-01T09:06:39Z</dcterms:created>
  <dcterms:modified xsi:type="dcterms:W3CDTF">2022-07-16T02:18:22Z</dcterms:modified>
</cp:coreProperties>
</file>