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7" r:id="rId2"/>
    <p:sldMasterId id="2147483709" r:id="rId3"/>
    <p:sldMasterId id="2147483722" r:id="rId4"/>
  </p:sldMasterIdLst>
  <p:notesMasterIdLst>
    <p:notesMasterId r:id="rId28"/>
  </p:notesMasterIdLst>
  <p:sldIdLst>
    <p:sldId id="256" r:id="rId5"/>
    <p:sldId id="258" r:id="rId6"/>
    <p:sldId id="259" r:id="rId7"/>
    <p:sldId id="257" r:id="rId8"/>
    <p:sldId id="706" r:id="rId9"/>
    <p:sldId id="266" r:id="rId10"/>
    <p:sldId id="267" r:id="rId11"/>
    <p:sldId id="324" r:id="rId12"/>
    <p:sldId id="661" r:id="rId13"/>
    <p:sldId id="662" r:id="rId14"/>
    <p:sldId id="675" r:id="rId15"/>
    <p:sldId id="678" r:id="rId16"/>
    <p:sldId id="679" r:id="rId17"/>
    <p:sldId id="707" r:id="rId18"/>
    <p:sldId id="684" r:id="rId19"/>
    <p:sldId id="685" r:id="rId20"/>
    <p:sldId id="708" r:id="rId21"/>
    <p:sldId id="689" r:id="rId22"/>
    <p:sldId id="690" r:id="rId23"/>
    <p:sldId id="691" r:id="rId24"/>
    <p:sldId id="695" r:id="rId25"/>
    <p:sldId id="704" r:id="rId26"/>
    <p:sldId id="70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FF"/>
    <a:srgbClr val="009999"/>
    <a:srgbClr val="FF33CC"/>
    <a:srgbClr val="FF3399"/>
    <a:srgbClr val="6666FF"/>
    <a:srgbClr val="00FFFF"/>
    <a:srgbClr val="ECE5EE"/>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962" y="8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569CE-A16D-49E8-811F-3A98DF11B788}" type="datetimeFigureOut">
              <a:rPr lang="en-US" smtClean="0"/>
              <a:t>3/18/2023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A3A33-2313-46B4-92A0-B8A049E2B114}" type="slidenum">
              <a:rPr lang="en-US" smtClean="0"/>
              <a:t>‹#›</a:t>
            </a:fld>
            <a:endParaRPr lang="en-US"/>
          </a:p>
        </p:txBody>
      </p:sp>
    </p:spTree>
    <p:extLst>
      <p:ext uri="{BB962C8B-B14F-4D97-AF65-F5344CB8AC3E}">
        <p14:creationId xmlns:p14="http://schemas.microsoft.com/office/powerpoint/2010/main" val="17526501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9200864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7570D-0952-0964-C5AA-74D694F9CC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EC560C7-B07D-1B83-B312-86E7C9FC5D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C2AB96-27EE-FBC8-CD7F-5F6796B45D96}"/>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6B0C5C94-107C-DC28-2B7C-4C50E5E4A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66C6E-86FE-65CF-2CD2-7DA9146C18E6}"/>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A496739B-5628-D500-1221-248EC76AD4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78659"/>
          </a:xfrm>
          <a:prstGeom prst="rect">
            <a:avLst/>
          </a:prstGeom>
        </p:spPr>
      </p:pic>
    </p:spTree>
    <p:extLst>
      <p:ext uri="{BB962C8B-B14F-4D97-AF65-F5344CB8AC3E}">
        <p14:creationId xmlns:p14="http://schemas.microsoft.com/office/powerpoint/2010/main" val="1367066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91848-EAC2-6EF3-D421-19BD20FAFF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8D2374-BC97-F7CF-C4DA-4248E9479C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8B343-FF2D-3188-D773-A6B7CC4D3CFA}"/>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4D73DDD3-504D-AB9B-B779-D3431BF8F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E0F02B-E042-E806-8464-C015EE7FEBAE}"/>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791101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1C3D0C-DCB2-D807-F1BF-F3104A83CE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CEA89F-FCC1-1D61-18B8-ACDDB67073B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1E0F6-5D7D-37C1-72C7-F5CA8757B383}"/>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072D0116-1875-9D9A-2477-44228AD210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8C0524-A009-4525-603C-2606B2DF6CFD}"/>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5761157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909447-FBC9-4CF2-9B81-EA15E9F6F32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E4961BF-0A48-40EA-84A2-5FF5913597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CB14025-050C-40D7-A676-F4B6495F624F}"/>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67205E5D-0A86-4402-AF2E-6D4D03E038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D91499-A3D6-47A6-B38C-DD3815BDFC66}"/>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37029192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7D0A2BA-A190-4302-840C-E77362C1768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1E10CF-A49C-4765-8D19-A33635D64C60}"/>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0BEA6E2-E399-4E14-9BB3-520C87422912}"/>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915BB948-84D3-485C-BDD1-045FE51316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60EB06A-E678-49ED-8AE9-7FE8D3527C9F}"/>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327705845"/>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45E6F-4D67-4C98-B079-817EFDC2383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54311EF-8030-4A85-929A-0207839C6A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64FAE06-7783-4952-B1D0-93D455EFFA38}"/>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FDDF6EB1-5856-4750-B3EC-F5B82B2E9E8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372D0A-FC39-43D1-99F2-B3272149124D}"/>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2370298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8AE305-CBC0-4907-A426-80FDF0E8E88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DACED6-3AF3-477B-A78C-8B0A3BAF177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74A0919-B120-4C3A-BE0E-2AE8620275E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E1DCCFD-34F4-4D32-A81E-9EAF1ACB4B62}"/>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6" name="页脚占位符 5">
            <a:extLst>
              <a:ext uri="{FF2B5EF4-FFF2-40B4-BE49-F238E27FC236}">
                <a16:creationId xmlns:a16="http://schemas.microsoft.com/office/drawing/2014/main" id="{04C256D6-B914-4117-9958-6D343F1DF41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3144633-3D2B-4DB1-B433-542523665583}"/>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164861944"/>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0960ED-2F29-425D-9120-2AF8E78B72F6}"/>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F8888A-42E3-4114-BFE5-8B401F1781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5A5E8BF-67CC-4878-BB0A-4912D4A5B0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00DF050-E12B-4101-BDBA-A4C26EA1C0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028F60-4094-4BF6-95C4-5A6415A58FF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2BBD7-7581-45CB-995C-4264A0A3AA4E}"/>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8" name="页脚占位符 7">
            <a:extLst>
              <a:ext uri="{FF2B5EF4-FFF2-40B4-BE49-F238E27FC236}">
                <a16:creationId xmlns:a16="http://schemas.microsoft.com/office/drawing/2014/main" id="{88721634-061C-43A4-A723-61FDCCDE449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8D7DB9B-817D-48EC-837E-FEED4E3FD3BB}"/>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007669229"/>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8D27BF3-3FFA-45D9-BC09-E8E34380D4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6737380-9739-437F-8343-C9C056EA8CDD}"/>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4" name="页脚占位符 3">
            <a:extLst>
              <a:ext uri="{FF2B5EF4-FFF2-40B4-BE49-F238E27FC236}">
                <a16:creationId xmlns:a16="http://schemas.microsoft.com/office/drawing/2014/main" id="{B4006364-1DD4-455F-9BE2-7E6132BC059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4A5D400-30D6-4FDC-BA9F-AAF71879B657}"/>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50338803"/>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2B07541-15A0-466A-AE4F-48E08A37CC52}"/>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3" name="页脚占位符 2">
            <a:extLst>
              <a:ext uri="{FF2B5EF4-FFF2-40B4-BE49-F238E27FC236}">
                <a16:creationId xmlns:a16="http://schemas.microsoft.com/office/drawing/2014/main" id="{66094285-2C6A-4612-8268-C583F7D8C0F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AAF08EF-422B-471B-9FD4-D354784657D2}"/>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12217431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0561EB-8C2D-49AA-8FC5-351122555C9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750188E-CFE4-44F8-ACC0-8A94BADEC8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4356A3-511C-4C32-A987-F50C6E8E7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93C055E-7C0F-4E57-A772-D9CD7F529F23}"/>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6" name="页脚占位符 5">
            <a:extLst>
              <a:ext uri="{FF2B5EF4-FFF2-40B4-BE49-F238E27FC236}">
                <a16:creationId xmlns:a16="http://schemas.microsoft.com/office/drawing/2014/main" id="{D208FB27-7892-4A7A-B44E-AE3DAC4593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5BA370-E0E5-472C-AE07-F0B39C4A5FC7}"/>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744541128"/>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41DFB-1F3A-4243-1DE4-2C0201B1C8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A87D-54E4-121F-6633-80C5AE3FD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86CA53-A863-68DF-3607-BC0FE41D26A1}"/>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F4B45371-FF40-5C55-91F9-62D9B61321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784C61-F1BE-DC62-67A4-836085D6691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BAB9EF52-D1D0-4F6F-933E-4B36E8CE582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658699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B192CE-4E0B-4CDE-8D8B-3A2179E8D45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19DECF3-A24F-455C-B9FB-E13969E43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CE38824-3A7B-48C3-9DDA-92CBB059A3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2BE1015-6C3F-4CE8-9020-B152EB72D21F}"/>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6" name="页脚占位符 5">
            <a:extLst>
              <a:ext uri="{FF2B5EF4-FFF2-40B4-BE49-F238E27FC236}">
                <a16:creationId xmlns:a16="http://schemas.microsoft.com/office/drawing/2014/main" id="{18260BF2-BE02-460E-8C2F-4731FD40648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42FCE9B-11D5-40CA-8E55-2D8D13FDCF2A}"/>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179610318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C7B7D9-2F94-48AC-BE44-4004846CB68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0DFF54D-76C2-4FAC-91A3-30018F3A350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65FA68F-353A-4302-A09C-209906157AAF}"/>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98C060DD-3800-4207-AF93-A871CF8358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D55362-5F43-447C-B9E2-6201D72A86AC}"/>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742722152"/>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7B37495-8030-4DD0-8E17-0821A7FDC03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C8055AF-02E7-4227-BC98-BDE0C582BA4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DE71178-D9AC-490C-929E-5F384A45AD93}"/>
              </a:ext>
            </a:extLst>
          </p:cNvPr>
          <p:cNvSpPr>
            <a:spLocks noGrp="1"/>
          </p:cNvSpPr>
          <p:nvPr>
            <p:ph type="dt" sz="half" idx="10"/>
          </p:nvPr>
        </p:nvSpPr>
        <p:spPr/>
        <p:txBody>
          <a:body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D5FAF1DA-EB6C-40B1-AFD0-8FB2CAB149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E9D3F5C-6999-4522-A35F-94FB0561B628}"/>
              </a:ext>
            </a:extLst>
          </p:cNvPr>
          <p:cNvSpPr>
            <a:spLocks noGrp="1"/>
          </p:cNvSpPr>
          <p:nvPr>
            <p:ph type="sldNum" sz="quarter" idx="12"/>
          </p:nvPr>
        </p:nvSpPr>
        <p:spPr/>
        <p:txBody>
          <a:body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2189027707"/>
      </p:ext>
    </p:extLst>
  </p:cSld>
  <p:clrMapOvr>
    <a:masterClrMapping/>
  </p:clrMapOvr>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5750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642726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2439949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65286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8754199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227096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55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5205B-7282-1CC9-E1F1-BC27A37FA94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D4C9A36-A659-4BE1-6590-B4C8AC3873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C88CE-C72E-6D0C-2341-EAD398DE77FC}"/>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C0012135-450C-4D4F-AE81-BB63DFBDB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D8DDBC-8892-01E3-4111-7BBD20C12EC0}"/>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8" name="Picture 7">
            <a:extLst>
              <a:ext uri="{FF2B5EF4-FFF2-40B4-BE49-F238E27FC236}">
                <a16:creationId xmlns:a16="http://schemas.microsoft.com/office/drawing/2014/main" id="{946A54E6-A464-4B7A-B9E4-3000A43F67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1610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700546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12300616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076756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836978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52578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EC208-1C3B-4245-104B-9A47F5460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670918-340A-92CB-3AE9-5D5D0368D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383591-E217-11AB-DC53-1BF4A4F45DB6}"/>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C595BEAA-C136-FEA3-9EAE-6BB590C819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4342C-8F93-46CE-5B2A-5324A90D8B45}"/>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2780068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B0850-C859-3AC0-DB86-8667521938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DE5877-E8A2-295F-9A8D-1A564C5057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A2618-9207-BD6E-4C40-36BEB00EA0DC}"/>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3F0DB718-40A9-1B09-0BBA-22C26E2D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44705D-7AE4-E468-B7FE-A9607A5447DB}"/>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001152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4FFA4-AC06-43D2-DFCD-E39936717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4448E5-983E-EEC1-85FA-727A8E943A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BDCD27-CF24-2488-E219-A9C52CDD258C}"/>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7B22A658-AB25-4468-D66E-5FE3F28D9F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13F3-F824-7DCF-3F26-B0C9D5FFB25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19192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6926-6B80-93CA-C828-01CA6396C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ECDED-67DB-02D5-FDD8-82DE1DCCD5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9AD323-F380-1664-79AB-BAD691C450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A5D5A-F3BF-8277-0580-19E688FFBB38}"/>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67825964-9D18-A71E-D0AE-1676B8C6FE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8D75F7-FF9B-E51D-7943-344CF9C9A4C2}"/>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4952875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C13EA-2CFC-41D5-3FF8-AC4E2BBBD6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A4A5B0-ED4F-8108-D013-72588463F32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023B838-965E-E81B-8653-002554959E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A99B6B-E821-19E6-6E00-B9734DBEB3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60051B-38B7-77D1-E0FA-56A8E654DE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E19BA7-8996-6B3B-7BAC-D5CC1F370F02}"/>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8" name="Footer Placeholder 7">
            <a:extLst>
              <a:ext uri="{FF2B5EF4-FFF2-40B4-BE49-F238E27FC236}">
                <a16:creationId xmlns:a16="http://schemas.microsoft.com/office/drawing/2014/main" id="{18C1B2F4-A066-D55E-EBDA-D85F65D033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754CD0-07BE-3FC5-F9AA-D5B6F89A8EC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80121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5151F-9D6B-FD75-6B53-1098C8B5E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0CB17E-C185-7904-798A-BB5B7CE4C9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B75B31-6CB8-BB90-9C03-AEB56BA4E65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65E516-975F-63FD-32C0-320328FC5416}"/>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6" name="Footer Placeholder 5">
            <a:extLst>
              <a:ext uri="{FF2B5EF4-FFF2-40B4-BE49-F238E27FC236}">
                <a16:creationId xmlns:a16="http://schemas.microsoft.com/office/drawing/2014/main" id="{027E73E0-3C07-556F-9844-E74BB1807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9CCEFD-569C-05F8-5348-FC84FFBFDF4F}"/>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11906115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EA91-4CC6-67FB-4337-83A5B798B4D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198C38-4A20-B6D4-FFD5-47C6A67C72A7}"/>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4" name="Footer Placeholder 3">
            <a:extLst>
              <a:ext uri="{FF2B5EF4-FFF2-40B4-BE49-F238E27FC236}">
                <a16:creationId xmlns:a16="http://schemas.microsoft.com/office/drawing/2014/main" id="{D51BB4FE-ABB2-4FCE-CB30-561F5F2269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FFA6CC-49FF-54AD-80E3-8631D0EEF1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2720140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6140E2-6661-355C-FA42-680CEC6865C5}"/>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3" name="Footer Placeholder 2">
            <a:extLst>
              <a:ext uri="{FF2B5EF4-FFF2-40B4-BE49-F238E27FC236}">
                <a16:creationId xmlns:a16="http://schemas.microsoft.com/office/drawing/2014/main" id="{8ABF64F0-9F73-06DD-9B0E-43B8DCDE12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48E76-6BFE-F7F1-6049-DF5ECB284D40}"/>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691268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097C-A0DF-6B3C-B7A2-5496499DB0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D67854-5762-553F-EDF2-FE550FF72A4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BED306-503E-0F15-BE22-3984D99129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15999E-794A-3CF7-DA43-383062DF7B9B}"/>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77E75C88-C346-FB23-824E-C744A517C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BD176-F98F-8F14-6147-FA09C94DCF7F}"/>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501139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7E8BD-0F82-5281-9316-86415A0D11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9C6D4B-CEFB-B07D-C4ED-01F8B88CD6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DAF62F-4242-3449-3262-666962522F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EEEDFA3-9751-468E-9F72-2C8AD584BA61}"/>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6" name="Footer Placeholder 5">
            <a:extLst>
              <a:ext uri="{FF2B5EF4-FFF2-40B4-BE49-F238E27FC236}">
                <a16:creationId xmlns:a16="http://schemas.microsoft.com/office/drawing/2014/main" id="{EB521B53-0ADF-B147-545D-12140C6F0D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3F85AC-2394-EB96-B751-71CB787A29B8}"/>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41963532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48EDB-4EAD-AD06-B1CF-010AAFA2E5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682D09-347E-8F82-5787-3F1EDD80C9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C3F45C-4195-9F89-256D-AA2078EB01D7}"/>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9C90EF41-0BBC-9066-47DD-B3D979B8E0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57AB5D-C607-D04C-6E39-E27BC0B04A34}"/>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922781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9D7121-7869-0EF9-7A2E-18A2657A24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31638A-4D1E-4911-1BF9-A0786943661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9B90A-E170-0105-D886-265D111D6E00}"/>
              </a:ext>
            </a:extLst>
          </p:cNvPr>
          <p:cNvSpPr>
            <a:spLocks noGrp="1"/>
          </p:cNvSpPr>
          <p:nvPr>
            <p:ph type="dt" sz="half" idx="10"/>
          </p:nvPr>
        </p:nvSpPr>
        <p:spPr/>
        <p:txBody>
          <a:body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0A29606D-8D89-DD13-0F3B-6738DF33A3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7EC666-3894-AD16-126A-3E72C2B3A7DA}"/>
              </a:ext>
            </a:extLst>
          </p:cNvPr>
          <p:cNvSpPr>
            <a:spLocks noGrp="1"/>
          </p:cNvSpPr>
          <p:nvPr>
            <p:ph type="sldNum" sz="quarter" idx="12"/>
          </p:nvPr>
        </p:nvSpPr>
        <p:spPr/>
        <p:txBody>
          <a:bodyPr/>
          <a:lstStyle/>
          <a:p>
            <a:fld id="{9A6E110B-5D59-4E8E-89C8-159F9537C706}" type="slidenum">
              <a:rPr lang="en-US" smtClean="0"/>
              <a:t>‹#›</a:t>
            </a:fld>
            <a:endParaRPr lang="en-US"/>
          </a:p>
        </p:txBody>
      </p:sp>
    </p:spTree>
    <p:extLst>
      <p:ext uri="{BB962C8B-B14F-4D97-AF65-F5344CB8AC3E}">
        <p14:creationId xmlns:p14="http://schemas.microsoft.com/office/powerpoint/2010/main" val="33829631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078358"/>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4E1C9-9EAE-6373-B32E-7C27DF7F6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25D691-26F1-D842-362B-4FCFFA6B03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8B8C14-3A43-D316-1880-733170650C9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7F7972-A8ED-60C1-D75E-D3A0F0C2DD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647FEC-6D68-EE5F-2772-8F7E268D5A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BC860A-620C-E981-AF18-50E1FA211774}"/>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8" name="Footer Placeholder 7">
            <a:extLst>
              <a:ext uri="{FF2B5EF4-FFF2-40B4-BE49-F238E27FC236}">
                <a16:creationId xmlns:a16="http://schemas.microsoft.com/office/drawing/2014/main" id="{DF6F634A-0B27-3F62-67E3-4256EDFB92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471FAE-5859-1E17-DD28-164B150C591C}"/>
              </a:ext>
            </a:extLst>
          </p:cNvPr>
          <p:cNvSpPr>
            <a:spLocks noGrp="1"/>
          </p:cNvSpPr>
          <p:nvPr>
            <p:ph type="sldNum" sz="quarter" idx="12"/>
          </p:nvPr>
        </p:nvSpPr>
        <p:spPr/>
        <p:txBody>
          <a:bodyPr/>
          <a:lstStyle/>
          <a:p>
            <a:fld id="{41C3C43F-E329-41DF-9C4F-21C6C815B6AC}" type="slidenum">
              <a:rPr lang="en-US" smtClean="0"/>
              <a:t>‹#›</a:t>
            </a:fld>
            <a:endParaRPr lang="en-US"/>
          </a:p>
        </p:txBody>
      </p:sp>
    </p:spTree>
    <p:extLst>
      <p:ext uri="{BB962C8B-B14F-4D97-AF65-F5344CB8AC3E}">
        <p14:creationId xmlns:p14="http://schemas.microsoft.com/office/powerpoint/2010/main" val="835640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F197-33FD-D77B-7E28-A5FE59051BF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63B7962-3AE8-42AD-FF47-12A5BBFC368C}"/>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4" name="Footer Placeholder 3">
            <a:extLst>
              <a:ext uri="{FF2B5EF4-FFF2-40B4-BE49-F238E27FC236}">
                <a16:creationId xmlns:a16="http://schemas.microsoft.com/office/drawing/2014/main" id="{2D606347-E08A-7543-9B9E-CD40281C43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71131B-878D-70E4-5B74-4E5603EDB2BD}"/>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descr="Diagram&#10;&#10;Description automatically generated">
            <a:extLst>
              <a:ext uri="{FF2B5EF4-FFF2-40B4-BE49-F238E27FC236}">
                <a16:creationId xmlns:a16="http://schemas.microsoft.com/office/drawing/2014/main" id="{0A8C251A-7A60-BEEC-60B1-1414CE9EE6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37419"/>
            <a:ext cx="12192000" cy="8067367"/>
          </a:xfrm>
          <a:prstGeom prst="rect">
            <a:avLst/>
          </a:prstGeom>
        </p:spPr>
      </p:pic>
    </p:spTree>
    <p:extLst>
      <p:ext uri="{BB962C8B-B14F-4D97-AF65-F5344CB8AC3E}">
        <p14:creationId xmlns:p14="http://schemas.microsoft.com/office/powerpoint/2010/main" val="1291580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4685DC5-9265-63C1-0289-896CB6D4EC0F}"/>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3" name="Footer Placeholder 2">
            <a:extLst>
              <a:ext uri="{FF2B5EF4-FFF2-40B4-BE49-F238E27FC236}">
                <a16:creationId xmlns:a16="http://schemas.microsoft.com/office/drawing/2014/main" id="{5B8D972D-9FFF-9CDF-BCC0-EC20C3503F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674DA-06D8-B4BE-6791-C882F474CA7C}"/>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6" name="Picture 5">
            <a:extLst>
              <a:ext uri="{FF2B5EF4-FFF2-40B4-BE49-F238E27FC236}">
                <a16:creationId xmlns:a16="http://schemas.microsoft.com/office/drawing/2014/main" id="{24D2A3BA-EB2F-50CE-C2F5-73958B7CC5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236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446B2-8D82-08E6-6636-B365E7EE1F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7850A5-5561-CAF4-25FE-771E537770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F94485-30D7-BF59-88B5-284BA2158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CCAA2-4FE4-BFB9-CF55-92357393A014}"/>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6" name="Footer Placeholder 5">
            <a:extLst>
              <a:ext uri="{FF2B5EF4-FFF2-40B4-BE49-F238E27FC236}">
                <a16:creationId xmlns:a16="http://schemas.microsoft.com/office/drawing/2014/main" id="{A34B4B8F-8E7A-F9EC-6285-34075185B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562124-172F-94B5-BB4C-6A9981BD0B9A}"/>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BA284D5D-AA3B-413A-BEA1-5A6DD42502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6020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95944-72BE-B113-3F06-5CB8E9539F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A60D37-2C66-1342-CF47-B2BB35BE9D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E82B33-DA89-8AD5-6DF4-64BA496C28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2E93FAE-7187-CCF1-D76D-982BFCB4DB2F}"/>
              </a:ext>
            </a:extLst>
          </p:cNvPr>
          <p:cNvSpPr>
            <a:spLocks noGrp="1"/>
          </p:cNvSpPr>
          <p:nvPr>
            <p:ph type="dt" sz="half" idx="10"/>
          </p:nvPr>
        </p:nvSpPr>
        <p:spPr/>
        <p:txBody>
          <a:bodyPr/>
          <a:lstStyle/>
          <a:p>
            <a:fld id="{CF28A97D-0DE0-4A27-A2F5-23FC486ABFC7}" type="datetimeFigureOut">
              <a:rPr lang="en-US" smtClean="0"/>
              <a:t>3/18/2023</a:t>
            </a:fld>
            <a:endParaRPr lang="en-US"/>
          </a:p>
        </p:txBody>
      </p:sp>
      <p:sp>
        <p:nvSpPr>
          <p:cNvPr id="6" name="Footer Placeholder 5">
            <a:extLst>
              <a:ext uri="{FF2B5EF4-FFF2-40B4-BE49-F238E27FC236}">
                <a16:creationId xmlns:a16="http://schemas.microsoft.com/office/drawing/2014/main" id="{000A04E0-8BED-B566-9C1F-FB1E7F87D6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CC6522-CDF7-25C4-C716-0E4B21B686C3}"/>
              </a:ext>
            </a:extLst>
          </p:cNvPr>
          <p:cNvSpPr>
            <a:spLocks noGrp="1"/>
          </p:cNvSpPr>
          <p:nvPr>
            <p:ph type="sldNum" sz="quarter" idx="12"/>
          </p:nvPr>
        </p:nvSpPr>
        <p:spPr/>
        <p:txBody>
          <a:bodyPr/>
          <a:lstStyle/>
          <a:p>
            <a:fld id="{41C3C43F-E329-41DF-9C4F-21C6C815B6AC}" type="slidenum">
              <a:rPr lang="en-US" smtClean="0"/>
              <a:t>‹#›</a:t>
            </a:fld>
            <a:endParaRPr lang="en-US"/>
          </a:p>
        </p:txBody>
      </p:sp>
      <p:pic>
        <p:nvPicPr>
          <p:cNvPr id="9" name="Picture 8">
            <a:extLst>
              <a:ext uri="{FF2B5EF4-FFF2-40B4-BE49-F238E27FC236}">
                <a16:creationId xmlns:a16="http://schemas.microsoft.com/office/drawing/2014/main" id="{41ACF46F-940A-4D9E-B1A6-4C2842AF93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370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8A5675AB-8930-4848-A09A-2BBC79DB5F8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3A8D315-83D5-BA86-C3CB-4F09E4EA5F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D61394-4C3A-47DD-AD82-0399ECC184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9EA691-B07A-E1E3-C54C-D99A5518A2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28A97D-0DE0-4A27-A2F5-23FC486ABFC7}" type="datetimeFigureOut">
              <a:rPr lang="en-US" smtClean="0"/>
              <a:t>3/18/2023</a:t>
            </a:fld>
            <a:endParaRPr lang="en-US"/>
          </a:p>
        </p:txBody>
      </p:sp>
      <p:sp>
        <p:nvSpPr>
          <p:cNvPr id="5" name="Footer Placeholder 4">
            <a:extLst>
              <a:ext uri="{FF2B5EF4-FFF2-40B4-BE49-F238E27FC236}">
                <a16:creationId xmlns:a16="http://schemas.microsoft.com/office/drawing/2014/main" id="{FFC750EC-0617-F9BF-DF66-A3DBE64E50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B7740E-4574-4E90-515C-1F84237E268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3C43F-E329-41DF-9C4F-21C6C815B6AC}" type="slidenum">
              <a:rPr lang="en-US" smtClean="0"/>
              <a:t>‹#›</a:t>
            </a:fld>
            <a:endParaRPr lang="en-US"/>
          </a:p>
        </p:txBody>
      </p:sp>
    </p:spTree>
    <p:extLst>
      <p:ext uri="{BB962C8B-B14F-4D97-AF65-F5344CB8AC3E}">
        <p14:creationId xmlns:p14="http://schemas.microsoft.com/office/powerpoint/2010/main" val="21079922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8421F1AE-2D2D-40F0-A9A2-F9363188D60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ADB99A8C-DBE3-4322-9C08-270DEDDE6C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709075C-F963-47CF-BC5D-3681A7A45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F1D83F9-A008-4351-946C-2CF11FDED4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F0C57-D587-4C3F-9C16-40E8B9B6D804}" type="datetimeFigureOut">
              <a:rPr lang="zh-CN" altLang="en-US" smtClean="0"/>
              <a:t>2023/3/18</a:t>
            </a:fld>
            <a:endParaRPr lang="zh-CN" altLang="en-US"/>
          </a:p>
        </p:txBody>
      </p:sp>
      <p:sp>
        <p:nvSpPr>
          <p:cNvPr id="5" name="页脚占位符 4">
            <a:extLst>
              <a:ext uri="{FF2B5EF4-FFF2-40B4-BE49-F238E27FC236}">
                <a16:creationId xmlns:a16="http://schemas.microsoft.com/office/drawing/2014/main" id="{064791C1-2E74-434A-829C-D023C8F44E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2B1C21-A1DA-4A7F-98CD-7DD020E61C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AB3383-131B-40EA-8101-36CAD843D36D}" type="slidenum">
              <a:rPr lang="zh-CN" altLang="en-US" smtClean="0"/>
              <a:t>‹#›</a:t>
            </a:fld>
            <a:endParaRPr lang="zh-CN" altLang="en-US"/>
          </a:p>
        </p:txBody>
      </p:sp>
    </p:spTree>
    <p:extLst>
      <p:ext uri="{BB962C8B-B14F-4D97-AF65-F5344CB8AC3E}">
        <p14:creationId xmlns:p14="http://schemas.microsoft.com/office/powerpoint/2010/main" val="39183618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750">
        <p14:switch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E6560E5-2B29-4CE8-8444-0B1F38DF810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159730057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579D9E13-F35D-43A6-BB09-E3865CBF36A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2BFBB7-1A00-89F3-3ED3-415F074EB1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5BEE1F-0355-9A2C-63D3-AB99A2F7F5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837DA-E27E-44A2-56EF-C076257B8A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344D7E-2D26-48A5-9E64-8EFA9A02F310}" type="datetimeFigureOut">
              <a:rPr lang="en-US" smtClean="0"/>
              <a:t>3/18/2023</a:t>
            </a:fld>
            <a:endParaRPr lang="en-US"/>
          </a:p>
        </p:txBody>
      </p:sp>
      <p:sp>
        <p:nvSpPr>
          <p:cNvPr id="5" name="Footer Placeholder 4">
            <a:extLst>
              <a:ext uri="{FF2B5EF4-FFF2-40B4-BE49-F238E27FC236}">
                <a16:creationId xmlns:a16="http://schemas.microsoft.com/office/drawing/2014/main" id="{EA295123-5844-D81C-4D49-556F78A7256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05F7F6-51DE-BA1E-27BB-1C2EE8829A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6E110B-5D59-4E8E-89C8-159F9537C706}" type="slidenum">
              <a:rPr lang="en-US" smtClean="0"/>
              <a:t>‹#›</a:t>
            </a:fld>
            <a:endParaRPr lang="en-US"/>
          </a:p>
        </p:txBody>
      </p:sp>
    </p:spTree>
    <p:extLst>
      <p:ext uri="{BB962C8B-B14F-4D97-AF65-F5344CB8AC3E}">
        <p14:creationId xmlns:p14="http://schemas.microsoft.com/office/powerpoint/2010/main" val="205702927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3" Type="http://schemas.openxmlformats.org/officeDocument/2006/relationships/slide" Target="slide16.xm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2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audio" Target="../media/audio1.wav"/><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0.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2923496" y="983227"/>
            <a:ext cx="6345007" cy="769441"/>
          </a:xfrm>
          <a:prstGeom prst="rect">
            <a:avLst/>
          </a:prstGeom>
          <a:noFill/>
        </p:spPr>
        <p:txBody>
          <a:bodyPr wrap="none" rtlCol="0">
            <a:spAutoFit/>
          </a:bodyPr>
          <a:lstStyle/>
          <a:p>
            <a:r>
              <a:rPr lang="en-US" sz="4400">
                <a:latin typeface="SVN-Kitten" pitchFamily="50" charset="0"/>
              </a:rPr>
              <a:t>Thứ … ngày… tháng ….năm </a:t>
            </a: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8" name="Picture 7">
            <a:extLst>
              <a:ext uri="{FF2B5EF4-FFF2-40B4-BE49-F238E27FC236}">
                <a16:creationId xmlns:a16="http://schemas.microsoft.com/office/drawing/2014/main" id="{34669327-3E76-3290-99AE-A37330D3B689}"/>
              </a:ext>
            </a:extLst>
          </p:cNvPr>
          <p:cNvPicPr>
            <a:picLocks noChangeAspect="1"/>
          </p:cNvPicPr>
          <p:nvPr/>
        </p:nvPicPr>
        <p:blipFill>
          <a:blip r:embed="rId4"/>
          <a:stretch>
            <a:fillRect/>
          </a:stretch>
        </p:blipFill>
        <p:spPr>
          <a:xfrm>
            <a:off x="4705565" y="1752668"/>
            <a:ext cx="3115763" cy="1121674"/>
          </a:xfrm>
          <a:prstGeom prst="rect">
            <a:avLst/>
          </a:prstGeom>
        </p:spPr>
      </p:pic>
      <p:pic>
        <p:nvPicPr>
          <p:cNvPr id="9" name="Picture 8">
            <a:extLst>
              <a:ext uri="{FF2B5EF4-FFF2-40B4-BE49-F238E27FC236}">
                <a16:creationId xmlns:a16="http://schemas.microsoft.com/office/drawing/2014/main" id="{335318B0-B269-EB07-0B9D-DD3260345F1C}"/>
              </a:ext>
            </a:extLst>
          </p:cNvPr>
          <p:cNvPicPr>
            <a:picLocks noChangeAspect="1"/>
          </p:cNvPicPr>
          <p:nvPr/>
        </p:nvPicPr>
        <p:blipFill>
          <a:blip r:embed="rId5"/>
          <a:stretch>
            <a:fillRect/>
          </a:stretch>
        </p:blipFill>
        <p:spPr>
          <a:xfrm>
            <a:off x="2354389" y="2654102"/>
            <a:ext cx="6914114" cy="1569839"/>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6"/>
          <a:srcRect/>
          <a:stretch>
            <a:fillRect/>
          </a:stretch>
        </p:blipFill>
        <p:spPr>
          <a:xfrm>
            <a:off x="790127" y="5494352"/>
            <a:ext cx="1114463" cy="1363648"/>
          </a:xfrm>
          <a:prstGeom prst="rect">
            <a:avLst/>
          </a:prstGeom>
        </p:spPr>
      </p:pic>
    </p:spTree>
    <p:extLst>
      <p:ext uri="{BB962C8B-B14F-4D97-AF65-F5344CB8AC3E}">
        <p14:creationId xmlns:p14="http://schemas.microsoft.com/office/powerpoint/2010/main" val="408659945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Scale>
                                      <p:cBhvr>
                                        <p:cTn id="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
                                        </p:tgtEl>
                                        <p:attrNameLst>
                                          <p:attrName>ppt_x</p:attrName>
                                          <p:attrName>ppt_y</p:attrName>
                                        </p:attrNameLst>
                                      </p:cBhvr>
                                    </p:animMotion>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 calcmode="lin" valueType="num">
                                      <p:cBhvr>
                                        <p:cTn id="29" dur="500" fill="hold"/>
                                        <p:tgtEl>
                                          <p:spTgt spid="9"/>
                                        </p:tgtEl>
                                        <p:attrNameLst>
                                          <p:attrName>style.rotation</p:attrName>
                                        </p:attrNameLst>
                                      </p:cBhvr>
                                      <p:tavLst>
                                        <p:tav tm="0">
                                          <p:val>
                                            <p:fltVal val="360"/>
                                          </p:val>
                                        </p:tav>
                                        <p:tav tm="100000">
                                          <p:val>
                                            <p:fltVal val="0"/>
                                          </p:val>
                                        </p:tav>
                                      </p:tavLst>
                                    </p:anim>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32" presetClass="emph" presetSubtype="0" fill="hold" nodeType="clickEffect">
                                  <p:stCondLst>
                                    <p:cond delay="0"/>
                                  </p:stCondLst>
                                  <p:childTnLst>
                                    <p:animRot by="120000">
                                      <p:cBhvr>
                                        <p:cTn id="34" dur="100" fill="hold">
                                          <p:stCondLst>
                                            <p:cond delay="0"/>
                                          </p:stCondLst>
                                        </p:cTn>
                                        <p:tgtEl>
                                          <p:spTgt spid="5"/>
                                        </p:tgtEl>
                                        <p:attrNameLst>
                                          <p:attrName>r</p:attrName>
                                        </p:attrNameLst>
                                      </p:cBhvr>
                                    </p:animRot>
                                    <p:animRot by="-240000">
                                      <p:cBhvr>
                                        <p:cTn id="35" dur="200" fill="hold">
                                          <p:stCondLst>
                                            <p:cond delay="200"/>
                                          </p:stCondLst>
                                        </p:cTn>
                                        <p:tgtEl>
                                          <p:spTgt spid="5"/>
                                        </p:tgtEl>
                                        <p:attrNameLst>
                                          <p:attrName>r</p:attrName>
                                        </p:attrNameLst>
                                      </p:cBhvr>
                                    </p:animRot>
                                    <p:animRot by="240000">
                                      <p:cBhvr>
                                        <p:cTn id="36" dur="200" fill="hold">
                                          <p:stCondLst>
                                            <p:cond delay="400"/>
                                          </p:stCondLst>
                                        </p:cTn>
                                        <p:tgtEl>
                                          <p:spTgt spid="5"/>
                                        </p:tgtEl>
                                        <p:attrNameLst>
                                          <p:attrName>r</p:attrName>
                                        </p:attrNameLst>
                                      </p:cBhvr>
                                    </p:animRot>
                                    <p:animRot by="-240000">
                                      <p:cBhvr>
                                        <p:cTn id="37" dur="200" fill="hold">
                                          <p:stCondLst>
                                            <p:cond delay="600"/>
                                          </p:stCondLst>
                                        </p:cTn>
                                        <p:tgtEl>
                                          <p:spTgt spid="5"/>
                                        </p:tgtEl>
                                        <p:attrNameLst>
                                          <p:attrName>r</p:attrName>
                                        </p:attrNameLst>
                                      </p:cBhvr>
                                    </p:animRot>
                                    <p:animRot by="120000">
                                      <p:cBhvr>
                                        <p:cTn id="3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529402" y="1616698"/>
            <a:ext cx="37557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Chặng 3</a:t>
            </a:r>
          </a:p>
        </p:txBody>
      </p:sp>
      <p:sp>
        <p:nvSpPr>
          <p:cNvPr id="4" name="TextBox 3">
            <a:extLst>
              <a:ext uri="{FF2B5EF4-FFF2-40B4-BE49-F238E27FC236}">
                <a16:creationId xmlns:a16="http://schemas.microsoft.com/office/drawing/2014/main" id="{0E9169DE-8970-3891-8560-5C12A6FA7362}"/>
              </a:ext>
            </a:extLst>
          </p:cNvPr>
          <p:cNvSpPr txBox="1"/>
          <p:nvPr/>
        </p:nvSpPr>
        <p:spPr>
          <a:xfrm>
            <a:off x="1259113" y="2919703"/>
            <a:ext cx="429630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Giải</a:t>
            </a:r>
            <a:r>
              <a:rPr kumimoji="0" lang="en-US" sz="4000" b="1" i="0" u="none" strike="noStrike" kern="1200" cap="none" spc="0" normalizeH="0" noProof="0">
                <a:ln>
                  <a:noFill/>
                </a:ln>
                <a:solidFill>
                  <a:srgbClr val="FF0000"/>
                </a:solidFill>
                <a:effectLst/>
                <a:uLnTx/>
                <a:uFillTx/>
                <a:latin typeface="Calibri" panose="020F0502020204030204"/>
                <a:ea typeface="+mn-ea"/>
                <a:cs typeface="+mn-cs"/>
              </a:rPr>
              <a:t> quyết tình huống</a:t>
            </a:r>
            <a:endPar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endParaRP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pic>
        <p:nvPicPr>
          <p:cNvPr id="6" name="图片 7">
            <a:extLst>
              <a:ext uri="{FF2B5EF4-FFF2-40B4-BE49-F238E27FC236}">
                <a16:creationId xmlns:a16="http://schemas.microsoft.com/office/drawing/2014/main" id="{4466A4AD-4229-146D-EBAE-8BCFAA39C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3804" y="-96573"/>
            <a:ext cx="4343540" cy="4343540"/>
          </a:xfrm>
          <a:prstGeom prst="rect">
            <a:avLst/>
          </a:prstGeom>
        </p:spPr>
      </p:pic>
      <p:sp>
        <p:nvSpPr>
          <p:cNvPr id="7" name="TextBox 6">
            <a:extLst>
              <a:ext uri="{FF2B5EF4-FFF2-40B4-BE49-F238E27FC236}">
                <a16:creationId xmlns:a16="http://schemas.microsoft.com/office/drawing/2014/main" id="{D2B7E17D-21C7-8835-CC64-C6C88E6A5673}"/>
              </a:ext>
            </a:extLst>
          </p:cNvPr>
          <p:cNvSpPr txBox="1"/>
          <p:nvPr/>
        </p:nvSpPr>
        <p:spPr>
          <a:xfrm>
            <a:off x="8543454" y="611379"/>
            <a:ext cx="310423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Em</a:t>
            </a:r>
            <a:r>
              <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hãy</a:t>
            </a:r>
            <a:r>
              <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cùng</a:t>
            </a:r>
            <a:r>
              <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bạn</a:t>
            </a:r>
            <a:r>
              <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thảo</a:t>
            </a:r>
            <a:r>
              <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i="0" u="none" strike="noStrike" kern="1200" cap="none" spc="0" normalizeH="0" baseline="0" noProof="0" dirty="0" err="1">
                <a:ln>
                  <a:noFill/>
                </a:ln>
                <a:solidFill>
                  <a:srgbClr val="FF0000"/>
                </a:solidFill>
                <a:effectLst/>
                <a:uLnTx/>
                <a:uFillTx/>
                <a:latin typeface="SVN-Kitten" pitchFamily="50" charset="0"/>
                <a:ea typeface="+mn-ea"/>
                <a:cs typeface="+mn-cs"/>
              </a:rPr>
              <a:t>luận</a:t>
            </a:r>
            <a:endParaRPr kumimoji="0" lang="en-US" sz="480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Tree>
    <p:extLst>
      <p:ext uri="{BB962C8B-B14F-4D97-AF65-F5344CB8AC3E}">
        <p14:creationId xmlns:p14="http://schemas.microsoft.com/office/powerpoint/2010/main" val="951947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9" presetClass="entr" presetSubtype="0" decel="10000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 calcmode="lin" valueType="num">
                                      <p:cBhvr>
                                        <p:cTn id="24" dur="500" fill="hold"/>
                                        <p:tgtEl>
                                          <p:spTgt spid="6"/>
                                        </p:tgtEl>
                                        <p:attrNameLst>
                                          <p:attrName>style.rotation</p:attrName>
                                        </p:attrNameLst>
                                      </p:cBhvr>
                                      <p:tavLst>
                                        <p:tav tm="0">
                                          <p:val>
                                            <p:fltVal val="360"/>
                                          </p:val>
                                        </p:tav>
                                        <p:tav tm="100000">
                                          <p:val>
                                            <p:fltVal val="0"/>
                                          </p:val>
                                        </p:tav>
                                      </p:tavLst>
                                    </p:anim>
                                    <p:animEffect transition="in" filter="fade">
                                      <p:cBhvr>
                                        <p:cTn id="25" dur="500"/>
                                        <p:tgtEl>
                                          <p:spTgt spid="6"/>
                                        </p:tgtEl>
                                      </p:cBhvr>
                                    </p:animEffect>
                                  </p:childTnLst>
                                </p:cTn>
                              </p:par>
                              <p:par>
                                <p:cTn id="26" presetID="49" presetClass="entr" presetSubtype="0" decel="10000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 calcmode="lin" valueType="num">
                                      <p:cBhvr>
                                        <p:cTn id="30" dur="500" fill="hold"/>
                                        <p:tgtEl>
                                          <p:spTgt spid="5"/>
                                        </p:tgtEl>
                                        <p:attrNameLst>
                                          <p:attrName>style.rotation</p:attrName>
                                        </p:attrNameLst>
                                      </p:cBhvr>
                                      <p:tavLst>
                                        <p:tav tm="0">
                                          <p:val>
                                            <p:fltVal val="360"/>
                                          </p:val>
                                        </p:tav>
                                        <p:tav tm="100000">
                                          <p:val>
                                            <p:fltVal val="0"/>
                                          </p:val>
                                        </p:tav>
                                      </p:tavLst>
                                    </p:anim>
                                    <p:animEffect transition="in" filter="fade">
                                      <p:cBhvr>
                                        <p:cTn id="31" dur="500"/>
                                        <p:tgtEl>
                                          <p:spTgt spid="5"/>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 calcmode="lin" valueType="num">
                                      <p:cBhvr>
                                        <p:cTn id="36" dur="500" fill="hold"/>
                                        <p:tgtEl>
                                          <p:spTgt spid="7"/>
                                        </p:tgtEl>
                                        <p:attrNameLst>
                                          <p:attrName>style.rotation</p:attrName>
                                        </p:attrNameLst>
                                      </p:cBhvr>
                                      <p:tavLst>
                                        <p:tav tm="0">
                                          <p:val>
                                            <p:fltVal val="360"/>
                                          </p:val>
                                        </p:tav>
                                        <p:tav tm="100000">
                                          <p:val>
                                            <p:fltVal val="0"/>
                                          </p:val>
                                        </p:tav>
                                      </p:tavLst>
                                    </p:anim>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3" name="Picture 2" descr="Diagram&#10;&#10;Description automatically generated with medium confidence">
            <a:extLst>
              <a:ext uri="{FF2B5EF4-FFF2-40B4-BE49-F238E27FC236}">
                <a16:creationId xmlns:a16="http://schemas.microsoft.com/office/drawing/2014/main" id="{91C6AC9A-9C6F-B32A-4FF0-C2CB47C74EA3}"/>
              </a:ext>
            </a:extLst>
          </p:cNvPr>
          <p:cNvPicPr>
            <a:picLocks noChangeAspect="1"/>
          </p:cNvPicPr>
          <p:nvPr/>
        </p:nvPicPr>
        <p:blipFill rotWithShape="1">
          <a:blip r:embed="rId2">
            <a:extLst>
              <a:ext uri="{28A0092B-C50C-407E-A947-70E740481C1C}">
                <a14:useLocalDpi xmlns:a14="http://schemas.microsoft.com/office/drawing/2010/main" val="0"/>
              </a:ext>
            </a:extLst>
          </a:blip>
          <a:srcRect t="2860" b="21141"/>
          <a:stretch/>
        </p:blipFill>
        <p:spPr>
          <a:xfrm>
            <a:off x="20" y="0"/>
            <a:ext cx="12191980" cy="6856718"/>
          </a:xfrm>
          <a:prstGeom prst="rect">
            <a:avLst/>
          </a:prstGeom>
        </p:spPr>
      </p:pic>
      <p:pic>
        <p:nvPicPr>
          <p:cNvPr id="2" name="Picture 17">
            <a:extLst>
              <a:ext uri="{FF2B5EF4-FFF2-40B4-BE49-F238E27FC236}">
                <a16:creationId xmlns:a16="http://schemas.microsoft.com/office/drawing/2014/main" id="{6864DD09-24AF-BB35-EFB1-F3B8820BC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21496" y="2743200"/>
            <a:ext cx="3096387" cy="4114800"/>
          </a:xfrm>
          <a:prstGeom prst="rect">
            <a:avLst/>
          </a:prstGeom>
        </p:spPr>
      </p:pic>
      <p:sp>
        <p:nvSpPr>
          <p:cNvPr id="11" name="TextBox 10">
            <a:extLst>
              <a:ext uri="{FF2B5EF4-FFF2-40B4-BE49-F238E27FC236}">
                <a16:creationId xmlns:a16="http://schemas.microsoft.com/office/drawing/2014/main" id="{55566F6E-B5EA-E401-3C89-8EBD47B7F026}"/>
              </a:ext>
            </a:extLst>
          </p:cNvPr>
          <p:cNvSpPr txBox="1"/>
          <p:nvPr/>
        </p:nvSpPr>
        <p:spPr>
          <a:xfrm>
            <a:off x="2465107" y="688952"/>
            <a:ext cx="6903975" cy="3785652"/>
          </a:xfrm>
          <a:prstGeom prst="rect">
            <a:avLst/>
          </a:prstGeom>
          <a:noFill/>
        </p:spPr>
        <p:txBody>
          <a:bodyPr wrap="square" rtlCol="0">
            <a:spAutoFit/>
          </a:bodyPr>
          <a:lstStyle/>
          <a:p>
            <a:pPr algn="ctr"/>
            <a:r>
              <a:rPr lang="vi-VN" sz="4800">
                <a:solidFill>
                  <a:srgbClr val="FFFF00"/>
                </a:solidFill>
                <a:latin typeface="UVN Da Lat" panose="03060902030302020204" pitchFamily="66" charset="0"/>
              </a:rPr>
              <a:t>Thấy giọng nói của mình quá nhỏ, nghe lại không hay nên </a:t>
            </a:r>
            <a:r>
              <a:rPr lang="en-US" sz="4800">
                <a:solidFill>
                  <a:srgbClr val="FFFF00"/>
                </a:solidFill>
                <a:latin typeface="UVN Da Lat" panose="03060902030302020204" pitchFamily="66" charset="0"/>
              </a:rPr>
              <a:t>Mai</a:t>
            </a:r>
            <a:r>
              <a:rPr lang="vi-VN" sz="4800">
                <a:solidFill>
                  <a:srgbClr val="FFFF00"/>
                </a:solidFill>
                <a:latin typeface="UVN Da Lat" panose="03060902030302020204" pitchFamily="66" charset="0"/>
              </a:rPr>
              <a:t> rất ít nói, ngại phát biểu ý kiến.</a:t>
            </a:r>
            <a:endParaRPr lang="en-US" sz="4800">
              <a:solidFill>
                <a:srgbClr val="FFFF00"/>
              </a:solidFill>
              <a:latin typeface="UVN Da Lat" panose="03060902030302020204" pitchFamily="66" charset="0"/>
            </a:endParaRPr>
          </a:p>
          <a:p>
            <a:pPr algn="ctr"/>
            <a:r>
              <a:rPr lang="en-US" sz="4800">
                <a:solidFill>
                  <a:srgbClr val="FFFF00"/>
                </a:solidFill>
                <a:latin typeface="UVN Da Lat" panose="03060902030302020204" pitchFamily="66" charset="0"/>
              </a:rPr>
              <a:t>Nếu em là bạn cùng bàn với Mai, em sẽ làm gì?</a:t>
            </a:r>
            <a:endParaRPr lang="vi-VN" sz="4800" dirty="0">
              <a:solidFill>
                <a:srgbClr val="FFFF00"/>
              </a:solidFill>
              <a:latin typeface="UVN Da Lat" panose="03060902030302020204" pitchFamily="66" charset="0"/>
            </a:endParaRPr>
          </a:p>
        </p:txBody>
      </p:sp>
    </p:spTree>
    <p:extLst>
      <p:ext uri="{BB962C8B-B14F-4D97-AF65-F5344CB8AC3E}">
        <p14:creationId xmlns:p14="http://schemas.microsoft.com/office/powerpoint/2010/main" val="34481259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hlinkClick r:id="rId2" action="ppaction://hlinksldjump"/>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0" name="Oval 9">
            <a:extLst>
              <a:ext uri="{FF2B5EF4-FFF2-40B4-BE49-F238E27FC236}">
                <a16:creationId xmlns:a16="http://schemas.microsoft.com/office/drawing/2014/main" id="{E798630F-6336-26A4-20AB-A841A9803F93}"/>
              </a:ext>
            </a:extLst>
          </p:cNvPr>
          <p:cNvSpPr/>
          <p:nvPr/>
        </p:nvSpPr>
        <p:spPr>
          <a:xfrm>
            <a:off x="8323006" y="388374"/>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7</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8</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3"/>
          <a:srcRect/>
          <a:stretch>
            <a:fillRect/>
          </a:stretch>
        </p:blipFill>
        <p:spPr>
          <a:xfrm>
            <a:off x="2680476" y="4441723"/>
            <a:ext cx="1167665" cy="1306478"/>
          </a:xfrm>
          <a:prstGeom prst="rect">
            <a:avLst/>
          </a:prstGeom>
        </p:spPr>
      </p:pic>
    </p:spTree>
    <p:extLst>
      <p:ext uri="{BB962C8B-B14F-4D97-AF65-F5344CB8AC3E}">
        <p14:creationId xmlns:p14="http://schemas.microsoft.com/office/powerpoint/2010/main" val="3500356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4.07407E-6 L 0.17213 -0.39051 " pathEditMode="relative" rAng="0" ptsTypes="AA">
                                      <p:cBhvr>
                                        <p:cTn id="6" dur="2000" fill="hold"/>
                                        <p:tgtEl>
                                          <p:spTgt spid="2"/>
                                        </p:tgtEl>
                                        <p:attrNameLst>
                                          <p:attrName>ppt_x</p:attrName>
                                          <p:attrName>ppt_y</p:attrName>
                                        </p:attrNameLst>
                                      </p:cBhvr>
                                      <p:rCtr x="8607" y="-195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420557" y="2397488"/>
            <a:ext cx="37557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Chặng </a:t>
            </a:r>
            <a:r>
              <a:rPr lang="en-US" sz="8800">
                <a:solidFill>
                  <a:prstClr val="black"/>
                </a:solidFill>
                <a:latin typeface="UTM Duepuntozero" panose="02040603050506020204" pitchFamily="18" charset="0"/>
              </a:rPr>
              <a:t>4</a:t>
            </a:r>
            <a:endPar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endParaRP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spTree>
    <p:extLst>
      <p:ext uri="{BB962C8B-B14F-4D97-AF65-F5344CB8AC3E}">
        <p14:creationId xmlns:p14="http://schemas.microsoft.com/office/powerpoint/2010/main" val="78366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91C6AC9A-9C6F-B32A-4FF0-C2CB47C74EA3}"/>
              </a:ext>
            </a:extLst>
          </p:cNvPr>
          <p:cNvPicPr>
            <a:picLocks noChangeAspect="1"/>
          </p:cNvPicPr>
          <p:nvPr/>
        </p:nvPicPr>
        <p:blipFill rotWithShape="1">
          <a:blip r:embed="rId2">
            <a:extLst>
              <a:ext uri="{28A0092B-C50C-407E-A947-70E740481C1C}">
                <a14:useLocalDpi xmlns:a14="http://schemas.microsoft.com/office/drawing/2010/main" val="0"/>
              </a:ext>
            </a:extLst>
          </a:blip>
          <a:srcRect t="2860" b="21141"/>
          <a:stretch/>
        </p:blipFill>
        <p:spPr>
          <a:xfrm>
            <a:off x="20" y="0"/>
            <a:ext cx="12191980" cy="6856718"/>
          </a:xfrm>
          <a:prstGeom prst="rect">
            <a:avLst/>
          </a:prstGeom>
        </p:spPr>
      </p:pic>
      <p:pic>
        <p:nvPicPr>
          <p:cNvPr id="2" name="Picture 17">
            <a:extLst>
              <a:ext uri="{FF2B5EF4-FFF2-40B4-BE49-F238E27FC236}">
                <a16:creationId xmlns:a16="http://schemas.microsoft.com/office/drawing/2014/main" id="{6864DD09-24AF-BB35-EFB1-F3B8820BC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021496" y="2743200"/>
            <a:ext cx="3096387" cy="4114800"/>
          </a:xfrm>
          <a:prstGeom prst="rect">
            <a:avLst/>
          </a:prstGeom>
        </p:spPr>
      </p:pic>
      <p:sp>
        <p:nvSpPr>
          <p:cNvPr id="11" name="TextBox 10">
            <a:extLst>
              <a:ext uri="{FF2B5EF4-FFF2-40B4-BE49-F238E27FC236}">
                <a16:creationId xmlns:a16="http://schemas.microsoft.com/office/drawing/2014/main" id="{55566F6E-B5EA-E401-3C89-8EBD47B7F026}"/>
              </a:ext>
            </a:extLst>
          </p:cNvPr>
          <p:cNvSpPr txBox="1"/>
          <p:nvPr/>
        </p:nvSpPr>
        <p:spPr>
          <a:xfrm>
            <a:off x="2465107" y="688952"/>
            <a:ext cx="6903975" cy="2862322"/>
          </a:xfrm>
          <a:prstGeom prst="rect">
            <a:avLst/>
          </a:prstGeom>
          <a:noFill/>
        </p:spPr>
        <p:txBody>
          <a:bodyPr wrap="square" rtlCol="0">
            <a:spAutoFit/>
          </a:bodyPr>
          <a:lstStyle/>
          <a:p>
            <a:pPr lvl="0" algn="ctr"/>
            <a:r>
              <a:rPr lang="en-US" sz="6000">
                <a:solidFill>
                  <a:srgbClr val="FFFF00"/>
                </a:solidFill>
                <a:latin typeface="UVN Da Lat" panose="03060902030302020204" pitchFamily="66" charset="0"/>
              </a:rPr>
              <a:t>K</a:t>
            </a:r>
            <a:r>
              <a:rPr lang="vi-VN" sz="6000">
                <a:solidFill>
                  <a:srgbClr val="FFFF00"/>
                </a:solidFill>
                <a:latin typeface="UVN Da Lat" panose="03060902030302020204" pitchFamily="66" charset="0"/>
              </a:rPr>
              <a:t>ể các cách phát huy điểm mạnh, khắc phục điểm yếu của bản thân.</a:t>
            </a:r>
            <a:endParaRPr kumimoji="0" lang="vi-VN" sz="6000" b="0" i="0" u="none" strike="noStrike" kern="1200" cap="none" spc="0" normalizeH="0" baseline="0" noProof="0" dirty="0">
              <a:ln>
                <a:noFill/>
              </a:ln>
              <a:solidFill>
                <a:srgbClr val="FFFF00"/>
              </a:solidFill>
              <a:effectLst/>
              <a:uLnTx/>
              <a:uFillTx/>
              <a:latin typeface="UVN Da Lat" panose="03060902030302020204" pitchFamily="66" charset="0"/>
            </a:endParaRPr>
          </a:p>
        </p:txBody>
      </p:sp>
    </p:spTree>
    <p:extLst>
      <p:ext uri="{BB962C8B-B14F-4D97-AF65-F5344CB8AC3E}">
        <p14:creationId xmlns:p14="http://schemas.microsoft.com/office/powerpoint/2010/main" val="27591728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hlinkClick r:id="rId3" action="ppaction://hlinksldjump"/>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0" name="Oval 9">
            <a:extLst>
              <a:ext uri="{FF2B5EF4-FFF2-40B4-BE49-F238E27FC236}">
                <a16:creationId xmlns:a16="http://schemas.microsoft.com/office/drawing/2014/main" id="{E798630F-6336-26A4-20AB-A841A9803F93}"/>
              </a:ext>
            </a:extLst>
          </p:cNvPr>
          <p:cNvSpPr/>
          <p:nvPr/>
        </p:nvSpPr>
        <p:spPr>
          <a:xfrm>
            <a:off x="8323006" y="388374"/>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7</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8</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4"/>
          <a:srcRect/>
          <a:stretch>
            <a:fillRect/>
          </a:stretch>
        </p:blipFill>
        <p:spPr>
          <a:xfrm>
            <a:off x="4862051" y="635393"/>
            <a:ext cx="1167665" cy="1306478"/>
          </a:xfrm>
          <a:prstGeom prst="rect">
            <a:avLst/>
          </a:prstGeom>
        </p:spPr>
      </p:pic>
    </p:spTree>
    <p:extLst>
      <p:ext uri="{BB962C8B-B14F-4D97-AF65-F5344CB8AC3E}">
        <p14:creationId xmlns:p14="http://schemas.microsoft.com/office/powerpoint/2010/main" val="17738179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1.48148E-6 L 0.0586 0.40509 " pathEditMode="relative" rAng="0" ptsTypes="AA">
                                      <p:cBhvr>
                                        <p:cTn id="6" dur="2000" fill="hold"/>
                                        <p:tgtEl>
                                          <p:spTgt spid="2"/>
                                        </p:tgtEl>
                                        <p:attrNameLst>
                                          <p:attrName>ppt_x</p:attrName>
                                          <p:attrName>ppt_y</p:attrName>
                                        </p:attrNameLst>
                                      </p:cBhvr>
                                      <p:rCtr x="2930" y="20255"/>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420557" y="2397488"/>
            <a:ext cx="37557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Chặng 5</a:t>
            </a: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pic>
        <p:nvPicPr>
          <p:cNvPr id="8" name="图片 7">
            <a:extLst>
              <a:ext uri="{FF2B5EF4-FFF2-40B4-BE49-F238E27FC236}">
                <a16:creationId xmlns:a16="http://schemas.microsoft.com/office/drawing/2014/main" id="{7A1E97AE-B147-4B37-B0EF-A4394425EB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3804" y="-96573"/>
            <a:ext cx="4343540" cy="4343540"/>
          </a:xfrm>
          <a:prstGeom prst="rect">
            <a:avLst/>
          </a:prstGeom>
        </p:spPr>
      </p:pic>
      <p:sp>
        <p:nvSpPr>
          <p:cNvPr id="9" name="TextBox 8">
            <a:extLst>
              <a:ext uri="{FF2B5EF4-FFF2-40B4-BE49-F238E27FC236}">
                <a16:creationId xmlns:a16="http://schemas.microsoft.com/office/drawing/2014/main" id="{A688DE35-D2B6-4A77-9AAB-36A2966AB7E4}"/>
              </a:ext>
            </a:extLst>
          </p:cNvPr>
          <p:cNvSpPr txBox="1"/>
          <p:nvPr/>
        </p:nvSpPr>
        <p:spPr>
          <a:xfrm>
            <a:off x="8352898" y="830075"/>
            <a:ext cx="354691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a:ln>
                  <a:noFill/>
                </a:ln>
                <a:solidFill>
                  <a:srgbClr val="FF0000"/>
                </a:solidFill>
                <a:effectLst/>
                <a:uLnTx/>
                <a:uFillTx/>
                <a:latin typeface="SVN-Kitten" pitchFamily="50" charset="0"/>
                <a:ea typeface="+mn-ea"/>
                <a:cs typeface="+mn-cs"/>
              </a:rPr>
              <a:t>Xử</a:t>
            </a:r>
            <a:r>
              <a:rPr kumimoji="0" lang="en-US" sz="4400" i="0" u="none" strike="noStrike" kern="1200" cap="none" spc="0" normalizeH="0" noProof="0">
                <a:ln>
                  <a:noFill/>
                </a:ln>
                <a:solidFill>
                  <a:srgbClr val="FF0000"/>
                </a:solidFill>
                <a:effectLst/>
                <a:uLnTx/>
                <a:uFillTx/>
                <a:latin typeface="SVN-Kitten" pitchFamily="50" charset="0"/>
                <a:ea typeface="+mn-ea"/>
                <a:cs typeface="+mn-cs"/>
              </a:rPr>
              <a:t> lý tình huống</a:t>
            </a:r>
            <a:endPar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Tree>
    <p:extLst>
      <p:ext uri="{BB962C8B-B14F-4D97-AF65-F5344CB8AC3E}">
        <p14:creationId xmlns:p14="http://schemas.microsoft.com/office/powerpoint/2010/main" val="6247083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32" presetClass="emph" presetSubtype="0" fill="hold" nodeType="withEffect">
                                  <p:stCondLst>
                                    <p:cond delay="0"/>
                                  </p:stCondLst>
                                  <p:childTnLst>
                                    <p:animRot by="120000">
                                      <p:cBhvr>
                                        <p:cTn id="19" dur="100" fill="hold">
                                          <p:stCondLst>
                                            <p:cond delay="0"/>
                                          </p:stCondLst>
                                        </p:cTn>
                                        <p:tgtEl>
                                          <p:spTgt spid="5"/>
                                        </p:tgtEl>
                                        <p:attrNameLst>
                                          <p:attrName>r</p:attrName>
                                        </p:attrNameLst>
                                      </p:cBhvr>
                                    </p:animRot>
                                    <p:animRot by="-240000">
                                      <p:cBhvr>
                                        <p:cTn id="20" dur="200" fill="hold">
                                          <p:stCondLst>
                                            <p:cond delay="200"/>
                                          </p:stCondLst>
                                        </p:cTn>
                                        <p:tgtEl>
                                          <p:spTgt spid="5"/>
                                        </p:tgtEl>
                                        <p:attrNameLst>
                                          <p:attrName>r</p:attrName>
                                        </p:attrNameLst>
                                      </p:cBhvr>
                                    </p:animRot>
                                    <p:animRot by="240000">
                                      <p:cBhvr>
                                        <p:cTn id="21" dur="200" fill="hold">
                                          <p:stCondLst>
                                            <p:cond delay="400"/>
                                          </p:stCondLst>
                                        </p:cTn>
                                        <p:tgtEl>
                                          <p:spTgt spid="5"/>
                                        </p:tgtEl>
                                        <p:attrNameLst>
                                          <p:attrName>r</p:attrName>
                                        </p:attrNameLst>
                                      </p:cBhvr>
                                    </p:animRot>
                                    <p:animRot by="-240000">
                                      <p:cBhvr>
                                        <p:cTn id="22" dur="200" fill="hold">
                                          <p:stCondLst>
                                            <p:cond delay="600"/>
                                          </p:stCondLst>
                                        </p:cTn>
                                        <p:tgtEl>
                                          <p:spTgt spid="5"/>
                                        </p:tgtEl>
                                        <p:attrNameLst>
                                          <p:attrName>r</p:attrName>
                                        </p:attrNameLst>
                                      </p:cBhvr>
                                    </p:animRot>
                                    <p:animRot by="120000">
                                      <p:cBhvr>
                                        <p:cTn id="23" dur="200" fill="hold">
                                          <p:stCondLst>
                                            <p:cond delay="800"/>
                                          </p:stCondLst>
                                        </p:cTn>
                                        <p:tgtEl>
                                          <p:spTgt spid="5"/>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80">
                                          <p:stCondLst>
                                            <p:cond delay="0"/>
                                          </p:stCondLst>
                                        </p:cTn>
                                        <p:tgtEl>
                                          <p:spTgt spid="8"/>
                                        </p:tgtEl>
                                      </p:cBhvr>
                                    </p:animEffect>
                                    <p:anim calcmode="lin" valueType="num">
                                      <p:cBhvr>
                                        <p:cTn id="2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4" dur="26">
                                          <p:stCondLst>
                                            <p:cond delay="650"/>
                                          </p:stCondLst>
                                        </p:cTn>
                                        <p:tgtEl>
                                          <p:spTgt spid="8"/>
                                        </p:tgtEl>
                                      </p:cBhvr>
                                      <p:to x="100000" y="60000"/>
                                    </p:animScale>
                                    <p:animScale>
                                      <p:cBhvr>
                                        <p:cTn id="35" dur="166" decel="50000">
                                          <p:stCondLst>
                                            <p:cond delay="676"/>
                                          </p:stCondLst>
                                        </p:cTn>
                                        <p:tgtEl>
                                          <p:spTgt spid="8"/>
                                        </p:tgtEl>
                                      </p:cBhvr>
                                      <p:to x="100000" y="100000"/>
                                    </p:animScale>
                                    <p:animScale>
                                      <p:cBhvr>
                                        <p:cTn id="36" dur="26">
                                          <p:stCondLst>
                                            <p:cond delay="1312"/>
                                          </p:stCondLst>
                                        </p:cTn>
                                        <p:tgtEl>
                                          <p:spTgt spid="8"/>
                                        </p:tgtEl>
                                      </p:cBhvr>
                                      <p:to x="100000" y="80000"/>
                                    </p:animScale>
                                    <p:animScale>
                                      <p:cBhvr>
                                        <p:cTn id="37" dur="166" decel="50000">
                                          <p:stCondLst>
                                            <p:cond delay="1338"/>
                                          </p:stCondLst>
                                        </p:cTn>
                                        <p:tgtEl>
                                          <p:spTgt spid="8"/>
                                        </p:tgtEl>
                                      </p:cBhvr>
                                      <p:to x="100000" y="100000"/>
                                    </p:animScale>
                                    <p:animScale>
                                      <p:cBhvr>
                                        <p:cTn id="38" dur="26">
                                          <p:stCondLst>
                                            <p:cond delay="1642"/>
                                          </p:stCondLst>
                                        </p:cTn>
                                        <p:tgtEl>
                                          <p:spTgt spid="8"/>
                                        </p:tgtEl>
                                      </p:cBhvr>
                                      <p:to x="100000" y="90000"/>
                                    </p:animScale>
                                    <p:animScale>
                                      <p:cBhvr>
                                        <p:cTn id="39" dur="166" decel="50000">
                                          <p:stCondLst>
                                            <p:cond delay="1668"/>
                                          </p:stCondLst>
                                        </p:cTn>
                                        <p:tgtEl>
                                          <p:spTgt spid="8"/>
                                        </p:tgtEl>
                                      </p:cBhvr>
                                      <p:to x="100000" y="100000"/>
                                    </p:animScale>
                                    <p:animScale>
                                      <p:cBhvr>
                                        <p:cTn id="40" dur="26">
                                          <p:stCondLst>
                                            <p:cond delay="1808"/>
                                          </p:stCondLst>
                                        </p:cTn>
                                        <p:tgtEl>
                                          <p:spTgt spid="8"/>
                                        </p:tgtEl>
                                      </p:cBhvr>
                                      <p:to x="100000" y="95000"/>
                                    </p:animScale>
                                    <p:animScale>
                                      <p:cBhvr>
                                        <p:cTn id="41" dur="166" decel="50000">
                                          <p:stCondLst>
                                            <p:cond delay="1834"/>
                                          </p:stCondLst>
                                        </p:cTn>
                                        <p:tgtEl>
                                          <p:spTgt spid="8"/>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down)">
                                      <p:cBhvr>
                                        <p:cTn id="44" dur="580">
                                          <p:stCondLst>
                                            <p:cond delay="0"/>
                                          </p:stCondLst>
                                        </p:cTn>
                                        <p:tgtEl>
                                          <p:spTgt spid="9"/>
                                        </p:tgtEl>
                                      </p:cBhvr>
                                    </p:animEffect>
                                    <p:anim calcmode="lin" valueType="num">
                                      <p:cBhvr>
                                        <p:cTn id="4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0" dur="26">
                                          <p:stCondLst>
                                            <p:cond delay="650"/>
                                          </p:stCondLst>
                                        </p:cTn>
                                        <p:tgtEl>
                                          <p:spTgt spid="9"/>
                                        </p:tgtEl>
                                      </p:cBhvr>
                                      <p:to x="100000" y="60000"/>
                                    </p:animScale>
                                    <p:animScale>
                                      <p:cBhvr>
                                        <p:cTn id="51" dur="166" decel="50000">
                                          <p:stCondLst>
                                            <p:cond delay="676"/>
                                          </p:stCondLst>
                                        </p:cTn>
                                        <p:tgtEl>
                                          <p:spTgt spid="9"/>
                                        </p:tgtEl>
                                      </p:cBhvr>
                                      <p:to x="100000" y="100000"/>
                                    </p:animScale>
                                    <p:animScale>
                                      <p:cBhvr>
                                        <p:cTn id="52" dur="26">
                                          <p:stCondLst>
                                            <p:cond delay="1312"/>
                                          </p:stCondLst>
                                        </p:cTn>
                                        <p:tgtEl>
                                          <p:spTgt spid="9"/>
                                        </p:tgtEl>
                                      </p:cBhvr>
                                      <p:to x="100000" y="80000"/>
                                    </p:animScale>
                                    <p:animScale>
                                      <p:cBhvr>
                                        <p:cTn id="53" dur="166" decel="50000">
                                          <p:stCondLst>
                                            <p:cond delay="1338"/>
                                          </p:stCondLst>
                                        </p:cTn>
                                        <p:tgtEl>
                                          <p:spTgt spid="9"/>
                                        </p:tgtEl>
                                      </p:cBhvr>
                                      <p:to x="100000" y="100000"/>
                                    </p:animScale>
                                    <p:animScale>
                                      <p:cBhvr>
                                        <p:cTn id="54" dur="26">
                                          <p:stCondLst>
                                            <p:cond delay="1642"/>
                                          </p:stCondLst>
                                        </p:cTn>
                                        <p:tgtEl>
                                          <p:spTgt spid="9"/>
                                        </p:tgtEl>
                                      </p:cBhvr>
                                      <p:to x="100000" y="90000"/>
                                    </p:animScale>
                                    <p:animScale>
                                      <p:cBhvr>
                                        <p:cTn id="55" dur="166" decel="50000">
                                          <p:stCondLst>
                                            <p:cond delay="1668"/>
                                          </p:stCondLst>
                                        </p:cTn>
                                        <p:tgtEl>
                                          <p:spTgt spid="9"/>
                                        </p:tgtEl>
                                      </p:cBhvr>
                                      <p:to x="100000" y="100000"/>
                                    </p:animScale>
                                    <p:animScale>
                                      <p:cBhvr>
                                        <p:cTn id="56" dur="26">
                                          <p:stCondLst>
                                            <p:cond delay="1808"/>
                                          </p:stCondLst>
                                        </p:cTn>
                                        <p:tgtEl>
                                          <p:spTgt spid="9"/>
                                        </p:tgtEl>
                                      </p:cBhvr>
                                      <p:to x="100000" y="95000"/>
                                    </p:animScale>
                                    <p:animScale>
                                      <p:cBhvr>
                                        <p:cTn id="5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91C6AC9A-9C6F-B32A-4FF0-C2CB47C74EA3}"/>
              </a:ext>
            </a:extLst>
          </p:cNvPr>
          <p:cNvPicPr>
            <a:picLocks noChangeAspect="1"/>
          </p:cNvPicPr>
          <p:nvPr/>
        </p:nvPicPr>
        <p:blipFill rotWithShape="1">
          <a:blip r:embed="rId2">
            <a:extLst>
              <a:ext uri="{28A0092B-C50C-407E-A947-70E740481C1C}">
                <a14:useLocalDpi xmlns:a14="http://schemas.microsoft.com/office/drawing/2010/main" val="0"/>
              </a:ext>
            </a:extLst>
          </a:blip>
          <a:srcRect t="2860" b="21141"/>
          <a:stretch/>
        </p:blipFill>
        <p:spPr>
          <a:xfrm>
            <a:off x="20" y="0"/>
            <a:ext cx="12191980" cy="6856718"/>
          </a:xfrm>
          <a:prstGeom prst="rect">
            <a:avLst/>
          </a:prstGeom>
        </p:spPr>
      </p:pic>
      <p:pic>
        <p:nvPicPr>
          <p:cNvPr id="2" name="Picture 17">
            <a:extLst>
              <a:ext uri="{FF2B5EF4-FFF2-40B4-BE49-F238E27FC236}">
                <a16:creationId xmlns:a16="http://schemas.microsoft.com/office/drawing/2014/main" id="{6864DD09-24AF-BB35-EFB1-F3B8820BCD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537560" y="3429000"/>
            <a:ext cx="2580323" cy="3429000"/>
          </a:xfrm>
          <a:prstGeom prst="rect">
            <a:avLst/>
          </a:prstGeom>
        </p:spPr>
      </p:pic>
      <p:sp>
        <p:nvSpPr>
          <p:cNvPr id="11" name="TextBox 10">
            <a:extLst>
              <a:ext uri="{FF2B5EF4-FFF2-40B4-BE49-F238E27FC236}">
                <a16:creationId xmlns:a16="http://schemas.microsoft.com/office/drawing/2014/main" id="{55566F6E-B5EA-E401-3C89-8EBD47B7F026}"/>
              </a:ext>
            </a:extLst>
          </p:cNvPr>
          <p:cNvSpPr txBox="1"/>
          <p:nvPr/>
        </p:nvSpPr>
        <p:spPr>
          <a:xfrm>
            <a:off x="2404861" y="593584"/>
            <a:ext cx="7382277" cy="3970318"/>
          </a:xfrm>
          <a:prstGeom prst="rect">
            <a:avLst/>
          </a:prstGeom>
          <a:noFill/>
        </p:spPr>
        <p:txBody>
          <a:bodyPr wrap="square" rtlCol="0">
            <a:spAutoFit/>
          </a:bodyPr>
          <a:lstStyle/>
          <a:p>
            <a:pPr lvl="0" algn="just"/>
            <a:r>
              <a:rPr lang="en-US" sz="3600">
                <a:solidFill>
                  <a:schemeClr val="bg1"/>
                </a:solidFill>
                <a:latin typeface="UVN Da Lat" panose="03060902030302020204" pitchFamily="66" charset="0"/>
              </a:rPr>
              <a:t>Bin và em trai đang ngồi cùng xem hoạt hình trên ti vi. Em trai Bin bật kênh khác nên Bin tức giận và to tiếng với em. Nghe tiếng em khóc, bố chạy vào. Bố nói rằng nóng nảy là tính xấu và yêu cầu Bin phải sửa đổi.</a:t>
            </a:r>
          </a:p>
          <a:p>
            <a:pPr lvl="0" algn="just"/>
            <a:r>
              <a:rPr lang="en-US" sz="3600">
                <a:solidFill>
                  <a:schemeClr val="bg1"/>
                </a:solidFill>
                <a:latin typeface="UVN Da Lat" panose="03060902030302020204" pitchFamily="66" charset="0"/>
              </a:rPr>
              <a:t>Nếu là Bin, em sẽ làm gì để khắc phục điểm yếu?</a:t>
            </a:r>
          </a:p>
          <a:p>
            <a:pPr lvl="0" algn="just"/>
            <a:endParaRPr lang="en-US" sz="3600">
              <a:solidFill>
                <a:schemeClr val="bg1"/>
              </a:solidFill>
              <a:latin typeface="UVN Da Lat" panose="03060902030302020204" pitchFamily="66" charset="0"/>
            </a:endParaRPr>
          </a:p>
        </p:txBody>
      </p:sp>
    </p:spTree>
    <p:extLst>
      <p:ext uri="{BB962C8B-B14F-4D97-AF65-F5344CB8AC3E}">
        <p14:creationId xmlns:p14="http://schemas.microsoft.com/office/powerpoint/2010/main" val="304467450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870155"/>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7</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3"/>
          <a:srcRect/>
          <a:stretch>
            <a:fillRect/>
          </a:stretch>
        </p:blipFill>
        <p:spPr>
          <a:xfrm>
            <a:off x="5649818" y="4361819"/>
            <a:ext cx="1167665" cy="1306478"/>
          </a:xfrm>
          <a:prstGeom prst="rect">
            <a:avLst/>
          </a:prstGeom>
        </p:spPr>
      </p:pic>
    </p:spTree>
    <p:extLst>
      <p:ext uri="{BB962C8B-B14F-4D97-AF65-F5344CB8AC3E}">
        <p14:creationId xmlns:p14="http://schemas.microsoft.com/office/powerpoint/2010/main" val="5067538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0 L 0.14101 -0.59792 " pathEditMode="relative" rAng="0" ptsTypes="AA">
                                      <p:cBhvr>
                                        <p:cTn id="6" dur="2000" fill="hold"/>
                                        <p:tgtEl>
                                          <p:spTgt spid="2"/>
                                        </p:tgtEl>
                                        <p:attrNameLst>
                                          <p:attrName>ppt_x</p:attrName>
                                          <p:attrName>ppt_y</p:attrName>
                                        </p:attrNameLst>
                                      </p:cBhvr>
                                      <p:rCtr x="7044" y="-29907"/>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420557" y="2397488"/>
            <a:ext cx="37557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Chặng </a:t>
            </a:r>
            <a:r>
              <a:rPr lang="en-US" sz="8800">
                <a:solidFill>
                  <a:prstClr val="black"/>
                </a:solidFill>
                <a:latin typeface="UTM Duepuntozero" panose="02040603050506020204" pitchFamily="18" charset="0"/>
              </a:rPr>
              <a:t>6</a:t>
            </a:r>
            <a:endPar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endParaRP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pic>
        <p:nvPicPr>
          <p:cNvPr id="6" name="图片 7">
            <a:extLst>
              <a:ext uri="{FF2B5EF4-FFF2-40B4-BE49-F238E27FC236}">
                <a16:creationId xmlns:a16="http://schemas.microsoft.com/office/drawing/2014/main" id="{4466A4AD-4229-146D-EBAE-8BCFAA39C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3804" y="-96573"/>
            <a:ext cx="4343540" cy="4343540"/>
          </a:xfrm>
          <a:prstGeom prst="rect">
            <a:avLst/>
          </a:prstGeom>
        </p:spPr>
      </p:pic>
      <p:sp>
        <p:nvSpPr>
          <p:cNvPr id="7" name="TextBox 6">
            <a:extLst>
              <a:ext uri="{FF2B5EF4-FFF2-40B4-BE49-F238E27FC236}">
                <a16:creationId xmlns:a16="http://schemas.microsoft.com/office/drawing/2014/main" id="{D2B7E17D-21C7-8835-CC64-C6C88E6A5673}"/>
              </a:ext>
            </a:extLst>
          </p:cNvPr>
          <p:cNvSpPr txBox="1"/>
          <p:nvPr/>
        </p:nvSpPr>
        <p:spPr>
          <a:xfrm>
            <a:off x="8352898" y="830075"/>
            <a:ext cx="354691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Hoàn</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thành</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các</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thử</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thách</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sau</a:t>
            </a:r>
            <a:r>
              <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400" i="0" u="none" strike="noStrike" kern="1200" cap="none" spc="0" normalizeH="0" baseline="0" noProof="0" dirty="0" err="1">
                <a:ln>
                  <a:noFill/>
                </a:ln>
                <a:solidFill>
                  <a:srgbClr val="FF0000"/>
                </a:solidFill>
                <a:effectLst/>
                <a:uLnTx/>
                <a:uFillTx/>
                <a:latin typeface="SVN-Kitten" pitchFamily="50" charset="0"/>
                <a:ea typeface="+mn-ea"/>
                <a:cs typeface="+mn-cs"/>
              </a:rPr>
              <a:t>đây</a:t>
            </a:r>
            <a:endParaRPr kumimoji="0" lang="en-US" sz="440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Tree>
    <p:extLst>
      <p:ext uri="{BB962C8B-B14F-4D97-AF65-F5344CB8AC3E}">
        <p14:creationId xmlns:p14="http://schemas.microsoft.com/office/powerpoint/2010/main" val="243433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80">
                                          <p:stCondLst>
                                            <p:cond delay="0"/>
                                          </p:stCondLst>
                                        </p:cTn>
                                        <p:tgtEl>
                                          <p:spTgt spid="6"/>
                                        </p:tgtEl>
                                      </p:cBhvr>
                                    </p:animEffect>
                                    <p:anim calcmode="lin" valueType="num">
                                      <p:cBhvr>
                                        <p:cTn id="2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7" dur="26">
                                          <p:stCondLst>
                                            <p:cond delay="650"/>
                                          </p:stCondLst>
                                        </p:cTn>
                                        <p:tgtEl>
                                          <p:spTgt spid="6"/>
                                        </p:tgtEl>
                                      </p:cBhvr>
                                      <p:to x="100000" y="60000"/>
                                    </p:animScale>
                                    <p:animScale>
                                      <p:cBhvr>
                                        <p:cTn id="28" dur="166" decel="50000">
                                          <p:stCondLst>
                                            <p:cond delay="676"/>
                                          </p:stCondLst>
                                        </p:cTn>
                                        <p:tgtEl>
                                          <p:spTgt spid="6"/>
                                        </p:tgtEl>
                                      </p:cBhvr>
                                      <p:to x="100000" y="100000"/>
                                    </p:animScale>
                                    <p:animScale>
                                      <p:cBhvr>
                                        <p:cTn id="29" dur="26">
                                          <p:stCondLst>
                                            <p:cond delay="1312"/>
                                          </p:stCondLst>
                                        </p:cTn>
                                        <p:tgtEl>
                                          <p:spTgt spid="6"/>
                                        </p:tgtEl>
                                      </p:cBhvr>
                                      <p:to x="100000" y="80000"/>
                                    </p:animScale>
                                    <p:animScale>
                                      <p:cBhvr>
                                        <p:cTn id="30" dur="166" decel="50000">
                                          <p:stCondLst>
                                            <p:cond delay="1338"/>
                                          </p:stCondLst>
                                        </p:cTn>
                                        <p:tgtEl>
                                          <p:spTgt spid="6"/>
                                        </p:tgtEl>
                                      </p:cBhvr>
                                      <p:to x="100000" y="100000"/>
                                    </p:animScale>
                                    <p:animScale>
                                      <p:cBhvr>
                                        <p:cTn id="31" dur="26">
                                          <p:stCondLst>
                                            <p:cond delay="1642"/>
                                          </p:stCondLst>
                                        </p:cTn>
                                        <p:tgtEl>
                                          <p:spTgt spid="6"/>
                                        </p:tgtEl>
                                      </p:cBhvr>
                                      <p:to x="100000" y="90000"/>
                                    </p:animScale>
                                    <p:animScale>
                                      <p:cBhvr>
                                        <p:cTn id="32" dur="166" decel="50000">
                                          <p:stCondLst>
                                            <p:cond delay="1668"/>
                                          </p:stCondLst>
                                        </p:cTn>
                                        <p:tgtEl>
                                          <p:spTgt spid="6"/>
                                        </p:tgtEl>
                                      </p:cBhvr>
                                      <p:to x="100000" y="100000"/>
                                    </p:animScale>
                                    <p:animScale>
                                      <p:cBhvr>
                                        <p:cTn id="33" dur="26">
                                          <p:stCondLst>
                                            <p:cond delay="1808"/>
                                          </p:stCondLst>
                                        </p:cTn>
                                        <p:tgtEl>
                                          <p:spTgt spid="6"/>
                                        </p:tgtEl>
                                      </p:cBhvr>
                                      <p:to x="100000" y="95000"/>
                                    </p:animScale>
                                    <p:animScale>
                                      <p:cBhvr>
                                        <p:cTn id="34" dur="166" decel="50000">
                                          <p:stCondLst>
                                            <p:cond delay="1834"/>
                                          </p:stCondLst>
                                        </p:cTn>
                                        <p:tgtEl>
                                          <p:spTgt spid="6"/>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DA2925EE-D6CB-7EBF-A46C-2605DE6B42B6}"/>
              </a:ext>
            </a:extLst>
          </p:cNvPr>
          <p:cNvPicPr>
            <a:picLocks noChangeAspect="1"/>
          </p:cNvPicPr>
          <p:nvPr/>
        </p:nvPicPr>
        <p:blipFill>
          <a:blip r:embed="rId2"/>
          <a:srcRect/>
          <a:stretch>
            <a:fillRect/>
          </a:stretch>
        </p:blipFill>
        <p:spPr>
          <a:xfrm>
            <a:off x="7979073" y="2784956"/>
            <a:ext cx="3640284" cy="4073044"/>
          </a:xfrm>
          <a:prstGeom prst="rect">
            <a:avLst/>
          </a:prstGeom>
        </p:spPr>
      </p:pic>
      <p:pic>
        <p:nvPicPr>
          <p:cNvPr id="3" name="图片 3">
            <a:extLst>
              <a:ext uri="{FF2B5EF4-FFF2-40B4-BE49-F238E27FC236}">
                <a16:creationId xmlns:a16="http://schemas.microsoft.com/office/drawing/2014/main" id="{C9CBB0FB-88E2-C0A6-8907-8E780850F0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36961" flipH="1">
            <a:off x="2087024" y="-1914188"/>
            <a:ext cx="7676408" cy="6664792"/>
          </a:xfrm>
          <a:prstGeom prst="rect">
            <a:avLst/>
          </a:prstGeom>
        </p:spPr>
      </p:pic>
      <p:sp>
        <p:nvSpPr>
          <p:cNvPr id="4" name="TextBox 3">
            <a:extLst>
              <a:ext uri="{FF2B5EF4-FFF2-40B4-BE49-F238E27FC236}">
                <a16:creationId xmlns:a16="http://schemas.microsoft.com/office/drawing/2014/main" id="{5159C64C-00A6-1721-9CC7-844C84A7DD09}"/>
              </a:ext>
            </a:extLst>
          </p:cNvPr>
          <p:cNvSpPr txBox="1"/>
          <p:nvPr/>
        </p:nvSpPr>
        <p:spPr>
          <a:xfrm rot="21429131">
            <a:off x="3457331" y="855406"/>
            <a:ext cx="4935793" cy="2062103"/>
          </a:xfrm>
          <a:prstGeom prst="rect">
            <a:avLst/>
          </a:prstGeom>
          <a:noFill/>
        </p:spPr>
        <p:txBody>
          <a:bodyPr wrap="square" rtlCol="0">
            <a:spAutoFit/>
          </a:bodyPr>
          <a:lstStyle/>
          <a:p>
            <a:pPr algn="ctr"/>
            <a:r>
              <a:rPr lang="en-US" sz="3200">
                <a:latin typeface="UTM Duepuntozero" panose="02040603050506020204" pitchFamily="18" charset="0"/>
              </a:rPr>
              <a:t>Các bạn nhỏ ơi hãy giúp ếch con tìm đường về nhà bằng cách vượt qua các chặng đường sau đây nhé!</a:t>
            </a:r>
          </a:p>
        </p:txBody>
      </p:sp>
    </p:spTree>
    <p:extLst>
      <p:ext uri="{BB962C8B-B14F-4D97-AF65-F5344CB8AC3E}">
        <p14:creationId xmlns:p14="http://schemas.microsoft.com/office/powerpoint/2010/main" val="5297642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80">
                                          <p:stCondLst>
                                            <p:cond delay="0"/>
                                          </p:stCondLst>
                                        </p:cTn>
                                        <p:tgtEl>
                                          <p:spTgt spid="3"/>
                                        </p:tgtEl>
                                      </p:cBhvr>
                                    </p:animEffect>
                                    <p:anim calcmode="lin" valueType="num">
                                      <p:cBhvr>
                                        <p:cTn id="1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gtEl>
                                      </p:cBhvr>
                                      <p:to x="100000" y="60000"/>
                                    </p:animScale>
                                    <p:animScale>
                                      <p:cBhvr>
                                        <p:cTn id="19" dur="166" decel="50000">
                                          <p:stCondLst>
                                            <p:cond delay="676"/>
                                          </p:stCondLst>
                                        </p:cTn>
                                        <p:tgtEl>
                                          <p:spTgt spid="3"/>
                                        </p:tgtEl>
                                      </p:cBhvr>
                                      <p:to x="100000" y="100000"/>
                                    </p:animScale>
                                    <p:animScale>
                                      <p:cBhvr>
                                        <p:cTn id="20" dur="26">
                                          <p:stCondLst>
                                            <p:cond delay="1312"/>
                                          </p:stCondLst>
                                        </p:cTn>
                                        <p:tgtEl>
                                          <p:spTgt spid="3"/>
                                        </p:tgtEl>
                                      </p:cBhvr>
                                      <p:to x="100000" y="80000"/>
                                    </p:animScale>
                                    <p:animScale>
                                      <p:cBhvr>
                                        <p:cTn id="21" dur="166" decel="50000">
                                          <p:stCondLst>
                                            <p:cond delay="1338"/>
                                          </p:stCondLst>
                                        </p:cTn>
                                        <p:tgtEl>
                                          <p:spTgt spid="3"/>
                                        </p:tgtEl>
                                      </p:cBhvr>
                                      <p:to x="100000" y="100000"/>
                                    </p:animScale>
                                    <p:animScale>
                                      <p:cBhvr>
                                        <p:cTn id="22" dur="26">
                                          <p:stCondLst>
                                            <p:cond delay="1642"/>
                                          </p:stCondLst>
                                        </p:cTn>
                                        <p:tgtEl>
                                          <p:spTgt spid="3"/>
                                        </p:tgtEl>
                                      </p:cBhvr>
                                      <p:to x="100000" y="90000"/>
                                    </p:animScale>
                                    <p:animScale>
                                      <p:cBhvr>
                                        <p:cTn id="23" dur="166" decel="50000">
                                          <p:stCondLst>
                                            <p:cond delay="1668"/>
                                          </p:stCondLst>
                                        </p:cTn>
                                        <p:tgtEl>
                                          <p:spTgt spid="3"/>
                                        </p:tgtEl>
                                      </p:cBhvr>
                                      <p:to x="100000" y="100000"/>
                                    </p:animScale>
                                    <p:animScale>
                                      <p:cBhvr>
                                        <p:cTn id="24" dur="26">
                                          <p:stCondLst>
                                            <p:cond delay="1808"/>
                                          </p:stCondLst>
                                        </p:cTn>
                                        <p:tgtEl>
                                          <p:spTgt spid="3"/>
                                        </p:tgtEl>
                                      </p:cBhvr>
                                      <p:to x="100000" y="95000"/>
                                    </p:animScale>
                                    <p:animScale>
                                      <p:cBhvr>
                                        <p:cTn id="25" dur="166" decel="50000">
                                          <p:stCondLst>
                                            <p:cond delay="1834"/>
                                          </p:stCondLst>
                                        </p:cTn>
                                        <p:tgtEl>
                                          <p:spTgt spid="3"/>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094230E-7E6C-C295-B91D-991F61DE97C8}"/>
              </a:ext>
            </a:extLst>
          </p:cNvPr>
          <p:cNvSpPr/>
          <p:nvPr/>
        </p:nvSpPr>
        <p:spPr>
          <a:xfrm>
            <a:off x="450166" y="329380"/>
            <a:ext cx="11741834" cy="148467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schemeClr val="tx1"/>
                </a:solidFill>
              </a:rPr>
              <a:t>Đâu là cách kiềm chế tính nóng nảy</a:t>
            </a:r>
          </a:p>
        </p:txBody>
      </p:sp>
      <p:sp>
        <p:nvSpPr>
          <p:cNvPr id="6" name="Rectangle: Rounded Corners 5">
            <a:extLst>
              <a:ext uri="{FF2B5EF4-FFF2-40B4-BE49-F238E27FC236}">
                <a16:creationId xmlns:a16="http://schemas.microsoft.com/office/drawing/2014/main" id="{629A9551-3975-77A9-6423-5FEA0BDBFF9B}"/>
              </a:ext>
            </a:extLst>
          </p:cNvPr>
          <p:cNvSpPr/>
          <p:nvPr/>
        </p:nvSpPr>
        <p:spPr>
          <a:xfrm>
            <a:off x="165675" y="1969368"/>
            <a:ext cx="9027486" cy="1484671"/>
          </a:xfrm>
          <a:prstGeom prst="round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a:solidFill>
                  <a:schemeClr val="tx1"/>
                </a:solidFill>
                <a:latin typeface="Calibri" panose="020F0502020204030204" pitchFamily="34" charset="0"/>
                <a:cs typeface="Calibri" panose="020F0502020204030204" pitchFamily="34" charset="0"/>
              </a:rPr>
              <a:t>A. Ngủ</a:t>
            </a:r>
            <a:endParaRPr lang="en-US" sz="3200" dirty="0">
              <a:solidFill>
                <a:schemeClr val="tx1"/>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92C64194-4B26-046F-D9FC-55D3A42B5F38}"/>
              </a:ext>
            </a:extLst>
          </p:cNvPr>
          <p:cNvSpPr/>
          <p:nvPr/>
        </p:nvSpPr>
        <p:spPr>
          <a:xfrm>
            <a:off x="165675" y="3630910"/>
            <a:ext cx="9027487" cy="1484671"/>
          </a:xfrm>
          <a:prstGeom prst="round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B</a:t>
            </a:r>
            <a:r>
              <a:rPr lang="en-US" sz="3200">
                <a:solidFill>
                  <a:schemeClr val="tx1"/>
                </a:solidFill>
                <a:latin typeface="Calibri" panose="020F0502020204030204" pitchFamily="34" charset="0"/>
                <a:cs typeface="Calibri" panose="020F0502020204030204" pitchFamily="34" charset="0"/>
              </a:rPr>
              <a:t>. Chạy</a:t>
            </a:r>
            <a:endParaRPr lang="en-US" sz="3200" dirty="0">
              <a:solidFill>
                <a:schemeClr val="tx1"/>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4DC31EF1-1269-C670-C9CF-08407ACCEAA0}"/>
              </a:ext>
            </a:extLst>
          </p:cNvPr>
          <p:cNvSpPr/>
          <p:nvPr/>
        </p:nvSpPr>
        <p:spPr>
          <a:xfrm>
            <a:off x="165675" y="5306364"/>
            <a:ext cx="9096312" cy="1258528"/>
          </a:xfrm>
          <a:prstGeom prst="roundRect">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chemeClr val="tx1"/>
                </a:solidFill>
                <a:latin typeface="Calibri" panose="020F0502020204030204" pitchFamily="34" charset="0"/>
                <a:cs typeface="Calibri" panose="020F0502020204030204" pitchFamily="34" charset="0"/>
              </a:rPr>
              <a:t>C</a:t>
            </a:r>
            <a:r>
              <a:rPr lang="en-US" sz="3200">
                <a:solidFill>
                  <a:schemeClr val="tx1"/>
                </a:solidFill>
                <a:latin typeface="Calibri" panose="020F0502020204030204" pitchFamily="34" charset="0"/>
                <a:cs typeface="Calibri" panose="020F0502020204030204" pitchFamily="34" charset="0"/>
              </a:rPr>
              <a:t>. Hít thở sâu, đếm chậm rãi từ 1 đến 10</a:t>
            </a:r>
          </a:p>
        </p:txBody>
      </p:sp>
      <p:pic>
        <p:nvPicPr>
          <p:cNvPr id="9" name="Picture 27">
            <a:extLst>
              <a:ext uri="{FF2B5EF4-FFF2-40B4-BE49-F238E27FC236}">
                <a16:creationId xmlns:a16="http://schemas.microsoft.com/office/drawing/2014/main" id="{14AC2021-C7FB-B041-C572-663D13D648F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193162" y="3620132"/>
            <a:ext cx="3075975" cy="3237868"/>
          </a:xfrm>
          <a:prstGeom prst="rect">
            <a:avLst/>
          </a:prstGeom>
        </p:spPr>
      </p:pic>
    </p:spTree>
    <p:extLst>
      <p:ext uri="{BB962C8B-B14F-4D97-AF65-F5344CB8AC3E}">
        <p14:creationId xmlns:p14="http://schemas.microsoft.com/office/powerpoint/2010/main" val="11737045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8"/>
                                        </p:tgtEl>
                                        <p:attrNameLst>
                                          <p:attrName>fillcolor</p:attrName>
                                        </p:attrNameLst>
                                      </p:cBhvr>
                                      <p:to>
                                        <a:srgbClr val="92D050"/>
                                      </p:to>
                                    </p:animClr>
                                    <p:set>
                                      <p:cBhvr>
                                        <p:cTn id="31" dur="2000" fill="hold"/>
                                        <p:tgtEl>
                                          <p:spTgt spid="8"/>
                                        </p:tgtEl>
                                        <p:attrNameLst>
                                          <p:attrName>fill.type</p:attrName>
                                        </p:attrNameLst>
                                      </p:cBhvr>
                                      <p:to>
                                        <p:strVal val="solid"/>
                                      </p:to>
                                    </p:set>
                                    <p:set>
                                      <p:cBhvr>
                                        <p:cTn id="32"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870155"/>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3"/>
          <a:srcRect/>
          <a:stretch>
            <a:fillRect/>
          </a:stretch>
        </p:blipFill>
        <p:spPr>
          <a:xfrm>
            <a:off x="6963612" y="1592826"/>
            <a:ext cx="1167665" cy="1306478"/>
          </a:xfrm>
          <a:prstGeom prst="rect">
            <a:avLst/>
          </a:prstGeom>
        </p:spPr>
      </p:pic>
    </p:spTree>
    <p:extLst>
      <p:ext uri="{BB962C8B-B14F-4D97-AF65-F5344CB8AC3E}">
        <p14:creationId xmlns:p14="http://schemas.microsoft.com/office/powerpoint/2010/main" val="19624186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20365 0.52431 " pathEditMode="relative" rAng="0" ptsTypes="AA">
                                      <p:cBhvr>
                                        <p:cTn id="6" dur="2000" fill="hold"/>
                                        <p:tgtEl>
                                          <p:spTgt spid="2"/>
                                        </p:tgtEl>
                                        <p:attrNameLst>
                                          <p:attrName>ppt_x</p:attrName>
                                          <p:attrName>ppt_y</p:attrName>
                                        </p:attrNameLst>
                                      </p:cBhvr>
                                      <p:rCtr x="10182" y="26204"/>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360477" y="1620740"/>
            <a:ext cx="37557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Cảm ơn các bạn đã giúp ếch tìm đường về nhà!</a:t>
            </a: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spTree>
    <p:extLst>
      <p:ext uri="{BB962C8B-B14F-4D97-AF65-F5344CB8AC3E}">
        <p14:creationId xmlns:p14="http://schemas.microsoft.com/office/powerpoint/2010/main" val="28415220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2" presetClass="emph" presetSubtype="0" fill="hold" grpId="1" nodeType="click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id="{A04D31FE-7D8E-0405-B015-A7BA36AE580F}"/>
              </a:ext>
            </a:extLst>
          </p:cNvPr>
          <p:cNvPicPr>
            <a:picLocks noChangeAspect="1"/>
          </p:cNvPicPr>
          <p:nvPr/>
        </p:nvPicPr>
        <p:blipFill>
          <a:blip r:embed="rId2" cstate="print">
            <a:alphaModFix amt="84000"/>
            <a:extLst>
              <a:ext uri="{28A0092B-C50C-407E-A947-70E740481C1C}">
                <a14:useLocalDpi xmlns:a14="http://schemas.microsoft.com/office/drawing/2010/main" val="0"/>
              </a:ext>
            </a:extLst>
          </a:blip>
          <a:stretch>
            <a:fillRect/>
          </a:stretch>
        </p:blipFill>
        <p:spPr>
          <a:xfrm>
            <a:off x="790127" y="-16896"/>
            <a:ext cx="9592737" cy="5142271"/>
          </a:xfrm>
          <a:prstGeom prst="rect">
            <a:avLst/>
          </a:prstGeom>
        </p:spPr>
      </p:pic>
      <p:sp>
        <p:nvSpPr>
          <p:cNvPr id="2" name="TextBox 1">
            <a:extLst>
              <a:ext uri="{FF2B5EF4-FFF2-40B4-BE49-F238E27FC236}">
                <a16:creationId xmlns:a16="http://schemas.microsoft.com/office/drawing/2014/main" id="{7C5AB3DE-6D6B-5CC5-D308-DE6E05619B9B}"/>
              </a:ext>
            </a:extLst>
          </p:cNvPr>
          <p:cNvSpPr txBox="1"/>
          <p:nvPr/>
        </p:nvSpPr>
        <p:spPr>
          <a:xfrm>
            <a:off x="2490876" y="1533834"/>
            <a:ext cx="6987421"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8800">
                <a:solidFill>
                  <a:srgbClr val="FF0000"/>
                </a:solidFill>
                <a:latin typeface="SVN-Kitten" pitchFamily="50" charset="0"/>
              </a:rPr>
              <a:t>Xin chào và hẹn gặp lại!</a:t>
            </a:r>
            <a:endParaRPr kumimoji="0" lang="en-US" sz="8800" b="0" i="0" u="none" strike="noStrike" kern="1200" cap="none" spc="0" normalizeH="0" baseline="0" noProof="0">
              <a:ln>
                <a:noFill/>
              </a:ln>
              <a:solidFill>
                <a:srgbClr val="FF0000"/>
              </a:solidFill>
              <a:effectLst/>
              <a:uLnTx/>
              <a:uFillTx/>
              <a:latin typeface="SVN-Kitten" pitchFamily="50" charset="0"/>
              <a:ea typeface="+mn-ea"/>
              <a:cs typeface="+mn-cs"/>
            </a:endParaRPr>
          </a:p>
        </p:txBody>
      </p:sp>
      <p:pic>
        <p:nvPicPr>
          <p:cNvPr id="5" name="Picture 12">
            <a:extLst>
              <a:ext uri="{FF2B5EF4-FFF2-40B4-BE49-F238E27FC236}">
                <a16:creationId xmlns:a16="http://schemas.microsoft.com/office/drawing/2014/main" id="{8A3E26D2-872A-F87C-3CE8-B5E40ADB7292}"/>
              </a:ext>
            </a:extLst>
          </p:cNvPr>
          <p:cNvPicPr>
            <a:picLocks noChangeAspect="1"/>
          </p:cNvPicPr>
          <p:nvPr/>
        </p:nvPicPr>
        <p:blipFill>
          <a:blip r:embed="rId3"/>
          <a:srcRect/>
          <a:stretch>
            <a:fillRect/>
          </a:stretch>
        </p:blipFill>
        <p:spPr>
          <a:xfrm>
            <a:off x="8003097" y="1875997"/>
            <a:ext cx="4369448" cy="5470357"/>
          </a:xfrm>
          <a:prstGeom prst="rect">
            <a:avLst/>
          </a:prstGeom>
        </p:spPr>
      </p:pic>
      <p:pic>
        <p:nvPicPr>
          <p:cNvPr id="10" name="Picture 15">
            <a:extLst>
              <a:ext uri="{FF2B5EF4-FFF2-40B4-BE49-F238E27FC236}">
                <a16:creationId xmlns:a16="http://schemas.microsoft.com/office/drawing/2014/main" id="{B84526B5-1853-EF74-35D4-DAD1BC04B6F3}"/>
              </a:ext>
            </a:extLst>
          </p:cNvPr>
          <p:cNvPicPr>
            <a:picLocks noChangeAspect="1"/>
          </p:cNvPicPr>
          <p:nvPr/>
        </p:nvPicPr>
        <p:blipFill>
          <a:blip r:embed="rId4"/>
          <a:srcRect/>
          <a:stretch>
            <a:fillRect/>
          </a:stretch>
        </p:blipFill>
        <p:spPr>
          <a:xfrm>
            <a:off x="710340" y="5494352"/>
            <a:ext cx="1114463" cy="1363648"/>
          </a:xfrm>
          <a:prstGeom prst="rect">
            <a:avLst/>
          </a:prstGeom>
        </p:spPr>
      </p:pic>
    </p:spTree>
    <p:extLst>
      <p:ext uri="{BB962C8B-B14F-4D97-AF65-F5344CB8AC3E}">
        <p14:creationId xmlns:p14="http://schemas.microsoft.com/office/powerpoint/2010/main" val="2175509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hlinkClick r:id="rId3" action="ppaction://hlinksldjump"/>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5</a:t>
            </a:r>
          </a:p>
        </p:txBody>
      </p:sp>
      <p:sp>
        <p:nvSpPr>
          <p:cNvPr id="10" name="Oval 9">
            <a:extLst>
              <a:ext uri="{FF2B5EF4-FFF2-40B4-BE49-F238E27FC236}">
                <a16:creationId xmlns:a16="http://schemas.microsoft.com/office/drawing/2014/main" id="{E798630F-6336-26A4-20AB-A841A9803F93}"/>
              </a:ext>
            </a:extLst>
          </p:cNvPr>
          <p:cNvSpPr/>
          <p:nvPr/>
        </p:nvSpPr>
        <p:spPr>
          <a:xfrm>
            <a:off x="8323006" y="388374"/>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6</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7</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SVN-Poky's" panose="020B0606040200020203" pitchFamily="34" charset="0"/>
              </a:rPr>
              <a:t>8</a:t>
            </a:r>
          </a:p>
        </p:txBody>
      </p:sp>
      <p:pic>
        <p:nvPicPr>
          <p:cNvPr id="13" name="Picture 14">
            <a:extLst>
              <a:ext uri="{FF2B5EF4-FFF2-40B4-BE49-F238E27FC236}">
                <a16:creationId xmlns:a16="http://schemas.microsoft.com/office/drawing/2014/main" id="{59068257-52FC-6B5C-9767-650B5DE16D78}"/>
              </a:ext>
            </a:extLst>
          </p:cNvPr>
          <p:cNvPicPr>
            <a:picLocks noChangeAspect="1"/>
          </p:cNvPicPr>
          <p:nvPr/>
        </p:nvPicPr>
        <p:blipFill>
          <a:blip r:embed="rId4"/>
          <a:srcRect/>
          <a:stretch>
            <a:fillRect/>
          </a:stretch>
        </p:blipFill>
        <p:spPr>
          <a:xfrm>
            <a:off x="1044775" y="-76961"/>
            <a:ext cx="1145262" cy="1281412"/>
          </a:xfrm>
          <a:prstGeom prst="rect">
            <a:avLst/>
          </a:prstGeom>
        </p:spPr>
      </p:pic>
    </p:spTree>
    <p:extLst>
      <p:ext uri="{BB962C8B-B14F-4D97-AF65-F5344CB8AC3E}">
        <p14:creationId xmlns:p14="http://schemas.microsoft.com/office/powerpoint/2010/main" val="2073493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4.07407E-6 L -0.00286 0.28449 " pathEditMode="relative" rAng="0" ptsTypes="AA">
                                      <p:cBhvr>
                                        <p:cTn id="6" dur="2000" fill="hold"/>
                                        <p:tgtEl>
                                          <p:spTgt spid="13"/>
                                        </p:tgtEl>
                                        <p:attrNameLst>
                                          <p:attrName>ppt_x</p:attrName>
                                          <p:attrName>ppt_y</p:attrName>
                                        </p:attrNameLst>
                                      </p:cBhvr>
                                      <p:rCtr x="-143" y="14213"/>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799693" y="1636362"/>
            <a:ext cx="3215148" cy="1446550"/>
          </a:xfrm>
          <a:prstGeom prst="rect">
            <a:avLst/>
          </a:prstGeom>
          <a:noFill/>
        </p:spPr>
        <p:txBody>
          <a:bodyPr wrap="square" rtlCol="0">
            <a:spAutoFit/>
          </a:bodyPr>
          <a:lstStyle/>
          <a:p>
            <a:pPr algn="ctr"/>
            <a:r>
              <a:rPr lang="en-US" sz="8800">
                <a:latin typeface="UTM Duepuntozero" panose="02040603050506020204" pitchFamily="18" charset="0"/>
              </a:rPr>
              <a:t>Chặng 1</a:t>
            </a:r>
          </a:p>
        </p:txBody>
      </p:sp>
      <p:sp>
        <p:nvSpPr>
          <p:cNvPr id="4" name="TextBox 3">
            <a:extLst>
              <a:ext uri="{FF2B5EF4-FFF2-40B4-BE49-F238E27FC236}">
                <a16:creationId xmlns:a16="http://schemas.microsoft.com/office/drawing/2014/main" id="{0E9169DE-8970-3891-8560-5C12A6FA7362}"/>
              </a:ext>
            </a:extLst>
          </p:cNvPr>
          <p:cNvSpPr txBox="1"/>
          <p:nvPr/>
        </p:nvSpPr>
        <p:spPr>
          <a:xfrm>
            <a:off x="1259113" y="2919703"/>
            <a:ext cx="4296307" cy="1938992"/>
          </a:xfrm>
          <a:prstGeom prst="rect">
            <a:avLst/>
          </a:prstGeom>
          <a:noFill/>
        </p:spPr>
        <p:txBody>
          <a:bodyPr wrap="square" rtlCol="0">
            <a:spAutoFit/>
          </a:bodyPr>
          <a:lstStyle/>
          <a:p>
            <a:pPr algn="ctr"/>
            <a:r>
              <a:rPr lang="en-US" sz="4000" b="1">
                <a:solidFill>
                  <a:srgbClr val="FF0000"/>
                </a:solidFill>
              </a:rPr>
              <a:t>Các nhóm chỉ ra các ý kiến này đúng hay sai?</a:t>
            </a:r>
            <a:endParaRPr lang="en-US" sz="4000" b="1" dirty="0" err="1">
              <a:solidFill>
                <a:srgbClr val="FF0000"/>
              </a:solidFill>
            </a:endParaRP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spTree>
    <p:extLst>
      <p:ext uri="{BB962C8B-B14F-4D97-AF65-F5344CB8AC3E}">
        <p14:creationId xmlns:p14="http://schemas.microsoft.com/office/powerpoint/2010/main" val="1141051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0" name="Picture 9" descr="A picture containing silhouette&#10;&#10;Description automatically generated">
            <a:extLst>
              <a:ext uri="{FF2B5EF4-FFF2-40B4-BE49-F238E27FC236}">
                <a16:creationId xmlns:a16="http://schemas.microsoft.com/office/drawing/2014/main" id="{64C0559F-F599-8B95-E5CA-070EC8BBE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65112">
            <a:off x="-973695" y="-2381996"/>
            <a:ext cx="4848606" cy="6858000"/>
          </a:xfrm>
          <a:prstGeom prst="rect">
            <a:avLst/>
          </a:prstGeom>
        </p:spPr>
      </p:pic>
      <p:pic>
        <p:nvPicPr>
          <p:cNvPr id="11" name="Picture 10" descr="A picture containing silhouette&#10;&#10;Description automatically generated">
            <a:extLst>
              <a:ext uri="{FF2B5EF4-FFF2-40B4-BE49-F238E27FC236}">
                <a16:creationId xmlns:a16="http://schemas.microsoft.com/office/drawing/2014/main" id="{561DA6D4-09E4-D73B-4797-A20B0C85CB6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49686" y="-1321728"/>
            <a:ext cx="3127736" cy="4423955"/>
          </a:xfrm>
          <a:prstGeom prst="rect">
            <a:avLst/>
          </a:prstGeom>
        </p:spPr>
      </p:pic>
      <p:pic>
        <p:nvPicPr>
          <p:cNvPr id="12" name="Picture 11" descr="A picture containing silhouette&#10;&#10;Description automatically generated">
            <a:extLst>
              <a:ext uri="{FF2B5EF4-FFF2-40B4-BE49-F238E27FC236}">
                <a16:creationId xmlns:a16="http://schemas.microsoft.com/office/drawing/2014/main" id="{AEA3BAD9-A490-5417-354B-542EB2857FA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223118">
            <a:off x="4972985" y="-1321728"/>
            <a:ext cx="2981651" cy="4217328"/>
          </a:xfrm>
          <a:prstGeom prst="rect">
            <a:avLst/>
          </a:prstGeom>
        </p:spPr>
      </p:pic>
      <p:sp>
        <p:nvSpPr>
          <p:cNvPr id="13" name="Rectangle: Diagonal Corners Rounded 12">
            <a:extLst>
              <a:ext uri="{FF2B5EF4-FFF2-40B4-BE49-F238E27FC236}">
                <a16:creationId xmlns:a16="http://schemas.microsoft.com/office/drawing/2014/main" id="{CF0BE4D2-E463-AC41-E73B-769BF8863E8D}"/>
              </a:ext>
            </a:extLst>
          </p:cNvPr>
          <p:cNvSpPr/>
          <p:nvPr/>
        </p:nvSpPr>
        <p:spPr>
          <a:xfrm>
            <a:off x="214744" y="1150515"/>
            <a:ext cx="4671786" cy="1839273"/>
          </a:xfrm>
          <a:custGeom>
            <a:avLst/>
            <a:gdLst>
              <a:gd name="connsiteX0" fmla="*/ 306552 w 4671786"/>
              <a:gd name="connsiteY0" fmla="*/ 0 h 1839273"/>
              <a:gd name="connsiteX1" fmla="*/ 808554 w 4671786"/>
              <a:gd name="connsiteY1" fmla="*/ 0 h 1839273"/>
              <a:gd name="connsiteX2" fmla="*/ 1397861 w 4671786"/>
              <a:gd name="connsiteY2" fmla="*/ 0 h 1839273"/>
              <a:gd name="connsiteX3" fmla="*/ 1899862 w 4671786"/>
              <a:gd name="connsiteY3" fmla="*/ 0 h 1839273"/>
              <a:gd name="connsiteX4" fmla="*/ 2445517 w 4671786"/>
              <a:gd name="connsiteY4" fmla="*/ 0 h 1839273"/>
              <a:gd name="connsiteX5" fmla="*/ 3078476 w 4671786"/>
              <a:gd name="connsiteY5" fmla="*/ 0 h 1839273"/>
              <a:gd name="connsiteX6" fmla="*/ 3536825 w 4671786"/>
              <a:gd name="connsiteY6" fmla="*/ 0 h 1839273"/>
              <a:gd name="connsiteX7" fmla="*/ 3951522 w 4671786"/>
              <a:gd name="connsiteY7" fmla="*/ 0 h 1839273"/>
              <a:gd name="connsiteX8" fmla="*/ 4671786 w 4671786"/>
              <a:gd name="connsiteY8" fmla="*/ 0 h 1839273"/>
              <a:gd name="connsiteX9" fmla="*/ 4671786 w 4671786"/>
              <a:gd name="connsiteY9" fmla="*/ 0 h 1839273"/>
              <a:gd name="connsiteX10" fmla="*/ 4671786 w 4671786"/>
              <a:gd name="connsiteY10" fmla="*/ 526234 h 1839273"/>
              <a:gd name="connsiteX11" fmla="*/ 4671786 w 4671786"/>
              <a:gd name="connsiteY11" fmla="*/ 1052468 h 1839273"/>
              <a:gd name="connsiteX12" fmla="*/ 4671786 w 4671786"/>
              <a:gd name="connsiteY12" fmla="*/ 1532721 h 1839273"/>
              <a:gd name="connsiteX13" fmla="*/ 4365234 w 4671786"/>
              <a:gd name="connsiteY13" fmla="*/ 1839273 h 1839273"/>
              <a:gd name="connsiteX14" fmla="*/ 3950537 w 4671786"/>
              <a:gd name="connsiteY14" fmla="*/ 1839273 h 1839273"/>
              <a:gd name="connsiteX15" fmla="*/ 3317578 w 4671786"/>
              <a:gd name="connsiteY15" fmla="*/ 1839273 h 1839273"/>
              <a:gd name="connsiteX16" fmla="*/ 2728271 w 4671786"/>
              <a:gd name="connsiteY16" fmla="*/ 1839273 h 1839273"/>
              <a:gd name="connsiteX17" fmla="*/ 2182617 w 4671786"/>
              <a:gd name="connsiteY17" fmla="*/ 1839273 h 1839273"/>
              <a:gd name="connsiteX18" fmla="*/ 1636963 w 4671786"/>
              <a:gd name="connsiteY18" fmla="*/ 1839273 h 1839273"/>
              <a:gd name="connsiteX19" fmla="*/ 1134961 w 4671786"/>
              <a:gd name="connsiteY19" fmla="*/ 1839273 h 1839273"/>
              <a:gd name="connsiteX20" fmla="*/ 589307 w 4671786"/>
              <a:gd name="connsiteY20" fmla="*/ 1839273 h 1839273"/>
              <a:gd name="connsiteX21" fmla="*/ 0 w 4671786"/>
              <a:gd name="connsiteY21" fmla="*/ 1839273 h 1839273"/>
              <a:gd name="connsiteX22" fmla="*/ 0 w 4671786"/>
              <a:gd name="connsiteY22" fmla="*/ 1839273 h 1839273"/>
              <a:gd name="connsiteX23" fmla="*/ 0 w 4671786"/>
              <a:gd name="connsiteY23" fmla="*/ 1374348 h 1839273"/>
              <a:gd name="connsiteX24" fmla="*/ 0 w 4671786"/>
              <a:gd name="connsiteY24" fmla="*/ 832786 h 1839273"/>
              <a:gd name="connsiteX25" fmla="*/ 0 w 4671786"/>
              <a:gd name="connsiteY25" fmla="*/ 306552 h 1839273"/>
              <a:gd name="connsiteX26" fmla="*/ 306552 w 4671786"/>
              <a:gd name="connsiteY26" fmla="*/ 0 h 183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671786" h="1839273" fill="none" extrusionOk="0">
                <a:moveTo>
                  <a:pt x="306552" y="0"/>
                </a:moveTo>
                <a:cubicBezTo>
                  <a:pt x="426753" y="-43746"/>
                  <a:pt x="563793" y="52346"/>
                  <a:pt x="808554" y="0"/>
                </a:cubicBezTo>
                <a:cubicBezTo>
                  <a:pt x="1053315" y="-52346"/>
                  <a:pt x="1272632" y="62274"/>
                  <a:pt x="1397861" y="0"/>
                </a:cubicBezTo>
                <a:cubicBezTo>
                  <a:pt x="1523090" y="-62274"/>
                  <a:pt x="1673298" y="48296"/>
                  <a:pt x="1899862" y="0"/>
                </a:cubicBezTo>
                <a:cubicBezTo>
                  <a:pt x="2126426" y="-48296"/>
                  <a:pt x="2202556" y="24688"/>
                  <a:pt x="2445517" y="0"/>
                </a:cubicBezTo>
                <a:cubicBezTo>
                  <a:pt x="2688479" y="-24688"/>
                  <a:pt x="2824047" y="58732"/>
                  <a:pt x="3078476" y="0"/>
                </a:cubicBezTo>
                <a:cubicBezTo>
                  <a:pt x="3332905" y="-58732"/>
                  <a:pt x="3323976" y="28801"/>
                  <a:pt x="3536825" y="0"/>
                </a:cubicBezTo>
                <a:cubicBezTo>
                  <a:pt x="3749674" y="-28801"/>
                  <a:pt x="3810436" y="2544"/>
                  <a:pt x="3951522" y="0"/>
                </a:cubicBezTo>
                <a:cubicBezTo>
                  <a:pt x="4092608" y="-2544"/>
                  <a:pt x="4479973" y="30591"/>
                  <a:pt x="4671786" y="0"/>
                </a:cubicBezTo>
                <a:lnTo>
                  <a:pt x="4671786" y="0"/>
                </a:lnTo>
                <a:cubicBezTo>
                  <a:pt x="4726267" y="127993"/>
                  <a:pt x="4617582" y="284884"/>
                  <a:pt x="4671786" y="526234"/>
                </a:cubicBezTo>
                <a:cubicBezTo>
                  <a:pt x="4725990" y="767584"/>
                  <a:pt x="4653420" y="882371"/>
                  <a:pt x="4671786" y="1052468"/>
                </a:cubicBezTo>
                <a:cubicBezTo>
                  <a:pt x="4690152" y="1222565"/>
                  <a:pt x="4643672" y="1309368"/>
                  <a:pt x="4671786" y="1532721"/>
                </a:cubicBezTo>
                <a:cubicBezTo>
                  <a:pt x="4629923" y="1707173"/>
                  <a:pt x="4504394" y="1804914"/>
                  <a:pt x="4365234" y="1839273"/>
                </a:cubicBezTo>
                <a:cubicBezTo>
                  <a:pt x="4267089" y="1865358"/>
                  <a:pt x="4156334" y="1801919"/>
                  <a:pt x="3950537" y="1839273"/>
                </a:cubicBezTo>
                <a:cubicBezTo>
                  <a:pt x="3744740" y="1876627"/>
                  <a:pt x="3464529" y="1807316"/>
                  <a:pt x="3317578" y="1839273"/>
                </a:cubicBezTo>
                <a:cubicBezTo>
                  <a:pt x="3170627" y="1871230"/>
                  <a:pt x="2968041" y="1769763"/>
                  <a:pt x="2728271" y="1839273"/>
                </a:cubicBezTo>
                <a:cubicBezTo>
                  <a:pt x="2488501" y="1908783"/>
                  <a:pt x="2392695" y="1800811"/>
                  <a:pt x="2182617" y="1839273"/>
                </a:cubicBezTo>
                <a:cubicBezTo>
                  <a:pt x="1972539" y="1877735"/>
                  <a:pt x="1880945" y="1815769"/>
                  <a:pt x="1636963" y="1839273"/>
                </a:cubicBezTo>
                <a:cubicBezTo>
                  <a:pt x="1392981" y="1862777"/>
                  <a:pt x="1385537" y="1792857"/>
                  <a:pt x="1134961" y="1839273"/>
                </a:cubicBezTo>
                <a:cubicBezTo>
                  <a:pt x="884385" y="1885689"/>
                  <a:pt x="853687" y="1811359"/>
                  <a:pt x="589307" y="1839273"/>
                </a:cubicBezTo>
                <a:cubicBezTo>
                  <a:pt x="324927" y="1867187"/>
                  <a:pt x="200746" y="1830621"/>
                  <a:pt x="0" y="1839273"/>
                </a:cubicBezTo>
                <a:lnTo>
                  <a:pt x="0" y="1839273"/>
                </a:lnTo>
                <a:cubicBezTo>
                  <a:pt x="-9727" y="1654775"/>
                  <a:pt x="24792" y="1582777"/>
                  <a:pt x="0" y="1374348"/>
                </a:cubicBezTo>
                <a:cubicBezTo>
                  <a:pt x="-24792" y="1165919"/>
                  <a:pt x="59987" y="1012188"/>
                  <a:pt x="0" y="832786"/>
                </a:cubicBezTo>
                <a:cubicBezTo>
                  <a:pt x="-59987" y="653384"/>
                  <a:pt x="25264" y="518295"/>
                  <a:pt x="0" y="306552"/>
                </a:cubicBezTo>
                <a:cubicBezTo>
                  <a:pt x="-24069" y="155307"/>
                  <a:pt x="132143" y="5438"/>
                  <a:pt x="306552" y="0"/>
                </a:cubicBezTo>
                <a:close/>
              </a:path>
              <a:path w="4671786" h="1839273" stroke="0" extrusionOk="0">
                <a:moveTo>
                  <a:pt x="306552" y="0"/>
                </a:moveTo>
                <a:cubicBezTo>
                  <a:pt x="548227" y="-19245"/>
                  <a:pt x="665936" y="18294"/>
                  <a:pt x="895859" y="0"/>
                </a:cubicBezTo>
                <a:cubicBezTo>
                  <a:pt x="1125782" y="-18294"/>
                  <a:pt x="1214672" y="37589"/>
                  <a:pt x="1310556" y="0"/>
                </a:cubicBezTo>
                <a:cubicBezTo>
                  <a:pt x="1406440" y="-37589"/>
                  <a:pt x="1653616" y="8783"/>
                  <a:pt x="1899862" y="0"/>
                </a:cubicBezTo>
                <a:cubicBezTo>
                  <a:pt x="2146108" y="-8783"/>
                  <a:pt x="2136412" y="42276"/>
                  <a:pt x="2358212" y="0"/>
                </a:cubicBezTo>
                <a:cubicBezTo>
                  <a:pt x="2580012" y="-42276"/>
                  <a:pt x="2662651" y="1341"/>
                  <a:pt x="2860214" y="0"/>
                </a:cubicBezTo>
                <a:cubicBezTo>
                  <a:pt x="3057777" y="-1341"/>
                  <a:pt x="3141057" y="6834"/>
                  <a:pt x="3274911" y="0"/>
                </a:cubicBezTo>
                <a:cubicBezTo>
                  <a:pt x="3408765" y="-6834"/>
                  <a:pt x="3681564" y="74030"/>
                  <a:pt x="3907870" y="0"/>
                </a:cubicBezTo>
                <a:cubicBezTo>
                  <a:pt x="4134176" y="-74030"/>
                  <a:pt x="4339979" y="11057"/>
                  <a:pt x="4671786" y="0"/>
                </a:cubicBezTo>
                <a:lnTo>
                  <a:pt x="4671786" y="0"/>
                </a:lnTo>
                <a:cubicBezTo>
                  <a:pt x="4680190" y="206320"/>
                  <a:pt x="4612086" y="405810"/>
                  <a:pt x="4671786" y="541561"/>
                </a:cubicBezTo>
                <a:cubicBezTo>
                  <a:pt x="4731486" y="677312"/>
                  <a:pt x="4625831" y="897584"/>
                  <a:pt x="4671786" y="1052468"/>
                </a:cubicBezTo>
                <a:cubicBezTo>
                  <a:pt x="4717741" y="1207352"/>
                  <a:pt x="4646503" y="1364104"/>
                  <a:pt x="4671786" y="1532721"/>
                </a:cubicBezTo>
                <a:cubicBezTo>
                  <a:pt x="4678319" y="1700688"/>
                  <a:pt x="4534515" y="1835250"/>
                  <a:pt x="4365234" y="1839273"/>
                </a:cubicBezTo>
                <a:cubicBezTo>
                  <a:pt x="4203776" y="1878826"/>
                  <a:pt x="4022939" y="1788694"/>
                  <a:pt x="3819580" y="1839273"/>
                </a:cubicBezTo>
                <a:cubicBezTo>
                  <a:pt x="3616221" y="1889852"/>
                  <a:pt x="3583147" y="1828973"/>
                  <a:pt x="3361230" y="1839273"/>
                </a:cubicBezTo>
                <a:cubicBezTo>
                  <a:pt x="3139313" y="1849573"/>
                  <a:pt x="3070508" y="1825254"/>
                  <a:pt x="2859228" y="1839273"/>
                </a:cubicBezTo>
                <a:cubicBezTo>
                  <a:pt x="2647948" y="1853292"/>
                  <a:pt x="2593766" y="1790124"/>
                  <a:pt x="2357226" y="1839273"/>
                </a:cubicBezTo>
                <a:cubicBezTo>
                  <a:pt x="2120686" y="1888422"/>
                  <a:pt x="1878550" y="1769218"/>
                  <a:pt x="1724267" y="1839273"/>
                </a:cubicBezTo>
                <a:cubicBezTo>
                  <a:pt x="1569984" y="1909328"/>
                  <a:pt x="1374928" y="1785469"/>
                  <a:pt x="1178613" y="1839273"/>
                </a:cubicBezTo>
                <a:cubicBezTo>
                  <a:pt x="982298" y="1893077"/>
                  <a:pt x="825227" y="1832670"/>
                  <a:pt x="676611" y="1839273"/>
                </a:cubicBezTo>
                <a:cubicBezTo>
                  <a:pt x="527995" y="1845876"/>
                  <a:pt x="334942" y="1780289"/>
                  <a:pt x="0" y="1839273"/>
                </a:cubicBezTo>
                <a:lnTo>
                  <a:pt x="0" y="1839273"/>
                </a:lnTo>
                <a:cubicBezTo>
                  <a:pt x="-47074" y="1634933"/>
                  <a:pt x="61115" y="1456158"/>
                  <a:pt x="0" y="1297712"/>
                </a:cubicBezTo>
                <a:cubicBezTo>
                  <a:pt x="-61115" y="1139266"/>
                  <a:pt x="5306" y="924729"/>
                  <a:pt x="0" y="771477"/>
                </a:cubicBezTo>
                <a:cubicBezTo>
                  <a:pt x="-5306" y="618226"/>
                  <a:pt x="39215" y="504492"/>
                  <a:pt x="0" y="306552"/>
                </a:cubicBezTo>
                <a:cubicBezTo>
                  <a:pt x="10422" y="139585"/>
                  <a:pt x="164553" y="41200"/>
                  <a:pt x="306552" y="0"/>
                </a:cubicBezTo>
                <a:close/>
              </a:path>
            </a:pathLst>
          </a:custGeom>
          <a:solidFill>
            <a:schemeClr val="bg1"/>
          </a:solidFill>
          <a:ln w="38100">
            <a:solidFill>
              <a:srgbClr val="002060"/>
            </a:solidFill>
            <a:prstDash val="dashDot"/>
            <a:extLst>
              <a:ext uri="{C807C97D-BFC1-408E-A445-0C87EB9F89A2}">
                <ask:lineSketchStyleProps xmlns:ask="http://schemas.microsoft.com/office/drawing/2018/sketchyshapes" sd="2772594660">
                  <a:prstGeom prst="round2Diag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rồi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không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cần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cố</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nữa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3" name="Rectangle: Diagonal Corners Rounded 2">
            <a:extLst>
              <a:ext uri="{FF2B5EF4-FFF2-40B4-BE49-F238E27FC236}">
                <a16:creationId xmlns:a16="http://schemas.microsoft.com/office/drawing/2014/main" id="{473D4758-785C-6012-9579-64D766AC0062}"/>
              </a:ext>
            </a:extLst>
          </p:cNvPr>
          <p:cNvSpPr/>
          <p:nvPr/>
        </p:nvSpPr>
        <p:spPr>
          <a:xfrm>
            <a:off x="83310" y="3656913"/>
            <a:ext cx="4934654" cy="2316689"/>
          </a:xfrm>
          <a:custGeom>
            <a:avLst/>
            <a:gdLst>
              <a:gd name="connsiteX0" fmla="*/ 386123 w 4934654"/>
              <a:gd name="connsiteY0" fmla="*/ 0 h 2316689"/>
              <a:gd name="connsiteX1" fmla="*/ 863719 w 4934654"/>
              <a:gd name="connsiteY1" fmla="*/ 0 h 2316689"/>
              <a:gd name="connsiteX2" fmla="*/ 1386800 w 4934654"/>
              <a:gd name="connsiteY2" fmla="*/ 0 h 2316689"/>
              <a:gd name="connsiteX3" fmla="*/ 1955366 w 4934654"/>
              <a:gd name="connsiteY3" fmla="*/ 0 h 2316689"/>
              <a:gd name="connsiteX4" fmla="*/ 2614903 w 4934654"/>
              <a:gd name="connsiteY4" fmla="*/ 0 h 2316689"/>
              <a:gd name="connsiteX5" fmla="*/ 3092499 w 4934654"/>
              <a:gd name="connsiteY5" fmla="*/ 0 h 2316689"/>
              <a:gd name="connsiteX6" fmla="*/ 3524609 w 4934654"/>
              <a:gd name="connsiteY6" fmla="*/ 0 h 2316689"/>
              <a:gd name="connsiteX7" fmla="*/ 3956720 w 4934654"/>
              <a:gd name="connsiteY7" fmla="*/ 0 h 2316689"/>
              <a:gd name="connsiteX8" fmla="*/ 4934654 w 4934654"/>
              <a:gd name="connsiteY8" fmla="*/ 0 h 2316689"/>
              <a:gd name="connsiteX9" fmla="*/ 4934654 w 4934654"/>
              <a:gd name="connsiteY9" fmla="*/ 0 h 2316689"/>
              <a:gd name="connsiteX10" fmla="*/ 4934654 w 4934654"/>
              <a:gd name="connsiteY10" fmla="*/ 482642 h 2316689"/>
              <a:gd name="connsiteX11" fmla="*/ 4934654 w 4934654"/>
              <a:gd name="connsiteY11" fmla="*/ 965283 h 2316689"/>
              <a:gd name="connsiteX12" fmla="*/ 4934654 w 4934654"/>
              <a:gd name="connsiteY12" fmla="*/ 1409313 h 2316689"/>
              <a:gd name="connsiteX13" fmla="*/ 4934654 w 4934654"/>
              <a:gd name="connsiteY13" fmla="*/ 1930566 h 2316689"/>
              <a:gd name="connsiteX14" fmla="*/ 4548531 w 4934654"/>
              <a:gd name="connsiteY14" fmla="*/ 2316689 h 2316689"/>
              <a:gd name="connsiteX15" fmla="*/ 4116421 w 4934654"/>
              <a:gd name="connsiteY15" fmla="*/ 2316689 h 2316689"/>
              <a:gd name="connsiteX16" fmla="*/ 3547854 w 4934654"/>
              <a:gd name="connsiteY16" fmla="*/ 2316689 h 2316689"/>
              <a:gd name="connsiteX17" fmla="*/ 2979288 w 4934654"/>
              <a:gd name="connsiteY17" fmla="*/ 2316689 h 2316689"/>
              <a:gd name="connsiteX18" fmla="*/ 2456207 w 4934654"/>
              <a:gd name="connsiteY18" fmla="*/ 2316689 h 2316689"/>
              <a:gd name="connsiteX19" fmla="*/ 1887640 w 4934654"/>
              <a:gd name="connsiteY19" fmla="*/ 2316689 h 2316689"/>
              <a:gd name="connsiteX20" fmla="*/ 1319074 w 4934654"/>
              <a:gd name="connsiteY20" fmla="*/ 2316689 h 2316689"/>
              <a:gd name="connsiteX21" fmla="*/ 886964 w 4934654"/>
              <a:gd name="connsiteY21" fmla="*/ 2316689 h 2316689"/>
              <a:gd name="connsiteX22" fmla="*/ 0 w 4934654"/>
              <a:gd name="connsiteY22" fmla="*/ 2316689 h 2316689"/>
              <a:gd name="connsiteX23" fmla="*/ 0 w 4934654"/>
              <a:gd name="connsiteY23" fmla="*/ 2316689 h 2316689"/>
              <a:gd name="connsiteX24" fmla="*/ 0 w 4934654"/>
              <a:gd name="connsiteY24" fmla="*/ 1814742 h 2316689"/>
              <a:gd name="connsiteX25" fmla="*/ 0 w 4934654"/>
              <a:gd name="connsiteY25" fmla="*/ 1351406 h 2316689"/>
              <a:gd name="connsiteX26" fmla="*/ 0 w 4934654"/>
              <a:gd name="connsiteY26" fmla="*/ 926681 h 2316689"/>
              <a:gd name="connsiteX27" fmla="*/ 0 w 4934654"/>
              <a:gd name="connsiteY27" fmla="*/ 386123 h 2316689"/>
              <a:gd name="connsiteX28" fmla="*/ 386123 w 4934654"/>
              <a:gd name="connsiteY28" fmla="*/ 0 h 23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934654" h="2316689" fill="none" extrusionOk="0">
                <a:moveTo>
                  <a:pt x="386123" y="0"/>
                </a:moveTo>
                <a:cubicBezTo>
                  <a:pt x="482927" y="-54096"/>
                  <a:pt x="724141" y="51683"/>
                  <a:pt x="863719" y="0"/>
                </a:cubicBezTo>
                <a:cubicBezTo>
                  <a:pt x="1003297" y="-51683"/>
                  <a:pt x="1269510" y="2024"/>
                  <a:pt x="1386800" y="0"/>
                </a:cubicBezTo>
                <a:cubicBezTo>
                  <a:pt x="1504090" y="-2024"/>
                  <a:pt x="1729080" y="8755"/>
                  <a:pt x="1955366" y="0"/>
                </a:cubicBezTo>
                <a:cubicBezTo>
                  <a:pt x="2181652" y="-8755"/>
                  <a:pt x="2306411" y="70459"/>
                  <a:pt x="2614903" y="0"/>
                </a:cubicBezTo>
                <a:cubicBezTo>
                  <a:pt x="2923395" y="-70459"/>
                  <a:pt x="2905676" y="35309"/>
                  <a:pt x="3092499" y="0"/>
                </a:cubicBezTo>
                <a:cubicBezTo>
                  <a:pt x="3279322" y="-35309"/>
                  <a:pt x="3360756" y="35763"/>
                  <a:pt x="3524609" y="0"/>
                </a:cubicBezTo>
                <a:cubicBezTo>
                  <a:pt x="3688462" y="-35763"/>
                  <a:pt x="3839458" y="342"/>
                  <a:pt x="3956720" y="0"/>
                </a:cubicBezTo>
                <a:cubicBezTo>
                  <a:pt x="4073982" y="-342"/>
                  <a:pt x="4623751" y="41444"/>
                  <a:pt x="4934654" y="0"/>
                </a:cubicBezTo>
                <a:lnTo>
                  <a:pt x="4934654" y="0"/>
                </a:lnTo>
                <a:cubicBezTo>
                  <a:pt x="4947355" y="109894"/>
                  <a:pt x="4901405" y="243729"/>
                  <a:pt x="4934654" y="482642"/>
                </a:cubicBezTo>
                <a:cubicBezTo>
                  <a:pt x="4967903" y="721555"/>
                  <a:pt x="4910566" y="863152"/>
                  <a:pt x="4934654" y="965283"/>
                </a:cubicBezTo>
                <a:cubicBezTo>
                  <a:pt x="4958742" y="1067414"/>
                  <a:pt x="4913827" y="1265563"/>
                  <a:pt x="4934654" y="1409313"/>
                </a:cubicBezTo>
                <a:cubicBezTo>
                  <a:pt x="4955481" y="1553063"/>
                  <a:pt x="4930811" y="1758425"/>
                  <a:pt x="4934654" y="1930566"/>
                </a:cubicBezTo>
                <a:cubicBezTo>
                  <a:pt x="4951244" y="2197373"/>
                  <a:pt x="4729106" y="2356246"/>
                  <a:pt x="4548531" y="2316689"/>
                </a:cubicBezTo>
                <a:cubicBezTo>
                  <a:pt x="4362073" y="2342474"/>
                  <a:pt x="4236075" y="2292338"/>
                  <a:pt x="4116421" y="2316689"/>
                </a:cubicBezTo>
                <a:cubicBezTo>
                  <a:pt x="3996767" y="2341040"/>
                  <a:pt x="3821619" y="2291194"/>
                  <a:pt x="3547854" y="2316689"/>
                </a:cubicBezTo>
                <a:cubicBezTo>
                  <a:pt x="3274089" y="2342184"/>
                  <a:pt x="3231933" y="2289044"/>
                  <a:pt x="2979288" y="2316689"/>
                </a:cubicBezTo>
                <a:cubicBezTo>
                  <a:pt x="2726643" y="2344334"/>
                  <a:pt x="2710073" y="2304271"/>
                  <a:pt x="2456207" y="2316689"/>
                </a:cubicBezTo>
                <a:cubicBezTo>
                  <a:pt x="2202341" y="2329107"/>
                  <a:pt x="2121534" y="2257096"/>
                  <a:pt x="1887640" y="2316689"/>
                </a:cubicBezTo>
                <a:cubicBezTo>
                  <a:pt x="1653746" y="2376282"/>
                  <a:pt x="1449880" y="2298241"/>
                  <a:pt x="1319074" y="2316689"/>
                </a:cubicBezTo>
                <a:cubicBezTo>
                  <a:pt x="1188268" y="2335137"/>
                  <a:pt x="997809" y="2296024"/>
                  <a:pt x="886964" y="2316689"/>
                </a:cubicBezTo>
                <a:cubicBezTo>
                  <a:pt x="776119" y="2337354"/>
                  <a:pt x="428636" y="2311920"/>
                  <a:pt x="0" y="2316689"/>
                </a:cubicBezTo>
                <a:lnTo>
                  <a:pt x="0" y="2316689"/>
                </a:lnTo>
                <a:cubicBezTo>
                  <a:pt x="-28481" y="2194939"/>
                  <a:pt x="11785" y="1987306"/>
                  <a:pt x="0" y="1814742"/>
                </a:cubicBezTo>
                <a:cubicBezTo>
                  <a:pt x="-11785" y="1642178"/>
                  <a:pt x="9670" y="1501876"/>
                  <a:pt x="0" y="1351406"/>
                </a:cubicBezTo>
                <a:cubicBezTo>
                  <a:pt x="-9670" y="1200936"/>
                  <a:pt x="39927" y="1062786"/>
                  <a:pt x="0" y="926681"/>
                </a:cubicBezTo>
                <a:cubicBezTo>
                  <a:pt x="-39927" y="790576"/>
                  <a:pt x="28064" y="636645"/>
                  <a:pt x="0" y="386123"/>
                </a:cubicBezTo>
                <a:cubicBezTo>
                  <a:pt x="-770" y="201241"/>
                  <a:pt x="181384" y="-22783"/>
                  <a:pt x="386123" y="0"/>
                </a:cubicBezTo>
                <a:close/>
              </a:path>
              <a:path w="4934654" h="2316689" stroke="0" extrusionOk="0">
                <a:moveTo>
                  <a:pt x="386123" y="0"/>
                </a:moveTo>
                <a:cubicBezTo>
                  <a:pt x="584607" y="-32799"/>
                  <a:pt x="718506" y="4678"/>
                  <a:pt x="1000175" y="0"/>
                </a:cubicBezTo>
                <a:cubicBezTo>
                  <a:pt x="1281844" y="-4678"/>
                  <a:pt x="1308597" y="2086"/>
                  <a:pt x="1432285" y="0"/>
                </a:cubicBezTo>
                <a:cubicBezTo>
                  <a:pt x="1555973" y="-2086"/>
                  <a:pt x="1744779" y="8370"/>
                  <a:pt x="2046337" y="0"/>
                </a:cubicBezTo>
                <a:cubicBezTo>
                  <a:pt x="2347895" y="-8370"/>
                  <a:pt x="2299295" y="35004"/>
                  <a:pt x="2523933" y="0"/>
                </a:cubicBezTo>
                <a:cubicBezTo>
                  <a:pt x="2748571" y="-35004"/>
                  <a:pt x="2896181" y="13132"/>
                  <a:pt x="3047014" y="0"/>
                </a:cubicBezTo>
                <a:cubicBezTo>
                  <a:pt x="3197847" y="-13132"/>
                  <a:pt x="3358760" y="18074"/>
                  <a:pt x="3479124" y="0"/>
                </a:cubicBezTo>
                <a:cubicBezTo>
                  <a:pt x="3599488" y="-18074"/>
                  <a:pt x="4000629" y="39553"/>
                  <a:pt x="4138661" y="0"/>
                </a:cubicBezTo>
                <a:cubicBezTo>
                  <a:pt x="4276693" y="-39553"/>
                  <a:pt x="4577421" y="72120"/>
                  <a:pt x="4934654" y="0"/>
                </a:cubicBezTo>
                <a:lnTo>
                  <a:pt x="4934654" y="0"/>
                </a:lnTo>
                <a:cubicBezTo>
                  <a:pt x="4939664" y="125010"/>
                  <a:pt x="4901713" y="279881"/>
                  <a:pt x="4934654" y="521253"/>
                </a:cubicBezTo>
                <a:cubicBezTo>
                  <a:pt x="4967595" y="762625"/>
                  <a:pt x="4926177" y="800177"/>
                  <a:pt x="4934654" y="1003894"/>
                </a:cubicBezTo>
                <a:cubicBezTo>
                  <a:pt x="4943131" y="1207611"/>
                  <a:pt x="4916910" y="1710998"/>
                  <a:pt x="4934654" y="1930566"/>
                </a:cubicBezTo>
                <a:cubicBezTo>
                  <a:pt x="4983049" y="2133910"/>
                  <a:pt x="4761527" y="2271615"/>
                  <a:pt x="4548531" y="2316689"/>
                </a:cubicBezTo>
                <a:cubicBezTo>
                  <a:pt x="4369234" y="2370343"/>
                  <a:pt x="4129173" y="2314235"/>
                  <a:pt x="3979965" y="2316689"/>
                </a:cubicBezTo>
                <a:cubicBezTo>
                  <a:pt x="3830757" y="2319143"/>
                  <a:pt x="3703213" y="2288933"/>
                  <a:pt x="3502369" y="2316689"/>
                </a:cubicBezTo>
                <a:cubicBezTo>
                  <a:pt x="3301525" y="2344445"/>
                  <a:pt x="3152058" y="2310360"/>
                  <a:pt x="2979288" y="2316689"/>
                </a:cubicBezTo>
                <a:cubicBezTo>
                  <a:pt x="2806518" y="2323018"/>
                  <a:pt x="2613144" y="2309644"/>
                  <a:pt x="2456207" y="2316689"/>
                </a:cubicBezTo>
                <a:cubicBezTo>
                  <a:pt x="2299270" y="2323734"/>
                  <a:pt x="1999567" y="2305254"/>
                  <a:pt x="1796670" y="2316689"/>
                </a:cubicBezTo>
                <a:cubicBezTo>
                  <a:pt x="1593773" y="2328124"/>
                  <a:pt x="1362725" y="2305155"/>
                  <a:pt x="1228103" y="2316689"/>
                </a:cubicBezTo>
                <a:cubicBezTo>
                  <a:pt x="1093481" y="2328223"/>
                  <a:pt x="893610" y="2277555"/>
                  <a:pt x="705022" y="2316689"/>
                </a:cubicBezTo>
                <a:cubicBezTo>
                  <a:pt x="516434" y="2355823"/>
                  <a:pt x="272212" y="2257203"/>
                  <a:pt x="0" y="2316689"/>
                </a:cubicBezTo>
                <a:lnTo>
                  <a:pt x="0" y="2316689"/>
                </a:lnTo>
                <a:cubicBezTo>
                  <a:pt x="-20973" y="2174969"/>
                  <a:pt x="14980" y="2024122"/>
                  <a:pt x="0" y="1795436"/>
                </a:cubicBezTo>
                <a:cubicBezTo>
                  <a:pt x="-14980" y="1566750"/>
                  <a:pt x="58365" y="1429526"/>
                  <a:pt x="0" y="1293489"/>
                </a:cubicBezTo>
                <a:cubicBezTo>
                  <a:pt x="-58365" y="1157452"/>
                  <a:pt x="30008" y="1019507"/>
                  <a:pt x="0" y="868765"/>
                </a:cubicBezTo>
                <a:cubicBezTo>
                  <a:pt x="-30008" y="718023"/>
                  <a:pt x="34428" y="512168"/>
                  <a:pt x="0" y="386123"/>
                </a:cubicBezTo>
                <a:cubicBezTo>
                  <a:pt x="-22080" y="227640"/>
                  <a:pt x="218704" y="-5463"/>
                  <a:pt x="386123" y="0"/>
                </a:cubicBezTo>
                <a:close/>
              </a:path>
            </a:pathLst>
          </a:custGeom>
          <a:solidFill>
            <a:schemeClr val="bg1"/>
          </a:solidFill>
          <a:ln w="38100">
            <a:solidFill>
              <a:srgbClr val="002060"/>
            </a:solidFill>
            <a:prstDash val="dashDot"/>
            <a:extLst>
              <a:ext uri="{C807C97D-BFC1-408E-A445-0C87EB9F89A2}">
                <ask:lineSketchStyleProps xmlns:ask="http://schemas.microsoft.com/office/drawing/2018/sketchyshapes" sd="2772594660">
                  <a:prstGeom prst="round2Diag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Nếu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nói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khác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họ</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chê</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 name="Rectangle: Diagonal Corners Rounded 3">
            <a:extLst>
              <a:ext uri="{FF2B5EF4-FFF2-40B4-BE49-F238E27FC236}">
                <a16:creationId xmlns:a16="http://schemas.microsoft.com/office/drawing/2014/main" id="{B001D269-0DDF-9D15-B75D-658D417CB394}"/>
              </a:ext>
            </a:extLst>
          </p:cNvPr>
          <p:cNvSpPr/>
          <p:nvPr/>
        </p:nvSpPr>
        <p:spPr>
          <a:xfrm>
            <a:off x="5802134" y="766281"/>
            <a:ext cx="5743208" cy="2603790"/>
          </a:xfrm>
          <a:custGeom>
            <a:avLst/>
            <a:gdLst>
              <a:gd name="connsiteX0" fmla="*/ 433974 w 5743208"/>
              <a:gd name="connsiteY0" fmla="*/ 0 h 2603790"/>
              <a:gd name="connsiteX1" fmla="*/ 864612 w 5743208"/>
              <a:gd name="connsiteY1" fmla="*/ 0 h 2603790"/>
              <a:gd name="connsiteX2" fmla="*/ 1348342 w 5743208"/>
              <a:gd name="connsiteY2" fmla="*/ 0 h 2603790"/>
              <a:gd name="connsiteX3" fmla="*/ 1778980 w 5743208"/>
              <a:gd name="connsiteY3" fmla="*/ 0 h 2603790"/>
              <a:gd name="connsiteX4" fmla="*/ 2209618 w 5743208"/>
              <a:gd name="connsiteY4" fmla="*/ 0 h 2603790"/>
              <a:gd name="connsiteX5" fmla="*/ 2852625 w 5743208"/>
              <a:gd name="connsiteY5" fmla="*/ 0 h 2603790"/>
              <a:gd name="connsiteX6" fmla="*/ 3442540 w 5743208"/>
              <a:gd name="connsiteY6" fmla="*/ 0 h 2603790"/>
              <a:gd name="connsiteX7" fmla="*/ 3873178 w 5743208"/>
              <a:gd name="connsiteY7" fmla="*/ 0 h 2603790"/>
              <a:gd name="connsiteX8" fmla="*/ 4516185 w 5743208"/>
              <a:gd name="connsiteY8" fmla="*/ 0 h 2603790"/>
              <a:gd name="connsiteX9" fmla="*/ 5106100 w 5743208"/>
              <a:gd name="connsiteY9" fmla="*/ 0 h 2603790"/>
              <a:gd name="connsiteX10" fmla="*/ 5743208 w 5743208"/>
              <a:gd name="connsiteY10" fmla="*/ 0 h 2603790"/>
              <a:gd name="connsiteX11" fmla="*/ 5743208 w 5743208"/>
              <a:gd name="connsiteY11" fmla="*/ 0 h 2603790"/>
              <a:gd name="connsiteX12" fmla="*/ 5743208 w 5743208"/>
              <a:gd name="connsiteY12" fmla="*/ 542454 h 2603790"/>
              <a:gd name="connsiteX13" fmla="*/ 5743208 w 5743208"/>
              <a:gd name="connsiteY13" fmla="*/ 1106606 h 2603790"/>
              <a:gd name="connsiteX14" fmla="*/ 5743208 w 5743208"/>
              <a:gd name="connsiteY14" fmla="*/ 1649060 h 2603790"/>
              <a:gd name="connsiteX15" fmla="*/ 5743208 w 5743208"/>
              <a:gd name="connsiteY15" fmla="*/ 2169816 h 2603790"/>
              <a:gd name="connsiteX16" fmla="*/ 5309234 w 5743208"/>
              <a:gd name="connsiteY16" fmla="*/ 2603790 h 2603790"/>
              <a:gd name="connsiteX17" fmla="*/ 4878596 w 5743208"/>
              <a:gd name="connsiteY17" fmla="*/ 2603790 h 2603790"/>
              <a:gd name="connsiteX18" fmla="*/ 4447958 w 5743208"/>
              <a:gd name="connsiteY18" fmla="*/ 2603790 h 2603790"/>
              <a:gd name="connsiteX19" fmla="*/ 3964228 w 5743208"/>
              <a:gd name="connsiteY19" fmla="*/ 2603790 h 2603790"/>
              <a:gd name="connsiteX20" fmla="*/ 3321221 w 5743208"/>
              <a:gd name="connsiteY20" fmla="*/ 2603790 h 2603790"/>
              <a:gd name="connsiteX21" fmla="*/ 2784398 w 5743208"/>
              <a:gd name="connsiteY21" fmla="*/ 2603790 h 2603790"/>
              <a:gd name="connsiteX22" fmla="*/ 2300668 w 5743208"/>
              <a:gd name="connsiteY22" fmla="*/ 2603790 h 2603790"/>
              <a:gd name="connsiteX23" fmla="*/ 1657661 w 5743208"/>
              <a:gd name="connsiteY23" fmla="*/ 2603790 h 2603790"/>
              <a:gd name="connsiteX24" fmla="*/ 1173931 w 5743208"/>
              <a:gd name="connsiteY24" fmla="*/ 2603790 h 2603790"/>
              <a:gd name="connsiteX25" fmla="*/ 690200 w 5743208"/>
              <a:gd name="connsiteY25" fmla="*/ 2603790 h 2603790"/>
              <a:gd name="connsiteX26" fmla="*/ 0 w 5743208"/>
              <a:gd name="connsiteY26" fmla="*/ 2603790 h 2603790"/>
              <a:gd name="connsiteX27" fmla="*/ 0 w 5743208"/>
              <a:gd name="connsiteY27" fmla="*/ 2603790 h 2603790"/>
              <a:gd name="connsiteX28" fmla="*/ 0 w 5743208"/>
              <a:gd name="connsiteY28" fmla="*/ 2104732 h 2603790"/>
              <a:gd name="connsiteX29" fmla="*/ 0 w 5743208"/>
              <a:gd name="connsiteY29" fmla="*/ 1540580 h 2603790"/>
              <a:gd name="connsiteX30" fmla="*/ 0 w 5743208"/>
              <a:gd name="connsiteY30" fmla="*/ 976428 h 2603790"/>
              <a:gd name="connsiteX31" fmla="*/ 0 w 5743208"/>
              <a:gd name="connsiteY31" fmla="*/ 433974 h 2603790"/>
              <a:gd name="connsiteX32" fmla="*/ 433974 w 5743208"/>
              <a:gd name="connsiteY32" fmla="*/ 0 h 260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43208" h="2603790" fill="none" extrusionOk="0">
                <a:moveTo>
                  <a:pt x="433974" y="0"/>
                </a:moveTo>
                <a:cubicBezTo>
                  <a:pt x="583075" y="-50620"/>
                  <a:pt x="698007" y="18827"/>
                  <a:pt x="864612" y="0"/>
                </a:cubicBezTo>
                <a:cubicBezTo>
                  <a:pt x="1031217" y="-18827"/>
                  <a:pt x="1251465" y="7062"/>
                  <a:pt x="1348342" y="0"/>
                </a:cubicBezTo>
                <a:cubicBezTo>
                  <a:pt x="1445219" y="-7062"/>
                  <a:pt x="1664990" y="48896"/>
                  <a:pt x="1778980" y="0"/>
                </a:cubicBezTo>
                <a:cubicBezTo>
                  <a:pt x="1892970" y="-48896"/>
                  <a:pt x="2111835" y="8470"/>
                  <a:pt x="2209618" y="0"/>
                </a:cubicBezTo>
                <a:cubicBezTo>
                  <a:pt x="2307401" y="-8470"/>
                  <a:pt x="2638337" y="55544"/>
                  <a:pt x="2852625" y="0"/>
                </a:cubicBezTo>
                <a:cubicBezTo>
                  <a:pt x="3066913" y="-55544"/>
                  <a:pt x="3239630" y="47833"/>
                  <a:pt x="3442540" y="0"/>
                </a:cubicBezTo>
                <a:cubicBezTo>
                  <a:pt x="3645450" y="-47833"/>
                  <a:pt x="3756015" y="49982"/>
                  <a:pt x="3873178" y="0"/>
                </a:cubicBezTo>
                <a:cubicBezTo>
                  <a:pt x="3990341" y="-49982"/>
                  <a:pt x="4225076" y="34492"/>
                  <a:pt x="4516185" y="0"/>
                </a:cubicBezTo>
                <a:cubicBezTo>
                  <a:pt x="4807294" y="-34492"/>
                  <a:pt x="4936878" y="33795"/>
                  <a:pt x="5106100" y="0"/>
                </a:cubicBezTo>
                <a:cubicBezTo>
                  <a:pt x="5275322" y="-33795"/>
                  <a:pt x="5550055" y="47687"/>
                  <a:pt x="5743208" y="0"/>
                </a:cubicBezTo>
                <a:lnTo>
                  <a:pt x="5743208" y="0"/>
                </a:lnTo>
                <a:cubicBezTo>
                  <a:pt x="5777781" y="238940"/>
                  <a:pt x="5717642" y="420426"/>
                  <a:pt x="5743208" y="542454"/>
                </a:cubicBezTo>
                <a:cubicBezTo>
                  <a:pt x="5768774" y="664482"/>
                  <a:pt x="5691452" y="885062"/>
                  <a:pt x="5743208" y="1106606"/>
                </a:cubicBezTo>
                <a:cubicBezTo>
                  <a:pt x="5794964" y="1328150"/>
                  <a:pt x="5716942" y="1443868"/>
                  <a:pt x="5743208" y="1649060"/>
                </a:cubicBezTo>
                <a:cubicBezTo>
                  <a:pt x="5769474" y="1854252"/>
                  <a:pt x="5702209" y="1948699"/>
                  <a:pt x="5743208" y="2169816"/>
                </a:cubicBezTo>
                <a:cubicBezTo>
                  <a:pt x="5777893" y="2411785"/>
                  <a:pt x="5548991" y="2610728"/>
                  <a:pt x="5309234" y="2603790"/>
                </a:cubicBezTo>
                <a:cubicBezTo>
                  <a:pt x="5179614" y="2637972"/>
                  <a:pt x="4967111" y="2568357"/>
                  <a:pt x="4878596" y="2603790"/>
                </a:cubicBezTo>
                <a:cubicBezTo>
                  <a:pt x="4790081" y="2639223"/>
                  <a:pt x="4649623" y="2567699"/>
                  <a:pt x="4447958" y="2603790"/>
                </a:cubicBezTo>
                <a:cubicBezTo>
                  <a:pt x="4246293" y="2639881"/>
                  <a:pt x="4076002" y="2590469"/>
                  <a:pt x="3964228" y="2603790"/>
                </a:cubicBezTo>
                <a:cubicBezTo>
                  <a:pt x="3852454" y="2617111"/>
                  <a:pt x="3638061" y="2546980"/>
                  <a:pt x="3321221" y="2603790"/>
                </a:cubicBezTo>
                <a:cubicBezTo>
                  <a:pt x="3004381" y="2660600"/>
                  <a:pt x="3010284" y="2603390"/>
                  <a:pt x="2784398" y="2603790"/>
                </a:cubicBezTo>
                <a:cubicBezTo>
                  <a:pt x="2558512" y="2604190"/>
                  <a:pt x="2515345" y="2547229"/>
                  <a:pt x="2300668" y="2603790"/>
                </a:cubicBezTo>
                <a:cubicBezTo>
                  <a:pt x="2085991" y="2660351"/>
                  <a:pt x="1931228" y="2570580"/>
                  <a:pt x="1657661" y="2603790"/>
                </a:cubicBezTo>
                <a:cubicBezTo>
                  <a:pt x="1384094" y="2637000"/>
                  <a:pt x="1381475" y="2590211"/>
                  <a:pt x="1173931" y="2603790"/>
                </a:cubicBezTo>
                <a:cubicBezTo>
                  <a:pt x="966387" y="2617369"/>
                  <a:pt x="885111" y="2548023"/>
                  <a:pt x="690200" y="2603790"/>
                </a:cubicBezTo>
                <a:cubicBezTo>
                  <a:pt x="495289" y="2659557"/>
                  <a:pt x="319208" y="2523402"/>
                  <a:pt x="0" y="2603790"/>
                </a:cubicBezTo>
                <a:lnTo>
                  <a:pt x="0" y="2603790"/>
                </a:lnTo>
                <a:cubicBezTo>
                  <a:pt x="-2689" y="2370546"/>
                  <a:pt x="56808" y="2352305"/>
                  <a:pt x="0" y="2104732"/>
                </a:cubicBezTo>
                <a:cubicBezTo>
                  <a:pt x="-56808" y="1857159"/>
                  <a:pt x="11251" y="1697584"/>
                  <a:pt x="0" y="1540580"/>
                </a:cubicBezTo>
                <a:cubicBezTo>
                  <a:pt x="-11251" y="1383576"/>
                  <a:pt x="31314" y="1173070"/>
                  <a:pt x="0" y="976428"/>
                </a:cubicBezTo>
                <a:cubicBezTo>
                  <a:pt x="-31314" y="779786"/>
                  <a:pt x="36174" y="576421"/>
                  <a:pt x="0" y="433974"/>
                </a:cubicBezTo>
                <a:cubicBezTo>
                  <a:pt x="-46698" y="220690"/>
                  <a:pt x="199044" y="-35988"/>
                  <a:pt x="433974" y="0"/>
                </a:cubicBezTo>
                <a:close/>
              </a:path>
              <a:path w="5743208" h="2603790" stroke="0" extrusionOk="0">
                <a:moveTo>
                  <a:pt x="433974" y="0"/>
                </a:moveTo>
                <a:cubicBezTo>
                  <a:pt x="625190" y="-12175"/>
                  <a:pt x="848551" y="18310"/>
                  <a:pt x="1076981" y="0"/>
                </a:cubicBezTo>
                <a:cubicBezTo>
                  <a:pt x="1305411" y="-18310"/>
                  <a:pt x="1353957" y="38918"/>
                  <a:pt x="1507619" y="0"/>
                </a:cubicBezTo>
                <a:cubicBezTo>
                  <a:pt x="1661281" y="-38918"/>
                  <a:pt x="1906200" y="43470"/>
                  <a:pt x="2150626" y="0"/>
                </a:cubicBezTo>
                <a:cubicBezTo>
                  <a:pt x="2395052" y="-43470"/>
                  <a:pt x="2533716" y="32741"/>
                  <a:pt x="2634357" y="0"/>
                </a:cubicBezTo>
                <a:cubicBezTo>
                  <a:pt x="2734998" y="-32741"/>
                  <a:pt x="2964931" y="15221"/>
                  <a:pt x="3171179" y="0"/>
                </a:cubicBezTo>
                <a:cubicBezTo>
                  <a:pt x="3377427" y="-15221"/>
                  <a:pt x="3419538" y="18718"/>
                  <a:pt x="3601817" y="0"/>
                </a:cubicBezTo>
                <a:cubicBezTo>
                  <a:pt x="3784096" y="-18718"/>
                  <a:pt x="4019272" y="36905"/>
                  <a:pt x="4297917" y="0"/>
                </a:cubicBezTo>
                <a:cubicBezTo>
                  <a:pt x="4576562" y="-36905"/>
                  <a:pt x="4602773" y="33481"/>
                  <a:pt x="4887831" y="0"/>
                </a:cubicBezTo>
                <a:cubicBezTo>
                  <a:pt x="5172889" y="-33481"/>
                  <a:pt x="5360710" y="26294"/>
                  <a:pt x="5743208" y="0"/>
                </a:cubicBezTo>
                <a:lnTo>
                  <a:pt x="5743208" y="0"/>
                </a:lnTo>
                <a:cubicBezTo>
                  <a:pt x="5750064" y="189279"/>
                  <a:pt x="5725341" y="286677"/>
                  <a:pt x="5743208" y="477360"/>
                </a:cubicBezTo>
                <a:cubicBezTo>
                  <a:pt x="5761075" y="668043"/>
                  <a:pt x="5689218" y="852558"/>
                  <a:pt x="5743208" y="1063210"/>
                </a:cubicBezTo>
                <a:cubicBezTo>
                  <a:pt x="5797198" y="1273862"/>
                  <a:pt x="5736984" y="1387520"/>
                  <a:pt x="5743208" y="1627362"/>
                </a:cubicBezTo>
                <a:cubicBezTo>
                  <a:pt x="5749432" y="1867204"/>
                  <a:pt x="5732205" y="1968990"/>
                  <a:pt x="5743208" y="2169816"/>
                </a:cubicBezTo>
                <a:cubicBezTo>
                  <a:pt x="5750830" y="2410258"/>
                  <a:pt x="5544283" y="2570874"/>
                  <a:pt x="5309234" y="2603790"/>
                </a:cubicBezTo>
                <a:cubicBezTo>
                  <a:pt x="5210706" y="2607176"/>
                  <a:pt x="5007219" y="2554002"/>
                  <a:pt x="4878596" y="2603790"/>
                </a:cubicBezTo>
                <a:cubicBezTo>
                  <a:pt x="4749973" y="2653578"/>
                  <a:pt x="4569040" y="2566540"/>
                  <a:pt x="4341774" y="2603790"/>
                </a:cubicBezTo>
                <a:cubicBezTo>
                  <a:pt x="4114508" y="2641040"/>
                  <a:pt x="3810314" y="2587656"/>
                  <a:pt x="3645674" y="2603790"/>
                </a:cubicBezTo>
                <a:cubicBezTo>
                  <a:pt x="3481034" y="2619924"/>
                  <a:pt x="3310325" y="2568659"/>
                  <a:pt x="3055759" y="2603790"/>
                </a:cubicBezTo>
                <a:cubicBezTo>
                  <a:pt x="2801193" y="2638921"/>
                  <a:pt x="2675954" y="2553308"/>
                  <a:pt x="2518937" y="2603790"/>
                </a:cubicBezTo>
                <a:cubicBezTo>
                  <a:pt x="2361920" y="2654272"/>
                  <a:pt x="2248138" y="2579090"/>
                  <a:pt x="1982114" y="2603790"/>
                </a:cubicBezTo>
                <a:cubicBezTo>
                  <a:pt x="1716090" y="2628490"/>
                  <a:pt x="1608172" y="2586831"/>
                  <a:pt x="1286014" y="2603790"/>
                </a:cubicBezTo>
                <a:cubicBezTo>
                  <a:pt x="963856" y="2620749"/>
                  <a:pt x="904493" y="2591892"/>
                  <a:pt x="589915" y="2603790"/>
                </a:cubicBezTo>
                <a:cubicBezTo>
                  <a:pt x="275337" y="2615688"/>
                  <a:pt x="257336" y="2566937"/>
                  <a:pt x="0" y="2603790"/>
                </a:cubicBezTo>
                <a:lnTo>
                  <a:pt x="0" y="2603790"/>
                </a:lnTo>
                <a:cubicBezTo>
                  <a:pt x="-11445" y="2355637"/>
                  <a:pt x="59845" y="2286102"/>
                  <a:pt x="0" y="2104732"/>
                </a:cubicBezTo>
                <a:cubicBezTo>
                  <a:pt x="-59845" y="1923362"/>
                  <a:pt x="42201" y="1753665"/>
                  <a:pt x="0" y="1540580"/>
                </a:cubicBezTo>
                <a:cubicBezTo>
                  <a:pt x="-42201" y="1327495"/>
                  <a:pt x="12184" y="1277810"/>
                  <a:pt x="0" y="1063221"/>
                </a:cubicBezTo>
                <a:cubicBezTo>
                  <a:pt x="-12184" y="848632"/>
                  <a:pt x="952" y="587046"/>
                  <a:pt x="0" y="433974"/>
                </a:cubicBezTo>
                <a:cubicBezTo>
                  <a:pt x="-35402" y="151402"/>
                  <a:pt x="126425" y="1928"/>
                  <a:pt x="433974" y="0"/>
                </a:cubicBezTo>
                <a:close/>
              </a:path>
            </a:pathLst>
          </a:custGeom>
          <a:solidFill>
            <a:schemeClr val="bg1"/>
          </a:solidFill>
          <a:ln w="38100">
            <a:solidFill>
              <a:srgbClr val="002060"/>
            </a:solidFill>
            <a:prstDash val="dashDot"/>
            <a:extLst>
              <a:ext uri="{C807C97D-BFC1-408E-A445-0C87EB9F89A2}">
                <ask:lineSketchStyleProps xmlns:ask="http://schemas.microsoft.com/office/drawing/2018/sketchyshapes" sd="2772594660">
                  <a:prstGeom prst="round2Diag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những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xung</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quanh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biết</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thân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Rectangle: Diagonal Corners Rounded 5">
            <a:extLst>
              <a:ext uri="{FF2B5EF4-FFF2-40B4-BE49-F238E27FC236}">
                <a16:creationId xmlns:a16="http://schemas.microsoft.com/office/drawing/2014/main" id="{CCE218BE-5402-7621-CED9-770DE9006D34}"/>
              </a:ext>
            </a:extLst>
          </p:cNvPr>
          <p:cNvSpPr/>
          <p:nvPr/>
        </p:nvSpPr>
        <p:spPr>
          <a:xfrm>
            <a:off x="5582124" y="3901766"/>
            <a:ext cx="6091273" cy="1839273"/>
          </a:xfrm>
          <a:custGeom>
            <a:avLst/>
            <a:gdLst>
              <a:gd name="connsiteX0" fmla="*/ 306552 w 6091273"/>
              <a:gd name="connsiteY0" fmla="*/ 0 h 1839273"/>
              <a:gd name="connsiteX1" fmla="*/ 711482 w 6091273"/>
              <a:gd name="connsiteY1" fmla="*/ 0 h 1839273"/>
              <a:gd name="connsiteX2" fmla="*/ 1174260 w 6091273"/>
              <a:gd name="connsiteY2" fmla="*/ 0 h 1839273"/>
              <a:gd name="connsiteX3" fmla="*/ 1579191 w 6091273"/>
              <a:gd name="connsiteY3" fmla="*/ 0 h 1839273"/>
              <a:gd name="connsiteX4" fmla="*/ 1984121 w 6091273"/>
              <a:gd name="connsiteY4" fmla="*/ 0 h 1839273"/>
              <a:gd name="connsiteX5" fmla="*/ 2620440 w 6091273"/>
              <a:gd name="connsiteY5" fmla="*/ 0 h 1839273"/>
              <a:gd name="connsiteX6" fmla="*/ 3198913 w 6091273"/>
              <a:gd name="connsiteY6" fmla="*/ 0 h 1839273"/>
              <a:gd name="connsiteX7" fmla="*/ 3603843 w 6091273"/>
              <a:gd name="connsiteY7" fmla="*/ 0 h 1839273"/>
              <a:gd name="connsiteX8" fmla="*/ 4240162 w 6091273"/>
              <a:gd name="connsiteY8" fmla="*/ 0 h 1839273"/>
              <a:gd name="connsiteX9" fmla="*/ 4818634 w 6091273"/>
              <a:gd name="connsiteY9" fmla="*/ 0 h 1839273"/>
              <a:gd name="connsiteX10" fmla="*/ 5223565 w 6091273"/>
              <a:gd name="connsiteY10" fmla="*/ 0 h 1839273"/>
              <a:gd name="connsiteX11" fmla="*/ 6091273 w 6091273"/>
              <a:gd name="connsiteY11" fmla="*/ 0 h 1839273"/>
              <a:gd name="connsiteX12" fmla="*/ 6091273 w 6091273"/>
              <a:gd name="connsiteY12" fmla="*/ 0 h 1839273"/>
              <a:gd name="connsiteX13" fmla="*/ 6091273 w 6091273"/>
              <a:gd name="connsiteY13" fmla="*/ 464925 h 1839273"/>
              <a:gd name="connsiteX14" fmla="*/ 6091273 w 6091273"/>
              <a:gd name="connsiteY14" fmla="*/ 975832 h 1839273"/>
              <a:gd name="connsiteX15" fmla="*/ 6091273 w 6091273"/>
              <a:gd name="connsiteY15" fmla="*/ 1532721 h 1839273"/>
              <a:gd name="connsiteX16" fmla="*/ 5784721 w 6091273"/>
              <a:gd name="connsiteY16" fmla="*/ 1839273 h 1839273"/>
              <a:gd name="connsiteX17" fmla="*/ 5379791 w 6091273"/>
              <a:gd name="connsiteY17" fmla="*/ 1839273 h 1839273"/>
              <a:gd name="connsiteX18" fmla="*/ 4974860 w 6091273"/>
              <a:gd name="connsiteY18" fmla="*/ 1839273 h 1839273"/>
              <a:gd name="connsiteX19" fmla="*/ 4512082 w 6091273"/>
              <a:gd name="connsiteY19" fmla="*/ 1839273 h 1839273"/>
              <a:gd name="connsiteX20" fmla="*/ 3875763 w 6091273"/>
              <a:gd name="connsiteY20" fmla="*/ 1839273 h 1839273"/>
              <a:gd name="connsiteX21" fmla="*/ 3355138 w 6091273"/>
              <a:gd name="connsiteY21" fmla="*/ 1839273 h 1839273"/>
              <a:gd name="connsiteX22" fmla="*/ 2892361 w 6091273"/>
              <a:gd name="connsiteY22" fmla="*/ 1839273 h 1839273"/>
              <a:gd name="connsiteX23" fmla="*/ 2256041 w 6091273"/>
              <a:gd name="connsiteY23" fmla="*/ 1839273 h 1839273"/>
              <a:gd name="connsiteX24" fmla="*/ 1793264 w 6091273"/>
              <a:gd name="connsiteY24" fmla="*/ 1839273 h 1839273"/>
              <a:gd name="connsiteX25" fmla="*/ 1330486 w 6091273"/>
              <a:gd name="connsiteY25" fmla="*/ 1839273 h 1839273"/>
              <a:gd name="connsiteX26" fmla="*/ 636319 w 6091273"/>
              <a:gd name="connsiteY26" fmla="*/ 1839273 h 1839273"/>
              <a:gd name="connsiteX27" fmla="*/ 0 w 6091273"/>
              <a:gd name="connsiteY27" fmla="*/ 1839273 h 1839273"/>
              <a:gd name="connsiteX28" fmla="*/ 0 w 6091273"/>
              <a:gd name="connsiteY28" fmla="*/ 1839273 h 1839273"/>
              <a:gd name="connsiteX29" fmla="*/ 0 w 6091273"/>
              <a:gd name="connsiteY29" fmla="*/ 1328366 h 1839273"/>
              <a:gd name="connsiteX30" fmla="*/ 0 w 6091273"/>
              <a:gd name="connsiteY30" fmla="*/ 802132 h 1839273"/>
              <a:gd name="connsiteX31" fmla="*/ 0 w 6091273"/>
              <a:gd name="connsiteY31" fmla="*/ 306552 h 1839273"/>
              <a:gd name="connsiteX32" fmla="*/ 306552 w 6091273"/>
              <a:gd name="connsiteY32" fmla="*/ 0 h 1839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91273" h="1839273" fill="none" extrusionOk="0">
                <a:moveTo>
                  <a:pt x="306552" y="0"/>
                </a:moveTo>
                <a:cubicBezTo>
                  <a:pt x="397460" y="-13163"/>
                  <a:pt x="578385" y="44850"/>
                  <a:pt x="711482" y="0"/>
                </a:cubicBezTo>
                <a:cubicBezTo>
                  <a:pt x="844579" y="-44850"/>
                  <a:pt x="1006561" y="38012"/>
                  <a:pt x="1174260" y="0"/>
                </a:cubicBezTo>
                <a:cubicBezTo>
                  <a:pt x="1341959" y="-38012"/>
                  <a:pt x="1450491" y="26014"/>
                  <a:pt x="1579191" y="0"/>
                </a:cubicBezTo>
                <a:cubicBezTo>
                  <a:pt x="1707891" y="-26014"/>
                  <a:pt x="1898394" y="1466"/>
                  <a:pt x="1984121" y="0"/>
                </a:cubicBezTo>
                <a:cubicBezTo>
                  <a:pt x="2069848" y="-1466"/>
                  <a:pt x="2352593" y="53723"/>
                  <a:pt x="2620440" y="0"/>
                </a:cubicBezTo>
                <a:cubicBezTo>
                  <a:pt x="2888287" y="-53723"/>
                  <a:pt x="2944518" y="42321"/>
                  <a:pt x="3198913" y="0"/>
                </a:cubicBezTo>
                <a:cubicBezTo>
                  <a:pt x="3453308" y="-42321"/>
                  <a:pt x="3465404" y="1462"/>
                  <a:pt x="3603843" y="0"/>
                </a:cubicBezTo>
                <a:cubicBezTo>
                  <a:pt x="3742282" y="-1462"/>
                  <a:pt x="4104996" y="67299"/>
                  <a:pt x="4240162" y="0"/>
                </a:cubicBezTo>
                <a:cubicBezTo>
                  <a:pt x="4375328" y="-67299"/>
                  <a:pt x="4699482" y="12818"/>
                  <a:pt x="4818634" y="0"/>
                </a:cubicBezTo>
                <a:cubicBezTo>
                  <a:pt x="4937786" y="-12818"/>
                  <a:pt x="5107460" y="46822"/>
                  <a:pt x="5223565" y="0"/>
                </a:cubicBezTo>
                <a:cubicBezTo>
                  <a:pt x="5339670" y="-46822"/>
                  <a:pt x="5725918" y="47867"/>
                  <a:pt x="6091273" y="0"/>
                </a:cubicBezTo>
                <a:lnTo>
                  <a:pt x="6091273" y="0"/>
                </a:lnTo>
                <a:cubicBezTo>
                  <a:pt x="6139248" y="154705"/>
                  <a:pt x="6057825" y="304551"/>
                  <a:pt x="6091273" y="464925"/>
                </a:cubicBezTo>
                <a:cubicBezTo>
                  <a:pt x="6124721" y="625299"/>
                  <a:pt x="6048702" y="748927"/>
                  <a:pt x="6091273" y="975832"/>
                </a:cubicBezTo>
                <a:cubicBezTo>
                  <a:pt x="6133844" y="1202737"/>
                  <a:pt x="6064785" y="1255367"/>
                  <a:pt x="6091273" y="1532721"/>
                </a:cubicBezTo>
                <a:cubicBezTo>
                  <a:pt x="6126246" y="1704336"/>
                  <a:pt x="5954118" y="1847356"/>
                  <a:pt x="5784721" y="1839273"/>
                </a:cubicBezTo>
                <a:cubicBezTo>
                  <a:pt x="5612787" y="1859377"/>
                  <a:pt x="5493062" y="1805871"/>
                  <a:pt x="5379791" y="1839273"/>
                </a:cubicBezTo>
                <a:cubicBezTo>
                  <a:pt x="5266520" y="1872675"/>
                  <a:pt x="5117460" y="1818814"/>
                  <a:pt x="4974860" y="1839273"/>
                </a:cubicBezTo>
                <a:cubicBezTo>
                  <a:pt x="4832260" y="1859732"/>
                  <a:pt x="4687550" y="1823405"/>
                  <a:pt x="4512082" y="1839273"/>
                </a:cubicBezTo>
                <a:cubicBezTo>
                  <a:pt x="4336614" y="1855141"/>
                  <a:pt x="4127365" y="1835461"/>
                  <a:pt x="3875763" y="1839273"/>
                </a:cubicBezTo>
                <a:cubicBezTo>
                  <a:pt x="3624161" y="1843085"/>
                  <a:pt x="3588151" y="1820995"/>
                  <a:pt x="3355138" y="1839273"/>
                </a:cubicBezTo>
                <a:cubicBezTo>
                  <a:pt x="3122125" y="1857551"/>
                  <a:pt x="3085177" y="1825063"/>
                  <a:pt x="2892361" y="1839273"/>
                </a:cubicBezTo>
                <a:cubicBezTo>
                  <a:pt x="2699545" y="1853483"/>
                  <a:pt x="2495795" y="1791606"/>
                  <a:pt x="2256041" y="1839273"/>
                </a:cubicBezTo>
                <a:cubicBezTo>
                  <a:pt x="2016287" y="1886940"/>
                  <a:pt x="1963038" y="1807861"/>
                  <a:pt x="1793264" y="1839273"/>
                </a:cubicBezTo>
                <a:cubicBezTo>
                  <a:pt x="1623490" y="1870685"/>
                  <a:pt x="1463268" y="1807444"/>
                  <a:pt x="1330486" y="1839273"/>
                </a:cubicBezTo>
                <a:cubicBezTo>
                  <a:pt x="1197704" y="1871102"/>
                  <a:pt x="855481" y="1787037"/>
                  <a:pt x="636319" y="1839273"/>
                </a:cubicBezTo>
                <a:cubicBezTo>
                  <a:pt x="417157" y="1891509"/>
                  <a:pt x="259736" y="1799067"/>
                  <a:pt x="0" y="1839273"/>
                </a:cubicBezTo>
                <a:lnTo>
                  <a:pt x="0" y="1839273"/>
                </a:lnTo>
                <a:cubicBezTo>
                  <a:pt x="-33827" y="1644811"/>
                  <a:pt x="47844" y="1461804"/>
                  <a:pt x="0" y="1328366"/>
                </a:cubicBezTo>
                <a:cubicBezTo>
                  <a:pt x="-47844" y="1194928"/>
                  <a:pt x="45264" y="998323"/>
                  <a:pt x="0" y="802132"/>
                </a:cubicBezTo>
                <a:cubicBezTo>
                  <a:pt x="-45264" y="605941"/>
                  <a:pt x="45917" y="451111"/>
                  <a:pt x="0" y="306552"/>
                </a:cubicBezTo>
                <a:cubicBezTo>
                  <a:pt x="-22762" y="150113"/>
                  <a:pt x="142743" y="-41662"/>
                  <a:pt x="306552" y="0"/>
                </a:cubicBezTo>
                <a:close/>
              </a:path>
              <a:path w="6091273" h="1839273" stroke="0" extrusionOk="0">
                <a:moveTo>
                  <a:pt x="306552" y="0"/>
                </a:moveTo>
                <a:cubicBezTo>
                  <a:pt x="621765" y="-33777"/>
                  <a:pt x="706077" y="3822"/>
                  <a:pt x="942871" y="0"/>
                </a:cubicBezTo>
                <a:cubicBezTo>
                  <a:pt x="1179665" y="-3822"/>
                  <a:pt x="1188649" y="41380"/>
                  <a:pt x="1347802" y="0"/>
                </a:cubicBezTo>
                <a:cubicBezTo>
                  <a:pt x="1506955" y="-41380"/>
                  <a:pt x="1695837" y="32946"/>
                  <a:pt x="1984121" y="0"/>
                </a:cubicBezTo>
                <a:cubicBezTo>
                  <a:pt x="2272405" y="-32946"/>
                  <a:pt x="2281633" y="11507"/>
                  <a:pt x="2446899" y="0"/>
                </a:cubicBezTo>
                <a:cubicBezTo>
                  <a:pt x="2612165" y="-11507"/>
                  <a:pt x="2778338" y="21913"/>
                  <a:pt x="2967524" y="0"/>
                </a:cubicBezTo>
                <a:cubicBezTo>
                  <a:pt x="3156710" y="-21913"/>
                  <a:pt x="3216854" y="6228"/>
                  <a:pt x="3372454" y="0"/>
                </a:cubicBezTo>
                <a:cubicBezTo>
                  <a:pt x="3528054" y="-6228"/>
                  <a:pt x="3808054" y="30246"/>
                  <a:pt x="4066621" y="0"/>
                </a:cubicBezTo>
                <a:cubicBezTo>
                  <a:pt x="4325188" y="-30246"/>
                  <a:pt x="4486126" y="30172"/>
                  <a:pt x="4645093" y="0"/>
                </a:cubicBezTo>
                <a:cubicBezTo>
                  <a:pt x="4804060" y="-30172"/>
                  <a:pt x="5088084" y="43511"/>
                  <a:pt x="5339259" y="0"/>
                </a:cubicBezTo>
                <a:cubicBezTo>
                  <a:pt x="5590434" y="-43511"/>
                  <a:pt x="5780983" y="64986"/>
                  <a:pt x="6091273" y="0"/>
                </a:cubicBezTo>
                <a:lnTo>
                  <a:pt x="6091273" y="0"/>
                </a:lnTo>
                <a:cubicBezTo>
                  <a:pt x="6117170" y="115907"/>
                  <a:pt x="6046957" y="274536"/>
                  <a:pt x="6091273" y="541561"/>
                </a:cubicBezTo>
                <a:cubicBezTo>
                  <a:pt x="6135589" y="808586"/>
                  <a:pt x="6050485" y="845905"/>
                  <a:pt x="6091273" y="1067796"/>
                </a:cubicBezTo>
                <a:cubicBezTo>
                  <a:pt x="6132061" y="1289687"/>
                  <a:pt x="6038127" y="1323489"/>
                  <a:pt x="6091273" y="1532721"/>
                </a:cubicBezTo>
                <a:cubicBezTo>
                  <a:pt x="6133523" y="1706264"/>
                  <a:pt x="5947726" y="1794470"/>
                  <a:pt x="5784721" y="1839273"/>
                </a:cubicBezTo>
                <a:cubicBezTo>
                  <a:pt x="5634007" y="1845919"/>
                  <a:pt x="5534441" y="1796410"/>
                  <a:pt x="5379791" y="1839273"/>
                </a:cubicBezTo>
                <a:cubicBezTo>
                  <a:pt x="5225141" y="1882136"/>
                  <a:pt x="5117873" y="1830984"/>
                  <a:pt x="4859166" y="1839273"/>
                </a:cubicBezTo>
                <a:cubicBezTo>
                  <a:pt x="4600459" y="1847562"/>
                  <a:pt x="4502689" y="1809857"/>
                  <a:pt x="4164999" y="1839273"/>
                </a:cubicBezTo>
                <a:cubicBezTo>
                  <a:pt x="3827309" y="1868689"/>
                  <a:pt x="3801961" y="1774959"/>
                  <a:pt x="3586527" y="1839273"/>
                </a:cubicBezTo>
                <a:cubicBezTo>
                  <a:pt x="3371093" y="1903587"/>
                  <a:pt x="3296632" y="1811169"/>
                  <a:pt x="3065902" y="1839273"/>
                </a:cubicBezTo>
                <a:cubicBezTo>
                  <a:pt x="2835173" y="1867377"/>
                  <a:pt x="2666898" y="1804585"/>
                  <a:pt x="2545277" y="1839273"/>
                </a:cubicBezTo>
                <a:cubicBezTo>
                  <a:pt x="2423657" y="1873961"/>
                  <a:pt x="2009149" y="1766775"/>
                  <a:pt x="1851111" y="1839273"/>
                </a:cubicBezTo>
                <a:cubicBezTo>
                  <a:pt x="1693073" y="1911771"/>
                  <a:pt x="1299432" y="1812606"/>
                  <a:pt x="1156944" y="1839273"/>
                </a:cubicBezTo>
                <a:cubicBezTo>
                  <a:pt x="1014456" y="1865940"/>
                  <a:pt x="899277" y="1815807"/>
                  <a:pt x="752014" y="1839273"/>
                </a:cubicBezTo>
                <a:cubicBezTo>
                  <a:pt x="604751" y="1862739"/>
                  <a:pt x="317738" y="1836495"/>
                  <a:pt x="0" y="1839273"/>
                </a:cubicBezTo>
                <a:lnTo>
                  <a:pt x="0" y="1839273"/>
                </a:lnTo>
                <a:cubicBezTo>
                  <a:pt x="-12002" y="1710107"/>
                  <a:pt x="15884" y="1522474"/>
                  <a:pt x="0" y="1374348"/>
                </a:cubicBezTo>
                <a:cubicBezTo>
                  <a:pt x="-15884" y="1226222"/>
                  <a:pt x="9450" y="1127960"/>
                  <a:pt x="0" y="909422"/>
                </a:cubicBezTo>
                <a:cubicBezTo>
                  <a:pt x="-9450" y="690884"/>
                  <a:pt x="45419" y="575874"/>
                  <a:pt x="0" y="306552"/>
                </a:cubicBezTo>
                <a:cubicBezTo>
                  <a:pt x="-9695" y="125501"/>
                  <a:pt x="110086" y="772"/>
                  <a:pt x="306552" y="0"/>
                </a:cubicBezTo>
                <a:close/>
              </a:path>
            </a:pathLst>
          </a:custGeom>
          <a:solidFill>
            <a:schemeClr val="bg1"/>
          </a:solidFill>
          <a:ln w="38100">
            <a:solidFill>
              <a:srgbClr val="002060"/>
            </a:solidFill>
            <a:prstDash val="dashDot"/>
            <a:extLst>
              <a:ext uri="{C807C97D-BFC1-408E-A445-0C87EB9F89A2}">
                <ask:lineSketchStyleProps xmlns:ask="http://schemas.microsoft.com/office/drawing/2018/sketchyshapes" sd="2772594660">
                  <a:prstGeom prst="round2Diag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mạnh</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điểm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yếu</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thiện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bản</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thân</a:t>
            </a: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8F4D3C3-2D97-B597-A006-7D681078D92F}"/>
              </a:ext>
            </a:extLst>
          </p:cNvPr>
          <p:cNvGrpSpPr/>
          <p:nvPr/>
        </p:nvGrpSpPr>
        <p:grpSpPr>
          <a:xfrm>
            <a:off x="4158562" y="441439"/>
            <a:ext cx="1454193" cy="1462697"/>
            <a:chOff x="1942229" y="402197"/>
            <a:chExt cx="1586563" cy="1595841"/>
          </a:xfrm>
        </p:grpSpPr>
        <p:sp>
          <p:nvSpPr>
            <p:cNvPr id="15" name="Oval 14">
              <a:extLst>
                <a:ext uri="{FF2B5EF4-FFF2-40B4-BE49-F238E27FC236}">
                  <a16:creationId xmlns:a16="http://schemas.microsoft.com/office/drawing/2014/main" id="{435C9E8B-905C-4DF9-BDF6-68C35E353C22}"/>
                </a:ext>
              </a:extLst>
            </p:cNvPr>
            <p:cNvSpPr/>
            <p:nvPr/>
          </p:nvSpPr>
          <p:spPr>
            <a:xfrm>
              <a:off x="2119087" y="498438"/>
              <a:ext cx="1219200" cy="1219200"/>
            </a:xfrm>
            <a:prstGeom prst="ellipse">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yellow smiley face&#10;&#10;Description automatically generated with medium confidence">
              <a:extLst>
                <a:ext uri="{FF2B5EF4-FFF2-40B4-BE49-F238E27FC236}">
                  <a16:creationId xmlns:a16="http://schemas.microsoft.com/office/drawing/2014/main" id="{E73910B9-23FC-02C9-ACE4-3169F618B6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229" y="402197"/>
              <a:ext cx="1586563" cy="1595841"/>
            </a:xfrm>
            <a:prstGeom prst="rect">
              <a:avLst/>
            </a:prstGeom>
          </p:spPr>
        </p:pic>
      </p:grpSp>
      <p:grpSp>
        <p:nvGrpSpPr>
          <p:cNvPr id="17" name="Group 16">
            <a:extLst>
              <a:ext uri="{FF2B5EF4-FFF2-40B4-BE49-F238E27FC236}">
                <a16:creationId xmlns:a16="http://schemas.microsoft.com/office/drawing/2014/main" id="{59D12E8C-F42C-1ECE-B56D-70FC38BE3E69}"/>
              </a:ext>
            </a:extLst>
          </p:cNvPr>
          <p:cNvGrpSpPr/>
          <p:nvPr/>
        </p:nvGrpSpPr>
        <p:grpSpPr>
          <a:xfrm>
            <a:off x="4255986" y="2940007"/>
            <a:ext cx="1454193" cy="1462697"/>
            <a:chOff x="1942229" y="402197"/>
            <a:chExt cx="1586563" cy="1595841"/>
          </a:xfrm>
        </p:grpSpPr>
        <p:sp>
          <p:nvSpPr>
            <p:cNvPr id="18" name="Oval 17">
              <a:extLst>
                <a:ext uri="{FF2B5EF4-FFF2-40B4-BE49-F238E27FC236}">
                  <a16:creationId xmlns:a16="http://schemas.microsoft.com/office/drawing/2014/main" id="{EF4C9F67-BF7B-1902-A1F0-340621B28A5F}"/>
                </a:ext>
              </a:extLst>
            </p:cNvPr>
            <p:cNvSpPr/>
            <p:nvPr/>
          </p:nvSpPr>
          <p:spPr>
            <a:xfrm>
              <a:off x="2119087" y="498438"/>
              <a:ext cx="1219200" cy="1219200"/>
            </a:xfrm>
            <a:prstGeom prst="ellipse">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A yellow smiley face&#10;&#10;Description automatically generated with medium confidence">
              <a:extLst>
                <a:ext uri="{FF2B5EF4-FFF2-40B4-BE49-F238E27FC236}">
                  <a16:creationId xmlns:a16="http://schemas.microsoft.com/office/drawing/2014/main" id="{6AC43F66-0FB4-0E71-2A8E-7DF878D2F0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42229" y="402197"/>
              <a:ext cx="1586563" cy="1595841"/>
            </a:xfrm>
            <a:prstGeom prst="rect">
              <a:avLst/>
            </a:prstGeom>
          </p:spPr>
        </p:pic>
      </p:grpSp>
      <p:grpSp>
        <p:nvGrpSpPr>
          <p:cNvPr id="23" name="Group 22">
            <a:extLst>
              <a:ext uri="{FF2B5EF4-FFF2-40B4-BE49-F238E27FC236}">
                <a16:creationId xmlns:a16="http://schemas.microsoft.com/office/drawing/2014/main" id="{F4CD4FC0-2B95-10E7-F275-A4EF83B9DA4A}"/>
              </a:ext>
            </a:extLst>
          </p:cNvPr>
          <p:cNvGrpSpPr/>
          <p:nvPr/>
        </p:nvGrpSpPr>
        <p:grpSpPr>
          <a:xfrm>
            <a:off x="10916684" y="234586"/>
            <a:ext cx="1314013" cy="1314013"/>
            <a:chOff x="8798820" y="-206040"/>
            <a:chExt cx="1433623" cy="1433623"/>
          </a:xfrm>
        </p:grpSpPr>
        <p:sp>
          <p:nvSpPr>
            <p:cNvPr id="21" name="Oval 20">
              <a:extLst>
                <a:ext uri="{FF2B5EF4-FFF2-40B4-BE49-F238E27FC236}">
                  <a16:creationId xmlns:a16="http://schemas.microsoft.com/office/drawing/2014/main" id="{4FBE36EE-6793-9A7B-66BC-72B32950B4DD}"/>
                </a:ext>
              </a:extLst>
            </p:cNvPr>
            <p:cNvSpPr/>
            <p:nvPr/>
          </p:nvSpPr>
          <p:spPr>
            <a:xfrm>
              <a:off x="8906032" y="-164000"/>
              <a:ext cx="1219200" cy="1219200"/>
            </a:xfrm>
            <a:prstGeom prst="ellipse">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a:extLst>
                <a:ext uri="{FF2B5EF4-FFF2-40B4-BE49-F238E27FC236}">
                  <a16:creationId xmlns:a16="http://schemas.microsoft.com/office/drawing/2014/main" id="{40D9FBA7-9326-73C1-9D58-717BF6ACC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8820" y="-206040"/>
              <a:ext cx="1433623" cy="1433623"/>
            </a:xfrm>
            <a:prstGeom prst="rect">
              <a:avLst/>
            </a:prstGeom>
          </p:spPr>
        </p:pic>
      </p:grpSp>
      <p:grpSp>
        <p:nvGrpSpPr>
          <p:cNvPr id="24" name="Group 23">
            <a:extLst>
              <a:ext uri="{FF2B5EF4-FFF2-40B4-BE49-F238E27FC236}">
                <a16:creationId xmlns:a16="http://schemas.microsoft.com/office/drawing/2014/main" id="{07B75776-072D-305F-4D5F-7BA9CF906C1A}"/>
              </a:ext>
            </a:extLst>
          </p:cNvPr>
          <p:cNvGrpSpPr/>
          <p:nvPr/>
        </p:nvGrpSpPr>
        <p:grpSpPr>
          <a:xfrm>
            <a:off x="10818418" y="3400915"/>
            <a:ext cx="1314013" cy="1314013"/>
            <a:chOff x="8798820" y="-206040"/>
            <a:chExt cx="1433623" cy="1433623"/>
          </a:xfrm>
        </p:grpSpPr>
        <p:sp>
          <p:nvSpPr>
            <p:cNvPr id="25" name="Oval 24">
              <a:extLst>
                <a:ext uri="{FF2B5EF4-FFF2-40B4-BE49-F238E27FC236}">
                  <a16:creationId xmlns:a16="http://schemas.microsoft.com/office/drawing/2014/main" id="{B4CF87C7-88A3-0C84-74E5-340B6BE1F064}"/>
                </a:ext>
              </a:extLst>
            </p:cNvPr>
            <p:cNvSpPr/>
            <p:nvPr/>
          </p:nvSpPr>
          <p:spPr>
            <a:xfrm>
              <a:off x="8906032" y="-164000"/>
              <a:ext cx="1219200" cy="1219200"/>
            </a:xfrm>
            <a:prstGeom prst="ellipse">
              <a:avLst/>
            </a:prstGeom>
            <a:solidFill>
              <a:schemeClr val="bg1"/>
            </a:solid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25" descr="Logo&#10;&#10;Description automatically generated">
              <a:extLst>
                <a:ext uri="{FF2B5EF4-FFF2-40B4-BE49-F238E27FC236}">
                  <a16:creationId xmlns:a16="http://schemas.microsoft.com/office/drawing/2014/main" id="{55A00F52-1AFE-AC5A-A794-16B837D638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8820" y="-206040"/>
              <a:ext cx="1433623" cy="1433623"/>
            </a:xfrm>
            <a:prstGeom prst="rect">
              <a:avLst/>
            </a:prstGeom>
          </p:spPr>
        </p:pic>
      </p:grpSp>
    </p:spTree>
    <p:extLst>
      <p:ext uri="{BB962C8B-B14F-4D97-AF65-F5344CB8AC3E}">
        <p14:creationId xmlns:p14="http://schemas.microsoft.com/office/powerpoint/2010/main" val="5304263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down)">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down)">
                                      <p:cBhvr>
                                        <p:cTn id="4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hlinkClick r:id="rId3" action="ppaction://hlinksldjump"/>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extLst>
              <a:ext uri="{FF2B5EF4-FFF2-40B4-BE49-F238E27FC236}">
                <a16:creationId xmlns:a16="http://schemas.microsoft.com/office/drawing/2014/main" id="{0562443E-A1C2-D8C0-A905-96686D2E71B0}"/>
              </a:ext>
            </a:extLst>
          </p:cNvPr>
          <p:cNvSpPr/>
          <p:nvPr/>
        </p:nvSpPr>
        <p:spPr>
          <a:xfrm>
            <a:off x="2807109" y="497020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0" name="Oval 9">
            <a:extLst>
              <a:ext uri="{FF2B5EF4-FFF2-40B4-BE49-F238E27FC236}">
                <a16:creationId xmlns:a16="http://schemas.microsoft.com/office/drawing/2014/main" id="{E798630F-6336-26A4-20AB-A841A9803F93}"/>
              </a:ext>
            </a:extLst>
          </p:cNvPr>
          <p:cNvSpPr/>
          <p:nvPr/>
        </p:nvSpPr>
        <p:spPr>
          <a:xfrm>
            <a:off x="8323006" y="388374"/>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7</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8</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4"/>
          <a:srcRect/>
          <a:stretch>
            <a:fillRect/>
          </a:stretch>
        </p:blipFill>
        <p:spPr>
          <a:xfrm>
            <a:off x="1033573" y="1396787"/>
            <a:ext cx="1167665" cy="1306478"/>
          </a:xfrm>
          <a:prstGeom prst="rect">
            <a:avLst/>
          </a:prstGeom>
        </p:spPr>
      </p:pic>
    </p:spTree>
    <p:extLst>
      <p:ext uri="{BB962C8B-B14F-4D97-AF65-F5344CB8AC3E}">
        <p14:creationId xmlns:p14="http://schemas.microsoft.com/office/powerpoint/2010/main" val="2012633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9167E-6 -2.59259E-6 L 0.14545 0.26736 " pathEditMode="relative" rAng="0" ptsTypes="AA">
                                      <p:cBhvr>
                                        <p:cTn id="6" dur="2000" fill="hold"/>
                                        <p:tgtEl>
                                          <p:spTgt spid="2"/>
                                        </p:tgtEl>
                                        <p:attrNameLst>
                                          <p:attrName>ppt_x</p:attrName>
                                          <p:attrName>ppt_y</p:attrName>
                                        </p:attrNameLst>
                                      </p:cBhvr>
                                      <p:rCtr x="7266" y="13356"/>
                                    </p:animMotion>
                                  </p:childTnLst>
                                  <p:subTnLst>
                                    <p:audio>
                                      <p:cMediaNode>
                                        <p:cTn display="0" masterRel="sameClick">
                                          <p:stCondLst>
                                            <p:cond evt="begin" delay="0">
                                              <p:tn val="5"/>
                                            </p:cond>
                                          </p:stCondLst>
                                          <p:endCondLst>
                                            <p:cond evt="onStopAudio" delay="0">
                                              <p:tgtEl>
                                                <p:sldTgt/>
                                              </p:tgtEl>
                                            </p:cond>
                                          </p:endCondLst>
                                        </p:cTn>
                                        <p:tgtEl>
                                          <p:sndTgt r:embed="rId2" name="Tieng-yeah-tre-con-www_tiengdong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0">
            <a:extLst>
              <a:ext uri="{FF2B5EF4-FFF2-40B4-BE49-F238E27FC236}">
                <a16:creationId xmlns:a16="http://schemas.microsoft.com/office/drawing/2014/main" id="{0C2A9B8B-A78A-736C-BDF4-1CC0C50CE579}"/>
              </a:ext>
            </a:extLst>
          </p:cNvPr>
          <p:cNvPicPr>
            <a:picLocks noChangeAspect="1"/>
          </p:cNvPicPr>
          <p:nvPr/>
        </p:nvPicPr>
        <p:blipFill>
          <a:blip r:embed="rId2"/>
          <a:srcRect/>
          <a:stretch>
            <a:fillRect/>
          </a:stretch>
        </p:blipFill>
        <p:spPr>
          <a:xfrm>
            <a:off x="292192" y="830075"/>
            <a:ext cx="5892298" cy="6027926"/>
          </a:xfrm>
          <a:prstGeom prst="rect">
            <a:avLst/>
          </a:prstGeom>
        </p:spPr>
      </p:pic>
      <p:sp>
        <p:nvSpPr>
          <p:cNvPr id="3" name="TextBox 2">
            <a:extLst>
              <a:ext uri="{FF2B5EF4-FFF2-40B4-BE49-F238E27FC236}">
                <a16:creationId xmlns:a16="http://schemas.microsoft.com/office/drawing/2014/main" id="{E040FC80-63FD-DD3E-09CE-554B63D2C866}"/>
              </a:ext>
            </a:extLst>
          </p:cNvPr>
          <p:cNvSpPr txBox="1"/>
          <p:nvPr/>
        </p:nvSpPr>
        <p:spPr>
          <a:xfrm>
            <a:off x="1529402" y="1616698"/>
            <a:ext cx="375572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Chặng 2</a:t>
            </a:r>
          </a:p>
        </p:txBody>
      </p:sp>
      <p:sp>
        <p:nvSpPr>
          <p:cNvPr id="4" name="TextBox 3">
            <a:extLst>
              <a:ext uri="{FF2B5EF4-FFF2-40B4-BE49-F238E27FC236}">
                <a16:creationId xmlns:a16="http://schemas.microsoft.com/office/drawing/2014/main" id="{0E9169DE-8970-3891-8560-5C12A6FA7362}"/>
              </a:ext>
            </a:extLst>
          </p:cNvPr>
          <p:cNvSpPr txBox="1"/>
          <p:nvPr/>
        </p:nvSpPr>
        <p:spPr>
          <a:xfrm>
            <a:off x="1015959" y="2874542"/>
            <a:ext cx="483688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Calibri" panose="020F0502020204030204"/>
                <a:ea typeface="+mn-ea"/>
                <a:cs typeface="+mn-cs"/>
              </a:rPr>
              <a:t>Các bước Tự đánh giá điểm mạnh, điểm yếu của bản thân</a:t>
            </a:r>
          </a:p>
        </p:txBody>
      </p:sp>
      <p:pic>
        <p:nvPicPr>
          <p:cNvPr id="5" name="Picture 32">
            <a:extLst>
              <a:ext uri="{FF2B5EF4-FFF2-40B4-BE49-F238E27FC236}">
                <a16:creationId xmlns:a16="http://schemas.microsoft.com/office/drawing/2014/main" id="{5DDD8576-6994-F4D7-924C-00F3FF127C7F}"/>
              </a:ext>
            </a:extLst>
          </p:cNvPr>
          <p:cNvPicPr>
            <a:picLocks noChangeAspect="1"/>
          </p:cNvPicPr>
          <p:nvPr/>
        </p:nvPicPr>
        <p:blipFill>
          <a:blip r:embed="rId3"/>
          <a:srcRect/>
          <a:stretch>
            <a:fillRect/>
          </a:stretch>
        </p:blipFill>
        <p:spPr>
          <a:xfrm>
            <a:off x="5673407" y="2919703"/>
            <a:ext cx="3203562" cy="3985772"/>
          </a:xfrm>
          <a:prstGeom prst="rect">
            <a:avLst/>
          </a:prstGeom>
          <a:effectLst>
            <a:glow rad="63500">
              <a:schemeClr val="accent4">
                <a:lumMod val="20000"/>
                <a:lumOff val="80000"/>
                <a:alpha val="71000"/>
              </a:schemeClr>
            </a:glow>
          </a:effectLst>
        </p:spPr>
      </p:pic>
      <p:pic>
        <p:nvPicPr>
          <p:cNvPr id="6" name="图片 7">
            <a:extLst>
              <a:ext uri="{FF2B5EF4-FFF2-40B4-BE49-F238E27FC236}">
                <a16:creationId xmlns:a16="http://schemas.microsoft.com/office/drawing/2014/main" id="{4466A4AD-4229-146D-EBAE-8BCFAA39C9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923804" y="-96573"/>
            <a:ext cx="4343540" cy="4343540"/>
          </a:xfrm>
          <a:prstGeom prst="rect">
            <a:avLst/>
          </a:prstGeom>
        </p:spPr>
      </p:pic>
      <p:sp>
        <p:nvSpPr>
          <p:cNvPr id="7" name="TextBox 6">
            <a:extLst>
              <a:ext uri="{FF2B5EF4-FFF2-40B4-BE49-F238E27FC236}">
                <a16:creationId xmlns:a16="http://schemas.microsoft.com/office/drawing/2014/main" id="{D2B7E17D-21C7-8835-CC64-C6C88E6A5673}"/>
              </a:ext>
            </a:extLst>
          </p:cNvPr>
          <p:cNvSpPr txBox="1"/>
          <p:nvPr/>
        </p:nvSpPr>
        <p:spPr>
          <a:xfrm>
            <a:off x="8543454" y="611379"/>
            <a:ext cx="310423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Em</a:t>
            </a:r>
            <a:r>
              <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hãy</a:t>
            </a:r>
            <a:r>
              <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cùng</a:t>
            </a:r>
            <a:r>
              <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bạn</a:t>
            </a:r>
            <a:r>
              <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thảo</a:t>
            </a:r>
            <a:r>
              <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rPr>
              <a:t> </a:t>
            </a:r>
            <a:r>
              <a:rPr kumimoji="0" lang="en-US" sz="4800" b="0" i="0" u="none" strike="noStrike" kern="1200" cap="none" spc="0" normalizeH="0" baseline="0" noProof="0" dirty="0" err="1">
                <a:ln>
                  <a:noFill/>
                </a:ln>
                <a:solidFill>
                  <a:srgbClr val="FF0000"/>
                </a:solidFill>
                <a:effectLst/>
                <a:uLnTx/>
                <a:uFillTx/>
                <a:latin typeface="SVN-Kitten" pitchFamily="50" charset="0"/>
                <a:ea typeface="+mn-ea"/>
                <a:cs typeface="+mn-cs"/>
              </a:rPr>
              <a:t>luận</a:t>
            </a:r>
            <a:endParaRPr kumimoji="0" lang="en-US" sz="4800" b="0" i="0" u="none" strike="noStrike" kern="1200" cap="none" spc="0" normalizeH="0" baseline="0" noProof="0" dirty="0">
              <a:ln>
                <a:noFill/>
              </a:ln>
              <a:solidFill>
                <a:srgbClr val="FF0000"/>
              </a:solidFill>
              <a:effectLst/>
              <a:uLnTx/>
              <a:uFillTx/>
              <a:latin typeface="SVN-Kitten" pitchFamily="50" charset="0"/>
              <a:ea typeface="+mn-ea"/>
              <a:cs typeface="+mn-cs"/>
            </a:endParaRPr>
          </a:p>
        </p:txBody>
      </p:sp>
    </p:spTree>
    <p:extLst>
      <p:ext uri="{BB962C8B-B14F-4D97-AF65-F5344CB8AC3E}">
        <p14:creationId xmlns:p14="http://schemas.microsoft.com/office/powerpoint/2010/main" val="1335874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5"/>
                                        </p:tgtEl>
                                        <p:attrNameLst>
                                          <p:attrName>r</p:attrName>
                                        </p:attrNameLst>
                                      </p:cBhvr>
                                    </p:animRot>
                                    <p:animRot by="-240000">
                                      <p:cBhvr>
                                        <p:cTn id="17" dur="200" fill="hold">
                                          <p:stCondLst>
                                            <p:cond delay="200"/>
                                          </p:stCondLst>
                                        </p:cTn>
                                        <p:tgtEl>
                                          <p:spTgt spid="5"/>
                                        </p:tgtEl>
                                        <p:attrNameLst>
                                          <p:attrName>r</p:attrName>
                                        </p:attrNameLst>
                                      </p:cBhvr>
                                    </p:animRot>
                                    <p:animRot by="240000">
                                      <p:cBhvr>
                                        <p:cTn id="18" dur="200" fill="hold">
                                          <p:stCondLst>
                                            <p:cond delay="400"/>
                                          </p:stCondLst>
                                        </p:cTn>
                                        <p:tgtEl>
                                          <p:spTgt spid="5"/>
                                        </p:tgtEl>
                                        <p:attrNameLst>
                                          <p:attrName>r</p:attrName>
                                        </p:attrNameLst>
                                      </p:cBhvr>
                                    </p:animRot>
                                    <p:animRot by="-240000">
                                      <p:cBhvr>
                                        <p:cTn id="19" dur="200" fill="hold">
                                          <p:stCondLst>
                                            <p:cond delay="600"/>
                                          </p:stCondLst>
                                        </p:cTn>
                                        <p:tgtEl>
                                          <p:spTgt spid="5"/>
                                        </p:tgtEl>
                                        <p:attrNameLst>
                                          <p:attrName>r</p:attrName>
                                        </p:attrNameLst>
                                      </p:cBhvr>
                                    </p:animRot>
                                    <p:animRot by="120000">
                                      <p:cBhvr>
                                        <p:cTn id="2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05336EB-8000-C061-6D75-74D5456B20ED}"/>
              </a:ext>
            </a:extLst>
          </p:cNvPr>
          <p:cNvPicPr>
            <a:picLocks noChangeAspect="1"/>
          </p:cNvPicPr>
          <p:nvPr/>
        </p:nvPicPr>
        <p:blipFill rotWithShape="1">
          <a:blip r:embed="rId3">
            <a:extLst>
              <a:ext uri="{28A0092B-C50C-407E-A947-70E740481C1C}">
                <a14:useLocalDpi xmlns:a14="http://schemas.microsoft.com/office/drawing/2010/main" val="0"/>
              </a:ext>
            </a:extLst>
          </a:blip>
          <a:srcRect l="3195" r="4460"/>
          <a:stretch/>
        </p:blipFill>
        <p:spPr>
          <a:xfrm>
            <a:off x="-237062" y="0"/>
            <a:ext cx="12666124" cy="6858000"/>
          </a:xfrm>
          <a:prstGeom prst="rect">
            <a:avLst/>
          </a:prstGeom>
        </p:spPr>
      </p:pic>
      <p:sp>
        <p:nvSpPr>
          <p:cNvPr id="13" name="Rectangle: Rounded Corners 12">
            <a:extLst>
              <a:ext uri="{FF2B5EF4-FFF2-40B4-BE49-F238E27FC236}">
                <a16:creationId xmlns:a16="http://schemas.microsoft.com/office/drawing/2014/main" id="{DE1E285F-C3BE-F9C1-96B8-5F855262A5FA}"/>
              </a:ext>
            </a:extLst>
          </p:cNvPr>
          <p:cNvSpPr/>
          <p:nvPr/>
        </p:nvSpPr>
        <p:spPr>
          <a:xfrm>
            <a:off x="5287692" y="175130"/>
            <a:ext cx="6567055" cy="2050272"/>
          </a:xfrm>
          <a:custGeom>
            <a:avLst/>
            <a:gdLst>
              <a:gd name="connsiteX0" fmla="*/ 0 w 6567055"/>
              <a:gd name="connsiteY0" fmla="*/ 341719 h 2050272"/>
              <a:gd name="connsiteX1" fmla="*/ 341719 w 6567055"/>
              <a:gd name="connsiteY1" fmla="*/ 0 h 2050272"/>
              <a:gd name="connsiteX2" fmla="*/ 753572 w 6567055"/>
              <a:gd name="connsiteY2" fmla="*/ 0 h 2050272"/>
              <a:gd name="connsiteX3" fmla="*/ 1400770 w 6567055"/>
              <a:gd name="connsiteY3" fmla="*/ 0 h 2050272"/>
              <a:gd name="connsiteX4" fmla="*/ 2106804 w 6567055"/>
              <a:gd name="connsiteY4" fmla="*/ 0 h 2050272"/>
              <a:gd name="connsiteX5" fmla="*/ 2518657 w 6567055"/>
              <a:gd name="connsiteY5" fmla="*/ 0 h 2050272"/>
              <a:gd name="connsiteX6" fmla="*/ 2930510 w 6567055"/>
              <a:gd name="connsiteY6" fmla="*/ 0 h 2050272"/>
              <a:gd name="connsiteX7" fmla="*/ 3636545 w 6567055"/>
              <a:gd name="connsiteY7" fmla="*/ 0 h 2050272"/>
              <a:gd name="connsiteX8" fmla="*/ 4107234 w 6567055"/>
              <a:gd name="connsiteY8" fmla="*/ 0 h 2050272"/>
              <a:gd name="connsiteX9" fmla="*/ 4754432 w 6567055"/>
              <a:gd name="connsiteY9" fmla="*/ 0 h 2050272"/>
              <a:gd name="connsiteX10" fmla="*/ 5283957 w 6567055"/>
              <a:gd name="connsiteY10" fmla="*/ 0 h 2050272"/>
              <a:gd name="connsiteX11" fmla="*/ 6225336 w 6567055"/>
              <a:gd name="connsiteY11" fmla="*/ 0 h 2050272"/>
              <a:gd name="connsiteX12" fmla="*/ 6567055 w 6567055"/>
              <a:gd name="connsiteY12" fmla="*/ 341719 h 2050272"/>
              <a:gd name="connsiteX13" fmla="*/ 6567055 w 6567055"/>
              <a:gd name="connsiteY13" fmla="*/ 824667 h 2050272"/>
              <a:gd name="connsiteX14" fmla="*/ 6567055 w 6567055"/>
              <a:gd name="connsiteY14" fmla="*/ 1239273 h 2050272"/>
              <a:gd name="connsiteX15" fmla="*/ 6567055 w 6567055"/>
              <a:gd name="connsiteY15" fmla="*/ 1708553 h 2050272"/>
              <a:gd name="connsiteX16" fmla="*/ 6225336 w 6567055"/>
              <a:gd name="connsiteY16" fmla="*/ 2050272 h 2050272"/>
              <a:gd name="connsiteX17" fmla="*/ 5695810 w 6567055"/>
              <a:gd name="connsiteY17" fmla="*/ 2050272 h 2050272"/>
              <a:gd name="connsiteX18" fmla="*/ 5048613 w 6567055"/>
              <a:gd name="connsiteY18" fmla="*/ 2050272 h 2050272"/>
              <a:gd name="connsiteX19" fmla="*/ 4636759 w 6567055"/>
              <a:gd name="connsiteY19" fmla="*/ 2050272 h 2050272"/>
              <a:gd name="connsiteX20" fmla="*/ 4166070 w 6567055"/>
              <a:gd name="connsiteY20" fmla="*/ 2050272 h 2050272"/>
              <a:gd name="connsiteX21" fmla="*/ 3695381 w 6567055"/>
              <a:gd name="connsiteY21" fmla="*/ 2050272 h 2050272"/>
              <a:gd name="connsiteX22" fmla="*/ 3107019 w 6567055"/>
              <a:gd name="connsiteY22" fmla="*/ 2050272 h 2050272"/>
              <a:gd name="connsiteX23" fmla="*/ 2400985 w 6567055"/>
              <a:gd name="connsiteY23" fmla="*/ 2050272 h 2050272"/>
              <a:gd name="connsiteX24" fmla="*/ 1812623 w 6567055"/>
              <a:gd name="connsiteY24" fmla="*/ 2050272 h 2050272"/>
              <a:gd name="connsiteX25" fmla="*/ 1165425 w 6567055"/>
              <a:gd name="connsiteY25" fmla="*/ 2050272 h 2050272"/>
              <a:gd name="connsiteX26" fmla="*/ 341719 w 6567055"/>
              <a:gd name="connsiteY26" fmla="*/ 2050272 h 2050272"/>
              <a:gd name="connsiteX27" fmla="*/ 0 w 6567055"/>
              <a:gd name="connsiteY27" fmla="*/ 1708553 h 2050272"/>
              <a:gd name="connsiteX28" fmla="*/ 0 w 6567055"/>
              <a:gd name="connsiteY28" fmla="*/ 1252942 h 2050272"/>
              <a:gd name="connsiteX29" fmla="*/ 0 w 6567055"/>
              <a:gd name="connsiteY29" fmla="*/ 769994 h 2050272"/>
              <a:gd name="connsiteX30" fmla="*/ 0 w 6567055"/>
              <a:gd name="connsiteY30" fmla="*/ 341719 h 2050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67055" h="2050272" fill="none" extrusionOk="0">
                <a:moveTo>
                  <a:pt x="0" y="341719"/>
                </a:moveTo>
                <a:cubicBezTo>
                  <a:pt x="-6545" y="197844"/>
                  <a:pt x="169170" y="-47766"/>
                  <a:pt x="341719" y="0"/>
                </a:cubicBezTo>
                <a:cubicBezTo>
                  <a:pt x="538419" y="-14715"/>
                  <a:pt x="654265" y="30522"/>
                  <a:pt x="753572" y="0"/>
                </a:cubicBezTo>
                <a:cubicBezTo>
                  <a:pt x="852879" y="-30522"/>
                  <a:pt x="1269985" y="49135"/>
                  <a:pt x="1400770" y="0"/>
                </a:cubicBezTo>
                <a:cubicBezTo>
                  <a:pt x="1531555" y="-49135"/>
                  <a:pt x="1837706" y="38322"/>
                  <a:pt x="2106804" y="0"/>
                </a:cubicBezTo>
                <a:cubicBezTo>
                  <a:pt x="2375902" y="-38322"/>
                  <a:pt x="2425390" y="10764"/>
                  <a:pt x="2518657" y="0"/>
                </a:cubicBezTo>
                <a:cubicBezTo>
                  <a:pt x="2611924" y="-10764"/>
                  <a:pt x="2780790" y="7414"/>
                  <a:pt x="2930510" y="0"/>
                </a:cubicBezTo>
                <a:cubicBezTo>
                  <a:pt x="3080230" y="-7414"/>
                  <a:pt x="3336177" y="73525"/>
                  <a:pt x="3636545" y="0"/>
                </a:cubicBezTo>
                <a:cubicBezTo>
                  <a:pt x="3936913" y="-73525"/>
                  <a:pt x="3900233" y="31808"/>
                  <a:pt x="4107234" y="0"/>
                </a:cubicBezTo>
                <a:cubicBezTo>
                  <a:pt x="4314235" y="-31808"/>
                  <a:pt x="4558875" y="50069"/>
                  <a:pt x="4754432" y="0"/>
                </a:cubicBezTo>
                <a:cubicBezTo>
                  <a:pt x="4949989" y="-50069"/>
                  <a:pt x="5041203" y="30528"/>
                  <a:pt x="5283957" y="0"/>
                </a:cubicBezTo>
                <a:cubicBezTo>
                  <a:pt x="5526711" y="-30528"/>
                  <a:pt x="5900111" y="70891"/>
                  <a:pt x="6225336" y="0"/>
                </a:cubicBezTo>
                <a:cubicBezTo>
                  <a:pt x="6428330" y="-14073"/>
                  <a:pt x="6554140" y="147227"/>
                  <a:pt x="6567055" y="341719"/>
                </a:cubicBezTo>
                <a:cubicBezTo>
                  <a:pt x="6585380" y="564809"/>
                  <a:pt x="6541654" y="713954"/>
                  <a:pt x="6567055" y="824667"/>
                </a:cubicBezTo>
                <a:cubicBezTo>
                  <a:pt x="6592456" y="935380"/>
                  <a:pt x="6559120" y="1082000"/>
                  <a:pt x="6567055" y="1239273"/>
                </a:cubicBezTo>
                <a:cubicBezTo>
                  <a:pt x="6574990" y="1396546"/>
                  <a:pt x="6528044" y="1544829"/>
                  <a:pt x="6567055" y="1708553"/>
                </a:cubicBezTo>
                <a:cubicBezTo>
                  <a:pt x="6561633" y="1844965"/>
                  <a:pt x="6394034" y="2022697"/>
                  <a:pt x="6225336" y="2050272"/>
                </a:cubicBezTo>
                <a:cubicBezTo>
                  <a:pt x="5992360" y="2086519"/>
                  <a:pt x="5868767" y="2002304"/>
                  <a:pt x="5695810" y="2050272"/>
                </a:cubicBezTo>
                <a:cubicBezTo>
                  <a:pt x="5522853" y="2098240"/>
                  <a:pt x="5251046" y="2039765"/>
                  <a:pt x="5048613" y="2050272"/>
                </a:cubicBezTo>
                <a:cubicBezTo>
                  <a:pt x="4846180" y="2060779"/>
                  <a:pt x="4815773" y="2013391"/>
                  <a:pt x="4636759" y="2050272"/>
                </a:cubicBezTo>
                <a:cubicBezTo>
                  <a:pt x="4457745" y="2087153"/>
                  <a:pt x="4275614" y="2033611"/>
                  <a:pt x="4166070" y="2050272"/>
                </a:cubicBezTo>
                <a:cubicBezTo>
                  <a:pt x="4056526" y="2066933"/>
                  <a:pt x="3885809" y="2005192"/>
                  <a:pt x="3695381" y="2050272"/>
                </a:cubicBezTo>
                <a:cubicBezTo>
                  <a:pt x="3504953" y="2095352"/>
                  <a:pt x="3313035" y="2041889"/>
                  <a:pt x="3107019" y="2050272"/>
                </a:cubicBezTo>
                <a:cubicBezTo>
                  <a:pt x="2901003" y="2058655"/>
                  <a:pt x="2709906" y="2033797"/>
                  <a:pt x="2400985" y="2050272"/>
                </a:cubicBezTo>
                <a:cubicBezTo>
                  <a:pt x="2092064" y="2066747"/>
                  <a:pt x="2057072" y="2034577"/>
                  <a:pt x="1812623" y="2050272"/>
                </a:cubicBezTo>
                <a:cubicBezTo>
                  <a:pt x="1568174" y="2065967"/>
                  <a:pt x="1374378" y="2011570"/>
                  <a:pt x="1165425" y="2050272"/>
                </a:cubicBezTo>
                <a:cubicBezTo>
                  <a:pt x="956472" y="2088974"/>
                  <a:pt x="559466" y="2046351"/>
                  <a:pt x="341719" y="2050272"/>
                </a:cubicBezTo>
                <a:cubicBezTo>
                  <a:pt x="160542" y="2011775"/>
                  <a:pt x="-21328" y="1847252"/>
                  <a:pt x="0" y="1708553"/>
                </a:cubicBezTo>
                <a:cubicBezTo>
                  <a:pt x="-41435" y="1495734"/>
                  <a:pt x="3462" y="1455811"/>
                  <a:pt x="0" y="1252942"/>
                </a:cubicBezTo>
                <a:cubicBezTo>
                  <a:pt x="-3462" y="1050073"/>
                  <a:pt x="12031" y="878072"/>
                  <a:pt x="0" y="769994"/>
                </a:cubicBezTo>
                <a:cubicBezTo>
                  <a:pt x="-12031" y="661916"/>
                  <a:pt x="34731" y="484547"/>
                  <a:pt x="0" y="341719"/>
                </a:cubicBezTo>
                <a:close/>
              </a:path>
              <a:path w="6567055" h="2050272" stroke="0" extrusionOk="0">
                <a:moveTo>
                  <a:pt x="0" y="341719"/>
                </a:moveTo>
                <a:cubicBezTo>
                  <a:pt x="2654" y="187287"/>
                  <a:pt x="152048" y="-11691"/>
                  <a:pt x="341719" y="0"/>
                </a:cubicBezTo>
                <a:cubicBezTo>
                  <a:pt x="507154" y="-10908"/>
                  <a:pt x="872995" y="77620"/>
                  <a:pt x="1047753" y="0"/>
                </a:cubicBezTo>
                <a:cubicBezTo>
                  <a:pt x="1222511" y="-77620"/>
                  <a:pt x="1458799" y="27057"/>
                  <a:pt x="1636115" y="0"/>
                </a:cubicBezTo>
                <a:cubicBezTo>
                  <a:pt x="1813431" y="-27057"/>
                  <a:pt x="2099323" y="35572"/>
                  <a:pt x="2342149" y="0"/>
                </a:cubicBezTo>
                <a:cubicBezTo>
                  <a:pt x="2584975" y="-35572"/>
                  <a:pt x="2554271" y="21491"/>
                  <a:pt x="2754002" y="0"/>
                </a:cubicBezTo>
                <a:cubicBezTo>
                  <a:pt x="2953733" y="-21491"/>
                  <a:pt x="3133351" y="65026"/>
                  <a:pt x="3342364" y="0"/>
                </a:cubicBezTo>
                <a:cubicBezTo>
                  <a:pt x="3551377" y="-65026"/>
                  <a:pt x="3712063" y="80047"/>
                  <a:pt x="4048398" y="0"/>
                </a:cubicBezTo>
                <a:cubicBezTo>
                  <a:pt x="4384733" y="-80047"/>
                  <a:pt x="4352753" y="55100"/>
                  <a:pt x="4577923" y="0"/>
                </a:cubicBezTo>
                <a:cubicBezTo>
                  <a:pt x="4803094" y="-55100"/>
                  <a:pt x="4969910" y="51402"/>
                  <a:pt x="5107449" y="0"/>
                </a:cubicBezTo>
                <a:cubicBezTo>
                  <a:pt x="5244988" y="-51402"/>
                  <a:pt x="5683863" y="127035"/>
                  <a:pt x="6225336" y="0"/>
                </a:cubicBezTo>
                <a:cubicBezTo>
                  <a:pt x="6418795" y="949"/>
                  <a:pt x="6590489" y="179563"/>
                  <a:pt x="6567055" y="341719"/>
                </a:cubicBezTo>
                <a:cubicBezTo>
                  <a:pt x="6602854" y="523526"/>
                  <a:pt x="6548299" y="661299"/>
                  <a:pt x="6567055" y="810999"/>
                </a:cubicBezTo>
                <a:cubicBezTo>
                  <a:pt x="6585811" y="960699"/>
                  <a:pt x="6553051" y="1129356"/>
                  <a:pt x="6567055" y="1239273"/>
                </a:cubicBezTo>
                <a:cubicBezTo>
                  <a:pt x="6581059" y="1349190"/>
                  <a:pt x="6537085" y="1477157"/>
                  <a:pt x="6567055" y="1708553"/>
                </a:cubicBezTo>
                <a:cubicBezTo>
                  <a:pt x="6584747" y="1905735"/>
                  <a:pt x="6458450" y="2039186"/>
                  <a:pt x="6225336" y="2050272"/>
                </a:cubicBezTo>
                <a:cubicBezTo>
                  <a:pt x="5957378" y="2071933"/>
                  <a:pt x="5877722" y="2024161"/>
                  <a:pt x="5636974" y="2050272"/>
                </a:cubicBezTo>
                <a:cubicBezTo>
                  <a:pt x="5396226" y="2076383"/>
                  <a:pt x="5175205" y="1984646"/>
                  <a:pt x="4989776" y="2050272"/>
                </a:cubicBezTo>
                <a:cubicBezTo>
                  <a:pt x="4804347" y="2115898"/>
                  <a:pt x="4632891" y="2031061"/>
                  <a:pt x="4342579" y="2050272"/>
                </a:cubicBezTo>
                <a:cubicBezTo>
                  <a:pt x="4052267" y="2069483"/>
                  <a:pt x="4120622" y="2028008"/>
                  <a:pt x="3930725" y="2050272"/>
                </a:cubicBezTo>
                <a:cubicBezTo>
                  <a:pt x="3740828" y="2072536"/>
                  <a:pt x="3671811" y="2032303"/>
                  <a:pt x="3518872" y="2050272"/>
                </a:cubicBezTo>
                <a:cubicBezTo>
                  <a:pt x="3365933" y="2068241"/>
                  <a:pt x="3098682" y="2028950"/>
                  <a:pt x="2812838" y="2050272"/>
                </a:cubicBezTo>
                <a:cubicBezTo>
                  <a:pt x="2526994" y="2071594"/>
                  <a:pt x="2269906" y="1975352"/>
                  <a:pt x="2106804" y="2050272"/>
                </a:cubicBezTo>
                <a:cubicBezTo>
                  <a:pt x="1943702" y="2125192"/>
                  <a:pt x="1851120" y="2010568"/>
                  <a:pt x="1694951" y="2050272"/>
                </a:cubicBezTo>
                <a:cubicBezTo>
                  <a:pt x="1538782" y="2089976"/>
                  <a:pt x="1404393" y="2030501"/>
                  <a:pt x="1224262" y="2050272"/>
                </a:cubicBezTo>
                <a:cubicBezTo>
                  <a:pt x="1044131" y="2070043"/>
                  <a:pt x="773486" y="1994459"/>
                  <a:pt x="341719" y="2050272"/>
                </a:cubicBezTo>
                <a:cubicBezTo>
                  <a:pt x="109987" y="2022953"/>
                  <a:pt x="8130" y="1907370"/>
                  <a:pt x="0" y="1708553"/>
                </a:cubicBezTo>
                <a:cubicBezTo>
                  <a:pt x="-8299" y="1541657"/>
                  <a:pt x="27403" y="1370852"/>
                  <a:pt x="0" y="1252942"/>
                </a:cubicBezTo>
                <a:cubicBezTo>
                  <a:pt x="-27403" y="1135032"/>
                  <a:pt x="51895" y="931764"/>
                  <a:pt x="0" y="797330"/>
                </a:cubicBezTo>
                <a:cubicBezTo>
                  <a:pt x="-51895" y="662896"/>
                  <a:pt x="53487" y="536655"/>
                  <a:pt x="0" y="341719"/>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Phobia" panose="02000506000000020003" pitchFamily="2" charset="0"/>
                <a:ea typeface="+mn-ea"/>
                <a:cs typeface="+mn-cs"/>
              </a:rPr>
              <a:t>Bước</a:t>
            </a:r>
            <a:r>
              <a:rPr kumimoji="0" lang="en-US" sz="4800" b="0" i="0" u="none" strike="noStrike" kern="1200" cap="none" spc="0" normalizeH="0" baseline="0" noProof="0" dirty="0">
                <a:ln>
                  <a:noFill/>
                </a:ln>
                <a:solidFill>
                  <a:srgbClr val="FF0000"/>
                </a:solidFill>
                <a:effectLst/>
                <a:uLnTx/>
                <a:uFillTx/>
                <a:latin typeface="#9Slide05 Phobia" panose="02000506000000020003" pitchFamily="2" charset="0"/>
                <a:ea typeface="+mn-ea"/>
                <a:cs typeface="+mn-cs"/>
              </a:rPr>
              <a:t>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tự</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ra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giấy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yếu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mạnh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than.</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668DC621-0016-3A6B-C98C-EAF62F68370F}"/>
              </a:ext>
            </a:extLst>
          </p:cNvPr>
          <p:cNvSpPr/>
          <p:nvPr/>
        </p:nvSpPr>
        <p:spPr>
          <a:xfrm>
            <a:off x="5113956" y="2344491"/>
            <a:ext cx="6914526" cy="1961419"/>
          </a:xfrm>
          <a:custGeom>
            <a:avLst/>
            <a:gdLst>
              <a:gd name="connsiteX0" fmla="*/ 0 w 6914526"/>
              <a:gd name="connsiteY0" fmla="*/ 326910 h 1961419"/>
              <a:gd name="connsiteX1" fmla="*/ 326910 w 6914526"/>
              <a:gd name="connsiteY1" fmla="*/ 0 h 1961419"/>
              <a:gd name="connsiteX2" fmla="*/ 1021279 w 6914526"/>
              <a:gd name="connsiteY2" fmla="*/ 0 h 1961419"/>
              <a:gd name="connsiteX3" fmla="*/ 1715648 w 6914526"/>
              <a:gd name="connsiteY3" fmla="*/ 0 h 1961419"/>
              <a:gd name="connsiteX4" fmla="*/ 2159589 w 6914526"/>
              <a:gd name="connsiteY4" fmla="*/ 0 h 1961419"/>
              <a:gd name="connsiteX5" fmla="*/ 2791352 w 6914526"/>
              <a:gd name="connsiteY5" fmla="*/ 0 h 1961419"/>
              <a:gd name="connsiteX6" fmla="*/ 3297900 w 6914526"/>
              <a:gd name="connsiteY6" fmla="*/ 0 h 1961419"/>
              <a:gd name="connsiteX7" fmla="*/ 3992269 w 6914526"/>
              <a:gd name="connsiteY7" fmla="*/ 0 h 1961419"/>
              <a:gd name="connsiteX8" fmla="*/ 4436210 w 6914526"/>
              <a:gd name="connsiteY8" fmla="*/ 0 h 1961419"/>
              <a:gd name="connsiteX9" fmla="*/ 4817544 w 6914526"/>
              <a:gd name="connsiteY9" fmla="*/ 0 h 1961419"/>
              <a:gd name="connsiteX10" fmla="*/ 5324092 w 6914526"/>
              <a:gd name="connsiteY10" fmla="*/ 0 h 1961419"/>
              <a:gd name="connsiteX11" fmla="*/ 5705426 w 6914526"/>
              <a:gd name="connsiteY11" fmla="*/ 0 h 1961419"/>
              <a:gd name="connsiteX12" fmla="*/ 6587616 w 6914526"/>
              <a:gd name="connsiteY12" fmla="*/ 0 h 1961419"/>
              <a:gd name="connsiteX13" fmla="*/ 6914526 w 6914526"/>
              <a:gd name="connsiteY13" fmla="*/ 326910 h 1961419"/>
              <a:gd name="connsiteX14" fmla="*/ 6914526 w 6914526"/>
              <a:gd name="connsiteY14" fmla="*/ 749700 h 1961419"/>
              <a:gd name="connsiteX15" fmla="*/ 6914526 w 6914526"/>
              <a:gd name="connsiteY15" fmla="*/ 1198643 h 1961419"/>
              <a:gd name="connsiteX16" fmla="*/ 6914526 w 6914526"/>
              <a:gd name="connsiteY16" fmla="*/ 1634509 h 1961419"/>
              <a:gd name="connsiteX17" fmla="*/ 6587616 w 6914526"/>
              <a:gd name="connsiteY17" fmla="*/ 1961419 h 1961419"/>
              <a:gd name="connsiteX18" fmla="*/ 6018461 w 6914526"/>
              <a:gd name="connsiteY18" fmla="*/ 1961419 h 1961419"/>
              <a:gd name="connsiteX19" fmla="*/ 5324092 w 6914526"/>
              <a:gd name="connsiteY19" fmla="*/ 1961419 h 1961419"/>
              <a:gd name="connsiteX20" fmla="*/ 4754937 w 6914526"/>
              <a:gd name="connsiteY20" fmla="*/ 1961419 h 1961419"/>
              <a:gd name="connsiteX21" fmla="*/ 4123174 w 6914526"/>
              <a:gd name="connsiteY21" fmla="*/ 1961419 h 1961419"/>
              <a:gd name="connsiteX22" fmla="*/ 3491412 w 6914526"/>
              <a:gd name="connsiteY22" fmla="*/ 1961419 h 1961419"/>
              <a:gd name="connsiteX23" fmla="*/ 2797043 w 6914526"/>
              <a:gd name="connsiteY23" fmla="*/ 1961419 h 1961419"/>
              <a:gd name="connsiteX24" fmla="*/ 2165281 w 6914526"/>
              <a:gd name="connsiteY24" fmla="*/ 1961419 h 1961419"/>
              <a:gd name="connsiteX25" fmla="*/ 1533519 w 6914526"/>
              <a:gd name="connsiteY25" fmla="*/ 1961419 h 1961419"/>
              <a:gd name="connsiteX26" fmla="*/ 839150 w 6914526"/>
              <a:gd name="connsiteY26" fmla="*/ 1961419 h 1961419"/>
              <a:gd name="connsiteX27" fmla="*/ 326910 w 6914526"/>
              <a:gd name="connsiteY27" fmla="*/ 1961419 h 1961419"/>
              <a:gd name="connsiteX28" fmla="*/ 0 w 6914526"/>
              <a:gd name="connsiteY28" fmla="*/ 1634509 h 1961419"/>
              <a:gd name="connsiteX29" fmla="*/ 0 w 6914526"/>
              <a:gd name="connsiteY29" fmla="*/ 1224795 h 1961419"/>
              <a:gd name="connsiteX30" fmla="*/ 0 w 6914526"/>
              <a:gd name="connsiteY30" fmla="*/ 788928 h 1961419"/>
              <a:gd name="connsiteX31" fmla="*/ 0 w 6914526"/>
              <a:gd name="connsiteY31" fmla="*/ 326910 h 1961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4526" h="1961419" fill="none" extrusionOk="0">
                <a:moveTo>
                  <a:pt x="0" y="326910"/>
                </a:moveTo>
                <a:cubicBezTo>
                  <a:pt x="-29997" y="179612"/>
                  <a:pt x="184050" y="-3118"/>
                  <a:pt x="326910" y="0"/>
                </a:cubicBezTo>
                <a:cubicBezTo>
                  <a:pt x="592799" y="-16813"/>
                  <a:pt x="822045" y="32317"/>
                  <a:pt x="1021279" y="0"/>
                </a:cubicBezTo>
                <a:cubicBezTo>
                  <a:pt x="1220513" y="-32317"/>
                  <a:pt x="1546376" y="72699"/>
                  <a:pt x="1715648" y="0"/>
                </a:cubicBezTo>
                <a:cubicBezTo>
                  <a:pt x="1884920" y="-72699"/>
                  <a:pt x="2066849" y="13899"/>
                  <a:pt x="2159589" y="0"/>
                </a:cubicBezTo>
                <a:cubicBezTo>
                  <a:pt x="2252329" y="-13899"/>
                  <a:pt x="2563054" y="73455"/>
                  <a:pt x="2791352" y="0"/>
                </a:cubicBezTo>
                <a:cubicBezTo>
                  <a:pt x="3019650" y="-73455"/>
                  <a:pt x="3161227" y="30325"/>
                  <a:pt x="3297900" y="0"/>
                </a:cubicBezTo>
                <a:cubicBezTo>
                  <a:pt x="3434573" y="-30325"/>
                  <a:pt x="3710850" y="46222"/>
                  <a:pt x="3992269" y="0"/>
                </a:cubicBezTo>
                <a:cubicBezTo>
                  <a:pt x="4273688" y="-46222"/>
                  <a:pt x="4259531" y="25812"/>
                  <a:pt x="4436210" y="0"/>
                </a:cubicBezTo>
                <a:cubicBezTo>
                  <a:pt x="4612889" y="-25812"/>
                  <a:pt x="4738722" y="8897"/>
                  <a:pt x="4817544" y="0"/>
                </a:cubicBezTo>
                <a:cubicBezTo>
                  <a:pt x="4896366" y="-8897"/>
                  <a:pt x="5142094" y="3182"/>
                  <a:pt x="5324092" y="0"/>
                </a:cubicBezTo>
                <a:cubicBezTo>
                  <a:pt x="5506090" y="-3182"/>
                  <a:pt x="5578915" y="2537"/>
                  <a:pt x="5705426" y="0"/>
                </a:cubicBezTo>
                <a:cubicBezTo>
                  <a:pt x="5831937" y="-2537"/>
                  <a:pt x="6335203" y="32440"/>
                  <a:pt x="6587616" y="0"/>
                </a:cubicBezTo>
                <a:cubicBezTo>
                  <a:pt x="6764607" y="-34312"/>
                  <a:pt x="6902982" y="130470"/>
                  <a:pt x="6914526" y="326910"/>
                </a:cubicBezTo>
                <a:cubicBezTo>
                  <a:pt x="6922891" y="494018"/>
                  <a:pt x="6900474" y="654440"/>
                  <a:pt x="6914526" y="749700"/>
                </a:cubicBezTo>
                <a:cubicBezTo>
                  <a:pt x="6928578" y="844960"/>
                  <a:pt x="6872646" y="1104900"/>
                  <a:pt x="6914526" y="1198643"/>
                </a:cubicBezTo>
                <a:cubicBezTo>
                  <a:pt x="6956406" y="1292386"/>
                  <a:pt x="6905793" y="1540888"/>
                  <a:pt x="6914526" y="1634509"/>
                </a:cubicBezTo>
                <a:cubicBezTo>
                  <a:pt x="6933869" y="1787773"/>
                  <a:pt x="6765738" y="1926771"/>
                  <a:pt x="6587616" y="1961419"/>
                </a:cubicBezTo>
                <a:cubicBezTo>
                  <a:pt x="6460805" y="1998435"/>
                  <a:pt x="6274727" y="1903064"/>
                  <a:pt x="6018461" y="1961419"/>
                </a:cubicBezTo>
                <a:cubicBezTo>
                  <a:pt x="5762195" y="2019774"/>
                  <a:pt x="5529352" y="1918433"/>
                  <a:pt x="5324092" y="1961419"/>
                </a:cubicBezTo>
                <a:cubicBezTo>
                  <a:pt x="5118832" y="2004405"/>
                  <a:pt x="4902439" y="1899586"/>
                  <a:pt x="4754937" y="1961419"/>
                </a:cubicBezTo>
                <a:cubicBezTo>
                  <a:pt x="4607435" y="2023252"/>
                  <a:pt x="4421993" y="1910804"/>
                  <a:pt x="4123174" y="1961419"/>
                </a:cubicBezTo>
                <a:cubicBezTo>
                  <a:pt x="3824355" y="2012034"/>
                  <a:pt x="3647786" y="1948932"/>
                  <a:pt x="3491412" y="1961419"/>
                </a:cubicBezTo>
                <a:cubicBezTo>
                  <a:pt x="3335038" y="1973906"/>
                  <a:pt x="3065278" y="1889493"/>
                  <a:pt x="2797043" y="1961419"/>
                </a:cubicBezTo>
                <a:cubicBezTo>
                  <a:pt x="2528808" y="2033345"/>
                  <a:pt x="2319185" y="1942603"/>
                  <a:pt x="2165281" y="1961419"/>
                </a:cubicBezTo>
                <a:cubicBezTo>
                  <a:pt x="2011377" y="1980235"/>
                  <a:pt x="1746168" y="1892583"/>
                  <a:pt x="1533519" y="1961419"/>
                </a:cubicBezTo>
                <a:cubicBezTo>
                  <a:pt x="1320870" y="2030255"/>
                  <a:pt x="1076715" y="1929423"/>
                  <a:pt x="839150" y="1961419"/>
                </a:cubicBezTo>
                <a:cubicBezTo>
                  <a:pt x="601585" y="1993415"/>
                  <a:pt x="580936" y="1902062"/>
                  <a:pt x="326910" y="1961419"/>
                </a:cubicBezTo>
                <a:cubicBezTo>
                  <a:pt x="144191" y="1964690"/>
                  <a:pt x="12357" y="1844354"/>
                  <a:pt x="0" y="1634509"/>
                </a:cubicBezTo>
                <a:cubicBezTo>
                  <a:pt x="-37560" y="1488722"/>
                  <a:pt x="10840" y="1399669"/>
                  <a:pt x="0" y="1224795"/>
                </a:cubicBezTo>
                <a:cubicBezTo>
                  <a:pt x="-10840" y="1049921"/>
                  <a:pt x="48537" y="914446"/>
                  <a:pt x="0" y="788928"/>
                </a:cubicBezTo>
                <a:cubicBezTo>
                  <a:pt x="-48537" y="663410"/>
                  <a:pt x="15430" y="489573"/>
                  <a:pt x="0" y="326910"/>
                </a:cubicBezTo>
                <a:close/>
              </a:path>
              <a:path w="6914526" h="1961419" stroke="0" extrusionOk="0">
                <a:moveTo>
                  <a:pt x="0" y="326910"/>
                </a:moveTo>
                <a:cubicBezTo>
                  <a:pt x="2695" y="181189"/>
                  <a:pt x="146045" y="-3941"/>
                  <a:pt x="326910" y="0"/>
                </a:cubicBezTo>
                <a:cubicBezTo>
                  <a:pt x="552478" y="-32926"/>
                  <a:pt x="681853" y="37502"/>
                  <a:pt x="1021279" y="0"/>
                </a:cubicBezTo>
                <a:cubicBezTo>
                  <a:pt x="1360705" y="-37502"/>
                  <a:pt x="1383932" y="9085"/>
                  <a:pt x="1590434" y="0"/>
                </a:cubicBezTo>
                <a:cubicBezTo>
                  <a:pt x="1796936" y="-9085"/>
                  <a:pt x="2026532" y="9866"/>
                  <a:pt x="2284804" y="0"/>
                </a:cubicBezTo>
                <a:cubicBezTo>
                  <a:pt x="2543076" y="-9866"/>
                  <a:pt x="2484264" y="16681"/>
                  <a:pt x="2666137" y="0"/>
                </a:cubicBezTo>
                <a:cubicBezTo>
                  <a:pt x="2848010" y="-16681"/>
                  <a:pt x="3097785" y="19595"/>
                  <a:pt x="3235293" y="0"/>
                </a:cubicBezTo>
                <a:cubicBezTo>
                  <a:pt x="3372801" y="-19595"/>
                  <a:pt x="3782536" y="27968"/>
                  <a:pt x="3929662" y="0"/>
                </a:cubicBezTo>
                <a:cubicBezTo>
                  <a:pt x="4076788" y="-27968"/>
                  <a:pt x="4283532" y="29752"/>
                  <a:pt x="4436210" y="0"/>
                </a:cubicBezTo>
                <a:cubicBezTo>
                  <a:pt x="4588888" y="-29752"/>
                  <a:pt x="4691746" y="20231"/>
                  <a:pt x="4942758" y="0"/>
                </a:cubicBezTo>
                <a:cubicBezTo>
                  <a:pt x="5193770" y="-20231"/>
                  <a:pt x="5402007" y="43610"/>
                  <a:pt x="5574520" y="0"/>
                </a:cubicBezTo>
                <a:cubicBezTo>
                  <a:pt x="5747033" y="-43610"/>
                  <a:pt x="5848712" y="21091"/>
                  <a:pt x="6018461" y="0"/>
                </a:cubicBezTo>
                <a:cubicBezTo>
                  <a:pt x="6188210" y="-21091"/>
                  <a:pt x="6382946" y="32179"/>
                  <a:pt x="6587616" y="0"/>
                </a:cubicBezTo>
                <a:cubicBezTo>
                  <a:pt x="6755464" y="11274"/>
                  <a:pt x="6937856" y="169237"/>
                  <a:pt x="6914526" y="326910"/>
                </a:cubicBezTo>
                <a:cubicBezTo>
                  <a:pt x="6917513" y="499629"/>
                  <a:pt x="6910673" y="567991"/>
                  <a:pt x="6914526" y="736624"/>
                </a:cubicBezTo>
                <a:cubicBezTo>
                  <a:pt x="6918379" y="905257"/>
                  <a:pt x="6895343" y="1091645"/>
                  <a:pt x="6914526" y="1198643"/>
                </a:cubicBezTo>
                <a:cubicBezTo>
                  <a:pt x="6933709" y="1305641"/>
                  <a:pt x="6901088" y="1438732"/>
                  <a:pt x="6914526" y="1634509"/>
                </a:cubicBezTo>
                <a:cubicBezTo>
                  <a:pt x="6919834" y="1818895"/>
                  <a:pt x="6752352" y="1970631"/>
                  <a:pt x="6587616" y="1961419"/>
                </a:cubicBezTo>
                <a:cubicBezTo>
                  <a:pt x="6471043" y="1998026"/>
                  <a:pt x="6295411" y="1951272"/>
                  <a:pt x="6081068" y="1961419"/>
                </a:cubicBezTo>
                <a:cubicBezTo>
                  <a:pt x="5866725" y="1971566"/>
                  <a:pt x="5829728" y="1948115"/>
                  <a:pt x="5699734" y="1961419"/>
                </a:cubicBezTo>
                <a:cubicBezTo>
                  <a:pt x="5569740" y="1974723"/>
                  <a:pt x="5444818" y="1957371"/>
                  <a:pt x="5318400" y="1961419"/>
                </a:cubicBezTo>
                <a:cubicBezTo>
                  <a:pt x="5191982" y="1965467"/>
                  <a:pt x="4780060" y="1946986"/>
                  <a:pt x="4624031" y="1961419"/>
                </a:cubicBezTo>
                <a:cubicBezTo>
                  <a:pt x="4468002" y="1975852"/>
                  <a:pt x="4101137" y="1902912"/>
                  <a:pt x="3929662" y="1961419"/>
                </a:cubicBezTo>
                <a:cubicBezTo>
                  <a:pt x="3758187" y="2019926"/>
                  <a:pt x="3680887" y="1936324"/>
                  <a:pt x="3548328" y="1961419"/>
                </a:cubicBezTo>
                <a:cubicBezTo>
                  <a:pt x="3415769" y="1986514"/>
                  <a:pt x="3271727" y="1940310"/>
                  <a:pt x="3104387" y="1961419"/>
                </a:cubicBezTo>
                <a:cubicBezTo>
                  <a:pt x="2937047" y="1982528"/>
                  <a:pt x="2769106" y="1934671"/>
                  <a:pt x="2472625" y="1961419"/>
                </a:cubicBezTo>
                <a:cubicBezTo>
                  <a:pt x="2176144" y="1988167"/>
                  <a:pt x="2118125" y="1940809"/>
                  <a:pt x="1966077" y="1961419"/>
                </a:cubicBezTo>
                <a:cubicBezTo>
                  <a:pt x="1814029" y="1982029"/>
                  <a:pt x="1676234" y="1932108"/>
                  <a:pt x="1584743" y="1961419"/>
                </a:cubicBezTo>
                <a:cubicBezTo>
                  <a:pt x="1493252" y="1990730"/>
                  <a:pt x="1327105" y="1909047"/>
                  <a:pt x="1140802" y="1961419"/>
                </a:cubicBezTo>
                <a:cubicBezTo>
                  <a:pt x="954499" y="2013791"/>
                  <a:pt x="562864" y="1919128"/>
                  <a:pt x="326910" y="1961419"/>
                </a:cubicBezTo>
                <a:cubicBezTo>
                  <a:pt x="133357" y="1980003"/>
                  <a:pt x="-45076" y="1795176"/>
                  <a:pt x="0" y="1634509"/>
                </a:cubicBezTo>
                <a:cubicBezTo>
                  <a:pt x="-13070" y="1524014"/>
                  <a:pt x="10487" y="1368471"/>
                  <a:pt x="0" y="1237871"/>
                </a:cubicBezTo>
                <a:cubicBezTo>
                  <a:pt x="-10487" y="1107271"/>
                  <a:pt x="51979" y="935736"/>
                  <a:pt x="0" y="788928"/>
                </a:cubicBezTo>
                <a:cubicBezTo>
                  <a:pt x="-51979" y="642120"/>
                  <a:pt x="45765" y="485673"/>
                  <a:pt x="0" y="326910"/>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Phobia" panose="02000506000000020003" pitchFamily="2" charset="0"/>
                <a:ea typeface="+mn-ea"/>
                <a:cs typeface="+mn-cs"/>
              </a:rPr>
              <a:t>Bước</a:t>
            </a:r>
            <a:r>
              <a:rPr kumimoji="0" lang="en-US" sz="4800" b="0" i="0" u="none" strike="noStrike" kern="1200" cap="none" spc="0" normalizeH="0" baseline="0" noProof="0" dirty="0">
                <a:ln>
                  <a:noFill/>
                </a:ln>
                <a:solidFill>
                  <a:srgbClr val="FF0000"/>
                </a:solidFill>
                <a:effectLst/>
                <a:uLnTx/>
                <a:uFillTx/>
                <a:latin typeface="#9Slide05 Phobia" panose="02000506000000020003" pitchFamily="2" charset="0"/>
                <a:ea typeface="+mn-ea"/>
                <a:cs typeface="+mn-cs"/>
              </a:rPr>
              <a:t> 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Xin ý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bè</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ghi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thêm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mạnh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yếu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Rounded Corners 14">
            <a:extLst>
              <a:ext uri="{FF2B5EF4-FFF2-40B4-BE49-F238E27FC236}">
                <a16:creationId xmlns:a16="http://schemas.microsoft.com/office/drawing/2014/main" id="{7B037DB4-9D62-C53A-249F-984FC5950C68}"/>
              </a:ext>
            </a:extLst>
          </p:cNvPr>
          <p:cNvSpPr/>
          <p:nvPr/>
        </p:nvSpPr>
        <p:spPr>
          <a:xfrm>
            <a:off x="5187848" y="4479947"/>
            <a:ext cx="6914526" cy="2268670"/>
          </a:xfrm>
          <a:custGeom>
            <a:avLst/>
            <a:gdLst>
              <a:gd name="connsiteX0" fmla="*/ 0 w 6914526"/>
              <a:gd name="connsiteY0" fmla="*/ 378119 h 2268670"/>
              <a:gd name="connsiteX1" fmla="*/ 378119 w 6914526"/>
              <a:gd name="connsiteY1" fmla="*/ 0 h 2268670"/>
              <a:gd name="connsiteX2" fmla="*/ 1061129 w 6914526"/>
              <a:gd name="connsiteY2" fmla="*/ 0 h 2268670"/>
              <a:gd name="connsiteX3" fmla="*/ 1744139 w 6914526"/>
              <a:gd name="connsiteY3" fmla="*/ 0 h 2268670"/>
              <a:gd name="connsiteX4" fmla="*/ 2180818 w 6914526"/>
              <a:gd name="connsiteY4" fmla="*/ 0 h 2268670"/>
              <a:gd name="connsiteX5" fmla="*/ 2802245 w 6914526"/>
              <a:gd name="connsiteY5" fmla="*/ 0 h 2268670"/>
              <a:gd name="connsiteX6" fmla="*/ 3300507 w 6914526"/>
              <a:gd name="connsiteY6" fmla="*/ 0 h 2268670"/>
              <a:gd name="connsiteX7" fmla="*/ 3983517 w 6914526"/>
              <a:gd name="connsiteY7" fmla="*/ 0 h 2268670"/>
              <a:gd name="connsiteX8" fmla="*/ 4420195 w 6914526"/>
              <a:gd name="connsiteY8" fmla="*/ 0 h 2268670"/>
              <a:gd name="connsiteX9" fmla="*/ 4795291 w 6914526"/>
              <a:gd name="connsiteY9" fmla="*/ 0 h 2268670"/>
              <a:gd name="connsiteX10" fmla="*/ 5293553 w 6914526"/>
              <a:gd name="connsiteY10" fmla="*/ 0 h 2268670"/>
              <a:gd name="connsiteX11" fmla="*/ 5668648 w 6914526"/>
              <a:gd name="connsiteY11" fmla="*/ 0 h 2268670"/>
              <a:gd name="connsiteX12" fmla="*/ 6536407 w 6914526"/>
              <a:gd name="connsiteY12" fmla="*/ 0 h 2268670"/>
              <a:gd name="connsiteX13" fmla="*/ 6914526 w 6914526"/>
              <a:gd name="connsiteY13" fmla="*/ 378119 h 2268670"/>
              <a:gd name="connsiteX14" fmla="*/ 6914526 w 6914526"/>
              <a:gd name="connsiteY14" fmla="*/ 867139 h 2268670"/>
              <a:gd name="connsiteX15" fmla="*/ 6914526 w 6914526"/>
              <a:gd name="connsiteY15" fmla="*/ 1386407 h 2268670"/>
              <a:gd name="connsiteX16" fmla="*/ 6914526 w 6914526"/>
              <a:gd name="connsiteY16" fmla="*/ 1890551 h 2268670"/>
              <a:gd name="connsiteX17" fmla="*/ 6536407 w 6914526"/>
              <a:gd name="connsiteY17" fmla="*/ 2268670 h 2268670"/>
              <a:gd name="connsiteX18" fmla="*/ 5976563 w 6914526"/>
              <a:gd name="connsiteY18" fmla="*/ 2268670 h 2268670"/>
              <a:gd name="connsiteX19" fmla="*/ 5293553 w 6914526"/>
              <a:gd name="connsiteY19" fmla="*/ 2268670 h 2268670"/>
              <a:gd name="connsiteX20" fmla="*/ 4733708 w 6914526"/>
              <a:gd name="connsiteY20" fmla="*/ 2268670 h 2268670"/>
              <a:gd name="connsiteX21" fmla="*/ 4112281 w 6914526"/>
              <a:gd name="connsiteY21" fmla="*/ 2268670 h 2268670"/>
              <a:gd name="connsiteX22" fmla="*/ 3490854 w 6914526"/>
              <a:gd name="connsiteY22" fmla="*/ 2268670 h 2268670"/>
              <a:gd name="connsiteX23" fmla="*/ 2807844 w 6914526"/>
              <a:gd name="connsiteY23" fmla="*/ 2268670 h 2268670"/>
              <a:gd name="connsiteX24" fmla="*/ 2186416 w 6914526"/>
              <a:gd name="connsiteY24" fmla="*/ 2268670 h 2268670"/>
              <a:gd name="connsiteX25" fmla="*/ 1564989 w 6914526"/>
              <a:gd name="connsiteY25" fmla="*/ 2268670 h 2268670"/>
              <a:gd name="connsiteX26" fmla="*/ 881979 w 6914526"/>
              <a:gd name="connsiteY26" fmla="*/ 2268670 h 2268670"/>
              <a:gd name="connsiteX27" fmla="*/ 378119 w 6914526"/>
              <a:gd name="connsiteY27" fmla="*/ 2268670 h 2268670"/>
              <a:gd name="connsiteX28" fmla="*/ 0 w 6914526"/>
              <a:gd name="connsiteY28" fmla="*/ 1890551 h 2268670"/>
              <a:gd name="connsiteX29" fmla="*/ 0 w 6914526"/>
              <a:gd name="connsiteY29" fmla="*/ 1416656 h 2268670"/>
              <a:gd name="connsiteX30" fmla="*/ 0 w 6914526"/>
              <a:gd name="connsiteY30" fmla="*/ 912512 h 2268670"/>
              <a:gd name="connsiteX31" fmla="*/ 0 w 6914526"/>
              <a:gd name="connsiteY31" fmla="*/ 378119 h 2268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14526" h="2268670" fill="none" extrusionOk="0">
                <a:moveTo>
                  <a:pt x="0" y="378119"/>
                </a:moveTo>
                <a:cubicBezTo>
                  <a:pt x="-37454" y="210805"/>
                  <a:pt x="222141" y="-4372"/>
                  <a:pt x="378119" y="0"/>
                </a:cubicBezTo>
                <a:cubicBezTo>
                  <a:pt x="673005" y="-65708"/>
                  <a:pt x="887052" y="5167"/>
                  <a:pt x="1061129" y="0"/>
                </a:cubicBezTo>
                <a:cubicBezTo>
                  <a:pt x="1235206" y="-5167"/>
                  <a:pt x="1513192" y="80636"/>
                  <a:pt x="1744139" y="0"/>
                </a:cubicBezTo>
                <a:cubicBezTo>
                  <a:pt x="1975086" y="-80636"/>
                  <a:pt x="2077650" y="20408"/>
                  <a:pt x="2180818" y="0"/>
                </a:cubicBezTo>
                <a:cubicBezTo>
                  <a:pt x="2283986" y="-20408"/>
                  <a:pt x="2676557" y="67110"/>
                  <a:pt x="2802245" y="0"/>
                </a:cubicBezTo>
                <a:cubicBezTo>
                  <a:pt x="2927933" y="-67110"/>
                  <a:pt x="3168253" y="49509"/>
                  <a:pt x="3300507" y="0"/>
                </a:cubicBezTo>
                <a:cubicBezTo>
                  <a:pt x="3432761" y="-49509"/>
                  <a:pt x="3709061" y="72714"/>
                  <a:pt x="3983517" y="0"/>
                </a:cubicBezTo>
                <a:cubicBezTo>
                  <a:pt x="4257973" y="-72714"/>
                  <a:pt x="4319416" y="19414"/>
                  <a:pt x="4420195" y="0"/>
                </a:cubicBezTo>
                <a:cubicBezTo>
                  <a:pt x="4520974" y="-19414"/>
                  <a:pt x="4650960" y="14727"/>
                  <a:pt x="4795291" y="0"/>
                </a:cubicBezTo>
                <a:cubicBezTo>
                  <a:pt x="4939622" y="-14727"/>
                  <a:pt x="5183933" y="21402"/>
                  <a:pt x="5293553" y="0"/>
                </a:cubicBezTo>
                <a:cubicBezTo>
                  <a:pt x="5403173" y="-21402"/>
                  <a:pt x="5495630" y="12810"/>
                  <a:pt x="5668648" y="0"/>
                </a:cubicBezTo>
                <a:cubicBezTo>
                  <a:pt x="5841666" y="-12810"/>
                  <a:pt x="6345007" y="48706"/>
                  <a:pt x="6536407" y="0"/>
                </a:cubicBezTo>
                <a:cubicBezTo>
                  <a:pt x="6740519" y="-45514"/>
                  <a:pt x="6883058" y="125965"/>
                  <a:pt x="6914526" y="378119"/>
                </a:cubicBezTo>
                <a:cubicBezTo>
                  <a:pt x="6920837" y="564050"/>
                  <a:pt x="6888513" y="630913"/>
                  <a:pt x="6914526" y="867139"/>
                </a:cubicBezTo>
                <a:cubicBezTo>
                  <a:pt x="6940539" y="1103365"/>
                  <a:pt x="6880829" y="1252936"/>
                  <a:pt x="6914526" y="1386407"/>
                </a:cubicBezTo>
                <a:cubicBezTo>
                  <a:pt x="6948223" y="1519878"/>
                  <a:pt x="6906249" y="1767704"/>
                  <a:pt x="6914526" y="1890551"/>
                </a:cubicBezTo>
                <a:cubicBezTo>
                  <a:pt x="6920342" y="2091177"/>
                  <a:pt x="6742031" y="2222874"/>
                  <a:pt x="6536407" y="2268670"/>
                </a:cubicBezTo>
                <a:cubicBezTo>
                  <a:pt x="6257040" y="2274790"/>
                  <a:pt x="6186968" y="2265103"/>
                  <a:pt x="5976563" y="2268670"/>
                </a:cubicBezTo>
                <a:cubicBezTo>
                  <a:pt x="5766158" y="2272237"/>
                  <a:pt x="5570840" y="2233751"/>
                  <a:pt x="5293553" y="2268670"/>
                </a:cubicBezTo>
                <a:cubicBezTo>
                  <a:pt x="5016266" y="2303589"/>
                  <a:pt x="4891770" y="2260162"/>
                  <a:pt x="4733708" y="2268670"/>
                </a:cubicBezTo>
                <a:cubicBezTo>
                  <a:pt x="4575647" y="2277178"/>
                  <a:pt x="4334335" y="2222176"/>
                  <a:pt x="4112281" y="2268670"/>
                </a:cubicBezTo>
                <a:cubicBezTo>
                  <a:pt x="3890227" y="2315164"/>
                  <a:pt x="3748254" y="2216051"/>
                  <a:pt x="3490854" y="2268670"/>
                </a:cubicBezTo>
                <a:cubicBezTo>
                  <a:pt x="3233454" y="2321289"/>
                  <a:pt x="3030390" y="2197804"/>
                  <a:pt x="2807844" y="2268670"/>
                </a:cubicBezTo>
                <a:cubicBezTo>
                  <a:pt x="2585298" y="2339536"/>
                  <a:pt x="2412904" y="2224485"/>
                  <a:pt x="2186416" y="2268670"/>
                </a:cubicBezTo>
                <a:cubicBezTo>
                  <a:pt x="1959928" y="2312855"/>
                  <a:pt x="1716233" y="2228725"/>
                  <a:pt x="1564989" y="2268670"/>
                </a:cubicBezTo>
                <a:cubicBezTo>
                  <a:pt x="1413745" y="2308615"/>
                  <a:pt x="1039850" y="2242801"/>
                  <a:pt x="881979" y="2268670"/>
                </a:cubicBezTo>
                <a:cubicBezTo>
                  <a:pt x="724108" y="2294539"/>
                  <a:pt x="479113" y="2225222"/>
                  <a:pt x="378119" y="2268670"/>
                </a:cubicBezTo>
                <a:cubicBezTo>
                  <a:pt x="139416" y="2313660"/>
                  <a:pt x="18886" y="2144156"/>
                  <a:pt x="0" y="1890551"/>
                </a:cubicBezTo>
                <a:cubicBezTo>
                  <a:pt x="-2574" y="1661721"/>
                  <a:pt x="28667" y="1511462"/>
                  <a:pt x="0" y="1416656"/>
                </a:cubicBezTo>
                <a:cubicBezTo>
                  <a:pt x="-28667" y="1321851"/>
                  <a:pt x="20318" y="1141470"/>
                  <a:pt x="0" y="912512"/>
                </a:cubicBezTo>
                <a:cubicBezTo>
                  <a:pt x="-20318" y="683554"/>
                  <a:pt x="56480" y="633727"/>
                  <a:pt x="0" y="378119"/>
                </a:cubicBezTo>
                <a:close/>
              </a:path>
              <a:path w="6914526" h="2268670" stroke="0" extrusionOk="0">
                <a:moveTo>
                  <a:pt x="0" y="378119"/>
                </a:moveTo>
                <a:cubicBezTo>
                  <a:pt x="4056" y="221703"/>
                  <a:pt x="164604" y="-57989"/>
                  <a:pt x="378119" y="0"/>
                </a:cubicBezTo>
                <a:cubicBezTo>
                  <a:pt x="699584" y="-6098"/>
                  <a:pt x="881086" y="41462"/>
                  <a:pt x="1061129" y="0"/>
                </a:cubicBezTo>
                <a:cubicBezTo>
                  <a:pt x="1241172" y="-41462"/>
                  <a:pt x="1375837" y="48699"/>
                  <a:pt x="1620973" y="0"/>
                </a:cubicBezTo>
                <a:cubicBezTo>
                  <a:pt x="1866109" y="-48699"/>
                  <a:pt x="1973878" y="6315"/>
                  <a:pt x="2303984" y="0"/>
                </a:cubicBezTo>
                <a:cubicBezTo>
                  <a:pt x="2634090" y="-6315"/>
                  <a:pt x="2601146" y="20561"/>
                  <a:pt x="2679079" y="0"/>
                </a:cubicBezTo>
                <a:cubicBezTo>
                  <a:pt x="2757013" y="-20561"/>
                  <a:pt x="3033396" y="52082"/>
                  <a:pt x="3238924" y="0"/>
                </a:cubicBezTo>
                <a:cubicBezTo>
                  <a:pt x="3444452" y="-52082"/>
                  <a:pt x="3582100" y="19564"/>
                  <a:pt x="3921934" y="0"/>
                </a:cubicBezTo>
                <a:cubicBezTo>
                  <a:pt x="4261768" y="-19564"/>
                  <a:pt x="4315215" y="26304"/>
                  <a:pt x="4420195" y="0"/>
                </a:cubicBezTo>
                <a:cubicBezTo>
                  <a:pt x="4525175" y="-26304"/>
                  <a:pt x="4793881" y="15723"/>
                  <a:pt x="4918457" y="0"/>
                </a:cubicBezTo>
                <a:cubicBezTo>
                  <a:pt x="5043033" y="-15723"/>
                  <a:pt x="5293178" y="23220"/>
                  <a:pt x="5539884" y="0"/>
                </a:cubicBezTo>
                <a:cubicBezTo>
                  <a:pt x="5786590" y="-23220"/>
                  <a:pt x="5791553" y="29381"/>
                  <a:pt x="5976563" y="0"/>
                </a:cubicBezTo>
                <a:cubicBezTo>
                  <a:pt x="6161573" y="-29381"/>
                  <a:pt x="6357442" y="10525"/>
                  <a:pt x="6536407" y="0"/>
                </a:cubicBezTo>
                <a:cubicBezTo>
                  <a:pt x="6739230" y="5332"/>
                  <a:pt x="6922839" y="177440"/>
                  <a:pt x="6914526" y="378119"/>
                </a:cubicBezTo>
                <a:cubicBezTo>
                  <a:pt x="6966199" y="607203"/>
                  <a:pt x="6897898" y="688476"/>
                  <a:pt x="6914526" y="852014"/>
                </a:cubicBezTo>
                <a:cubicBezTo>
                  <a:pt x="6931154" y="1015553"/>
                  <a:pt x="6873821" y="1162499"/>
                  <a:pt x="6914526" y="1386407"/>
                </a:cubicBezTo>
                <a:cubicBezTo>
                  <a:pt x="6955231" y="1610315"/>
                  <a:pt x="6901664" y="1747165"/>
                  <a:pt x="6914526" y="1890551"/>
                </a:cubicBezTo>
                <a:cubicBezTo>
                  <a:pt x="6949086" y="2124375"/>
                  <a:pt x="6704780" y="2292242"/>
                  <a:pt x="6536407" y="2268670"/>
                </a:cubicBezTo>
                <a:cubicBezTo>
                  <a:pt x="6290944" y="2324966"/>
                  <a:pt x="6154674" y="2265825"/>
                  <a:pt x="6038146" y="2268670"/>
                </a:cubicBezTo>
                <a:cubicBezTo>
                  <a:pt x="5921618" y="2271515"/>
                  <a:pt x="5752810" y="2229345"/>
                  <a:pt x="5663050" y="2268670"/>
                </a:cubicBezTo>
                <a:cubicBezTo>
                  <a:pt x="5573290" y="2307995"/>
                  <a:pt x="5456850" y="2229725"/>
                  <a:pt x="5287954" y="2268670"/>
                </a:cubicBezTo>
                <a:cubicBezTo>
                  <a:pt x="5119058" y="2307615"/>
                  <a:pt x="4806180" y="2231225"/>
                  <a:pt x="4604944" y="2268670"/>
                </a:cubicBezTo>
                <a:cubicBezTo>
                  <a:pt x="4403708" y="2306115"/>
                  <a:pt x="4172294" y="2216434"/>
                  <a:pt x="3921934" y="2268670"/>
                </a:cubicBezTo>
                <a:cubicBezTo>
                  <a:pt x="3671574" y="2320906"/>
                  <a:pt x="3688285" y="2224314"/>
                  <a:pt x="3546838" y="2268670"/>
                </a:cubicBezTo>
                <a:cubicBezTo>
                  <a:pt x="3405391" y="2313026"/>
                  <a:pt x="3306231" y="2259991"/>
                  <a:pt x="3110159" y="2268670"/>
                </a:cubicBezTo>
                <a:cubicBezTo>
                  <a:pt x="2914087" y="2277349"/>
                  <a:pt x="2780322" y="2221928"/>
                  <a:pt x="2488732" y="2268670"/>
                </a:cubicBezTo>
                <a:cubicBezTo>
                  <a:pt x="2197142" y="2315412"/>
                  <a:pt x="2120146" y="2238624"/>
                  <a:pt x="1990471" y="2268670"/>
                </a:cubicBezTo>
                <a:cubicBezTo>
                  <a:pt x="1860796" y="2298716"/>
                  <a:pt x="1788135" y="2228283"/>
                  <a:pt x="1615375" y="2268670"/>
                </a:cubicBezTo>
                <a:cubicBezTo>
                  <a:pt x="1442615" y="2309057"/>
                  <a:pt x="1354344" y="2224719"/>
                  <a:pt x="1178696" y="2268670"/>
                </a:cubicBezTo>
                <a:cubicBezTo>
                  <a:pt x="1003048" y="2312621"/>
                  <a:pt x="643130" y="2192740"/>
                  <a:pt x="378119" y="2268670"/>
                </a:cubicBezTo>
                <a:cubicBezTo>
                  <a:pt x="159900" y="2282088"/>
                  <a:pt x="-48549" y="2077968"/>
                  <a:pt x="0" y="1890551"/>
                </a:cubicBezTo>
                <a:cubicBezTo>
                  <a:pt x="-9441" y="1690308"/>
                  <a:pt x="15905" y="1571252"/>
                  <a:pt x="0" y="1431780"/>
                </a:cubicBezTo>
                <a:cubicBezTo>
                  <a:pt x="-15905" y="1292308"/>
                  <a:pt x="14581" y="1167846"/>
                  <a:pt x="0" y="912512"/>
                </a:cubicBezTo>
                <a:cubicBezTo>
                  <a:pt x="-14581" y="657178"/>
                  <a:pt x="49331" y="555886"/>
                  <a:pt x="0" y="378119"/>
                </a:cubicBezTo>
                <a:close/>
              </a:path>
            </a:pathLst>
          </a:custGeom>
          <a:ln w="38100">
            <a:solidFill>
              <a:srgbClr val="66CCFF"/>
            </a:solidFill>
            <a:extLst>
              <a:ext uri="{C807C97D-BFC1-408E-A445-0C87EB9F89A2}">
                <ask:lineSketchStyleProps xmlns:ask="http://schemas.microsoft.com/office/drawing/2018/sketchyshapes" sd="1285728215">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F0000"/>
                </a:solidFill>
                <a:effectLst/>
                <a:uLnTx/>
                <a:uFillTx/>
                <a:latin typeface="#9Slide05 Phobia" panose="02000506000000020003" pitchFamily="2" charset="0"/>
                <a:ea typeface="+mn-ea"/>
                <a:cs typeface="+mn-cs"/>
              </a:rPr>
              <a:t>Bước</a:t>
            </a:r>
            <a:r>
              <a:rPr kumimoji="0" lang="en-US" sz="4800" b="0" i="0" u="none" strike="noStrike" kern="1200" cap="none" spc="0" normalizeH="0" baseline="0" noProof="0" dirty="0">
                <a:ln>
                  <a:noFill/>
                </a:ln>
                <a:solidFill>
                  <a:srgbClr val="FF0000"/>
                </a:solidFill>
                <a:effectLst/>
                <a:uLnTx/>
                <a:uFillTx/>
                <a:latin typeface="#9Slide05 Phobia" panose="02000506000000020003" pitchFamily="2" charset="0"/>
                <a:ea typeface="+mn-ea"/>
                <a:cs typeface="+mn-cs"/>
              </a:rPr>
              <a:t> 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Xin ý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kiến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thầy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cô</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hoặc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người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em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bổ</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sung,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chỉnh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chính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4" name="Picture 113" descr="A picture containing toy, doll, vector graphics&#10;&#10;Description automatically generated">
            <a:extLst>
              <a:ext uri="{FF2B5EF4-FFF2-40B4-BE49-F238E27FC236}">
                <a16:creationId xmlns:a16="http://schemas.microsoft.com/office/drawing/2014/main" id="{EBD32A41-CAD9-BCFE-4A73-0F97D7AA4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903" y="374990"/>
            <a:ext cx="5482859" cy="5559009"/>
          </a:xfrm>
          <a:prstGeom prst="rect">
            <a:avLst/>
          </a:prstGeom>
        </p:spPr>
      </p:pic>
      <p:sp>
        <p:nvSpPr>
          <p:cNvPr id="115" name="TextBox 114">
            <a:extLst>
              <a:ext uri="{FF2B5EF4-FFF2-40B4-BE49-F238E27FC236}">
                <a16:creationId xmlns:a16="http://schemas.microsoft.com/office/drawing/2014/main" id="{374EA86A-4506-4315-6D15-79050AE3165D}"/>
              </a:ext>
            </a:extLst>
          </p:cNvPr>
          <p:cNvSpPr txBox="1"/>
          <p:nvPr/>
        </p:nvSpPr>
        <p:spPr>
          <a:xfrm>
            <a:off x="1177470" y="2527066"/>
            <a:ext cx="2348221" cy="3516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Các</a:t>
            </a: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 </a:t>
            </a:r>
            <a:r>
              <a:rPr kumimoji="0" lang="en-US" sz="48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bước</a:t>
            </a: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 </a:t>
            </a:r>
            <a:r>
              <a:rPr kumimoji="0" lang="en-US" sz="48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thực</a:t>
            </a:r>
            <a:r>
              <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 </a:t>
            </a:r>
            <a:r>
              <a:rPr kumimoji="0" lang="en-US" sz="4800" b="1" i="0" u="none" strike="noStrike" kern="1200" cap="none" spc="0" normalizeH="0" baseline="0" noProof="0" dirty="0" err="1">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rPr>
              <a:t>hiện</a:t>
            </a:r>
            <a:endParaRPr kumimoji="0" lang="en-US" sz="4800" b="1" i="0" u="none" strike="noStrike" kern="1200" cap="none" spc="0" normalizeH="0" baseline="0" noProof="0" dirty="0">
              <a:ln w="6600">
                <a:solidFill>
                  <a:srgbClr val="002060"/>
                </a:solidFill>
                <a:prstDash val="solid"/>
              </a:ln>
              <a:solidFill>
                <a:srgbClr val="CCFFFF"/>
              </a:solidFill>
              <a:effectLst>
                <a:outerShdw dist="38100" dir="2700000" algn="tl" rotWithShape="0">
                  <a:srgbClr val="002060"/>
                </a:outerShdw>
              </a:effectLst>
              <a:uLnTx/>
              <a:uFillTx/>
              <a:latin typeface="UTM Cookies" panose="02040603050506020204" pitchFamily="18" charset="0"/>
              <a:ea typeface="+mn-ea"/>
              <a:cs typeface="+mn-cs"/>
            </a:endParaRPr>
          </a:p>
        </p:txBody>
      </p:sp>
    </p:spTree>
    <p:extLst>
      <p:ext uri="{BB962C8B-B14F-4D97-AF65-F5344CB8AC3E}">
        <p14:creationId xmlns:p14="http://schemas.microsoft.com/office/powerpoint/2010/main" val="3961079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9A14F7C0-03EB-2A23-F2E3-CFDDB787D928}"/>
              </a:ext>
            </a:extLst>
          </p:cNvPr>
          <p:cNvSpPr/>
          <p:nvPr/>
        </p:nvSpPr>
        <p:spPr>
          <a:xfrm>
            <a:off x="1160206" y="159282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1</a:t>
            </a:r>
          </a:p>
        </p:txBody>
      </p:sp>
      <p:sp>
        <p:nvSpPr>
          <p:cNvPr id="6" name="Oval 5">
            <a:extLst>
              <a:ext uri="{FF2B5EF4-FFF2-40B4-BE49-F238E27FC236}">
                <a16:creationId xmlns:a16="http://schemas.microsoft.com/office/drawing/2014/main" id="{7C1EF56F-7F54-D97B-477F-CA4181E19A7F}"/>
              </a:ext>
            </a:extLst>
          </p:cNvPr>
          <p:cNvSpPr/>
          <p:nvPr/>
        </p:nvSpPr>
        <p:spPr>
          <a:xfrm>
            <a:off x="3043084" y="287593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2</a:t>
            </a:r>
          </a:p>
        </p:txBody>
      </p:sp>
      <p:sp>
        <p:nvSpPr>
          <p:cNvPr id="7" name="Oval 6">
            <a:hlinkClick r:id="rId2" action="ppaction://hlinksldjump"/>
            <a:extLst>
              <a:ext uri="{FF2B5EF4-FFF2-40B4-BE49-F238E27FC236}">
                <a16:creationId xmlns:a16="http://schemas.microsoft.com/office/drawing/2014/main" id="{0562443E-A1C2-D8C0-A905-96686D2E71B0}"/>
              </a:ext>
            </a:extLst>
          </p:cNvPr>
          <p:cNvSpPr/>
          <p:nvPr/>
        </p:nvSpPr>
        <p:spPr>
          <a:xfrm>
            <a:off x="2807109" y="4970206"/>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3</a:t>
            </a:r>
          </a:p>
        </p:txBody>
      </p:sp>
      <p:sp>
        <p:nvSpPr>
          <p:cNvPr id="8" name="Oval 7">
            <a:extLst>
              <a:ext uri="{FF2B5EF4-FFF2-40B4-BE49-F238E27FC236}">
                <a16:creationId xmlns:a16="http://schemas.microsoft.com/office/drawing/2014/main" id="{C87AB8EB-3334-1CE3-7F56-90DF7AA491D9}"/>
              </a:ext>
            </a:extLst>
          </p:cNvPr>
          <p:cNvSpPr/>
          <p:nvPr/>
        </p:nvSpPr>
        <p:spPr>
          <a:xfrm>
            <a:off x="4862051" y="1027471"/>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4</a:t>
            </a:r>
          </a:p>
        </p:txBody>
      </p:sp>
      <p:sp>
        <p:nvSpPr>
          <p:cNvPr id="9" name="Oval 8">
            <a:extLst>
              <a:ext uri="{FF2B5EF4-FFF2-40B4-BE49-F238E27FC236}">
                <a16:creationId xmlns:a16="http://schemas.microsoft.com/office/drawing/2014/main" id="{8F67A1E0-4F9D-740C-E1C5-43FFEEE82F6D}"/>
              </a:ext>
            </a:extLst>
          </p:cNvPr>
          <p:cNvSpPr/>
          <p:nvPr/>
        </p:nvSpPr>
        <p:spPr>
          <a:xfrm>
            <a:off x="5776451" y="4753897"/>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5</a:t>
            </a:r>
          </a:p>
        </p:txBody>
      </p:sp>
      <p:sp>
        <p:nvSpPr>
          <p:cNvPr id="10" name="Oval 9">
            <a:extLst>
              <a:ext uri="{FF2B5EF4-FFF2-40B4-BE49-F238E27FC236}">
                <a16:creationId xmlns:a16="http://schemas.microsoft.com/office/drawing/2014/main" id="{E798630F-6336-26A4-20AB-A841A9803F93}"/>
              </a:ext>
            </a:extLst>
          </p:cNvPr>
          <p:cNvSpPr/>
          <p:nvPr/>
        </p:nvSpPr>
        <p:spPr>
          <a:xfrm>
            <a:off x="8323006" y="388374"/>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6</a:t>
            </a:r>
          </a:p>
        </p:txBody>
      </p:sp>
      <p:sp>
        <p:nvSpPr>
          <p:cNvPr id="11" name="Oval 10">
            <a:extLst>
              <a:ext uri="{FF2B5EF4-FFF2-40B4-BE49-F238E27FC236}">
                <a16:creationId xmlns:a16="http://schemas.microsoft.com/office/drawing/2014/main" id="{75E4CBF5-B358-BE6C-C4C7-84F505E8D9F0}"/>
              </a:ext>
            </a:extLst>
          </p:cNvPr>
          <p:cNvSpPr/>
          <p:nvPr/>
        </p:nvSpPr>
        <p:spPr>
          <a:xfrm>
            <a:off x="7674077" y="2514600"/>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7</a:t>
            </a:r>
          </a:p>
        </p:txBody>
      </p:sp>
      <p:sp>
        <p:nvSpPr>
          <p:cNvPr id="12" name="Oval 11">
            <a:extLst>
              <a:ext uri="{FF2B5EF4-FFF2-40B4-BE49-F238E27FC236}">
                <a16:creationId xmlns:a16="http://schemas.microsoft.com/office/drawing/2014/main" id="{3876BBDC-EF57-BB38-8477-AD7699A875CE}"/>
              </a:ext>
            </a:extLst>
          </p:cNvPr>
          <p:cNvSpPr/>
          <p:nvPr/>
        </p:nvSpPr>
        <p:spPr>
          <a:xfrm>
            <a:off x="10102645" y="3151239"/>
            <a:ext cx="914400" cy="914400"/>
          </a:xfrm>
          <a:prstGeom prst="ellipse">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SVN-Poky's" panose="020B0606040200020203" pitchFamily="34" charset="0"/>
                <a:ea typeface="+mn-ea"/>
                <a:cs typeface="+mn-cs"/>
              </a:rPr>
              <a:t>8</a:t>
            </a:r>
          </a:p>
        </p:txBody>
      </p:sp>
      <p:pic>
        <p:nvPicPr>
          <p:cNvPr id="2" name="Picture 14">
            <a:extLst>
              <a:ext uri="{FF2B5EF4-FFF2-40B4-BE49-F238E27FC236}">
                <a16:creationId xmlns:a16="http://schemas.microsoft.com/office/drawing/2014/main" id="{FC7D0EC0-D6F4-DEF9-73BD-84F860656EBA}"/>
              </a:ext>
            </a:extLst>
          </p:cNvPr>
          <p:cNvPicPr>
            <a:picLocks noChangeAspect="1"/>
          </p:cNvPicPr>
          <p:nvPr/>
        </p:nvPicPr>
        <p:blipFill>
          <a:blip r:embed="rId3"/>
          <a:srcRect/>
          <a:stretch>
            <a:fillRect/>
          </a:stretch>
        </p:blipFill>
        <p:spPr>
          <a:xfrm>
            <a:off x="2916451" y="2514600"/>
            <a:ext cx="1167665" cy="1306478"/>
          </a:xfrm>
          <a:prstGeom prst="rect">
            <a:avLst/>
          </a:prstGeom>
        </p:spPr>
      </p:pic>
    </p:spTree>
    <p:extLst>
      <p:ext uri="{BB962C8B-B14F-4D97-AF65-F5344CB8AC3E}">
        <p14:creationId xmlns:p14="http://schemas.microsoft.com/office/powerpoint/2010/main" val="9109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4.44444E-6 L -0.01745 0.41157 " pathEditMode="relative" rAng="0" ptsTypes="AA">
                                      <p:cBhvr>
                                        <p:cTn id="6" dur="2000" fill="hold"/>
                                        <p:tgtEl>
                                          <p:spTgt spid="2"/>
                                        </p:tgtEl>
                                        <p:attrNameLst>
                                          <p:attrName>ppt_x</p:attrName>
                                          <p:attrName>ppt_y</p:attrName>
                                        </p:attrNameLst>
                                      </p:cBhvr>
                                      <p:rCtr x="-872" y="20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760</TotalTime>
  <Words>454</Words>
  <PresentationFormat>Widescreen</PresentationFormat>
  <Paragraphs>92</Paragraphs>
  <Slides>23</Slides>
  <Notes>1</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23</vt:i4>
      </vt:variant>
    </vt:vector>
  </HeadingPairs>
  <TitlesOfParts>
    <vt:vector size="38" baseType="lpstr">
      <vt:lpstr>等线</vt:lpstr>
      <vt:lpstr>等线 Light</vt:lpstr>
      <vt:lpstr>#9Slide05 Phobia</vt:lpstr>
      <vt:lpstr>Arial</vt:lpstr>
      <vt:lpstr>Calibri</vt:lpstr>
      <vt:lpstr>Calibri Light</vt:lpstr>
      <vt:lpstr>SVN-Kitten</vt:lpstr>
      <vt:lpstr>SVN-Poky's</vt:lpstr>
      <vt:lpstr>UTM Cookies</vt:lpstr>
      <vt:lpstr>UTM Duepuntozero</vt:lpstr>
      <vt:lpstr>UVN Da Lat</vt:lpstr>
      <vt:lpstr>Office Theme</vt:lpstr>
      <vt:lpstr>1_Office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2022-11-07T05:39:54Z</dcterms:created>
  <dcterms:modified xsi:type="dcterms:W3CDTF">2023-03-18T13:28:06Z</dcterms:modified>
</cp:coreProperties>
</file>