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13" r:id="rId3"/>
    <p:sldId id="314" r:id="rId4"/>
    <p:sldId id="315" r:id="rId5"/>
    <p:sldId id="285" r:id="rId6"/>
    <p:sldId id="302" r:id="rId7"/>
    <p:sldId id="316" r:id="rId8"/>
    <p:sldId id="308" r:id="rId9"/>
    <p:sldId id="289" r:id="rId10"/>
    <p:sldId id="307" r:id="rId11"/>
    <p:sldId id="317" r:id="rId12"/>
    <p:sldId id="309" r:id="rId13"/>
    <p:sldId id="299" r:id="rId14"/>
    <p:sldId id="3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978-E1D2-4959-87DC-A04A7F74B5D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8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978-E1D2-4959-87DC-A04A7F74B5D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8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978-E1D2-4959-87DC-A04A7F74B5D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9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978-E1D2-4959-87DC-A04A7F74B5D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4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978-E1D2-4959-87DC-A04A7F74B5D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3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978-E1D2-4959-87DC-A04A7F74B5D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2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978-E1D2-4959-87DC-A04A7F74B5D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8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978-E1D2-4959-87DC-A04A7F74B5D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6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978-E1D2-4959-87DC-A04A7F74B5D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978-E1D2-4959-87DC-A04A7F74B5D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8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7978-E1D2-4959-87DC-A04A7F74B5D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3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77978-E1D2-4959-87DC-A04A7F74B5D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5834D-A3BB-4901-971B-EF3F18A5B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1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69095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654" y="2289175"/>
            <a:ext cx="1152144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7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7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7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7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7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7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8194" y="713700"/>
            <a:ext cx="19127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3186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1" y="710004"/>
            <a:ext cx="11698487" cy="6147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529" y="-110442"/>
            <a:ext cx="107631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869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529" y="-110442"/>
            <a:ext cx="107631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331"/>
            <a:ext cx="12192000" cy="607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3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2577" y="3574333"/>
            <a:ext cx="102274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err="1"/>
              <a:t>Em</a:t>
            </a:r>
            <a:r>
              <a:rPr lang="en-US" sz="7000" b="1" dirty="0"/>
              <a:t> </a:t>
            </a:r>
            <a:r>
              <a:rPr lang="en-US" sz="7000" b="1" dirty="0" err="1"/>
              <a:t>cần</a:t>
            </a:r>
            <a:r>
              <a:rPr lang="en-US" sz="7000" b="1" dirty="0"/>
              <a:t> </a:t>
            </a:r>
            <a:r>
              <a:rPr lang="en-US" sz="7000" b="1" dirty="0" err="1"/>
              <a:t>giữ</a:t>
            </a:r>
            <a:r>
              <a:rPr lang="en-US" sz="7000" b="1" dirty="0"/>
              <a:t> </a:t>
            </a:r>
            <a:r>
              <a:rPr lang="en-US" sz="7000" b="1" dirty="0" err="1"/>
              <a:t>gìn</a:t>
            </a:r>
            <a:r>
              <a:rPr lang="en-US" sz="7000" b="1" dirty="0"/>
              <a:t> </a:t>
            </a:r>
            <a:r>
              <a:rPr lang="en-US" sz="7000" b="1" dirty="0" err="1"/>
              <a:t>đồ</a:t>
            </a:r>
            <a:r>
              <a:rPr lang="en-US" sz="7000" b="1" dirty="0"/>
              <a:t> </a:t>
            </a:r>
            <a:r>
              <a:rPr lang="en-US" sz="7000" b="1" dirty="0" err="1"/>
              <a:t>dùng</a:t>
            </a:r>
            <a:r>
              <a:rPr lang="en-US" sz="7000" b="1" dirty="0"/>
              <a:t>, </a:t>
            </a:r>
            <a:r>
              <a:rPr lang="en-US" sz="7000" b="1" dirty="0" err="1"/>
              <a:t>thiết</a:t>
            </a:r>
            <a:r>
              <a:rPr lang="en-US" sz="7000" b="1" dirty="0"/>
              <a:t> </a:t>
            </a:r>
            <a:r>
              <a:rPr lang="en-US" sz="7000" b="1" dirty="0" err="1"/>
              <a:t>bị</a:t>
            </a:r>
            <a:r>
              <a:rPr lang="en-US" sz="7000" b="1" dirty="0"/>
              <a:t> </a:t>
            </a:r>
            <a:r>
              <a:rPr lang="en-US" sz="7000" b="1" dirty="0" err="1"/>
              <a:t>trong</a:t>
            </a:r>
            <a:r>
              <a:rPr lang="en-US" sz="7000" b="1" dirty="0"/>
              <a:t> </a:t>
            </a:r>
            <a:r>
              <a:rPr lang="en-US" sz="7000" b="1" dirty="0" err="1"/>
              <a:t>lớp</a:t>
            </a:r>
            <a:r>
              <a:rPr lang="en-US" sz="7000" b="1" dirty="0"/>
              <a:t> </a:t>
            </a:r>
            <a:r>
              <a:rPr lang="en-US" sz="7000" b="1" dirty="0" err="1"/>
              <a:t>học</a:t>
            </a:r>
            <a:r>
              <a:rPr lang="en-US" sz="7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393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" y="0"/>
            <a:ext cx="12172479" cy="6869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5230" y="1397131"/>
            <a:ext cx="3150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HOẠT ĐỘNG 3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3790" y="2214844"/>
            <a:ext cx="762762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423" y="2113255"/>
            <a:ext cx="1076315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500" dirty="0"/>
          </a:p>
        </p:txBody>
      </p:sp>
      <p:sp>
        <p:nvSpPr>
          <p:cNvPr id="5" name="Rectangle 4"/>
          <p:cNvSpPr/>
          <p:nvPr/>
        </p:nvSpPr>
        <p:spPr>
          <a:xfrm>
            <a:off x="3349251" y="548026"/>
            <a:ext cx="5830821" cy="64507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29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69095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75305" y="2105560"/>
            <a:ext cx="33881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425608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" y="0"/>
            <a:ext cx="12172479" cy="68690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9599" y="2311123"/>
            <a:ext cx="944240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7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7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17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" b="13630"/>
          <a:stretch/>
        </p:blipFill>
        <p:spPr>
          <a:xfrm>
            <a:off x="0" y="0"/>
            <a:ext cx="12148457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28463" y="2690000"/>
            <a:ext cx="41855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BẠN</a:t>
            </a:r>
          </a:p>
        </p:txBody>
      </p:sp>
    </p:spTree>
    <p:extLst>
      <p:ext uri="{BB962C8B-B14F-4D97-AF65-F5344CB8AC3E}">
        <p14:creationId xmlns:p14="http://schemas.microsoft.com/office/powerpoint/2010/main" val="13874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" y="0"/>
            <a:ext cx="12172479" cy="6869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7298" y="1971897"/>
            <a:ext cx="3150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HOẠT ĐỘNG 1</a:t>
            </a:r>
          </a:p>
        </p:txBody>
      </p:sp>
      <p:sp>
        <p:nvSpPr>
          <p:cNvPr id="7" name="Rectangle 6"/>
          <p:cNvSpPr/>
          <p:nvPr/>
        </p:nvSpPr>
        <p:spPr>
          <a:xfrm>
            <a:off x="3875858" y="2679783"/>
            <a:ext cx="762762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7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1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4" y="941757"/>
            <a:ext cx="12033966" cy="5257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17" y="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nào?Vì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775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774"/>
            <a:ext cx="12192000" cy="5948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nào?Vì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574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2840" y="3535144"/>
            <a:ext cx="81787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err="1"/>
              <a:t>Em</a:t>
            </a:r>
            <a:r>
              <a:rPr lang="en-US" sz="7000" dirty="0"/>
              <a:t> </a:t>
            </a:r>
            <a:r>
              <a:rPr lang="en-US" sz="7000" dirty="0" err="1"/>
              <a:t>ứng</a:t>
            </a:r>
            <a:r>
              <a:rPr lang="en-US" sz="7000" dirty="0"/>
              <a:t> </a:t>
            </a:r>
            <a:r>
              <a:rPr lang="en-US" sz="7000" dirty="0" err="1"/>
              <a:t>xử</a:t>
            </a:r>
            <a:r>
              <a:rPr lang="en-US" sz="7000" dirty="0"/>
              <a:t> </a:t>
            </a:r>
            <a:r>
              <a:rPr lang="en-US" sz="7000" dirty="0" err="1"/>
              <a:t>tốt</a:t>
            </a:r>
            <a:r>
              <a:rPr lang="en-US" sz="7000" dirty="0"/>
              <a:t> </a:t>
            </a:r>
            <a:r>
              <a:rPr lang="en-US" sz="7000" dirty="0" err="1"/>
              <a:t>với</a:t>
            </a:r>
            <a:r>
              <a:rPr lang="en-US" sz="7000" dirty="0"/>
              <a:t> </a:t>
            </a:r>
            <a:r>
              <a:rPr lang="en-US" sz="7000" dirty="0" err="1"/>
              <a:t>bạn</a:t>
            </a:r>
            <a:r>
              <a:rPr lang="en-US" sz="7000" dirty="0"/>
              <a:t> </a:t>
            </a:r>
            <a:r>
              <a:rPr lang="en-US" sz="7000" dirty="0" err="1"/>
              <a:t>bè</a:t>
            </a:r>
            <a:r>
              <a:rPr lang="en-US" sz="7000" dirty="0"/>
              <a:t> </a:t>
            </a:r>
            <a:r>
              <a:rPr lang="en-US" sz="7000" dirty="0" err="1"/>
              <a:t>trong</a:t>
            </a:r>
            <a:r>
              <a:rPr lang="en-US" sz="7000" dirty="0"/>
              <a:t> </a:t>
            </a:r>
            <a:r>
              <a:rPr lang="en-US" sz="7000" dirty="0" err="1"/>
              <a:t>trường</a:t>
            </a:r>
            <a:r>
              <a:rPr lang="en-US" sz="7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606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" y="0"/>
            <a:ext cx="12172479" cy="6869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5047" y="2141714"/>
            <a:ext cx="3150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HOẠT ĐỘNG 2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607" y="2959427"/>
            <a:ext cx="76276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137</Words>
  <Application>Microsoft Office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65</cp:revision>
  <dcterms:created xsi:type="dcterms:W3CDTF">2020-11-06T01:42:04Z</dcterms:created>
  <dcterms:modified xsi:type="dcterms:W3CDTF">2021-11-26T03:26:58Z</dcterms:modified>
</cp:coreProperties>
</file>