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7"/>
  </p:notesMasterIdLst>
  <p:sldIdLst>
    <p:sldId id="256" r:id="rId4"/>
    <p:sldId id="261" r:id="rId5"/>
    <p:sldId id="263" r:id="rId6"/>
    <p:sldId id="334" r:id="rId7"/>
    <p:sldId id="325" r:id="rId8"/>
    <p:sldId id="319" r:id="rId9"/>
    <p:sldId id="321" r:id="rId10"/>
    <p:sldId id="274" r:id="rId11"/>
    <p:sldId id="276" r:id="rId12"/>
    <p:sldId id="335" r:id="rId13"/>
    <p:sldId id="336" r:id="rId14"/>
    <p:sldId id="257" r:id="rId15"/>
    <p:sldId id="318" r:id="rId16"/>
    <p:sldId id="315" r:id="rId17"/>
    <p:sldId id="337" r:id="rId18"/>
    <p:sldId id="338" r:id="rId19"/>
    <p:sldId id="339" r:id="rId20"/>
    <p:sldId id="322" r:id="rId21"/>
    <p:sldId id="323" r:id="rId22"/>
    <p:sldId id="324" r:id="rId23"/>
    <p:sldId id="317" r:id="rId24"/>
    <p:sldId id="316" r:id="rId25"/>
    <p:sldId id="259" r:id="rId26"/>
  </p:sldIdLst>
  <p:sldSz cx="9144000" cy="5143500" type="screen16x9"/>
  <p:notesSz cx="6858000" cy="9144000"/>
  <p:defaultTextStyle>
    <a:defPPr>
      <a:defRPr lang="vi-V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98A0"/>
    <a:srgbClr val="BF828A"/>
    <a:srgbClr val="A68381"/>
    <a:srgbClr val="FFB518"/>
    <a:srgbClr val="FAB915"/>
    <a:srgbClr val="FA008C"/>
    <a:srgbClr val="FD008C"/>
    <a:srgbClr val="E80292"/>
    <a:srgbClr val="D51191"/>
    <a:srgbClr val="FD0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5" autoAdjust="0"/>
    <p:restoredTop sz="94667" autoAdjust="0"/>
  </p:normalViewPr>
  <p:slideViewPr>
    <p:cSldViewPr snapToGrid="0" showGuides="1">
      <p:cViewPr varScale="1">
        <p:scale>
          <a:sx n="142" d="100"/>
          <a:sy n="142" d="100"/>
        </p:scale>
        <p:origin x="666" y="126"/>
      </p:cViewPr>
      <p:guideLst>
        <p:guide orient="horz" pos="174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26AFE-7D0D-4F12-BE63-BD36F79A8470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87487-34DE-4F20-9E02-AF81E3EC6C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328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17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74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2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2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27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027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33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6352-7D3E-45AD-839C-4466900B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197CD-4232-46D9-A480-494577F9D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278B8-3DEA-4C0E-9A5A-1C5B84A0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94920-A6E7-4824-935C-B8BB143F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E5E47-C114-4806-8B87-9324E639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88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B612-45CD-42A0-805A-9497A943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48F06-4122-4DCF-BB81-41BCEFECE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1919A-5CF7-4D04-B4A1-E5DA7103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13E6-23F1-464E-91D5-FD2DCA83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E1A8-8305-4208-BD29-04C985BD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504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B3E0D4-71BA-4C3C-AEE1-8E673C3D3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F2780-A767-4554-A60B-AF9FA6C39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A0645-115E-4269-A821-36C2FD61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BC1E7-051B-4B1B-9125-55FB0823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BB2F-BF31-40B2-AA83-F6FDFF63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07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77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C2CD-C67B-4E46-AA68-19167AAD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5D94-6521-434F-8C7C-3B78CF0E7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B1913-D151-4881-AB6C-4B00DB2F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E66E7-D4AE-4988-9F47-ECC0AB8A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65B3E-AE09-420E-B0F9-3A62E1E9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47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7B37-5D28-4FFF-9CAB-027CA8D0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56EDF-7058-419E-B00F-87F5AE6FA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29EE4-9D58-46C6-8956-DCA2B09F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DD2C8-3D2D-4AEC-810C-2B7292DB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5FAED-A26B-43C0-8722-27507ED4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56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16D1-DDAD-4369-8AC9-4EAD8ED3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D5FF-38B7-41BA-BEBF-624DA52FC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16BEC-E563-4F9E-A598-E62463EC5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A973D-4797-4714-A4FD-E885A82A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9AAF7-30B1-4C6C-BB1B-2FD865BD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EB271-ADC1-4D00-9B18-DB059BBB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6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D702-16B6-4B6B-A76D-9A461494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B6AA7-D887-48E7-BAAF-14C11A4DC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8C55-A0BC-4CAB-92B8-02C5E71E3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B038E-50A1-4951-A053-F0D9A1A9D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31222-225D-4454-9343-0F7BDC492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92D7E-98BF-4C6A-9868-904C45A5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F49F9-207A-4165-9B7E-3929ABF2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8DD6A-B097-4381-BD64-E53C9632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149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AAB9-53EC-426F-A399-0086FBCA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40366-F4D8-4F8F-B37B-6A8058577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A7C4B-6347-4C73-A525-F456A5FA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210C-ECD4-47F7-B142-1044F7A1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51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ED1DF-02E2-4DAB-8E91-40E09CDE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ABDAB-2496-41F9-9212-BBFAFB9B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DA34E-41CA-4239-824F-BD3E7CE7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73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1728-A38A-44F3-81D6-429E2F14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FAA8-6CE4-4D99-AFE4-DC345AEE4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07D06-CF6D-4033-BF95-743A85B4A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D9B40-96A2-45B3-BF7E-CC5FCEE4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6D2E5-367D-4A8E-B9BA-FE56F17F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F9FB-A9AB-49D2-BE48-5BC0A53A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59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A75C-35F5-4728-9C8F-4887A3B8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A7802-8BB0-4638-B2BF-E8059D481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D5586-0C8B-41D1-B50D-331396AF9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1A0DB-DD8E-4FBA-B043-574E185C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56F3B-113C-4531-B46B-5B9E6071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6A9B1-61BD-4DA7-849E-FE348C14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686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B0963-880E-426F-BC77-A8C2ADD9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A0B45-02B6-4280-9203-C2B3537D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34BE7-B6D7-4E1A-9F90-78D360186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FFD80-33B6-4D13-8584-03860E0D8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B87-FCA4-41A7-8DA8-59E38712A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45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slide" Target="slide18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ên Bài">
            <a:extLst>
              <a:ext uri="{FF2B5EF4-FFF2-40B4-BE49-F238E27FC236}">
                <a16:creationId xmlns:a16="http://schemas.microsoft.com/office/drawing/2014/main" id="{D8FF869B-8A2D-4C11-8098-D3FA12DA87A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90699" y="1289973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Bài Học">
            <a:extLst>
              <a:ext uri="{FF2B5EF4-FFF2-40B4-BE49-F238E27FC236}">
                <a16:creationId xmlns:a16="http://schemas.microsoft.com/office/drawing/2014/main" id="{D57F8A50-2812-4059-BD3A-B6CA4A41C17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26866" y="87406"/>
            <a:ext cx="3958155" cy="14863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0B59F-26ED-487B-AA75-09B391AC7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571750"/>
            <a:ext cx="2515013" cy="25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kg">
            <a:extLst>
              <a:ext uri="{FF2B5EF4-FFF2-40B4-BE49-F238E27FC236}">
                <a16:creationId xmlns:a16="http://schemas.microsoft.com/office/drawing/2014/main" id="{BA9DAF46-E9AD-45D3-9B7A-1924B5B5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AC6D6D77-7C23-453A-B221-95514280815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viết">
            <a:extLst>
              <a:ext uri="{FF2B5EF4-FFF2-40B4-BE49-F238E27FC236}">
                <a16:creationId xmlns:a16="http://schemas.microsoft.com/office/drawing/2014/main" id="{6D64B6F7-1714-4EE9-9738-9BE1B8A7B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C9846EB-F69A-4708-8FA5-290C2D675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" t="386" r="246"/>
          <a:stretch/>
        </p:blipFill>
        <p:spPr>
          <a:xfrm>
            <a:off x="1965961" y="1463343"/>
            <a:ext cx="5212079" cy="26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AC6D6D77-7C23-453A-B221-95514280815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viết">
            <a:extLst>
              <a:ext uri="{FF2B5EF4-FFF2-40B4-BE49-F238E27FC236}">
                <a16:creationId xmlns:a16="http://schemas.microsoft.com/office/drawing/2014/main" id="{6D64B6F7-1714-4EE9-9738-9BE1B8A7B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961BE6-1383-4607-90BB-8C2B051E7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" t="997" r="155" b="745"/>
          <a:stretch/>
        </p:blipFill>
        <p:spPr>
          <a:xfrm>
            <a:off x="8467" y="1886285"/>
            <a:ext cx="9127066" cy="1675730"/>
          </a:xfrm>
          <a:prstGeom prst="rect">
            <a:avLst/>
          </a:prstGeom>
        </p:spPr>
      </p:pic>
      <p:pic>
        <p:nvPicPr>
          <p:cNvPr id="6" name="bkg">
            <a:extLst>
              <a:ext uri="{FF2B5EF4-FFF2-40B4-BE49-F238E27FC236}">
                <a16:creationId xmlns:a16="http://schemas.microsoft.com/office/drawing/2014/main" id="{6843BB62-83D6-48F5-9B56-9E47323C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ếng Việt 1">
            <a:extLst>
              <a:ext uri="{FF2B5EF4-FFF2-40B4-BE49-F238E27FC236}">
                <a16:creationId xmlns:a16="http://schemas.microsoft.com/office/drawing/2014/main" id="{31DFB2B0-D046-4FF2-B18A-076DF54A0B8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2" y="1840230"/>
            <a:ext cx="2108131" cy="146304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6" y="2186940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kg">
            <a:extLst>
              <a:ext uri="{FF2B5EF4-FFF2-40B4-BE49-F238E27FC236}">
                <a16:creationId xmlns:a16="http://schemas.microsoft.com/office/drawing/2014/main" id="{5B79748A-0CED-4356-AB9A-C62201ED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9879"/>
            <a:ext cx="9144000" cy="2973621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8E1E2BC5-9B8F-4776-A92C-ADFD52744E6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9" name="TextBox 0"/>
          <p:cNvSpPr txBox="1"/>
          <p:nvPr/>
        </p:nvSpPr>
        <p:spPr>
          <a:xfrm>
            <a:off x="3524278" y="43627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244595"/>
                </a:solidFill>
                <a:latin typeface="VNI-Avo" pitchFamily="2" charset="0"/>
                <a:ea typeface="Lato" panose="020F0502020204030203" pitchFamily="34" charset="0"/>
                <a:cs typeface="Lato" panose="020F0502020204030203" pitchFamily="34" charset="0"/>
              </a:rPr>
              <a:t>Ruøa vaø thoû</a:t>
            </a:r>
            <a:endParaRPr lang="en-US" sz="2800" b="1" dirty="0">
              <a:solidFill>
                <a:srgbClr val="244595"/>
              </a:solidFill>
              <a:latin typeface="VNI-Avo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507" y="647284"/>
            <a:ext cx="3670492" cy="2064651"/>
          </a:xfrm>
          <a:prstGeom prst="rect">
            <a:avLst/>
          </a:prstGeom>
        </p:spPr>
      </p:pic>
      <p:pic>
        <p:nvPicPr>
          <p:cNvPr id="6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607" y="655418"/>
            <a:ext cx="3670492" cy="2064651"/>
          </a:xfrm>
          <a:prstGeom prst="rect">
            <a:avLst/>
          </a:prstGeom>
        </p:spPr>
      </p:pic>
      <p:pic>
        <p:nvPicPr>
          <p:cNvPr id="7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74" y="2847729"/>
            <a:ext cx="3671825" cy="2065401"/>
          </a:xfrm>
          <a:prstGeom prst="rect">
            <a:avLst/>
          </a:prstGeom>
        </p:spPr>
      </p:pic>
      <p:pic>
        <p:nvPicPr>
          <p:cNvPr id="8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085" y="2847395"/>
            <a:ext cx="3673013" cy="2066070"/>
          </a:xfrm>
          <a:prstGeom prst="rect">
            <a:avLst/>
          </a:prstGeom>
        </p:spPr>
      </p:pic>
      <p:sp>
        <p:nvSpPr>
          <p:cNvPr id="18" name="Oval 1">
            <a:extLst>
              <a:ext uri="{FF2B5EF4-FFF2-40B4-BE49-F238E27FC236}">
                <a16:creationId xmlns:a16="http://schemas.microsoft.com/office/drawing/2014/main" id="{E1F012E1-DBA1-43FB-8EF5-7DBCF7A15900}"/>
              </a:ext>
            </a:extLst>
          </p:cNvPr>
          <p:cNvSpPr/>
          <p:nvPr/>
        </p:nvSpPr>
        <p:spPr>
          <a:xfrm>
            <a:off x="746635" y="574021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10D5513B-4E35-4B2F-BE0B-1978B98814E9}"/>
              </a:ext>
            </a:extLst>
          </p:cNvPr>
          <p:cNvSpPr/>
          <p:nvPr/>
        </p:nvSpPr>
        <p:spPr>
          <a:xfrm>
            <a:off x="4639948" y="600355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2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9564BBBE-B8BF-4FD6-914C-8424CBD96F3D}"/>
              </a:ext>
            </a:extLst>
          </p:cNvPr>
          <p:cNvSpPr/>
          <p:nvPr/>
        </p:nvSpPr>
        <p:spPr>
          <a:xfrm>
            <a:off x="708371" y="2818709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3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Oval 4">
            <a:extLst>
              <a:ext uri="{FF2B5EF4-FFF2-40B4-BE49-F238E27FC236}">
                <a16:creationId xmlns:a16="http://schemas.microsoft.com/office/drawing/2014/main" id="{CFB2FF30-69BC-4943-99D2-DC521329ECAD}"/>
              </a:ext>
            </a:extLst>
          </p:cNvPr>
          <p:cNvSpPr/>
          <p:nvPr/>
        </p:nvSpPr>
        <p:spPr>
          <a:xfrm>
            <a:off x="4637424" y="2789723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4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6" name="Kí hiệu sách - nói và nghe">
            <a:extLst>
              <a:ext uri="{FF2B5EF4-FFF2-40B4-BE49-F238E27FC236}">
                <a16:creationId xmlns:a16="http://schemas.microsoft.com/office/drawing/2014/main" id="{E692A0BB-2BB0-418B-AA52-70A9422A50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8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CB7CE950-D36D-4334-BD3D-2F25F4448E2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nói và nghe">
            <a:extLst>
              <a:ext uri="{FF2B5EF4-FFF2-40B4-BE49-F238E27FC236}">
                <a16:creationId xmlns:a16="http://schemas.microsoft.com/office/drawing/2014/main" id="{0FC4D509-8D4F-4C58-86DA-A925007DB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1">
            <a:extLst>
              <a:ext uri="{FF2B5EF4-FFF2-40B4-BE49-F238E27FC236}">
                <a16:creationId xmlns:a16="http://schemas.microsoft.com/office/drawing/2014/main" id="{EF4ABF36-D73F-430C-91D0-7182A43A0030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B5FEB773-FCE8-45EF-90CB-2B3298DBE27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kể chuyện">
            <a:extLst>
              <a:ext uri="{FF2B5EF4-FFF2-40B4-BE49-F238E27FC236}">
                <a16:creationId xmlns:a16="http://schemas.microsoft.com/office/drawing/2014/main" id="{2A52BB43-1C3D-4614-9EC6-2482219F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val 1">
            <a:extLst>
              <a:ext uri="{FF2B5EF4-FFF2-40B4-BE49-F238E27FC236}">
                <a16:creationId xmlns:a16="http://schemas.microsoft.com/office/drawing/2014/main" id="{3F3FEA9B-0098-4B1A-BDA9-DD1E4CA0081E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4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675AB767-CD70-48BF-95BD-DE81916080E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kể chuyện">
            <a:extLst>
              <a:ext uri="{FF2B5EF4-FFF2-40B4-BE49-F238E27FC236}">
                <a16:creationId xmlns:a16="http://schemas.microsoft.com/office/drawing/2014/main" id="{6C98048A-3A6A-4AB4-8BF8-8E3C1E76F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6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E3F78279-3A47-4FB1-BBC4-00124FAF00D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kể chuyện">
            <a:extLst>
              <a:ext uri="{FF2B5EF4-FFF2-40B4-BE49-F238E27FC236}">
                <a16:creationId xmlns:a16="http://schemas.microsoft.com/office/drawing/2014/main" id="{92F05B32-B21B-4AD6-8710-992AF464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A0BBDBA3-CCE0-4747-A30C-43E86F49F18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Kí hiệu sách - kể chuyện">
            <a:extLst>
              <a:ext uri="{FF2B5EF4-FFF2-40B4-BE49-F238E27FC236}">
                <a16:creationId xmlns:a16="http://schemas.microsoft.com/office/drawing/2014/main" id="{D043CFB9-B4A2-4F1A-B279-BD5469EC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Oval 1">
            <a:extLst>
              <a:ext uri="{FF2B5EF4-FFF2-40B4-BE49-F238E27FC236}">
                <a16:creationId xmlns:a16="http://schemas.microsoft.com/office/drawing/2014/main" id="{F2B50B72-D0A6-43AE-9CBB-7BDB448709A5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7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8C0619C1-459A-4B9C-8710-0B4B899F6D80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5" name="Kí hiệu sách - kể chuyện">
            <a:extLst>
              <a:ext uri="{FF2B5EF4-FFF2-40B4-BE49-F238E27FC236}">
                <a16:creationId xmlns:a16="http://schemas.microsoft.com/office/drawing/2014/main" id="{361A9CB5-2080-4C3C-BAC2-972BE6EA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4984B1E2-FD26-4789-83FD-0EECDA81CB5B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8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2B370651-CB10-436B-9C33-478BB3B1936E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Kí hiệu sách - đọc">
            <a:extLst>
              <a:ext uri="{FF2B5EF4-FFF2-40B4-BE49-F238E27FC236}">
                <a16:creationId xmlns:a16="http://schemas.microsoft.com/office/drawing/2014/main" id="{5807792E-2D0F-43E5-A4CB-941A48B81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10" name="Tiếng Việt 1">
            <a:extLst>
              <a:ext uri="{FF2B5EF4-FFF2-40B4-BE49-F238E27FC236}">
                <a16:creationId xmlns:a16="http://schemas.microsoft.com/office/drawing/2014/main" id="{047D3796-935F-46C6-943D-CBC8ABEFC48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ếng Việt 1">
            <a:extLst>
              <a:ext uri="{FF2B5EF4-FFF2-40B4-BE49-F238E27FC236}">
                <a16:creationId xmlns:a16="http://schemas.microsoft.com/office/drawing/2014/main" id="{BEBB7DE0-D4BA-43B4-AC9D-E37339767C32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5" name="Kí hiệu sách - kể chuyện">
            <a:extLst>
              <a:ext uri="{FF2B5EF4-FFF2-40B4-BE49-F238E27FC236}">
                <a16:creationId xmlns:a16="http://schemas.microsoft.com/office/drawing/2014/main" id="{4678F32A-5A4B-4A38-8E08-B42DE6C0B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33D3BF06-1F7C-44AE-B09C-41D923B7160D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1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í hiệu sách - kể chuyện">
            <a:extLst>
              <a:ext uri="{FF2B5EF4-FFF2-40B4-BE49-F238E27FC236}">
                <a16:creationId xmlns:a16="http://schemas.microsoft.com/office/drawing/2014/main" id="{1F15E870-4BF8-4E0A-8B03-BC1D031A1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sp>
        <p:nvSpPr>
          <p:cNvPr id="6" name="Tiếng Việt 1">
            <a:extLst>
              <a:ext uri="{FF2B5EF4-FFF2-40B4-BE49-F238E27FC236}">
                <a16:creationId xmlns:a16="http://schemas.microsoft.com/office/drawing/2014/main" id="{1FA55A14-C7BA-4993-B6BB-A90896C5D20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Video - Rùa và Thỏ">
            <a:hlinkClick r:id="" action="ppaction://media"/>
            <a:extLst>
              <a:ext uri="{FF2B5EF4-FFF2-40B4-BE49-F238E27FC236}">
                <a16:creationId xmlns:a16="http://schemas.microsoft.com/office/drawing/2014/main" id="{9C8C72C2-0415-4150-A1F1-0EEDEE6D9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4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980" y="556933"/>
            <a:ext cx="3135253" cy="1763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690" y="2844194"/>
            <a:ext cx="3137408" cy="1764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901" y="2844061"/>
            <a:ext cx="3136391" cy="1764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689" y="557539"/>
            <a:ext cx="3135253" cy="1763579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1238901" y="238377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Quicksand Medium" panose="00000600000000000000" pitchFamily="2" charset="0"/>
              </a:rPr>
              <a:t>  </a:t>
            </a:r>
            <a:r>
              <a:rPr lang="en-US" sz="1800" dirty="0" err="1">
                <a:latin typeface="Quicksand Medium" panose="00000600000000000000" pitchFamily="2" charset="0"/>
              </a:rPr>
              <a:t>Rùa</a:t>
            </a:r>
            <a:r>
              <a:rPr lang="en-US" sz="1800" dirty="0">
                <a:latin typeface="Quicksand Medium" panose="00000600000000000000" pitchFamily="2" charset="0"/>
              </a:rPr>
              <a:t> </a:t>
            </a:r>
            <a:r>
              <a:rPr lang="en-US" sz="1800" dirty="0" err="1">
                <a:latin typeface="Quicksand Medium" panose="00000600000000000000" pitchFamily="2" charset="0"/>
              </a:rPr>
              <a:t>rủ</a:t>
            </a:r>
            <a:r>
              <a:rPr lang="en-US" sz="1800" dirty="0">
                <a:latin typeface="Quicksand Medium" panose="00000600000000000000" pitchFamily="2" charset="0"/>
              </a:rPr>
              <a:t> </a:t>
            </a:r>
            <a:r>
              <a:rPr lang="en-US" sz="1800" dirty="0" err="1">
                <a:latin typeface="Quicksand Medium" panose="00000600000000000000" pitchFamily="2" charset="0"/>
              </a:rPr>
              <a:t>thỏ</a:t>
            </a:r>
            <a:r>
              <a:rPr lang="en-US" sz="1800" dirty="0">
                <a:latin typeface="Quicksand Medium" panose="00000600000000000000" pitchFamily="2" charset="0"/>
              </a:rPr>
              <a:t> </a:t>
            </a:r>
            <a:r>
              <a:rPr lang="en-US" sz="1800" dirty="0" err="1">
                <a:latin typeface="Quicksand Medium" panose="00000600000000000000" pitchFamily="2" charset="0"/>
              </a:rPr>
              <a:t>chạy</a:t>
            </a:r>
            <a:r>
              <a:rPr lang="en-US" sz="1800" dirty="0">
                <a:latin typeface="Quicksand Medium" panose="00000600000000000000" pitchFamily="2" charset="0"/>
              </a:rPr>
              <a:t> </a:t>
            </a:r>
            <a:r>
              <a:rPr lang="en-US" sz="1800" dirty="0" err="1">
                <a:latin typeface="Quicksand Medium" panose="00000600000000000000" pitchFamily="2" charset="0"/>
              </a:rPr>
              <a:t>thi</a:t>
            </a:r>
            <a:r>
              <a:rPr lang="en-US" sz="1800" dirty="0">
                <a:latin typeface="Quicksand Medium" panose="00000600000000000000" pitchFamily="2" charset="0"/>
              </a:rPr>
              <a:t>.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4847089" y="2270480"/>
            <a:ext cx="3111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Quicksand Medium" panose="00000600000000000000" pitchFamily="2" charset="0"/>
              </a:rPr>
              <a:t>  Thỏ hái hoa, bắt bướm rồi</a:t>
            </a:r>
          </a:p>
          <a:p>
            <a:r>
              <a:rPr lang="en-US" sz="1800">
                <a:latin typeface="Quicksand Medium" panose="00000600000000000000" pitchFamily="2" charset="0"/>
              </a:rPr>
              <a:t>nằm ngủ.</a:t>
            </a:r>
            <a:endParaRPr lang="en-US" sz="1800" dirty="0">
              <a:latin typeface="Quicksand Medium" panose="00000600000000000000" pitchFamily="2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1238901" y="4546320"/>
            <a:ext cx="306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1800">
                <a:latin typeface="Quicksand Medium" panose="00000600000000000000" pitchFamily="2" charset="0"/>
              </a:defRPr>
            </a:lvl1pPr>
          </a:lstStyle>
          <a:p>
            <a:pPr defTabSz="114300"/>
            <a:r>
              <a:rPr lang="en-US"/>
              <a:t>	Nghe tiếng cổ vũ cho rùa,</a:t>
            </a:r>
          </a:p>
          <a:p>
            <a:pPr defTabSz="114300"/>
            <a:r>
              <a:rPr lang="en-US"/>
              <a:t>thỏ sực tỉnh, chạy theo.</a:t>
            </a:r>
            <a:endParaRPr lang="en-US" dirty="0"/>
          </a:p>
        </p:txBody>
      </p:sp>
      <p:sp>
        <p:nvSpPr>
          <p:cNvPr id="13" name="TextBox 4"/>
          <p:cNvSpPr txBox="1"/>
          <p:nvPr/>
        </p:nvSpPr>
        <p:spPr>
          <a:xfrm>
            <a:off x="4497243" y="4682089"/>
            <a:ext cx="367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4300"/>
            <a:r>
              <a:rPr lang="en-US" sz="1800">
                <a:latin typeface="Quicksand Medium" panose="00000600000000000000" pitchFamily="2" charset="0"/>
              </a:rPr>
              <a:t>	Thỏ và các bạn chúc mừng rùa.</a:t>
            </a:r>
          </a:p>
        </p:txBody>
      </p:sp>
      <p:pic>
        <p:nvPicPr>
          <p:cNvPr id="16" name="Kí hiệu sách - nói và nghe">
            <a:extLst>
              <a:ext uri="{FF2B5EF4-FFF2-40B4-BE49-F238E27FC236}">
                <a16:creationId xmlns:a16="http://schemas.microsoft.com/office/drawing/2014/main" id="{1F15E870-4BF8-4E0A-8B03-BC1D031A1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sp>
        <p:nvSpPr>
          <p:cNvPr id="18" name="Oval 1">
            <a:extLst>
              <a:ext uri="{FF2B5EF4-FFF2-40B4-BE49-F238E27FC236}">
                <a16:creationId xmlns:a16="http://schemas.microsoft.com/office/drawing/2014/main" id="{E1F012E1-DBA1-43FB-8EF5-7DBCF7A15900}"/>
              </a:ext>
            </a:extLst>
          </p:cNvPr>
          <p:cNvSpPr/>
          <p:nvPr/>
        </p:nvSpPr>
        <p:spPr>
          <a:xfrm>
            <a:off x="1164607" y="521939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10D5513B-4E35-4B2F-BE0B-1978B98814E9}"/>
              </a:ext>
            </a:extLst>
          </p:cNvPr>
          <p:cNvSpPr/>
          <p:nvPr/>
        </p:nvSpPr>
        <p:spPr>
          <a:xfrm>
            <a:off x="4684433" y="527050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2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9564BBBE-B8BF-4FD6-914C-8424CBD96F3D}"/>
              </a:ext>
            </a:extLst>
          </p:cNvPr>
          <p:cNvSpPr/>
          <p:nvPr/>
        </p:nvSpPr>
        <p:spPr>
          <a:xfrm>
            <a:off x="1164098" y="2815088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3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Oval 4">
            <a:extLst>
              <a:ext uri="{FF2B5EF4-FFF2-40B4-BE49-F238E27FC236}">
                <a16:creationId xmlns:a16="http://schemas.microsoft.com/office/drawing/2014/main" id="{CFB2FF30-69BC-4943-99D2-DC521329ECAD}"/>
              </a:ext>
            </a:extLst>
          </p:cNvPr>
          <p:cNvSpPr/>
          <p:nvPr/>
        </p:nvSpPr>
        <p:spPr>
          <a:xfrm>
            <a:off x="4680997" y="2815088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3" name="TextBox 0">
            <a:extLst>
              <a:ext uri="{FF2B5EF4-FFF2-40B4-BE49-F238E27FC236}">
                <a16:creationId xmlns:a16="http://schemas.microsoft.com/office/drawing/2014/main" id="{35BDC1EB-FB39-42BC-BF97-8DBB84DEC046}"/>
              </a:ext>
            </a:extLst>
          </p:cNvPr>
          <p:cNvSpPr txBox="1"/>
          <p:nvPr/>
        </p:nvSpPr>
        <p:spPr>
          <a:xfrm>
            <a:off x="3517064" y="-18017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244595"/>
                </a:solidFill>
                <a:latin typeface="VNI-Avo" pitchFamily="2" charset="0"/>
                <a:ea typeface="Lato" panose="020F0502020204030203" pitchFamily="34" charset="0"/>
                <a:cs typeface="Lato" panose="020F0502020204030203" pitchFamily="34" charset="0"/>
              </a:rPr>
              <a:t>Ruøa vaø thoû</a:t>
            </a:r>
            <a:endParaRPr lang="en-US" sz="2800" b="1" dirty="0">
              <a:solidFill>
                <a:srgbClr val="244595"/>
              </a:solidFill>
              <a:latin typeface="VNI-Avo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A25AE-AF6D-404B-9510-7C43E38F45DC}"/>
              </a:ext>
            </a:extLst>
          </p:cNvPr>
          <p:cNvGrpSpPr/>
          <p:nvPr/>
        </p:nvGrpSpPr>
        <p:grpSpPr>
          <a:xfrm>
            <a:off x="5704814" y="457165"/>
            <a:ext cx="1156087" cy="610018"/>
            <a:chOff x="4633185" y="952556"/>
            <a:chExt cx="1156087" cy="610018"/>
          </a:xfrm>
        </p:grpSpPr>
        <p:sp>
          <p:nvSpPr>
            <p:cNvPr id="24" name="Speech Bubble: Oval 2">
              <a:extLst>
                <a:ext uri="{FF2B5EF4-FFF2-40B4-BE49-F238E27FC236}">
                  <a16:creationId xmlns:a16="http://schemas.microsoft.com/office/drawing/2014/main" id="{288A8BB4-614E-45CB-B4DC-4C628B3A6996}"/>
                </a:ext>
              </a:extLst>
            </p:cNvPr>
            <p:cNvSpPr/>
            <p:nvPr/>
          </p:nvSpPr>
          <p:spPr>
            <a:xfrm flipH="1">
              <a:off x="4651021" y="952556"/>
              <a:ext cx="1119215" cy="610018"/>
            </a:xfrm>
            <a:prstGeom prst="wedgeEllipseCallout">
              <a:avLst>
                <a:gd name="adj1" fmla="val 49595"/>
                <a:gd name="adj2" fmla="val 60021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8BF1DAC-03DE-4540-9CD3-BC30B1AA3B58}"/>
                </a:ext>
              </a:extLst>
            </p:cNvPr>
            <p:cNvSpPr/>
            <p:nvPr/>
          </p:nvSpPr>
          <p:spPr>
            <a:xfrm>
              <a:off x="4633185" y="1007540"/>
              <a:ext cx="1156087" cy="5078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Mình chẳng</a:t>
              </a:r>
            </a:p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cần phải vội.</a:t>
              </a:r>
              <a:endParaRPr lang="vi-VN" sz="130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FB31FF77-8812-4E2B-9A3C-422936BED8A0}"/>
              </a:ext>
            </a:extLst>
          </p:cNvPr>
          <p:cNvGrpSpPr/>
          <p:nvPr/>
        </p:nvGrpSpPr>
        <p:grpSpPr>
          <a:xfrm flipH="1">
            <a:off x="3098187" y="3494751"/>
            <a:ext cx="862737" cy="345973"/>
            <a:chOff x="4542289" y="984951"/>
            <a:chExt cx="1299065" cy="520948"/>
          </a:xfrm>
        </p:grpSpPr>
        <p:sp>
          <p:nvSpPr>
            <p:cNvPr id="26" name="Speech Bubble: Oval 3">
              <a:extLst>
                <a:ext uri="{FF2B5EF4-FFF2-40B4-BE49-F238E27FC236}">
                  <a16:creationId xmlns:a16="http://schemas.microsoft.com/office/drawing/2014/main" id="{4DB0220A-EFB2-42E7-9D28-B9D23D064196}"/>
                </a:ext>
              </a:extLst>
            </p:cNvPr>
            <p:cNvSpPr/>
            <p:nvPr/>
          </p:nvSpPr>
          <p:spPr>
            <a:xfrm flipH="1">
              <a:off x="4651021" y="984951"/>
              <a:ext cx="1119215" cy="520948"/>
            </a:xfrm>
            <a:prstGeom prst="wedgeEllipseCallout">
              <a:avLst>
                <a:gd name="adj1" fmla="val 57109"/>
                <a:gd name="adj2" fmla="val 40912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9CF52A19-1BB2-480C-92C5-53579810014D}"/>
                </a:ext>
              </a:extLst>
            </p:cNvPr>
            <p:cNvSpPr/>
            <p:nvPr/>
          </p:nvSpPr>
          <p:spPr>
            <a:xfrm>
              <a:off x="4542289" y="1011362"/>
              <a:ext cx="1299065" cy="44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1300">
                  <a:latin typeface="Arial-SGK-TV" pitchFamily="2" charset="0"/>
                  <a:cs typeface="Arial-SGK-TV" pitchFamily="2" charset="0"/>
                </a:rPr>
                <a:t>Hoan hô.</a:t>
              </a: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7AA41F4E-6034-4D94-A98F-15C00DF8DE45}"/>
              </a:ext>
            </a:extLst>
          </p:cNvPr>
          <p:cNvGrpSpPr/>
          <p:nvPr/>
        </p:nvGrpSpPr>
        <p:grpSpPr>
          <a:xfrm flipH="1">
            <a:off x="5993801" y="2798951"/>
            <a:ext cx="1038253" cy="517430"/>
            <a:chOff x="4697978" y="959676"/>
            <a:chExt cx="1029556" cy="513097"/>
          </a:xfrm>
        </p:grpSpPr>
        <p:sp>
          <p:nvSpPr>
            <p:cNvPr id="29" name="Speech Bubble: Oval 4">
              <a:extLst>
                <a:ext uri="{FF2B5EF4-FFF2-40B4-BE49-F238E27FC236}">
                  <a16:creationId xmlns:a16="http://schemas.microsoft.com/office/drawing/2014/main" id="{8B4ED3FF-904B-49E1-AC11-2CE73DD07A15}"/>
                </a:ext>
              </a:extLst>
            </p:cNvPr>
            <p:cNvSpPr/>
            <p:nvPr/>
          </p:nvSpPr>
          <p:spPr>
            <a:xfrm flipH="1">
              <a:off x="4729230" y="959676"/>
              <a:ext cx="978662" cy="488319"/>
            </a:xfrm>
            <a:prstGeom prst="wedgeEllipseCallout">
              <a:avLst>
                <a:gd name="adj1" fmla="val -37126"/>
                <a:gd name="adj2" fmla="val 71064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A42C33A4-58DC-4466-A55C-9571BE0433EF}"/>
                </a:ext>
              </a:extLst>
            </p:cNvPr>
            <p:cNvSpPr/>
            <p:nvPr/>
          </p:nvSpPr>
          <p:spPr>
            <a:xfrm>
              <a:off x="4697978" y="984454"/>
              <a:ext cx="1029556" cy="488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Chúc mừng</a:t>
              </a:r>
            </a:p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bạn.</a:t>
              </a:r>
              <a:endParaRPr lang="vi-VN" sz="130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38" name="Group 1">
            <a:extLst>
              <a:ext uri="{FF2B5EF4-FFF2-40B4-BE49-F238E27FC236}">
                <a16:creationId xmlns:a16="http://schemas.microsoft.com/office/drawing/2014/main" id="{0573AF39-D4EF-40D6-AA40-4DA158DBFD70}"/>
              </a:ext>
            </a:extLst>
          </p:cNvPr>
          <p:cNvGrpSpPr/>
          <p:nvPr/>
        </p:nvGrpSpPr>
        <p:grpSpPr>
          <a:xfrm>
            <a:off x="1910810" y="203122"/>
            <a:ext cx="1607643" cy="714107"/>
            <a:chOff x="1910810" y="203122"/>
            <a:chExt cx="1607643" cy="714107"/>
          </a:xfrm>
        </p:grpSpPr>
        <p:sp>
          <p:nvSpPr>
            <p:cNvPr id="32" name="Speech Bubble: Oval 1">
              <a:extLst>
                <a:ext uri="{FF2B5EF4-FFF2-40B4-BE49-F238E27FC236}">
                  <a16:creationId xmlns:a16="http://schemas.microsoft.com/office/drawing/2014/main" id="{8ABF2C3A-E6D4-42FA-BC86-745B78413963}"/>
                </a:ext>
              </a:extLst>
            </p:cNvPr>
            <p:cNvSpPr/>
            <p:nvPr/>
          </p:nvSpPr>
          <p:spPr>
            <a:xfrm flipH="1">
              <a:off x="2058569" y="261734"/>
              <a:ext cx="1265915" cy="572494"/>
            </a:xfrm>
            <a:prstGeom prst="wedgeEllipseCallout">
              <a:avLst>
                <a:gd name="adj1" fmla="val -28481"/>
                <a:gd name="adj2" fmla="val 80351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4270858A-9865-4168-8B74-68A3DD9340D7}"/>
                </a:ext>
              </a:extLst>
            </p:cNvPr>
            <p:cNvSpPr/>
            <p:nvPr/>
          </p:nvSpPr>
          <p:spPr>
            <a:xfrm>
              <a:off x="1910810" y="203122"/>
              <a:ext cx="1607643" cy="714107"/>
            </a:xfrm>
            <a:prstGeom prst="ellipse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Tớ chấp cậu</a:t>
              </a:r>
            </a:p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nữa đ</a:t>
              </a:r>
              <a:r>
                <a:rPr lang="vi-VN" sz="1300"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1300">
                  <a:latin typeface="Arial-SGK-TV" pitchFamily="2" charset="0"/>
                  <a:cs typeface="Arial-SGK-TV" pitchFamily="2" charset="0"/>
                </a:rPr>
                <a:t>ờng.</a:t>
              </a:r>
              <a:endParaRPr lang="vi-VN" sz="130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6" name="Tiếng Việt 1">
            <a:extLst>
              <a:ext uri="{FF2B5EF4-FFF2-40B4-BE49-F238E27FC236}">
                <a16:creationId xmlns:a16="http://schemas.microsoft.com/office/drawing/2014/main" id="{81C7F237-94C1-42E1-B87C-DD346036C68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8" grpId="0" animBg="1"/>
      <p:bldP spid="20" grpId="0" animBg="1"/>
      <p:bldP spid="21" grpId="0" animBg="1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494CC9-8662-4EE3-AEFC-AF4786F32707}"/>
              </a:ext>
            </a:extLst>
          </p:cNvPr>
          <p:cNvSpPr/>
          <p:nvPr/>
        </p:nvSpPr>
        <p:spPr>
          <a:xfrm>
            <a:off x="400498" y="595607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8" y="1308756"/>
            <a:ext cx="5343525" cy="3400425"/>
          </a:xfrm>
          <a:prstGeom prst="rect">
            <a:avLst/>
          </a:prstGeom>
        </p:spPr>
      </p:pic>
      <p:sp>
        <p:nvSpPr>
          <p:cNvPr id="6" name="Tiếng Việt 1">
            <a:extLst>
              <a:ext uri="{FF2B5EF4-FFF2-40B4-BE49-F238E27FC236}">
                <a16:creationId xmlns:a16="http://schemas.microsoft.com/office/drawing/2014/main" id="{5CC5E86E-43B4-46AB-9345-58235234F11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ếng Việt 1">
            <a:extLst>
              <a:ext uri="{FF2B5EF4-FFF2-40B4-BE49-F238E27FC236}">
                <a16:creationId xmlns:a16="http://schemas.microsoft.com/office/drawing/2014/main" id="{749EF032-14EC-4A90-AB1F-D15339131D7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24" name="bkg">
            <a:extLst>
              <a:ext uri="{FF2B5EF4-FFF2-40B4-BE49-F238E27FC236}">
                <a16:creationId xmlns:a16="http://schemas.microsoft.com/office/drawing/2014/main" id="{BD19149B-BAB7-4AAE-8735-3A8FAF42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491411B-84DA-4116-BA94-72C249BA9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r="16219" b="27161"/>
          <a:stretch/>
        </p:blipFill>
        <p:spPr>
          <a:xfrm>
            <a:off x="1932915" y="448300"/>
            <a:ext cx="5278171" cy="446671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56477AF9-B57A-4644-85F1-C2569A7FDC93}"/>
              </a:ext>
            </a:extLst>
          </p:cNvPr>
          <p:cNvSpPr txBox="1"/>
          <p:nvPr/>
        </p:nvSpPr>
        <p:spPr>
          <a:xfrm>
            <a:off x="2041553" y="584099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A008C"/>
                </a:solidFill>
                <a:latin typeface="VNI-Avo" pitchFamily="2" charset="0"/>
              </a:rPr>
              <a:t>ao</a:t>
            </a:r>
            <a:endParaRPr lang="vi-VN" sz="3600" b="1" dirty="0">
              <a:solidFill>
                <a:srgbClr val="FA008C"/>
              </a:solidFill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A4519D4-51B2-411D-8AD8-3A1020F15260}"/>
              </a:ext>
            </a:extLst>
          </p:cNvPr>
          <p:cNvSpPr txBox="1"/>
          <p:nvPr/>
        </p:nvSpPr>
        <p:spPr>
          <a:xfrm>
            <a:off x="4249090" y="584099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eo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F3200E60-F27B-4872-82C6-4ACEC6B398AB}"/>
              </a:ext>
            </a:extLst>
          </p:cNvPr>
          <p:cNvSpPr txBox="1"/>
          <p:nvPr/>
        </p:nvSpPr>
        <p:spPr>
          <a:xfrm>
            <a:off x="4485097" y="1950557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au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2ECC61E-C5F5-4CFC-AF95-54D958609ED0}"/>
              </a:ext>
            </a:extLst>
          </p:cNvPr>
          <p:cNvSpPr txBox="1"/>
          <p:nvPr/>
        </p:nvSpPr>
        <p:spPr>
          <a:xfrm>
            <a:off x="4485096" y="2541933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eâu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49E95B4A-3C54-4A47-931F-E484EF3D3D61}"/>
              </a:ext>
            </a:extLst>
          </p:cNvPr>
          <p:cNvSpPr txBox="1"/>
          <p:nvPr/>
        </p:nvSpPr>
        <p:spPr>
          <a:xfrm>
            <a:off x="6363660" y="1950557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aâu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E4F1BE11-FC61-4B91-8671-203280A5671D}"/>
              </a:ext>
            </a:extLst>
          </p:cNvPr>
          <p:cNvSpPr txBox="1"/>
          <p:nvPr/>
        </p:nvSpPr>
        <p:spPr>
          <a:xfrm>
            <a:off x="6496054" y="2541932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iu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EC45FB2-317F-48B7-B791-5424524B7534}"/>
              </a:ext>
            </a:extLst>
          </p:cNvPr>
          <p:cNvSpPr txBox="1"/>
          <p:nvPr/>
        </p:nvSpPr>
        <p:spPr>
          <a:xfrm>
            <a:off x="6397946" y="3082140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öu</a:t>
            </a:r>
            <a:endParaRPr lang="vi-VN" sz="3600" b="1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7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88BBF-CCB6-4938-9F2E-EFB9B44E1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8" r="658" b="374"/>
          <a:stretch/>
        </p:blipFill>
        <p:spPr>
          <a:xfrm>
            <a:off x="4495800" y="1196010"/>
            <a:ext cx="4272185" cy="2461838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04C115F-8133-4ECF-AAAC-92B9CAEDE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6" y="1191538"/>
            <a:ext cx="3768153" cy="2466309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0" name="Tiếng Việt 1">
            <a:extLst>
              <a:ext uri="{FF2B5EF4-FFF2-40B4-BE49-F238E27FC236}">
                <a16:creationId xmlns:a16="http://schemas.microsoft.com/office/drawing/2014/main" id="{749EF032-14EC-4A90-AB1F-D15339131D7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F18ECAE-DEA5-49EB-A6E5-8B2EB726B896}"/>
              </a:ext>
            </a:extLst>
          </p:cNvPr>
          <p:cNvSpPr txBox="1"/>
          <p:nvPr/>
        </p:nvSpPr>
        <p:spPr>
          <a:xfrm>
            <a:off x="1235936" y="3260991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FA008C"/>
                </a:solidFill>
                <a:latin typeface="VNI-Avo" pitchFamily="2" charset="0"/>
              </a:rPr>
              <a:t>ao</a:t>
            </a:r>
            <a:endParaRPr lang="vi-VN" sz="9600" b="1" dirty="0">
              <a:solidFill>
                <a:srgbClr val="FA008C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937B59A-27F8-4B86-9BA0-7BA4E4532640}"/>
              </a:ext>
            </a:extLst>
          </p:cNvPr>
          <p:cNvSpPr txBox="1"/>
          <p:nvPr/>
        </p:nvSpPr>
        <p:spPr>
          <a:xfrm>
            <a:off x="2645234" y="1881803"/>
            <a:ext cx="726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chào bạn </a:t>
            </a:r>
            <a:endParaRPr lang="vi-VN" sz="1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5AF4D84F-E859-4913-AECF-4754A9CADAF9}"/>
              </a:ext>
            </a:extLst>
          </p:cNvPr>
          <p:cNvSpPr txBox="1"/>
          <p:nvPr/>
        </p:nvSpPr>
        <p:spPr>
          <a:xfrm>
            <a:off x="5741263" y="3260991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eo</a:t>
            </a:r>
            <a:endParaRPr lang="vi-VN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94E683D8-DC9C-4A5D-AC05-FC4074B49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90" y="798024"/>
            <a:ext cx="3109035" cy="2725586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5D34B973-23F5-45D1-A782-54432E0AE0F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163AC970-6E49-485A-8F7E-1F90F13EEE81}"/>
              </a:ext>
            </a:extLst>
          </p:cNvPr>
          <p:cNvSpPr txBox="1"/>
          <p:nvPr/>
        </p:nvSpPr>
        <p:spPr>
          <a:xfrm>
            <a:off x="1163505" y="3232959"/>
            <a:ext cx="1752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au</a:t>
            </a:r>
            <a:endParaRPr lang="vi-VN">
              <a:solidFill>
                <a:srgbClr val="FA008C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738630C-3EAD-445C-BF5E-680E02B9C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5" r="1223"/>
          <a:stretch/>
        </p:blipFill>
        <p:spPr>
          <a:xfrm>
            <a:off x="3999165" y="418377"/>
            <a:ext cx="4887920" cy="3484880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AD57CA01-2096-4E15-824F-FE8088858650}"/>
              </a:ext>
            </a:extLst>
          </p:cNvPr>
          <p:cNvSpPr txBox="1"/>
          <p:nvPr/>
        </p:nvSpPr>
        <p:spPr>
          <a:xfrm>
            <a:off x="5556504" y="3232959"/>
            <a:ext cx="17732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eâu</a:t>
            </a:r>
            <a:endParaRPr lang="vi-VN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833910F7-2E4B-44A7-A17A-9DDC923BD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3"/>
          <a:stretch/>
        </p:blipFill>
        <p:spPr>
          <a:xfrm>
            <a:off x="256915" y="839956"/>
            <a:ext cx="3813252" cy="2637821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0" name="Tiếng Việt 1">
            <a:extLst>
              <a:ext uri="{FF2B5EF4-FFF2-40B4-BE49-F238E27FC236}">
                <a16:creationId xmlns:a16="http://schemas.microsoft.com/office/drawing/2014/main" id="{97CF1CB1-D003-4B60-AC45-5D60571FB1D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EFFE190-FCA9-46D8-8523-A9D95FD4A293}"/>
              </a:ext>
            </a:extLst>
          </p:cNvPr>
          <p:cNvSpPr txBox="1"/>
          <p:nvPr/>
        </p:nvSpPr>
        <p:spPr>
          <a:xfrm>
            <a:off x="1296460" y="3260991"/>
            <a:ext cx="18020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aâu</a:t>
            </a:r>
            <a:endParaRPr lang="vi-VN">
              <a:solidFill>
                <a:srgbClr val="FA008C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CC47C3-1318-4B26-877A-8490B6822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28501">
            <a:off x="4479898" y="2057981"/>
            <a:ext cx="1906079" cy="1906079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1F1CCB43-7FC2-48DC-8385-B3749FD3FC15}"/>
              </a:ext>
            </a:extLst>
          </p:cNvPr>
          <p:cNvSpPr txBox="1"/>
          <p:nvPr/>
        </p:nvSpPr>
        <p:spPr>
          <a:xfrm>
            <a:off x="4820431" y="3260991"/>
            <a:ext cx="1225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iu</a:t>
            </a:r>
            <a:endParaRPr lang="vi-VN">
              <a:solidFill>
                <a:srgbClr val="FA008C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E6FC211-53D5-438D-9EBF-46FBA2748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9707" r="7098" b="11716"/>
          <a:stretch/>
        </p:blipFill>
        <p:spPr>
          <a:xfrm flipH="1">
            <a:off x="6490209" y="1188722"/>
            <a:ext cx="2627381" cy="246887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54A4EB0F-1FE1-4941-B5DB-F69AD7EED8C9}"/>
              </a:ext>
            </a:extLst>
          </p:cNvPr>
          <p:cNvSpPr txBox="1"/>
          <p:nvPr/>
        </p:nvSpPr>
        <p:spPr>
          <a:xfrm>
            <a:off x="6970978" y="3260991"/>
            <a:ext cx="16658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öu</a:t>
            </a:r>
            <a:endParaRPr lang="vi-VN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kg">
            <a:extLst>
              <a:ext uri="{FF2B5EF4-FFF2-40B4-BE49-F238E27FC236}">
                <a16:creationId xmlns:a16="http://schemas.microsoft.com/office/drawing/2014/main" id="{3921F7CA-FE32-4AD8-900D-15771C75D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86777"/>
            <a:ext cx="9144000" cy="2973621"/>
          </a:xfrm>
          <a:prstGeom prst="rect">
            <a:avLst/>
          </a:prstGeom>
        </p:spPr>
      </p:pic>
      <p:sp>
        <p:nvSpPr>
          <p:cNvPr id="7" name="Tiếng Việt 1">
            <a:extLst>
              <a:ext uri="{FF2B5EF4-FFF2-40B4-BE49-F238E27FC236}">
                <a16:creationId xmlns:a16="http://schemas.microsoft.com/office/drawing/2014/main" id="{77C5FA0A-7865-4C2A-8662-5C5AEE88D69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8BA09E7A-F9DA-449C-85A9-9A916AAF1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864AB72-8271-4EFC-BDDD-1A30BADAB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095" y="1118444"/>
            <a:ext cx="6303810" cy="242641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D985313-A1F4-4720-B6D8-1896A295CED6}"/>
              </a:ext>
            </a:extLst>
          </p:cNvPr>
          <p:cNvSpPr txBox="1"/>
          <p:nvPr/>
        </p:nvSpPr>
        <p:spPr>
          <a:xfrm>
            <a:off x="1683167" y="1254423"/>
            <a:ext cx="6040738" cy="193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n-US" sz="28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Caû nhaø Haø ñeàu meâ theå thao.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Haø theo meï ñi thi ñaáu côø vua.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Bo theo ba ñi thi ñaù caàu.</a:t>
            </a:r>
            <a:endParaRPr lang="en-US" sz="28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84865966-622A-4B8F-A5D4-ADC1B64A97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0833" y="2112197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8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2E882B5B-17F2-438D-B394-D30C9C13FF73}"/>
              </a:ext>
            </a:extLst>
          </p:cNvPr>
          <p:cNvSpPr txBox="1"/>
          <p:nvPr/>
        </p:nvSpPr>
        <p:spPr>
          <a:xfrm>
            <a:off x="4699770" y="2186940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ED60B121-A2AD-4B46-8852-F1125A335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1" y="1840230"/>
            <a:ext cx="1069471" cy="146304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8EC56E81-47C0-4407-9788-42C7A8AA1326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kg">
            <a:extLst>
              <a:ext uri="{FF2B5EF4-FFF2-40B4-BE49-F238E27FC236}">
                <a16:creationId xmlns:a16="http://schemas.microsoft.com/office/drawing/2014/main" id="{3E62ED14-7B7A-4D43-B326-395EAD66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AC6D6D77-7C23-453A-B221-95514280815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viết">
            <a:extLst>
              <a:ext uri="{FF2B5EF4-FFF2-40B4-BE49-F238E27FC236}">
                <a16:creationId xmlns:a16="http://schemas.microsoft.com/office/drawing/2014/main" id="{6D64B6F7-1714-4EE9-9738-9BE1B8A7B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1A003D3-8EC0-4943-A0D7-81400AADD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26"/>
          <a:stretch/>
        </p:blipFill>
        <p:spPr>
          <a:xfrm>
            <a:off x="0" y="1463343"/>
            <a:ext cx="9144000" cy="22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 b e 4 2 8 7 f f - 3 f 9 6 - 4 0 9 c - 9 e 3 5 - b b 9 a e b 4 e f 0 6 a < / I d > < C a p t i o n I t e m s > < C a p t i o n I t e m > < I n t e r n a l I d > a 7 9 0 e 1 e 2 - 3 a d 6 - 4 c a d - b 0 8 f - d f 8 5 e 9 8 8 e 7 7 a < / I n t e r n a l I d > < N a m e > k �  c h u y �n B � v � c h �0 0 : 0 0 : 0 2 . 0 - 0 0 : 0 0 : 0 4 . 7 < / N a m e > < T e x t > B �   v �   c h �  i   c h �< / T e x t > < B o o k M a r k E n t r y N a m e > k �  c h u y �n 0 0 : 0 0 : 0 2 . 0 < / B o o k M a r k E n t r y N a m e > < B o o k M a r k E x i t N a m e > k �  c h u y �n 0 0 : 0 0 : 0 4 . 7 < / B o o k M a r k E x i t N a m e > < B o o k M a r k E n t r y P o s i t i o n > 2 0 9 4 < / B o o k M a r k E n t r y P o s i t i o n > < B o o k M a r k E x i t P o s i t i o n > 4 7 3 4 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 0 9 2 9 a a 8 b - 3 0 a 0 - 4 1 c 7 - a 0 8 3 - d 9 f a a a b 9 6 6 5 e < / I n t e r n a l I d > < N a m e > k �  c h u y �n B �v � m �0 0 : 0 0 : 0 4 . 7 - 0 0 : 0 0 : 0 8 . 3 < / N a m e > < T e x t > B �  v �   m �  i   l � m   x a ,   b �   v �   c h �  �  v �i   b � . < / T e x t > < B o o k M a r k E n t r y N a m e > k �  c h u y �n 0 0 : 0 0 : 0 4 . 7 < / B o o k M a r k E n t r y N a m e > < B o o k M a r k E x i t N a m e > k �  c h u y �n 0 0 : 0 0 : 0 8 . 3 < / B o o k M a r k E x i t N a m e > < B o o k M a r k E n t r y P o s i t i o n > 4 7 0 0 < / B o o k M a r k E n t r y P o s i t i o n > < B o o k M a r k E x i t P o s i t i o n > 8 3 3 1 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 a 1 2 e 6 d 1 b - 9 1 d 1 - 4 1 9 2 - 8 3 a 4 - d 7 4 7 7 a 7 4 1 b f f < / I n t e r n a l I d > < N a m e > k �  c h u y �n H � m c h �n h �t , 0 0 : 0 0 : 0 8 . 3 - 0 0 : 0 0 : 1 7 . 8 < / N a m e > < T e x t > H � m   c h �  n h �t ,   b �   b �n   l � m   v ��n ,   c h �  v �   b �   i   c h �.   V �a   i ,   h a i   c h �  e m   v �a   t r �   c h u y �n   v �a   n h �m   t � n h   t i �n   m u a   t h �c   n . < / T e x t > < B o o k M a r k E n t r y N a m e > k �  c h u y �n 0 0 : 0 0 : 0 8 . 3 < / B o o k M a r k E n t r y N a m e > < B o o k M a r k E x i t N a m e > k �  c h u y �n 0 0 : 0 0 : 1 7 . 8 < / B o o k M a r k E x i t N a m e > < B o o k M a r k E n t r y P o s i t i o n > 8 3 3 1 < / B o o k M a r k E n t r y P o s i t i o n > < B o o k M a r k E x i t P o s i t i o n > 1 7 8 5 1 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 1 b 5 1 3 1 9 7 - 1 7 9 1 - 4 e 0 8 - 8 7 4 2 - f 3 f 1 1 b 7 5 e d 6 1 < / I n t e r n a l I d > < N a m e > k �  c h u y �n G �n �n c h �, 0 0 : 0 0 : 1 7 . 9 - 0 0 : 0 0 : 3 2 . 1 < / N a m e > < T e x t > G �n   �n   c h �,   b �   c h �t   n h � n   t h �y   m �t   c h i �c   v �   a i   � n h   r �i   b � n   l �  ��n g .   H a i   c h �  e m   n h �t   l � n ,   m �  r a :   t r o n g   v �   t o � n   t i �n   l �   t i �n . < / T e x t > < B o o k M a r k E n t r y N a m e > k �  c h u y �n 0 0 : 0 0 : 1 7 . 9 < / B o o k M a r k E n t r y N a m e > < B o o k M a r k E x i t N a m e > k �  c h u y �n 0 0 : 0 0 : 3 2 . 1 < / B o o k M a r k E x i t N a m e > < B o o k M a r k E n t r y P o s i t i o n > 1 7 9 0 0 < / B o o k M a r k E n t r y P o s i t i o n > < B o o k M a r k E x i t P o s i t i o n > 3 2 1 2 8 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 5 6 7 b d 3 9 e - 4 8 4 4 - 4 1 2 1 - a 4 d 8 - b 5 e 4 3 d 5 e a e 0 c < / I n t e r n a l I d > < N a m e > k �  c h u y �n H a i c h �e m 0 0 : 0 0 : 2 6 . 8 - 0 0 : 0 0 : 3 2 . 1 < / N a m e > < T e x t > H a i   c h �  e m   n h � n   q u a n h ,   s � n g   s �m ,   ��n g   v �n g   n g �t .   B �   h �n   n h i � n   r e o : < / T e x t > < B o o k M a r k E n t r y N a m e > k �  c h u y �n 0 0 : 0 0 : 2 6 . 8 < / B o o k M a r k E n t r y N a m e > < B o o k M a r k E x i t N a m e > k �  c h u y �n 0 0 : 0 0 : 3 2 . 1 < / B o o k M a r k E x i t N a m e > < B o o k M a r k E n t r y P o s i t i o n > 2 6 8 8 7 < / B o o k M a r k E n t r y P o s i t i o n > < B o o k M a r k E x i t P o s i t i o n > 3 2 1 0 0 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 f 6 c 1 c 6 c 6 - d a 3 f - 4 b 7 d - a 1 9 1 - 6 2 7 0 c 5 a 8 1 4 e 8 < / I n t e r n a l I d > < N a m e > k �  c h u y �n - � i , n h i �u 0 0 : 0 0 : 3 2 . 1 - 0 0 : 0 0 : 3 4 . 5 < / N a m e > < T e x t > -   � i ,   n h i �u   t i �n   q u �   c h �  �i & < / T e x t > < B o o k M a r k E n t r y N a m e > k �  c h u y �n 0 0 : 0 0 : 3 2 . 1 < / B o o k M a r k E n t r y N a m e > < B o o k M a r k E x i t N a m e > k �  c h u y �n 0 0 : 0 0 : 3 4 . 5 < / B o o k M a r k E x i t N a m e > < B o o k M a r k E n t r y P o s i t i o n > 3 2 1 2 8 < / B o o k M a r k E n t r y P o s i t i o n > < B o o k M a r k E x i t P o s i t i o n > 3 4 5 8 8 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 d 5 6 8 a 7 0 a - 4 3 0 8 - 4 5 b c - b b b 6 - f 0 5 f b a 4 0 0 8 d 6 < / I n t e r n a l I d > < N a m e > k �  c h u y �n - �, c h �c 0 0 : 0 0 : 3 4 . 5 - 0 0 : 0 0 : 3 7 . 9 < / N a m e > < T e x t > -   �,   c h �c   n g ��i   m �t   k h � n g   b i �t   m � n h   �   � n h   r �i . < / T e x t > < B o o k M a r k E n t r y N a m e > k �  c h u y �n 0 0 : 0 0 : 3 4 . 5 < / B o o k M a r k E n t r y N a m e > < B o o k M a r k E x i t N a m e > k �  c h u y �n 0 0 : 0 0 : 3 7 . 9 < / B o o k M a r k E x i t N a m e > < B o o k M a r k E n t r y P o s i t i o n > 3 4 5 8 8 < / B o o k M a r k E n t r y P o s i t i o n > < B o o k M a r k E x i t P o s i t i o n > 3 7 9 4 0 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 b 0 0 6 4 9 2 2 - c 1 c 6 - 4 e 5 f - 8 2 7 4 - 9 9 9 c e 8 3 b 4 7 9 b < / I n t e r n a l I d > < N a m e > k �  c h u y �n - L � m s a o 0 0 : 0 0 : 3 7 . 9 - 0 0 : 0 0 : 3 9 . 8 < / N a m e > < T e x t > -   L � m   s a o   b � y   g i �  c h �? < / T e x t > < B o o k M a r k E n t r y N a m e > k �  c h u y �n 0 0 : 0 0 : 3 7 . 9 < / B o o k M a r k E n t r y N a m e > < B o o k M a r k E x i t N a m e > k �  c h u y �n 0 0 : 0 0 : 3 9 . 8 < / B o o k M a r k E x i t N a m e > < B o o k M a r k E n t r y P o s i t i o n > 3 7 9 4 0 < / B o o k M a r k E n t r y P o s i t i o n > < B o o k M a r k E x i t P o s i t i o n > 3 9 8 6 4 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 a 5 e 3 c 6 b 5 - d 2 6 d - 4 0 4 9 - 8 f 2 5 - 7 3 5 4 8 8 4 0 8 2 b 9 < / I n t e r n a l I d > < N a m e > k �  c h u y �n - C h �n g h )0 0 : 0 0 : 3 9 . 8 - 0 0 : 0 0 : 4 1 . 5 < / N a m e > < T e x t > -   C h �  n g h )  r a   r �i . < / T e x t > < B o o k M a r k E n t r y N a m e > k �  c h u y �n 0 0 : 0 0 : 3 9 . 8 < / B o o k M a r k E n t r y N a m e > < B o o k M a r k E x i t N a m e > k �  c h u y �n 0 0 : 0 0 : 4 1 . 5 < / B o o k M a r k E x i t N a m e > < B o o k M a r k E n t r y P o s i t i o n > 3 9 8 6 4 < / B o o k M a r k E n t r y P o s i t i o n > < B o o k M a r k E x i t P o s i t i o n > 4 1 5 1 4 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 a b e e 1 8 a 1 - 0 d 0 1 - 4 6 4 c - a f 3 c - c 4 2 5 0 7 6 0 e a 6 1 < / I n t e r n a l I d > < N a m e > k �  c h u y �n T h �r �i , h a i 0 0 : 0 0 : 4 1 . 5 - 0 0 : 0 0 : 4 7 . 5 < / N a m e > < T e x t > T h �  r �i ,   h a i   c h �  e m   c � n g   v � o   B a n   Q u �n   l �   c h �  �  n h �  t r �  l �i   c h i �c   v �   c h o   n g ��i   � n h   r �i . < / T e x t > < B o o k M a r k E n t r y N a m e > k �  c h u y �n 0 0 : 0 0 : 4 1 . 5 < / B o o k M a r k E n t r y N a m e > < B o o k M a r k E x i t N a m e > k �  c h u y �n 0 0 : 0 0 : 4 7 . 5 < / B o o k M a r k E x i t N a m e > < B o o k M a r k E n t r y P o s i t i o n > 4 1 5 1 4 < / B o o k M a r k E n t r y P o s i t i o n > < B o o k M a r k E x i t P o s i t i o n > 4 7 5 1 8 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 7 f 1 b e b 3 9 - 7 d 6 a - 4 7 a 3 - a c 8 4 - 4 e e 3 5 a 7 c b 4 b 6 < / I n t e r n a l I d > < N a m e > k �  c h u y �n A i c in g k h e n 0 0 : 0 0 : 4 7 . 5 - 0 0 : 0 0 : 5 1 . 2 < / N a m e > < T e x t > A i   c in g   k h e n   c h �  e m   b �   t h �t   t h �   v �   t �t   b �n g . < / T e x t > < B o o k M a r k E n t r y N a m e > k �  c h u y �n 0 0 : 0 0 : 4 7 . 5 < / B o o k M a r k E n t r y N a m e > < B o o k M a r k E x i t N a m e > k �  c h u y �n 0 0 : 0 0 : 5 1 . 2 < / B o o k M a r k E x i t N a m e > < B o o k M a r k E n t r y P o s i t i o n > 4 7 5 1 8 < / B o o k M a r k E n t r y P o s i t i o n > < B o o k M a r k E x i t P o s i t i o n > 5 1 2 7 8 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 a 4 f 3 0 4 f 8 - 9 b 9 f - 4 7 e 2 - 8 0 7 0 - 1 5 f 7 7 a 9 1 4 f 5 9 < / I n t e r n a l I d > < N a m e > k �  c h u y �n C h �e m b � 0 0 : 0 0 : 5 1 . 2 - 0 0 : 0 0 : 5 8 . 7 < / N a m e > < T e x t > C h �  e m   b �   c h � o   c � c   c �   c h �   r �i   r a   c h �.   B �   n g h )  b �   s �  r �t   v u i   k h i   b i �t   c h u y �n   n � y . < / T e x t > < B o o k M a r k E n t r y N a m e > k �  c h u y �n 0 0 : 0 0 : 5 1 . 2 < / B o o k M a r k E n t r y N a m e > < B o o k M a r k E x i t N a m e > k �  c h u y �n 0 0 : 0 0 : 5 8 . 7 < / B o o k M a r k E x i t N a m e > < B o o k M a r k E n t r y P o s i t i o n > 5 1 2 7 8 < / B o o k M a r k E n t r y P o s i t i o n > < B o o k M a r k E x i t P o s i t i o n > 5 8 7 2 8 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 6 c c 0 9 2 e e - 4 a 6 3 - 4 6 3 f - 8 1 c 4 - 1 2 6 f 3 3 3 d 1 2 0 0 < / I d > < C a p t i o n I t e m s > < C a p t i o n I t e m > < I n t e r n a l I d > e f c b f 5 3 7 - 0 a 6 0 - 4 5 e f - a 3 f 5 - f 5 3 5 e 1 e f f 3 1 1 < / I n t e r n a l I d > < N a m e > k �  c h u y �n B � v � c h �0 0 : 0 0 : 0 2 . 0 - 0 0 : 0 0 : 0 4 . 7 < / N a m e > < T e x t > B �   v �   c h �  i   c h �. < / T e x t > < B o o k M a r k E n t r y N a m e > k �  c h u y �n 0 0 : 0 0 : 0 2 . 0 < / B o o k M a r k E n t r y N a m e > < B o o k M a r k E x i t N a m e > k �  c h u y �n 0 0 : 0 0 : 0 4 . 7 < / B o o k M a r k E x i t N a m e > < B o o k M a r k E n t r y P o s i t i o n > 2 0 0 0 < / B o o k M a r k E n t r y P o s i t i o n > < B o o k M a r k E x i t P o s i t i o n > 4 7 0 0 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 0 9 b e b a 2 b - 0 3 e d - 4 e 3 2 - b 0 1 5 - 6 b a a 3 c a 7 7 8 8 6 < / I n t e r n a l I d > < N a m e > k �  c h u y �n B �v � m �0 0 : 0 0 : 0 4 . 7 - 0 0 : 0 0 : 0 8 . 3 < / N a m e > < T e x t > B �  v �   m �  i   l � m   x a ,   b �   v �   c h �  �  v �i   b � . < / T e x t > < B o o k M a r k E n t r y N a m e > k �  c h u y �n 0 0 : 0 0 : 0 4 . 7 < / B o o k M a r k E n t r y N a m e > < B o o k M a r k E x i t N a m e > k �  c h u y �n 0 0 : 0 0 : 0 8 . 3 < / B o o k M a r k E x i t N a m e > < B o o k M a r k E n t r y P o s i t i o n > 4 7 0 0 < / B o o k M a r k E n t r y P o s i t i o n > < B o o k M a r k E x i t P o s i t i o n > 8 3 0 0 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 6 5 b 9 c e c 9 - 1 d c c - 4 4 e 9 - b a c e - 4 f a e d 3 b 9 0 4 6 b < / I n t e r n a l I d > < N a m e > k �  c h u y �n H � m c h �n h �t , 0 0 : 0 0 : 0 8 . 3 - 0 0 : 0 0 : 1 7 . 8 < / N a m e > < T e x t > H � m   c h �  n h �t ,   b �   b �n   l � m   v ��n ,   c h �  v �   b �   i   c h �.   V �a   i ,   h a i   c h �  e m   v �a   t r �   c h u y �n   v �a   n h �m   t � n h   t i �n   m u a   t h �c   n . < / T e x t > < B o o k M a r k E n t r y N a m e > k �  c h u y �n 0 0 : 0 0 : 0 8 . 3 < / B o o k M a r k E n t r y N a m e > < B o o k M a r k E x i t N a m e > k �  c h u y �n 0 0 : 0 0 : 1 7 . 8 < / B o o k M a r k E x i t N a m e > < B o o k M a r k E n t r y P o s i t i o n > 8 3 0 0 < / B o o k M a r k E n t r y P o s i t i o n > < B o o k M a r k E x i t P o s i t i o n > 1 7 8 0 0 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 e f 7 2 2 9 1 7 - 9 2 8 5 - 4 b b 1 - b 0 e 2 - a a 4 f b 6 5 8 4 7 2 7 < / I n t e r n a l I d > < N a m e > k �  c h u y �n G �n �n c h �, 0 0 : 0 0 : 1 7 . 8 - 0 0 : 0 0 : 2 2 . 4 < / N a m e > < T e x t > G �n   �n   c h �,   b �   c h �t   n h � n   t h �y   m �t   c h i �c   v �   a i   � n h   r �i   b � n   l �  ��n g . < / T e x t > < B o o k M a r k E n t r y N a m e > k �  c h u y �n 0 0 : 0 0 : 1 7 . 8 < / B o o k M a r k E n t r y N a m e > < B o o k M a r k E x i t N a m e > k �  c h u y �n 0 0 : 0 0 : 2 2 . 4 < / B o o k M a r k E x i t N a m e > < B o o k M a r k E n t r y P o s i t i o n > 1 7 8 0 0 < / B o o k M a r k E n t r y P o s i t i o n > < B o o k M a r k E x i t P o s i t i o n > 2 2 4 2 0 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 7 c 5 7 1 7 0 f - a 2 1 4 - 4 7 5 3 - b f b e - 9 0 7 3 e a 0 b 7 a c 7 < / I n t e r n a l I d > < N a m e > k �  c h u y �n H a i c h �e m 0 0 : 0 0 : 2 2 . 4 - 0 0 : 0 0 : 2 6 . 7 < / N a m e > < T e x t > H a i   c h �  e m   n h �t   l � n ,   m �  r a :   t r o n g   v �   t o � n   t i �n   l �   t i �n . < / T e x t > < B o o k M a r k E n t r y N a m e > k �  c h u y �n 0 0 : 0 0 : 2 2 . 4 < / B o o k M a r k E n t r y N a m e > < B o o k M a r k E x i t N a m e > k �  c h u y �n 0 0 : 0 0 : 2 6 . 7 < / B o o k M a r k E x i t N a m e > < B o o k M a r k E n t r y P o s i t i o n > 2 2 4 2 0 < / B o o k M a r k E n t r y P o s i t i o n > < B o o k M a r k E x i t P o s i t i o n > 2 6 7 7 3 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 a 0 4 4 7 5 b 8 - f 6 f d - 4 a f a - b 6 c b - e 2 9 0 d b b c 8 2 d b < / I n t e r n a l I d > < N a m e > k �  c h u y �n H a i c h �e m 0 0 : 0 0 : 2 6 . 7 - 0 0 : 0 0 : 3 2 . 1 < / N a m e > < T e x t > H a i   c h �  e m   n h � n   q u a n h ,   s � n g   s �m ,   ��n g   v �n g   n g �t .   B �   h �n   n h i � n   r e o : < / T e x t > < B o o k M a r k E n t r y N a m e > k �  c h u y �n 0 0 : 0 0 : 2 6 . 7 < / B o o k M a r k E n t r y N a m e > < B o o k M a r k E x i t N a m e > k �  c h u y �n 0 0 : 0 0 : 3 2 . 1 < / B o o k M a r k E x i t N a m e > < B o o k M a r k E n t r y P o s i t i o n > 2 6 7 7 3 < / B o o k M a r k E n t r y P o s i t i o n > < B o o k M a r k E x i t P o s i t i o n > 3 2 1 0 0 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 6 c e c 0 8 5 8 - f 6 e f - 4 b 1 a - 8 f d a - d e 3 8 a 0 d 0 2 c 9 8 < / I n t e r n a l I d > < N a m e > k �  c h u y �n - � i , n h i �u 0 0 : 0 0 : 3 2 . 2 - 0 0 : 0 0 : 3 4 . 5 < / N a m e > < T e x t > -   � i ,   n h i �u   t i �n   q u �   c h �  �i & < / T e x t > < B o o k M a r k E n t r y N a m e > k �  c h u y �n 0 0 : 0 0 : 3 2 . 2 < / B o o k M a r k E n t r y N a m e > < B o o k M a r k E x i t N a m e > k �  c h u y �n 0 0 : 0 0 : 3 4 . 5 < / B o o k M a r k E x i t N a m e > < B o o k M a r k E n t r y P o s i t i o n > 3 2 2 8 8 < / B o o k M a r k E n t r y P o s i t i o n > < B o o k M a r k E x i t P o s i t i o n > 3 4 5 0 0 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 3 c d a 4 4 5 0 - 1 2 0 7 - 4 6 e a - 9 2 5 2 - f c 3 d 3 4 4 5 c b c 2 < / I n t e r n a l I d > < N a m e > k �  c h u y �n - �, c h �c 0 0 : 0 0 : 3 4 . 5 - 0 0 : 0 0 : 3 7 . 9 < / N a m e > < T e x t > -   �,   c h �c   n g ��i   m �t   k h � n g   b i �t   m � n h   �   � n h   r �i . < / T e x t > < B o o k M a r k E n t r y N a m e > k �  c h u y �n 0 0 : 0 0 : 3 4 . 5 < / B o o k M a r k E n t r y N a m e > < B o o k M a r k E x i t N a m e > k �  c h u y �n 0 0 : 0 0 : 3 7 . 9 < / B o o k M a r k E x i t N a m e > < B o o k M a r k E n t r y P o s i t i o n > 3 4 5 0 0 < / B o o k M a r k E n t r y P o s i t i o n > < B o o k M a r k E x i t P o s i t i o n > 3 7 9 0 0 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 b 3 3 0 2 c 9 7 - 0 f b 3 - 4 4 5 a - a 8 5 7 - 1 1 a 8 1 6 f f 8 3 3 3 < / I n t e r n a l I d > < N a m e > k �  c h u y �n - L � m s a o 0 0 : 0 0 : 3 7 . 9 - 0 0 : 0 0 : 3 9 . 8 < / N a m e > < T e x t > -   L � m   s a o   b � y   g i �  c h �? < / T e x t > < B o o k M a r k E n t r y N a m e > k �  c h u y �n 0 0 : 0 0 : 3 7 . 9 < / B o o k M a r k E n t r y N a m e > < B o o k M a r k E x i t N a m e > k �  c h u y �n 0 0 : 0 0 : 3 9 . 8 < / B o o k M a r k E x i t N a m e > < B o o k M a r k E n t r y P o s i t i o n > 3 7 9 0 0 < / B o o k M a r k E n t r y P o s i t i o n > < B o o k M a r k E x i t P o s i t i o n > 3 9 8 0 0 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 d a 9 2 7 b 8 b - 7 0 8 0 - 4 d 1 b - 8 d 9 8 - 4 2 a 4 f c 3 9 9 b 7 5 < / I n t e r n a l I d > < N a m e > k �  c h u y �n - C h �n g h )0 0 : 0 0 : 3 9 . 8 - 0 0 : 0 0 : 4 1 . 5 < / N a m e > < T e x t > -   C h �  n g h )  r a   r �i . < / T e x t > < B o o k M a r k E n t r y N a m e > k �  c h u y �n 0 0 : 0 0 : 3 9 . 8 < / B o o k M a r k E n t r y N a m e > < B o o k M a r k E x i t N a m e > k �  c h u y �n 0 0 : 0 0 : 4 1 . 5 < / B o o k M a r k E x i t N a m e > < B o o k M a r k E n t r y P o s i t i o n > 3 9 8 0 0 < / B o o k M a r k E n t r y P o s i t i o n > < B o o k M a r k E x i t P o s i t i o n > 4 1 5 0 0 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 6 d e a c d f e - 7 3 5 2 - 4 a d 1 - b 2 3 c - 2 f 0 7 1 0 8 f d 1 b 7 < / I n t e r n a l I d > < N a m e > k �  c h u y �n T h �r �i , h a i 0 0 : 0 0 : 4 1 . 5 - 0 0 : 0 0 : 4 7 . 5 < / N a m e > < T e x t > T h �  r �i ,   h a i   c h �  e m   c � n g   v � o   B a n   Q u �n   l �   c h �  �  n h �  t r �  l �i   c h i �c   v �   c h o   n g ��i   � n h   r �i . < / T e x t > < B o o k M a r k E n t r y N a m e > k �  c h u y �n 0 0 : 0 0 : 4 1 . 5 < / B o o k M a r k E n t r y N a m e > < B o o k M a r k E x i t N a m e > k �  c h u y �n 0 0 : 0 0 : 4 7 . 5 < / B o o k M a r k E x i t N a m e > < B o o k M a r k E n t r y P o s i t i o n > 4 1 5 0 0 < / B o o k M a r k E n t r y P o s i t i o n > < B o o k M a r k E x i t P o s i t i o n > 4 7 5 0 0 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 1 9 e b 3 8 9 0 - e 3 2 a - 4 6 1 6 - a 2 d 7 - b 9 1 3 1 e 0 4 9 7 b 0 < / I n t e r n a l I d > < N a m e > k �  c h u y �n A i c in g k h e n 0 0 : 0 0 : 4 7 . 5 - 0 0 : 0 0 : 5 1 . 2 < / N a m e > < T e x t > A i   c in g   k h e n   c h �  e m   b �   t h �t   t h �   v �   t �t   b �n g . < / T e x t > < B o o k M a r k E n t r y N a m e > k �  c h u y �n 0 0 : 0 0 : 4 7 . 5 < / B o o k M a r k E n t r y N a m e > < B o o k M a r k E x i t N a m e > k �  c h u y �n 0 0 : 0 0 : 5 1 . 2 < / B o o k M a r k E x i t N a m e > < B o o k M a r k E n t r y P o s i t i o n > 4 7 5 0 0 < / B o o k M a r k E n t r y P o s i t i o n > < B o o k M a r k E x i t P o s i t i o n > 5 1 2 0 0 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 b e 0 3 6 b 8 9 - 1 2 a d - 4 2 d 6 - b 6 9 0 - 4 b f 1 9 e e a a f f e < / I n t e r n a l I d > < N a m e > k �  c h u y �n C h �e m b � 0 0 : 0 0 : 5 1 . 2 - 0 0 : 0 0 : 5 8 . 7 < / N a m e > < T e x t > C h �  e m   b �   c h � o   c � c   c �   c h �   r �i   r a   c h �.   B �   n g h )  b �   s �  r �t   v u i   k h i   b i �t   c h u y �n   n � y . < / T e x t > < B o o k M a r k E n t r y N a m e > k �  c h u y �n 0 0 : 0 0 : 5 1 . 2 < / B o o k M a r k E n t r y N a m e > < B o o k M a r k E x i t N a m e > k �  c h u y �n 0 0 : 0 0 : 5 8 . 7 < / B o o k M a r k E x i t N a m e > < B o o k M a r k E n t r y P o s i t i o n > 5 1 2 0 0 < / B o o k M a r k E n t r y P o s i t i o n > < B o o k M a r k E x i t P o s i t i o n > 5 8 7 2 8 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E708EC6-5A59-4DB9-BFC5-AD464D868826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6A08529-B619-4307-8952-CB2B35742389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4608</TotalTime>
  <Words>214</Words>
  <Application>Microsoft Office PowerPoint</Application>
  <PresentationFormat>On-screen Show (16:9)</PresentationFormat>
  <Paragraphs>81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Arial-Rounded</vt:lpstr>
      <vt:lpstr>Arial-SGK-TV</vt:lpstr>
      <vt:lpstr>Calibri</vt:lpstr>
      <vt:lpstr>Calibri Light</vt:lpstr>
      <vt:lpstr>Quicksand Medium</vt:lpstr>
      <vt:lpstr>Times New Roman</vt:lpstr>
      <vt:lpstr>VNI-Avo</vt:lpstr>
      <vt:lpstr>Office Theme</vt:lpstr>
      <vt:lpstr>BÀI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</dc:title>
  <dc:creator>Nghia Le</dc:creator>
  <cp:lastModifiedBy>KimHai</cp:lastModifiedBy>
  <cp:revision>510</cp:revision>
  <dcterms:created xsi:type="dcterms:W3CDTF">2020-09-22T18:56:45Z</dcterms:created>
  <dcterms:modified xsi:type="dcterms:W3CDTF">2020-10-22T01:41:31Z</dcterms:modified>
</cp:coreProperties>
</file>