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202" r:id="rId6"/>
  </p:sldMasterIdLst>
  <p:notesMasterIdLst>
    <p:notesMasterId r:id="rId20"/>
  </p:notesMasterIdLst>
  <p:sldIdLst>
    <p:sldId id="357" r:id="rId7"/>
    <p:sldId id="694" r:id="rId8"/>
    <p:sldId id="699" r:id="rId9"/>
    <p:sldId id="700" r:id="rId10"/>
    <p:sldId id="585" r:id="rId11"/>
    <p:sldId id="701" r:id="rId12"/>
    <p:sldId id="703" r:id="rId13"/>
    <p:sldId id="698" r:id="rId14"/>
    <p:sldId id="683" r:id="rId15"/>
    <p:sldId id="704" r:id="rId16"/>
    <p:sldId id="705" r:id="rId17"/>
    <p:sldId id="706" r:id="rId18"/>
    <p:sldId id="596" r:id="rId19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W4BgGw6eoB0SISd/Le8Cg==" hashData="GAMEgvtjMAO3pSDcoanvTGd96b0vqmGqnwQyEKM1YfMn72yxdGOTYTGpe4Ij6MsMkMWVmsr+afhaY+pLLD8kqQ=="/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9740" autoAdjust="0"/>
  </p:normalViewPr>
  <p:slideViewPr>
    <p:cSldViewPr>
      <p:cViewPr varScale="1">
        <p:scale>
          <a:sx n="97" d="100"/>
          <a:sy n="97" d="100"/>
        </p:scale>
        <p:origin x="1152" y="20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22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2023/6/14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02513"/>
            <a:r>
              <a:rPr lang="en-US" altLang="zh-CN" sz="7896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4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740B0-BE55-41BB-B90A-051DF6872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17023" r="7599" b="53191"/>
          <a:stretch/>
        </p:blipFill>
        <p:spPr>
          <a:xfrm>
            <a:off x="-1" y="288206"/>
            <a:ext cx="12020193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5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740B0-BE55-41BB-B90A-051DF6872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47585" r="6888" b="24445"/>
          <a:stretch/>
        </p:blipFill>
        <p:spPr>
          <a:xfrm>
            <a:off x="-1" y="288206"/>
            <a:ext cx="1202019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5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740B0-BE55-41BB-B90A-051DF6872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75555" r="6888" b="5193"/>
          <a:stretch/>
        </p:blipFill>
        <p:spPr>
          <a:xfrm>
            <a:off x="-1" y="288206"/>
            <a:ext cx="1202019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1448670" y="2448446"/>
            <a:ext cx="95063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 HÀNH VÀ TRẢI NGHIỆM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1DB33-7FFD-4CA4-8775-0AC442093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65" y="1944390"/>
            <a:ext cx="4433613" cy="3816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ED74C-218E-4C81-B793-E9105BBCB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144190"/>
            <a:ext cx="10915052" cy="2030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4DC6C-68E8-4F39-992E-8AC6771E9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9" y="6048846"/>
            <a:ext cx="10513168" cy="381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C08E5-10D2-47A9-B1A3-0B9A8D069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" y="3600574"/>
            <a:ext cx="6036858" cy="6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60D984-A54E-4F0C-9542-BC338102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142639"/>
            <a:ext cx="7436164" cy="747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F2DE7-D8A0-4A0C-9F8D-C07B71DAC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59" y="2416773"/>
            <a:ext cx="5904656" cy="4352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FA2C0-8039-468A-B893-45AE733E9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3" y="1008286"/>
            <a:ext cx="9112191" cy="15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4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es De Capacitación De Verano Folletos Carteles De Capacitación De  Admisión A Inglés Anuncios De Capacitación, Verano, Tutoría  Extracurricular, Electrónico Imagen de fondo para descarga gratui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4" y="0"/>
            <a:ext cx="1205089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227FB9-4269-4FD1-9D1A-8C993576F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4" y="216198"/>
            <a:ext cx="1038859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6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4EFD6-2116-4D83-8D00-4E895981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13" y="43224"/>
            <a:ext cx="8209003" cy="6073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26FDA-42EB-4113-9FEB-D4C8617F0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77" y="5996929"/>
            <a:ext cx="10349669" cy="832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300CD0-E3C7-4190-A775-07901AFC3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031" y="2254867"/>
            <a:ext cx="4766424" cy="445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16AF7-C6B1-46FF-A835-8A6EA65439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133"/>
            <a:ext cx="2665386" cy="1036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015FF9-D9A6-4942-85B4-0F903D7D2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86" y="1987836"/>
            <a:ext cx="2102364" cy="16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18B68-D58C-4627-B999-3DDDDCC8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LYCAM - Hải Phòng rợp trời hoa phượng đỏ đẹp ngất ngây lòng người">
            <a:hlinkClick r:id="" action="ppaction://media"/>
            <a:extLst>
              <a:ext uri="{FF2B5EF4-FFF2-40B4-BE49-F238E27FC236}">
                <a16:creationId xmlns:a16="http://schemas.microsoft.com/office/drawing/2014/main" id="{F29B9839-2EB4-4087-8699-F4DF725804C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276" end="69755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443" y="0"/>
            <a:ext cx="12068693" cy="6789545"/>
          </a:xfrm>
        </p:spPr>
      </p:pic>
    </p:spTree>
    <p:extLst>
      <p:ext uri="{BB962C8B-B14F-4D97-AF65-F5344CB8AC3E}">
        <p14:creationId xmlns:p14="http://schemas.microsoft.com/office/powerpoint/2010/main" val="14566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0A2D8-82AD-476C-A78B-BBF342D24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3" y="2016398"/>
            <a:ext cx="1116231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2219758" y="2211704"/>
            <a:ext cx="727413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8894</TotalTime>
  <Words>17</Words>
  <Application>Microsoft Macintosh PowerPoint</Application>
  <PresentationFormat>Custom</PresentationFormat>
  <Paragraphs>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Times New Roman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Toán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824</cp:revision>
  <dcterms:created xsi:type="dcterms:W3CDTF">2020-08-29T13:29:14Z</dcterms:created>
  <dcterms:modified xsi:type="dcterms:W3CDTF">2023-06-14T05:50:41Z</dcterms:modified>
</cp:coreProperties>
</file>