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1" r:id="rId3"/>
    <p:sldId id="265" r:id="rId4"/>
    <p:sldId id="289" r:id="rId5"/>
    <p:sldId id="269" r:id="rId6"/>
    <p:sldId id="272" r:id="rId7"/>
    <p:sldId id="287" r:id="rId8"/>
    <p:sldId id="288" r:id="rId9"/>
    <p:sldId id="290" r:id="rId10"/>
    <p:sldId id="266" r:id="rId11"/>
    <p:sldId id="274" r:id="rId12"/>
    <p:sldId id="286" r:id="rId13"/>
    <p:sldId id="271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974C"/>
    <a:srgbClr val="472F10"/>
    <a:srgbClr val="D09A71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B0EB6D-3D5B-4A4B-B631-0528198182B5}" v="1204" dt="2022-07-24T02:32:54.008"/>
    <p1510:client id="{B1C0FB11-D56D-4041-B29A-F59E13370A66}" v="346" dt="2022-07-24T02:58:42.5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hông có Kiểu, Không có Lướ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71" autoAdjust="0"/>
    <p:restoredTop sz="94660"/>
  </p:normalViewPr>
  <p:slideViewPr>
    <p:cSldViewPr snapToGrid="0">
      <p:cViewPr varScale="1">
        <p:scale>
          <a:sx n="65" d="100"/>
          <a:sy n="65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ùi Đức Việt" userId="c9bd2dcd3990363b" providerId="LiveId" clId="{63B0EB6D-3D5B-4A4B-B631-0528198182B5}"/>
    <pc:docChg chg="undo custSel addSld delSld modSld sldOrd">
      <pc:chgData name="Bùi Đức Việt" userId="c9bd2dcd3990363b" providerId="LiveId" clId="{63B0EB6D-3D5B-4A4B-B631-0528198182B5}" dt="2022-07-24T02:32:54.008" v="2304"/>
      <pc:docMkLst>
        <pc:docMk/>
      </pc:docMkLst>
      <pc:sldChg chg="del">
        <pc:chgData name="Bùi Đức Việt" userId="c9bd2dcd3990363b" providerId="LiveId" clId="{63B0EB6D-3D5B-4A4B-B631-0528198182B5}" dt="2022-07-24T02:23:02.816" v="2187" actId="47"/>
        <pc:sldMkLst>
          <pc:docMk/>
          <pc:sldMk cId="0" sldId="258"/>
        </pc:sldMkLst>
      </pc:sldChg>
      <pc:sldChg chg="addSp delSp modSp mod delAnim modAnim">
        <pc:chgData name="Bùi Đức Việt" userId="c9bd2dcd3990363b" providerId="LiveId" clId="{63B0EB6D-3D5B-4A4B-B631-0528198182B5}" dt="2022-07-22T01:01:23.337" v="53" actId="1076"/>
        <pc:sldMkLst>
          <pc:docMk/>
          <pc:sldMk cId="2748372048" sldId="259"/>
        </pc:sldMkLst>
        <pc:spChg chg="del mod">
          <ac:chgData name="Bùi Đức Việt" userId="c9bd2dcd3990363b" providerId="LiveId" clId="{63B0EB6D-3D5B-4A4B-B631-0528198182B5}" dt="2022-07-22T00:57:44.435" v="2" actId="478"/>
          <ac:spMkLst>
            <pc:docMk/>
            <pc:sldMk cId="2748372048" sldId="259"/>
            <ac:spMk id="12" creationId="{0367F766-5AFA-499D-831B-512527005D1B}"/>
          </ac:spMkLst>
        </pc:spChg>
        <pc:spChg chg="del mod">
          <ac:chgData name="Bùi Đức Việt" userId="c9bd2dcd3990363b" providerId="LiveId" clId="{63B0EB6D-3D5B-4A4B-B631-0528198182B5}" dt="2022-07-22T00:57:44.440" v="4"/>
          <ac:spMkLst>
            <pc:docMk/>
            <pc:sldMk cId="2748372048" sldId="259"/>
            <ac:spMk id="13" creationId="{D76DFFC0-6B05-49A2-8F3D-1FD5181488B4}"/>
          </ac:spMkLst>
        </pc:spChg>
        <pc:spChg chg="del">
          <ac:chgData name="Bùi Đức Việt" userId="c9bd2dcd3990363b" providerId="LiveId" clId="{63B0EB6D-3D5B-4A4B-B631-0528198182B5}" dt="2022-07-22T00:57:52.235" v="5" actId="478"/>
          <ac:spMkLst>
            <pc:docMk/>
            <pc:sldMk cId="2748372048" sldId="259"/>
            <ac:spMk id="14" creationId="{17C47F72-64B4-47EC-A5FB-DF88C87C9D7E}"/>
          </ac:spMkLst>
        </pc:spChg>
        <pc:spChg chg="del">
          <ac:chgData name="Bùi Đức Việt" userId="c9bd2dcd3990363b" providerId="LiveId" clId="{63B0EB6D-3D5B-4A4B-B631-0528198182B5}" dt="2022-07-22T00:57:55.237" v="7" actId="478"/>
          <ac:spMkLst>
            <pc:docMk/>
            <pc:sldMk cId="2748372048" sldId="259"/>
            <ac:spMk id="15" creationId="{35CE80B8-A15D-4EB5-B9E0-E85664B7E62F}"/>
          </ac:spMkLst>
        </pc:spChg>
        <pc:spChg chg="del">
          <ac:chgData name="Bùi Đức Việt" userId="c9bd2dcd3990363b" providerId="LiveId" clId="{63B0EB6D-3D5B-4A4B-B631-0528198182B5}" dt="2022-07-22T00:57:54.335" v="6" actId="478"/>
          <ac:spMkLst>
            <pc:docMk/>
            <pc:sldMk cId="2748372048" sldId="259"/>
            <ac:spMk id="16" creationId="{1287FC0A-4183-4E6C-9F75-D73D0140DF6F}"/>
          </ac:spMkLst>
        </pc:spChg>
        <pc:spChg chg="add mod">
          <ac:chgData name="Bùi Đức Việt" userId="c9bd2dcd3990363b" providerId="LiveId" clId="{63B0EB6D-3D5B-4A4B-B631-0528198182B5}" dt="2022-07-22T01:01:18.033" v="52" actId="1076"/>
          <ac:spMkLst>
            <pc:docMk/>
            <pc:sldMk cId="2748372048" sldId="259"/>
            <ac:spMk id="17" creationId="{AA389278-67A8-6049-B34C-D00FE950AB09}"/>
          </ac:spMkLst>
        </pc:spChg>
        <pc:spChg chg="add mod">
          <ac:chgData name="Bùi Đức Việt" userId="c9bd2dcd3990363b" providerId="LiveId" clId="{63B0EB6D-3D5B-4A4B-B631-0528198182B5}" dt="2022-07-22T01:01:23.337" v="53" actId="1076"/>
          <ac:spMkLst>
            <pc:docMk/>
            <pc:sldMk cId="2748372048" sldId="259"/>
            <ac:spMk id="18" creationId="{240478F9-E3CE-2DE4-A3CD-9B3C736C64B1}"/>
          </ac:spMkLst>
        </pc:spChg>
        <pc:picChg chg="mod">
          <ac:chgData name="Bùi Đức Việt" userId="c9bd2dcd3990363b" providerId="LiveId" clId="{63B0EB6D-3D5B-4A4B-B631-0528198182B5}" dt="2022-07-22T01:01:14.586" v="51" actId="1076"/>
          <ac:picMkLst>
            <pc:docMk/>
            <pc:sldMk cId="2748372048" sldId="259"/>
            <ac:picMk id="7" creationId="{5045A48C-8728-448B-8465-FD1D4C466ABB}"/>
          </ac:picMkLst>
        </pc:picChg>
        <pc:picChg chg="mod">
          <ac:chgData name="Bùi Đức Việt" userId="c9bd2dcd3990363b" providerId="LiveId" clId="{63B0EB6D-3D5B-4A4B-B631-0528198182B5}" dt="2022-07-22T00:59:32.456" v="41" actId="1076"/>
          <ac:picMkLst>
            <pc:docMk/>
            <pc:sldMk cId="2748372048" sldId="259"/>
            <ac:picMk id="23" creationId="{31A1103A-5DE7-48C0-BD03-2699D9BD6839}"/>
          </ac:picMkLst>
        </pc:picChg>
        <pc:picChg chg="del mod">
          <ac:chgData name="Bùi Đức Việt" userId="c9bd2dcd3990363b" providerId="LiveId" clId="{63B0EB6D-3D5B-4A4B-B631-0528198182B5}" dt="2022-07-22T01:00:52.890" v="49" actId="478"/>
          <ac:picMkLst>
            <pc:docMk/>
            <pc:sldMk cId="2748372048" sldId="259"/>
            <ac:picMk id="31" creationId="{7AAA244C-F5C2-429F-BADE-E9E3E0C8225F}"/>
          </ac:picMkLst>
        </pc:picChg>
      </pc:sldChg>
      <pc:sldChg chg="del">
        <pc:chgData name="Bùi Đức Việt" userId="c9bd2dcd3990363b" providerId="LiveId" clId="{63B0EB6D-3D5B-4A4B-B631-0528198182B5}" dt="2022-07-22T01:00:37.557" v="48" actId="47"/>
        <pc:sldMkLst>
          <pc:docMk/>
          <pc:sldMk cId="3977666169" sldId="260"/>
        </pc:sldMkLst>
      </pc:sldChg>
      <pc:sldChg chg="delSp modSp mod delAnim modAnim">
        <pc:chgData name="Bùi Đức Việt" userId="c9bd2dcd3990363b" providerId="LiveId" clId="{63B0EB6D-3D5B-4A4B-B631-0528198182B5}" dt="2022-07-22T01:02:32.890" v="66" actId="1076"/>
        <pc:sldMkLst>
          <pc:docMk/>
          <pc:sldMk cId="3470318892" sldId="261"/>
        </pc:sldMkLst>
        <pc:spChg chg="del">
          <ac:chgData name="Bùi Đức Việt" userId="c9bd2dcd3990363b" providerId="LiveId" clId="{63B0EB6D-3D5B-4A4B-B631-0528198182B5}" dt="2022-07-22T01:02:12.821" v="59" actId="478"/>
          <ac:spMkLst>
            <pc:docMk/>
            <pc:sldMk cId="3470318892" sldId="261"/>
            <ac:spMk id="11" creationId="{18E19F00-CE01-4307-A1CD-0B43B569C2D0}"/>
          </ac:spMkLst>
        </pc:spChg>
        <pc:spChg chg="mod">
          <ac:chgData name="Bùi Đức Việt" userId="c9bd2dcd3990363b" providerId="LiveId" clId="{63B0EB6D-3D5B-4A4B-B631-0528198182B5}" dt="2022-07-22T01:02:32.890" v="66" actId="1076"/>
          <ac:spMkLst>
            <pc:docMk/>
            <pc:sldMk cId="3470318892" sldId="261"/>
            <ac:spMk id="17" creationId="{4C812FA8-EC05-466E-8D1F-F6CF0414FBFB}"/>
          </ac:spMkLst>
        </pc:spChg>
        <pc:spChg chg="del">
          <ac:chgData name="Bùi Đức Việt" userId="c9bd2dcd3990363b" providerId="LiveId" clId="{63B0EB6D-3D5B-4A4B-B631-0528198182B5}" dt="2022-07-22T01:02:02.632" v="54" actId="478"/>
          <ac:spMkLst>
            <pc:docMk/>
            <pc:sldMk cId="3470318892" sldId="261"/>
            <ac:spMk id="18" creationId="{50544799-9254-4A51-AE36-989371DFDD7D}"/>
          </ac:spMkLst>
        </pc:spChg>
      </pc:sldChg>
      <pc:sldChg chg="addSp delSp modSp mod addAnim delAnim modAnim">
        <pc:chgData name="Bùi Đức Việt" userId="c9bd2dcd3990363b" providerId="LiveId" clId="{63B0EB6D-3D5B-4A4B-B631-0528198182B5}" dt="2022-07-24T01:36:02.092" v="1284" actId="1076"/>
        <pc:sldMkLst>
          <pc:docMk/>
          <pc:sldMk cId="733877956" sldId="262"/>
        </pc:sldMkLst>
        <pc:spChg chg="add mod">
          <ac:chgData name="Bùi Đức Việt" userId="c9bd2dcd3990363b" providerId="LiveId" clId="{63B0EB6D-3D5B-4A4B-B631-0528198182B5}" dt="2022-07-24T01:35:55.476" v="1282" actId="1076"/>
          <ac:spMkLst>
            <pc:docMk/>
            <pc:sldMk cId="733877956" sldId="262"/>
            <ac:spMk id="8" creationId="{3A8D1D39-1C06-2E86-6B7F-96684A2B269D}"/>
          </ac:spMkLst>
        </pc:spChg>
        <pc:spChg chg="del">
          <ac:chgData name="Bùi Đức Việt" userId="c9bd2dcd3990363b" providerId="LiveId" clId="{63B0EB6D-3D5B-4A4B-B631-0528198182B5}" dt="2022-07-22T01:06:43.442" v="69" actId="478"/>
          <ac:spMkLst>
            <pc:docMk/>
            <pc:sldMk cId="733877956" sldId="262"/>
            <ac:spMk id="8" creationId="{404D353E-6D86-47F5-9D84-C8575A465659}"/>
          </ac:spMkLst>
        </pc:spChg>
        <pc:spChg chg="del">
          <ac:chgData name="Bùi Đức Việt" userId="c9bd2dcd3990363b" providerId="LiveId" clId="{63B0EB6D-3D5B-4A4B-B631-0528198182B5}" dt="2022-07-22T01:06:45.923" v="71" actId="478"/>
          <ac:spMkLst>
            <pc:docMk/>
            <pc:sldMk cId="733877956" sldId="262"/>
            <ac:spMk id="15" creationId="{BBEEADC9-1E57-486A-9886-521682028D44}"/>
          </ac:spMkLst>
        </pc:spChg>
        <pc:spChg chg="del">
          <ac:chgData name="Bùi Đức Việt" userId="c9bd2dcd3990363b" providerId="LiveId" clId="{63B0EB6D-3D5B-4A4B-B631-0528198182B5}" dt="2022-07-22T01:06:44.764" v="70" actId="478"/>
          <ac:spMkLst>
            <pc:docMk/>
            <pc:sldMk cId="733877956" sldId="262"/>
            <ac:spMk id="16" creationId="{34C5122B-E2E4-4AAF-AE4A-A6D7898EFE47}"/>
          </ac:spMkLst>
        </pc:spChg>
        <pc:spChg chg="del">
          <ac:chgData name="Bùi Đức Việt" userId="c9bd2dcd3990363b" providerId="LiveId" clId="{63B0EB6D-3D5B-4A4B-B631-0528198182B5}" dt="2022-07-22T01:06:40.348" v="67" actId="478"/>
          <ac:spMkLst>
            <pc:docMk/>
            <pc:sldMk cId="733877956" sldId="262"/>
            <ac:spMk id="22" creationId="{D2C01953-E3C5-41F2-9E94-A4C86F8D42DE}"/>
          </ac:spMkLst>
        </pc:spChg>
        <pc:spChg chg="del">
          <ac:chgData name="Bùi Đức Việt" userId="c9bd2dcd3990363b" providerId="LiveId" clId="{63B0EB6D-3D5B-4A4B-B631-0528198182B5}" dt="2022-07-22T01:06:41.917" v="68" actId="478"/>
          <ac:spMkLst>
            <pc:docMk/>
            <pc:sldMk cId="733877956" sldId="262"/>
            <ac:spMk id="24" creationId="{1DA8F210-53BF-4046-9416-28B2D65521C6}"/>
          </ac:spMkLst>
        </pc:spChg>
        <pc:spChg chg="del">
          <ac:chgData name="Bùi Đức Việt" userId="c9bd2dcd3990363b" providerId="LiveId" clId="{63B0EB6D-3D5B-4A4B-B631-0528198182B5}" dt="2022-07-22T01:06:47.504" v="72" actId="478"/>
          <ac:spMkLst>
            <pc:docMk/>
            <pc:sldMk cId="733877956" sldId="262"/>
            <ac:spMk id="26" creationId="{2041B075-689B-42D3-854A-B0411AB776CB}"/>
          </ac:spMkLst>
        </pc:spChg>
        <pc:spChg chg="add del mod">
          <ac:chgData name="Bùi Đức Việt" userId="c9bd2dcd3990363b" providerId="LiveId" clId="{63B0EB6D-3D5B-4A4B-B631-0528198182B5}" dt="2022-07-22T01:41:31.192" v="567" actId="478"/>
          <ac:spMkLst>
            <pc:docMk/>
            <pc:sldMk cId="733877956" sldId="262"/>
            <ac:spMk id="28" creationId="{09BCE336-FF4D-8EE2-E4F7-0F014EF68091}"/>
          </ac:spMkLst>
        </pc:spChg>
        <pc:spChg chg="add mod">
          <ac:chgData name="Bùi Đức Việt" userId="c9bd2dcd3990363b" providerId="LiveId" clId="{63B0EB6D-3D5B-4A4B-B631-0528198182B5}" dt="2022-07-24T01:35:59.725" v="1283" actId="1076"/>
          <ac:spMkLst>
            <pc:docMk/>
            <pc:sldMk cId="733877956" sldId="262"/>
            <ac:spMk id="29" creationId="{6640B7A8-A032-9F11-90BD-B8AB4655A0E0}"/>
          </ac:spMkLst>
        </pc:spChg>
        <pc:spChg chg="add del mod">
          <ac:chgData name="Bùi Đức Việt" userId="c9bd2dcd3990363b" providerId="LiveId" clId="{63B0EB6D-3D5B-4A4B-B631-0528198182B5}" dt="2022-07-22T01:42:23.809" v="579" actId="478"/>
          <ac:spMkLst>
            <pc:docMk/>
            <pc:sldMk cId="733877956" sldId="262"/>
            <ac:spMk id="30" creationId="{96D8FAFA-EE9E-723D-A58D-DEE4CF40EEC8}"/>
          </ac:spMkLst>
        </pc:spChg>
        <pc:spChg chg="add mod">
          <ac:chgData name="Bùi Đức Việt" userId="c9bd2dcd3990363b" providerId="LiveId" clId="{63B0EB6D-3D5B-4A4B-B631-0528198182B5}" dt="2022-07-24T01:36:02.092" v="1284" actId="1076"/>
          <ac:spMkLst>
            <pc:docMk/>
            <pc:sldMk cId="733877956" sldId="262"/>
            <ac:spMk id="31" creationId="{F4112016-82D5-ECA6-3207-71C27D105FB0}"/>
          </ac:spMkLst>
        </pc:spChg>
        <pc:picChg chg="del">
          <ac:chgData name="Bùi Đức Việt" userId="c9bd2dcd3990363b" providerId="LiveId" clId="{63B0EB6D-3D5B-4A4B-B631-0528198182B5}" dt="2022-07-22T01:09:11.636" v="101" actId="21"/>
          <ac:picMkLst>
            <pc:docMk/>
            <pc:sldMk cId="733877956" sldId="262"/>
            <ac:picMk id="3" creationId="{8F4B4BD3-D0D9-44AF-8F9E-62E5E3B24092}"/>
          </ac:picMkLst>
        </pc:picChg>
        <pc:picChg chg="del">
          <ac:chgData name="Bùi Đức Việt" userId="c9bd2dcd3990363b" providerId="LiveId" clId="{63B0EB6D-3D5B-4A4B-B631-0528198182B5}" dt="2022-07-22T01:09:11.636" v="101" actId="21"/>
          <ac:picMkLst>
            <pc:docMk/>
            <pc:sldMk cId="733877956" sldId="262"/>
            <ac:picMk id="4" creationId="{EDC91D04-654F-49EF-BD8F-0C4A3F93DAAB}"/>
          </ac:picMkLst>
        </pc:picChg>
        <pc:picChg chg="del">
          <ac:chgData name="Bùi Đức Việt" userId="c9bd2dcd3990363b" providerId="LiveId" clId="{63B0EB6D-3D5B-4A4B-B631-0528198182B5}" dt="2022-07-22T01:09:11.636" v="101" actId="21"/>
          <ac:picMkLst>
            <pc:docMk/>
            <pc:sldMk cId="733877956" sldId="262"/>
            <ac:picMk id="5" creationId="{F68A51D7-6CA1-4E5C-BF8E-FEC38193F889}"/>
          </ac:picMkLst>
        </pc:picChg>
        <pc:picChg chg="add mod">
          <ac:chgData name="Bùi Đức Việt" userId="c9bd2dcd3990363b" providerId="LiveId" clId="{63B0EB6D-3D5B-4A4B-B631-0528198182B5}" dt="2022-07-24T01:35:53.147" v="1281" actId="14100"/>
          <ac:picMkLst>
            <pc:docMk/>
            <pc:sldMk cId="733877956" sldId="262"/>
            <ac:picMk id="7" creationId="{CE87B280-4AE0-63C8-344C-B132C2CBA6B3}"/>
          </ac:picMkLst>
        </pc:picChg>
        <pc:picChg chg="del">
          <ac:chgData name="Bùi Đức Việt" userId="c9bd2dcd3990363b" providerId="LiveId" clId="{63B0EB6D-3D5B-4A4B-B631-0528198182B5}" dt="2022-07-22T01:08:31.946" v="94" actId="478"/>
          <ac:picMkLst>
            <pc:docMk/>
            <pc:sldMk cId="733877956" sldId="262"/>
            <ac:picMk id="12" creationId="{1A5A5F26-DE47-459F-99F6-5C0D1F0DC797}"/>
          </ac:picMkLst>
        </pc:picChg>
        <pc:picChg chg="add del mod">
          <ac:chgData name="Bùi Đức Việt" userId="c9bd2dcd3990363b" providerId="LiveId" clId="{63B0EB6D-3D5B-4A4B-B631-0528198182B5}" dt="2022-07-22T01:45:52.811" v="1181" actId="478"/>
          <ac:picMkLst>
            <pc:docMk/>
            <pc:sldMk cId="733877956" sldId="262"/>
            <ac:picMk id="17" creationId="{783FED05-D321-0E5B-0817-F6173BDB1587}"/>
          </ac:picMkLst>
        </pc:picChg>
        <pc:picChg chg="add del mod">
          <ac:chgData name="Bùi Đức Việt" userId="c9bd2dcd3990363b" providerId="LiveId" clId="{63B0EB6D-3D5B-4A4B-B631-0528198182B5}" dt="2022-07-24T01:35:26.270" v="1270" actId="478"/>
          <ac:picMkLst>
            <pc:docMk/>
            <pc:sldMk cId="733877956" sldId="262"/>
            <ac:picMk id="18" creationId="{C7311CD1-AB10-350F-559E-35BFE1DEF42E}"/>
          </ac:picMkLst>
        </pc:picChg>
        <pc:picChg chg="del mod">
          <ac:chgData name="Bùi Đức Việt" userId="c9bd2dcd3990363b" providerId="LiveId" clId="{63B0EB6D-3D5B-4A4B-B631-0528198182B5}" dt="2022-07-22T01:41:36.601" v="573" actId="478"/>
          <ac:picMkLst>
            <pc:docMk/>
            <pc:sldMk cId="733877956" sldId="262"/>
            <ac:picMk id="19" creationId="{53C2D2FB-6367-4BFE-B35A-DEFBE389EB4F}"/>
          </ac:picMkLst>
        </pc:picChg>
        <pc:picChg chg="add del mod">
          <ac:chgData name="Bùi Đức Việt" userId="c9bd2dcd3990363b" providerId="LiveId" clId="{63B0EB6D-3D5B-4A4B-B631-0528198182B5}" dt="2022-07-24T01:35:27.873" v="1271" actId="478"/>
          <ac:picMkLst>
            <pc:docMk/>
            <pc:sldMk cId="733877956" sldId="262"/>
            <ac:picMk id="20" creationId="{BE215C76-1928-B197-CBE7-BEBEA57E101F}"/>
          </ac:picMkLst>
        </pc:picChg>
        <pc:picChg chg="del mod">
          <ac:chgData name="Bùi Đức Việt" userId="c9bd2dcd3990363b" providerId="LiveId" clId="{63B0EB6D-3D5B-4A4B-B631-0528198182B5}" dt="2022-07-22T01:41:32.746" v="570" actId="478"/>
          <ac:picMkLst>
            <pc:docMk/>
            <pc:sldMk cId="733877956" sldId="262"/>
            <ac:picMk id="21" creationId="{1EFCD98D-F4FF-4A31-929A-488497680194}"/>
          </ac:picMkLst>
        </pc:picChg>
        <pc:picChg chg="del mod">
          <ac:chgData name="Bùi Đức Việt" userId="c9bd2dcd3990363b" providerId="LiveId" clId="{63B0EB6D-3D5B-4A4B-B631-0528198182B5}" dt="2022-07-22T01:41:32.311" v="569" actId="478"/>
          <ac:picMkLst>
            <pc:docMk/>
            <pc:sldMk cId="733877956" sldId="262"/>
            <ac:picMk id="23" creationId="{F5D73ECF-97ED-4E50-9B2A-DC2938C32584}"/>
          </ac:picMkLst>
        </pc:picChg>
        <pc:picChg chg="del mod">
          <ac:chgData name="Bùi Đức Việt" userId="c9bd2dcd3990363b" providerId="LiveId" clId="{63B0EB6D-3D5B-4A4B-B631-0528198182B5}" dt="2022-07-22T01:41:31.815" v="568" actId="478"/>
          <ac:picMkLst>
            <pc:docMk/>
            <pc:sldMk cId="733877956" sldId="262"/>
            <ac:picMk id="25" creationId="{6D0177FD-9E84-4E22-8E30-1B292E2FB836}"/>
          </ac:picMkLst>
        </pc:picChg>
        <pc:picChg chg="add mod">
          <ac:chgData name="Bùi Đức Việt" userId="c9bd2dcd3990363b" providerId="LiveId" clId="{63B0EB6D-3D5B-4A4B-B631-0528198182B5}" dt="2022-07-22T01:46:25.023" v="1194" actId="14100"/>
          <ac:picMkLst>
            <pc:docMk/>
            <pc:sldMk cId="733877956" sldId="262"/>
            <ac:picMk id="27" creationId="{3DFE04AC-3E38-2801-39D7-C72FE13CF84D}"/>
          </ac:picMkLst>
        </pc:picChg>
      </pc:sldChg>
      <pc:sldChg chg="addSp delSp modSp add del mod ord addAnim delAnim modAnim">
        <pc:chgData name="Bùi Đức Việt" userId="c9bd2dcd3990363b" providerId="LiveId" clId="{63B0EB6D-3D5B-4A4B-B631-0528198182B5}" dt="2022-07-24T02:29:45.084" v="2287"/>
        <pc:sldMkLst>
          <pc:docMk/>
          <pc:sldMk cId="1160077597" sldId="264"/>
        </pc:sldMkLst>
        <pc:spChg chg="add del mod">
          <ac:chgData name="Bùi Đức Việt" userId="c9bd2dcd3990363b" providerId="LiveId" clId="{63B0EB6D-3D5B-4A4B-B631-0528198182B5}" dt="2022-07-24T02:14:39.589" v="1834" actId="478"/>
          <ac:spMkLst>
            <pc:docMk/>
            <pc:sldMk cId="1160077597" sldId="264"/>
            <ac:spMk id="10" creationId="{1BB5E365-E85E-6BB9-2A02-72EEBEC1F0E1}"/>
          </ac:spMkLst>
        </pc:spChg>
        <pc:spChg chg="add mod">
          <ac:chgData name="Bùi Đức Việt" userId="c9bd2dcd3990363b" providerId="LiveId" clId="{63B0EB6D-3D5B-4A4B-B631-0528198182B5}" dt="2022-07-24T02:14:52.516" v="1839" actId="1076"/>
          <ac:spMkLst>
            <pc:docMk/>
            <pc:sldMk cId="1160077597" sldId="264"/>
            <ac:spMk id="11" creationId="{DD7C43DB-D3A6-2179-4D9E-8B4441DC0D14}"/>
          </ac:spMkLst>
        </pc:spChg>
        <pc:spChg chg="add del">
          <ac:chgData name="Bùi Đức Việt" userId="c9bd2dcd3990363b" providerId="LiveId" clId="{63B0EB6D-3D5B-4A4B-B631-0528198182B5}" dt="2022-07-24T01:45:57.535" v="1654" actId="478"/>
          <ac:spMkLst>
            <pc:docMk/>
            <pc:sldMk cId="1160077597" sldId="264"/>
            <ac:spMk id="21" creationId="{B01241C6-D19F-48DD-8123-60FB7AF678ED}"/>
          </ac:spMkLst>
        </pc:spChg>
        <pc:spChg chg="add del">
          <ac:chgData name="Bùi Đức Việt" userId="c9bd2dcd3990363b" providerId="LiveId" clId="{63B0EB6D-3D5B-4A4B-B631-0528198182B5}" dt="2022-07-24T01:45:57.535" v="1654" actId="478"/>
          <ac:spMkLst>
            <pc:docMk/>
            <pc:sldMk cId="1160077597" sldId="264"/>
            <ac:spMk id="22" creationId="{10EA0B84-629D-45E5-B4F3-AE5B714E6DD3}"/>
          </ac:spMkLst>
        </pc:spChg>
        <pc:picChg chg="add del mod">
          <ac:chgData name="Bùi Đức Việt" userId="c9bd2dcd3990363b" providerId="LiveId" clId="{63B0EB6D-3D5B-4A4B-B631-0528198182B5}" dt="2022-07-24T02:14:54.777" v="1840" actId="478"/>
          <ac:picMkLst>
            <pc:docMk/>
            <pc:sldMk cId="1160077597" sldId="264"/>
            <ac:picMk id="3" creationId="{8F4B4BD3-D0D9-44AF-8F9E-62E5E3B24092}"/>
          </ac:picMkLst>
        </pc:picChg>
        <pc:picChg chg="add del mod">
          <ac:chgData name="Bùi Đức Việt" userId="c9bd2dcd3990363b" providerId="LiveId" clId="{63B0EB6D-3D5B-4A4B-B631-0528198182B5}" dt="2022-07-24T02:14:54.777" v="1840" actId="478"/>
          <ac:picMkLst>
            <pc:docMk/>
            <pc:sldMk cId="1160077597" sldId="264"/>
            <ac:picMk id="4" creationId="{EDC91D04-654F-49EF-BD8F-0C4A3F93DAAB}"/>
          </ac:picMkLst>
        </pc:picChg>
        <pc:picChg chg="add del mod">
          <ac:chgData name="Bùi Đức Việt" userId="c9bd2dcd3990363b" providerId="LiveId" clId="{63B0EB6D-3D5B-4A4B-B631-0528198182B5}" dt="2022-07-24T02:14:54.777" v="1840" actId="478"/>
          <ac:picMkLst>
            <pc:docMk/>
            <pc:sldMk cId="1160077597" sldId="264"/>
            <ac:picMk id="5" creationId="{F68A51D7-6CA1-4E5C-BF8E-FEC38193F889}"/>
          </ac:picMkLst>
        </pc:picChg>
        <pc:picChg chg="add mod">
          <ac:chgData name="Bùi Đức Việt" userId="c9bd2dcd3990363b" providerId="LiveId" clId="{63B0EB6D-3D5B-4A4B-B631-0528198182B5}" dt="2022-07-24T02:17:06.394" v="1878" actId="1076"/>
          <ac:picMkLst>
            <pc:docMk/>
            <pc:sldMk cId="1160077597" sldId="264"/>
            <ac:picMk id="6" creationId="{5C9BC809-951C-1C3E-7F43-784B7903B0DC}"/>
          </ac:picMkLst>
        </pc:picChg>
        <pc:picChg chg="add mod">
          <ac:chgData name="Bùi Đức Việt" userId="c9bd2dcd3990363b" providerId="LiveId" clId="{63B0EB6D-3D5B-4A4B-B631-0528198182B5}" dt="2022-07-24T02:16:54.299" v="1873" actId="1076"/>
          <ac:picMkLst>
            <pc:docMk/>
            <pc:sldMk cId="1160077597" sldId="264"/>
            <ac:picMk id="8" creationId="{215FFD92-982C-58E1-5EAD-E898BACDD65C}"/>
          </ac:picMkLst>
        </pc:picChg>
        <pc:picChg chg="add del">
          <ac:chgData name="Bùi Đức Việt" userId="c9bd2dcd3990363b" providerId="LiveId" clId="{63B0EB6D-3D5B-4A4B-B631-0528198182B5}" dt="2022-07-24T01:45:57.535" v="1654" actId="478"/>
          <ac:picMkLst>
            <pc:docMk/>
            <pc:sldMk cId="1160077597" sldId="264"/>
            <ac:picMk id="9" creationId="{755531CC-C4C6-4B23-882B-D425BD4B8B13}"/>
          </ac:picMkLst>
        </pc:picChg>
        <pc:picChg chg="add mod">
          <ac:chgData name="Bùi Đức Việt" userId="c9bd2dcd3990363b" providerId="LiveId" clId="{63B0EB6D-3D5B-4A4B-B631-0528198182B5}" dt="2022-07-24T02:16:49.579" v="1872" actId="1076"/>
          <ac:picMkLst>
            <pc:docMk/>
            <pc:sldMk cId="1160077597" sldId="264"/>
            <ac:picMk id="12" creationId="{50C51793-6B9D-C6CF-E4FA-F74B7BA7E815}"/>
          </ac:picMkLst>
        </pc:picChg>
        <pc:picChg chg="add mod">
          <ac:chgData name="Bùi Đức Việt" userId="c9bd2dcd3990363b" providerId="LiveId" clId="{63B0EB6D-3D5B-4A4B-B631-0528198182B5}" dt="2022-07-24T02:17:13.123" v="1880" actId="1076"/>
          <ac:picMkLst>
            <pc:docMk/>
            <pc:sldMk cId="1160077597" sldId="264"/>
            <ac:picMk id="14" creationId="{7E96C809-F4B8-C1B3-F244-DEF964F8CB02}"/>
          </ac:picMkLst>
        </pc:picChg>
        <pc:picChg chg="add mod">
          <ac:chgData name="Bùi Đức Việt" userId="c9bd2dcd3990363b" providerId="LiveId" clId="{63B0EB6D-3D5B-4A4B-B631-0528198182B5}" dt="2022-07-24T02:17:30.172" v="1884" actId="14100"/>
          <ac:picMkLst>
            <pc:docMk/>
            <pc:sldMk cId="1160077597" sldId="264"/>
            <ac:picMk id="16" creationId="{A57D63CE-C701-5368-C222-3C1FFEB74894}"/>
          </ac:picMkLst>
        </pc:picChg>
        <pc:picChg chg="add mod">
          <ac:chgData name="Bùi Đức Việt" userId="c9bd2dcd3990363b" providerId="LiveId" clId="{63B0EB6D-3D5B-4A4B-B631-0528198182B5}" dt="2022-07-24T02:17:38.715" v="1888" actId="1076"/>
          <ac:picMkLst>
            <pc:docMk/>
            <pc:sldMk cId="1160077597" sldId="264"/>
            <ac:picMk id="18" creationId="{DBF14570-84D7-0330-732C-89F042714F04}"/>
          </ac:picMkLst>
        </pc:picChg>
        <pc:picChg chg="add del">
          <ac:chgData name="Bùi Đức Việt" userId="c9bd2dcd3990363b" providerId="LiveId" clId="{63B0EB6D-3D5B-4A4B-B631-0528198182B5}" dt="2022-07-24T01:45:57.535" v="1654" actId="478"/>
          <ac:picMkLst>
            <pc:docMk/>
            <pc:sldMk cId="1160077597" sldId="264"/>
            <ac:picMk id="19" creationId="{EDC8C744-E510-40D9-8297-470A6D11D5B3}"/>
          </ac:picMkLst>
        </pc:picChg>
      </pc:sldChg>
      <pc:sldChg chg="addSp delSp modSp mod ord delAnim">
        <pc:chgData name="Bùi Đức Việt" userId="c9bd2dcd3990363b" providerId="LiveId" clId="{63B0EB6D-3D5B-4A4B-B631-0528198182B5}" dt="2022-07-24T01:27:50.889" v="1214"/>
        <pc:sldMkLst>
          <pc:docMk/>
          <pc:sldMk cId="3061072667" sldId="265"/>
        </pc:sldMkLst>
        <pc:spChg chg="del">
          <ac:chgData name="Bùi Đức Việt" userId="c9bd2dcd3990363b" providerId="LiveId" clId="{63B0EB6D-3D5B-4A4B-B631-0528198182B5}" dt="2022-07-22T01:27:48.100" v="351" actId="478"/>
          <ac:spMkLst>
            <pc:docMk/>
            <pc:sldMk cId="3061072667" sldId="265"/>
            <ac:spMk id="10" creationId="{B7E9B34F-0421-4595-8461-AAD368169FF4}"/>
          </ac:spMkLst>
        </pc:spChg>
        <pc:spChg chg="del">
          <ac:chgData name="Bùi Đức Việt" userId="c9bd2dcd3990363b" providerId="LiveId" clId="{63B0EB6D-3D5B-4A4B-B631-0528198182B5}" dt="2022-07-22T01:27:48.100" v="351" actId="478"/>
          <ac:spMkLst>
            <pc:docMk/>
            <pc:sldMk cId="3061072667" sldId="265"/>
            <ac:spMk id="12" creationId="{67C943A5-428F-4BD1-BD9E-0226AD81A574}"/>
          </ac:spMkLst>
        </pc:spChg>
        <pc:spChg chg="add mod">
          <ac:chgData name="Bùi Đức Việt" userId="c9bd2dcd3990363b" providerId="LiveId" clId="{63B0EB6D-3D5B-4A4B-B631-0528198182B5}" dt="2022-07-22T01:28:15.420" v="361" actId="122"/>
          <ac:spMkLst>
            <pc:docMk/>
            <pc:sldMk cId="3061072667" sldId="265"/>
            <ac:spMk id="13" creationId="{7CD4AF50-50C0-F136-4621-8E100CEC2684}"/>
          </ac:spMkLst>
        </pc:spChg>
        <pc:picChg chg="mod">
          <ac:chgData name="Bùi Đức Việt" userId="c9bd2dcd3990363b" providerId="LiveId" clId="{63B0EB6D-3D5B-4A4B-B631-0528198182B5}" dt="2022-07-22T01:27:40.864" v="349" actId="1076"/>
          <ac:picMkLst>
            <pc:docMk/>
            <pc:sldMk cId="3061072667" sldId="265"/>
            <ac:picMk id="6" creationId="{B4440A4D-56A9-418F-A8F5-6B2094529D23}"/>
          </ac:picMkLst>
        </pc:picChg>
        <pc:picChg chg="mod">
          <ac:chgData name="Bùi Đức Việt" userId="c9bd2dcd3990363b" providerId="LiveId" clId="{63B0EB6D-3D5B-4A4B-B631-0528198182B5}" dt="2022-07-22T01:27:43.471" v="350" actId="14100"/>
          <ac:picMkLst>
            <pc:docMk/>
            <pc:sldMk cId="3061072667" sldId="265"/>
            <ac:picMk id="8" creationId="{5C64EEEB-1014-4599-B19A-7EE68E9D255E}"/>
          </ac:picMkLst>
        </pc:picChg>
        <pc:picChg chg="del">
          <ac:chgData name="Bùi Đức Việt" userId="c9bd2dcd3990363b" providerId="LiveId" clId="{63B0EB6D-3D5B-4A4B-B631-0528198182B5}" dt="2022-07-22T01:27:48.100" v="351" actId="478"/>
          <ac:picMkLst>
            <pc:docMk/>
            <pc:sldMk cId="3061072667" sldId="265"/>
            <ac:picMk id="9" creationId="{AA074245-ED6B-445D-B1D0-51559E500056}"/>
          </ac:picMkLst>
        </pc:picChg>
        <pc:picChg chg="del">
          <ac:chgData name="Bùi Đức Việt" userId="c9bd2dcd3990363b" providerId="LiveId" clId="{63B0EB6D-3D5B-4A4B-B631-0528198182B5}" dt="2022-07-22T01:27:48.100" v="351" actId="478"/>
          <ac:picMkLst>
            <pc:docMk/>
            <pc:sldMk cId="3061072667" sldId="265"/>
            <ac:picMk id="11" creationId="{511171B5-39B5-4B11-9E61-0276E5844AF1}"/>
          </ac:picMkLst>
        </pc:picChg>
      </pc:sldChg>
      <pc:sldChg chg="delSp modSp mod delAnim modAnim">
        <pc:chgData name="Bùi Đức Việt" userId="c9bd2dcd3990363b" providerId="LiveId" clId="{63B0EB6D-3D5B-4A4B-B631-0528198182B5}" dt="2022-07-24T01:46:23.835" v="1658" actId="1076"/>
        <pc:sldMkLst>
          <pc:docMk/>
          <pc:sldMk cId="1208593727" sldId="266"/>
        </pc:sldMkLst>
        <pc:spChg chg="del">
          <ac:chgData name="Bùi Đức Việt" userId="c9bd2dcd3990363b" providerId="LiveId" clId="{63B0EB6D-3D5B-4A4B-B631-0528198182B5}" dt="2022-07-24T01:41:17.001" v="1450" actId="478"/>
          <ac:spMkLst>
            <pc:docMk/>
            <pc:sldMk cId="1208593727" sldId="266"/>
            <ac:spMk id="21" creationId="{B01241C6-D19F-48DD-8123-60FB7AF678ED}"/>
          </ac:spMkLst>
        </pc:spChg>
        <pc:spChg chg="mod">
          <ac:chgData name="Bùi Đức Việt" userId="c9bd2dcd3990363b" providerId="LiveId" clId="{63B0EB6D-3D5B-4A4B-B631-0528198182B5}" dt="2022-07-24T01:42:41.508" v="1613" actId="1076"/>
          <ac:spMkLst>
            <pc:docMk/>
            <pc:sldMk cId="1208593727" sldId="266"/>
            <ac:spMk id="22" creationId="{10EA0B84-629D-45E5-B4F3-AE5B714E6DD3}"/>
          </ac:spMkLst>
        </pc:spChg>
        <pc:picChg chg="mod">
          <ac:chgData name="Bùi Đức Việt" userId="c9bd2dcd3990363b" providerId="LiveId" clId="{63B0EB6D-3D5B-4A4B-B631-0528198182B5}" dt="2022-07-24T01:46:23.835" v="1658" actId="1076"/>
          <ac:picMkLst>
            <pc:docMk/>
            <pc:sldMk cId="1208593727" sldId="266"/>
            <ac:picMk id="3" creationId="{8F4B4BD3-D0D9-44AF-8F9E-62E5E3B24092}"/>
          </ac:picMkLst>
        </pc:picChg>
        <pc:picChg chg="mod">
          <ac:chgData name="Bùi Đức Việt" userId="c9bd2dcd3990363b" providerId="LiveId" clId="{63B0EB6D-3D5B-4A4B-B631-0528198182B5}" dt="2022-07-24T01:46:23.835" v="1658" actId="1076"/>
          <ac:picMkLst>
            <pc:docMk/>
            <pc:sldMk cId="1208593727" sldId="266"/>
            <ac:picMk id="4" creationId="{EDC91D04-654F-49EF-BD8F-0C4A3F93DAAB}"/>
          </ac:picMkLst>
        </pc:picChg>
        <pc:picChg chg="mod">
          <ac:chgData name="Bùi Đức Việt" userId="c9bd2dcd3990363b" providerId="LiveId" clId="{63B0EB6D-3D5B-4A4B-B631-0528198182B5}" dt="2022-07-24T01:46:23.835" v="1658" actId="1076"/>
          <ac:picMkLst>
            <pc:docMk/>
            <pc:sldMk cId="1208593727" sldId="266"/>
            <ac:picMk id="5" creationId="{F68A51D7-6CA1-4E5C-BF8E-FEC38193F889}"/>
          </ac:picMkLst>
        </pc:picChg>
        <pc:picChg chg="mod">
          <ac:chgData name="Bùi Đức Việt" userId="c9bd2dcd3990363b" providerId="LiveId" clId="{63B0EB6D-3D5B-4A4B-B631-0528198182B5}" dt="2022-07-24T01:41:32.587" v="1455" actId="1076"/>
          <ac:picMkLst>
            <pc:docMk/>
            <pc:sldMk cId="1208593727" sldId="266"/>
            <ac:picMk id="9" creationId="{755531CC-C4C6-4B23-882B-D425BD4B8B13}"/>
          </ac:picMkLst>
        </pc:picChg>
        <pc:picChg chg="mod">
          <ac:chgData name="Bùi Đức Việt" userId="c9bd2dcd3990363b" providerId="LiveId" clId="{63B0EB6D-3D5B-4A4B-B631-0528198182B5}" dt="2022-07-24T01:41:37.397" v="1457" actId="14100"/>
          <ac:picMkLst>
            <pc:docMk/>
            <pc:sldMk cId="1208593727" sldId="266"/>
            <ac:picMk id="19" creationId="{EDC8C744-E510-40D9-8297-470A6D11D5B3}"/>
          </ac:picMkLst>
        </pc:picChg>
      </pc:sldChg>
      <pc:sldChg chg="del">
        <pc:chgData name="Bùi Đức Việt" userId="c9bd2dcd3990363b" providerId="LiveId" clId="{63B0EB6D-3D5B-4A4B-B631-0528198182B5}" dt="2022-07-24T02:23:08.285" v="2193" actId="47"/>
        <pc:sldMkLst>
          <pc:docMk/>
          <pc:sldMk cId="3172024457" sldId="267"/>
        </pc:sldMkLst>
      </pc:sldChg>
      <pc:sldChg chg="del">
        <pc:chgData name="Bùi Đức Việt" userId="c9bd2dcd3990363b" providerId="LiveId" clId="{63B0EB6D-3D5B-4A4B-B631-0528198182B5}" dt="2022-07-24T02:23:06.378" v="2189" actId="47"/>
        <pc:sldMkLst>
          <pc:docMk/>
          <pc:sldMk cId="1043479029" sldId="268"/>
        </pc:sldMkLst>
      </pc:sldChg>
      <pc:sldChg chg="addSp delSp modSp mod ord delAnim modAnim">
        <pc:chgData name="Bùi Đức Việt" userId="c9bd2dcd3990363b" providerId="LiveId" clId="{63B0EB6D-3D5B-4A4B-B631-0528198182B5}" dt="2022-07-24T01:46:32.820" v="1659" actId="1076"/>
        <pc:sldMkLst>
          <pc:docMk/>
          <pc:sldMk cId="363496011" sldId="269"/>
        </pc:sldMkLst>
        <pc:spChg chg="del">
          <ac:chgData name="Bùi Đức Việt" userId="c9bd2dcd3990363b" providerId="LiveId" clId="{63B0EB6D-3D5B-4A4B-B631-0528198182B5}" dt="2022-07-22T01:22:14.537" v="220" actId="478"/>
          <ac:spMkLst>
            <pc:docMk/>
            <pc:sldMk cId="363496011" sldId="269"/>
            <ac:spMk id="11" creationId="{A2D676F3-BA1E-45E6-B73F-91BDD3EC6F5D}"/>
          </ac:spMkLst>
        </pc:spChg>
        <pc:spChg chg="del">
          <ac:chgData name="Bùi Đức Việt" userId="c9bd2dcd3990363b" providerId="LiveId" clId="{63B0EB6D-3D5B-4A4B-B631-0528198182B5}" dt="2022-07-22T01:22:12.144" v="218" actId="478"/>
          <ac:spMkLst>
            <pc:docMk/>
            <pc:sldMk cId="363496011" sldId="269"/>
            <ac:spMk id="13" creationId="{0B4100F8-F130-4A9B-A6D2-E8BE3BC96700}"/>
          </ac:spMkLst>
        </pc:spChg>
        <pc:spChg chg="add mod">
          <ac:chgData name="Bùi Đức Việt" userId="c9bd2dcd3990363b" providerId="LiveId" clId="{63B0EB6D-3D5B-4A4B-B631-0528198182B5}" dt="2022-07-22T01:26:28.359" v="347" actId="1076"/>
          <ac:spMkLst>
            <pc:docMk/>
            <pc:sldMk cId="363496011" sldId="269"/>
            <ac:spMk id="14" creationId="{2E93D6A1-C07D-982C-20FA-E815DC86C78F}"/>
          </ac:spMkLst>
        </pc:spChg>
        <pc:spChg chg="add mod">
          <ac:chgData name="Bùi Đức Việt" userId="c9bd2dcd3990363b" providerId="LiveId" clId="{63B0EB6D-3D5B-4A4B-B631-0528198182B5}" dt="2022-07-22T01:26:10.933" v="343" actId="20577"/>
          <ac:spMkLst>
            <pc:docMk/>
            <pc:sldMk cId="363496011" sldId="269"/>
            <ac:spMk id="15" creationId="{5C2343AD-6C6D-568D-8D27-EBBDC226D75A}"/>
          </ac:spMkLst>
        </pc:spChg>
        <pc:picChg chg="mod">
          <ac:chgData name="Bùi Đức Việt" userId="c9bd2dcd3990363b" providerId="LiveId" clId="{63B0EB6D-3D5B-4A4B-B631-0528198182B5}" dt="2022-07-24T01:46:32.820" v="1659" actId="1076"/>
          <ac:picMkLst>
            <pc:docMk/>
            <pc:sldMk cId="363496011" sldId="269"/>
            <ac:picMk id="3" creationId="{8F4B4BD3-D0D9-44AF-8F9E-62E5E3B24092}"/>
          </ac:picMkLst>
        </pc:picChg>
        <pc:picChg chg="mod">
          <ac:chgData name="Bùi Đức Việt" userId="c9bd2dcd3990363b" providerId="LiveId" clId="{63B0EB6D-3D5B-4A4B-B631-0528198182B5}" dt="2022-07-24T01:46:32.820" v="1659" actId="1076"/>
          <ac:picMkLst>
            <pc:docMk/>
            <pc:sldMk cId="363496011" sldId="269"/>
            <ac:picMk id="4" creationId="{EDC91D04-654F-49EF-BD8F-0C4A3F93DAAB}"/>
          </ac:picMkLst>
        </pc:picChg>
        <pc:picChg chg="mod">
          <ac:chgData name="Bùi Đức Việt" userId="c9bd2dcd3990363b" providerId="LiveId" clId="{63B0EB6D-3D5B-4A4B-B631-0528198182B5}" dt="2022-07-24T01:46:32.820" v="1659" actId="1076"/>
          <ac:picMkLst>
            <pc:docMk/>
            <pc:sldMk cId="363496011" sldId="269"/>
            <ac:picMk id="5" creationId="{F68A51D7-6CA1-4E5C-BF8E-FEC38193F889}"/>
          </ac:picMkLst>
        </pc:picChg>
        <pc:picChg chg="mod">
          <ac:chgData name="Bùi Đức Việt" userId="c9bd2dcd3990363b" providerId="LiveId" clId="{63B0EB6D-3D5B-4A4B-B631-0528198182B5}" dt="2022-07-22T01:26:33.136" v="348" actId="1076"/>
          <ac:picMkLst>
            <pc:docMk/>
            <pc:sldMk cId="363496011" sldId="269"/>
            <ac:picMk id="7" creationId="{F9753F79-1CAC-4026-8769-41D6F5969F90}"/>
          </ac:picMkLst>
        </pc:picChg>
        <pc:picChg chg="del mod">
          <ac:chgData name="Bùi Đức Việt" userId="c9bd2dcd3990363b" providerId="LiveId" clId="{63B0EB6D-3D5B-4A4B-B631-0528198182B5}" dt="2022-07-22T01:23:04.789" v="238" actId="478"/>
          <ac:picMkLst>
            <pc:docMk/>
            <pc:sldMk cId="363496011" sldId="269"/>
            <ac:picMk id="9" creationId="{D4A4FD75-F8FA-43BB-B4BC-EC67DE907645}"/>
          </ac:picMkLst>
        </pc:picChg>
        <pc:picChg chg="del">
          <ac:chgData name="Bùi Đức Việt" userId="c9bd2dcd3990363b" providerId="LiveId" clId="{63B0EB6D-3D5B-4A4B-B631-0528198182B5}" dt="2022-07-22T01:22:15.249" v="221" actId="478"/>
          <ac:picMkLst>
            <pc:docMk/>
            <pc:sldMk cId="363496011" sldId="269"/>
            <ac:picMk id="10" creationId="{D47198D4-855F-4A06-9874-9C6C2FA2BD38}"/>
          </ac:picMkLst>
        </pc:picChg>
        <pc:picChg chg="del">
          <ac:chgData name="Bùi Đức Việt" userId="c9bd2dcd3990363b" providerId="LiveId" clId="{63B0EB6D-3D5B-4A4B-B631-0528198182B5}" dt="2022-07-22T01:22:12.913" v="219" actId="478"/>
          <ac:picMkLst>
            <pc:docMk/>
            <pc:sldMk cId="363496011" sldId="269"/>
            <ac:picMk id="12" creationId="{EA3FB8F5-632C-4645-ADCF-ABA84556B969}"/>
          </ac:picMkLst>
        </pc:picChg>
      </pc:sldChg>
      <pc:sldChg chg="addSp delSp modSp mod delAnim modAnim">
        <pc:chgData name="Bùi Đức Việt" userId="c9bd2dcd3990363b" providerId="LiveId" clId="{63B0EB6D-3D5B-4A4B-B631-0528198182B5}" dt="2022-07-24T02:24:04.211" v="2198" actId="1076"/>
        <pc:sldMkLst>
          <pc:docMk/>
          <pc:sldMk cId="2523368680" sldId="270"/>
        </pc:sldMkLst>
        <pc:spChg chg="del">
          <ac:chgData name="Bùi Đức Việt" userId="c9bd2dcd3990363b" providerId="LiveId" clId="{63B0EB6D-3D5B-4A4B-B631-0528198182B5}" dt="2022-07-22T01:29:16.614" v="365" actId="478"/>
          <ac:spMkLst>
            <pc:docMk/>
            <pc:sldMk cId="2523368680" sldId="270"/>
            <ac:spMk id="8" creationId="{C1B12517-55A6-4205-83EB-17E83D932AFA}"/>
          </ac:spMkLst>
        </pc:spChg>
        <pc:spChg chg="del">
          <ac:chgData name="Bùi Đức Việt" userId="c9bd2dcd3990363b" providerId="LiveId" clId="{63B0EB6D-3D5B-4A4B-B631-0528198182B5}" dt="2022-07-22T01:29:16.614" v="365" actId="478"/>
          <ac:spMkLst>
            <pc:docMk/>
            <pc:sldMk cId="2523368680" sldId="270"/>
            <ac:spMk id="10" creationId="{270C8207-7D24-4514-8CD6-171BDEE58AAF}"/>
          </ac:spMkLst>
        </pc:spChg>
        <pc:spChg chg="del">
          <ac:chgData name="Bùi Đức Việt" userId="c9bd2dcd3990363b" providerId="LiveId" clId="{63B0EB6D-3D5B-4A4B-B631-0528198182B5}" dt="2022-07-22T01:29:16.614" v="365" actId="478"/>
          <ac:spMkLst>
            <pc:docMk/>
            <pc:sldMk cId="2523368680" sldId="270"/>
            <ac:spMk id="12" creationId="{08350F48-5AFA-414E-9046-AF220A806DB7}"/>
          </ac:spMkLst>
        </pc:spChg>
        <pc:graphicFrameChg chg="add mod modGraphic">
          <ac:chgData name="Bùi Đức Việt" userId="c9bd2dcd3990363b" providerId="LiveId" clId="{63B0EB6D-3D5B-4A4B-B631-0528198182B5}" dt="2022-07-24T02:24:04.211" v="2198" actId="1076"/>
          <ac:graphicFrameMkLst>
            <pc:docMk/>
            <pc:sldMk cId="2523368680" sldId="270"/>
            <ac:graphicFrameMk id="2" creationId="{15687278-5097-B9DA-A3F4-F4FCE76D2587}"/>
          </ac:graphicFrameMkLst>
        </pc:graphicFrameChg>
        <pc:picChg chg="add del mod">
          <ac:chgData name="Bùi Đức Việt" userId="c9bd2dcd3990363b" providerId="LiveId" clId="{63B0EB6D-3D5B-4A4B-B631-0528198182B5}" dt="2022-07-24T01:34:19.428" v="1261" actId="14100"/>
          <ac:picMkLst>
            <pc:docMk/>
            <pc:sldMk cId="2523368680" sldId="270"/>
            <ac:picMk id="3" creationId="{8F4B4BD3-D0D9-44AF-8F9E-62E5E3B24092}"/>
          </ac:picMkLst>
        </pc:picChg>
        <pc:picChg chg="del">
          <ac:chgData name="Bùi Đức Việt" userId="c9bd2dcd3990363b" providerId="LiveId" clId="{63B0EB6D-3D5B-4A4B-B631-0528198182B5}" dt="2022-07-24T01:34:05.749" v="1253" actId="478"/>
          <ac:picMkLst>
            <pc:docMk/>
            <pc:sldMk cId="2523368680" sldId="270"/>
            <ac:picMk id="4" creationId="{EDC91D04-654F-49EF-BD8F-0C4A3F93DAAB}"/>
          </ac:picMkLst>
        </pc:picChg>
        <pc:picChg chg="del">
          <ac:chgData name="Bùi Đức Việt" userId="c9bd2dcd3990363b" providerId="LiveId" clId="{63B0EB6D-3D5B-4A4B-B631-0528198182B5}" dt="2022-07-24T01:34:05.155" v="1252" actId="478"/>
          <ac:picMkLst>
            <pc:docMk/>
            <pc:sldMk cId="2523368680" sldId="270"/>
            <ac:picMk id="5" creationId="{F68A51D7-6CA1-4E5C-BF8E-FEC38193F889}"/>
          </ac:picMkLst>
        </pc:picChg>
        <pc:picChg chg="del mod">
          <ac:chgData name="Bùi Đức Việt" userId="c9bd2dcd3990363b" providerId="LiveId" clId="{63B0EB6D-3D5B-4A4B-B631-0528198182B5}" dt="2022-07-24T01:40:04.017" v="1437" actId="21"/>
          <ac:picMkLst>
            <pc:docMk/>
            <pc:sldMk cId="2523368680" sldId="270"/>
            <ac:picMk id="6" creationId="{3A16D904-1377-428D-9575-53051C20505C}"/>
          </ac:picMkLst>
        </pc:picChg>
        <pc:picChg chg="add mod">
          <ac:chgData name="Bùi Đức Việt" userId="c9bd2dcd3990363b" providerId="LiveId" clId="{63B0EB6D-3D5B-4A4B-B631-0528198182B5}" dt="2022-07-24T01:40:12.339" v="1443" actId="1076"/>
          <ac:picMkLst>
            <pc:docMk/>
            <pc:sldMk cId="2523368680" sldId="270"/>
            <ac:picMk id="7" creationId="{3E430B0C-764D-0DFA-527A-BFF3D72FD611}"/>
          </ac:picMkLst>
        </pc:picChg>
        <pc:picChg chg="del">
          <ac:chgData name="Bùi Đức Việt" userId="c9bd2dcd3990363b" providerId="LiveId" clId="{63B0EB6D-3D5B-4A4B-B631-0528198182B5}" dt="2022-07-22T01:29:16.614" v="365" actId="478"/>
          <ac:picMkLst>
            <pc:docMk/>
            <pc:sldMk cId="2523368680" sldId="270"/>
            <ac:picMk id="7" creationId="{BAE13C86-E234-4BE0-A529-02F9978E9E3D}"/>
          </ac:picMkLst>
        </pc:picChg>
        <pc:picChg chg="del">
          <ac:chgData name="Bùi Đức Việt" userId="c9bd2dcd3990363b" providerId="LiveId" clId="{63B0EB6D-3D5B-4A4B-B631-0528198182B5}" dt="2022-07-22T01:29:16.614" v="365" actId="478"/>
          <ac:picMkLst>
            <pc:docMk/>
            <pc:sldMk cId="2523368680" sldId="270"/>
            <ac:picMk id="9" creationId="{0FA2E4F3-A61D-4B9A-BD8B-FEC2E3B17B00}"/>
          </ac:picMkLst>
        </pc:picChg>
        <pc:picChg chg="del">
          <ac:chgData name="Bùi Đức Việt" userId="c9bd2dcd3990363b" providerId="LiveId" clId="{63B0EB6D-3D5B-4A4B-B631-0528198182B5}" dt="2022-07-22T01:29:16.614" v="365" actId="478"/>
          <ac:picMkLst>
            <pc:docMk/>
            <pc:sldMk cId="2523368680" sldId="270"/>
            <ac:picMk id="11" creationId="{549797EA-1EA5-4171-8CED-16AA838C274C}"/>
          </ac:picMkLst>
        </pc:picChg>
      </pc:sldChg>
      <pc:sldChg chg="addSp delSp modSp mod delAnim">
        <pc:chgData name="Bùi Đức Việt" userId="c9bd2dcd3990363b" providerId="LiveId" clId="{63B0EB6D-3D5B-4A4B-B631-0528198182B5}" dt="2022-07-24T02:32:34.755" v="2301" actId="113"/>
        <pc:sldMkLst>
          <pc:docMk/>
          <pc:sldMk cId="2136203572" sldId="271"/>
        </pc:sldMkLst>
        <pc:spChg chg="del">
          <ac:chgData name="Bùi Đức Việt" userId="c9bd2dcd3990363b" providerId="LiveId" clId="{63B0EB6D-3D5B-4A4B-B631-0528198182B5}" dt="2022-07-24T02:22:47.546" v="2162" actId="478"/>
          <ac:spMkLst>
            <pc:docMk/>
            <pc:sldMk cId="2136203572" sldId="271"/>
            <ac:spMk id="12" creationId="{0367F766-5AFA-499D-831B-512527005D1B}"/>
          </ac:spMkLst>
        </pc:spChg>
        <pc:spChg chg="del">
          <ac:chgData name="Bùi Đức Việt" userId="c9bd2dcd3990363b" providerId="LiveId" clId="{63B0EB6D-3D5B-4A4B-B631-0528198182B5}" dt="2022-07-24T02:22:47.546" v="2162" actId="478"/>
          <ac:spMkLst>
            <pc:docMk/>
            <pc:sldMk cId="2136203572" sldId="271"/>
            <ac:spMk id="13" creationId="{D76DFFC0-6B05-49A2-8F3D-1FD5181488B4}"/>
          </ac:spMkLst>
        </pc:spChg>
        <pc:spChg chg="del">
          <ac:chgData name="Bùi Đức Việt" userId="c9bd2dcd3990363b" providerId="LiveId" clId="{63B0EB6D-3D5B-4A4B-B631-0528198182B5}" dt="2022-07-24T02:22:47.546" v="2162" actId="478"/>
          <ac:spMkLst>
            <pc:docMk/>
            <pc:sldMk cId="2136203572" sldId="271"/>
            <ac:spMk id="14" creationId="{17C47F72-64B4-47EC-A5FB-DF88C87C9D7E}"/>
          </ac:spMkLst>
        </pc:spChg>
        <pc:spChg chg="del">
          <ac:chgData name="Bùi Đức Việt" userId="c9bd2dcd3990363b" providerId="LiveId" clId="{63B0EB6D-3D5B-4A4B-B631-0528198182B5}" dt="2022-07-24T02:22:47.546" v="2162" actId="478"/>
          <ac:spMkLst>
            <pc:docMk/>
            <pc:sldMk cId="2136203572" sldId="271"/>
            <ac:spMk id="15" creationId="{35CE80B8-A15D-4EB5-B9E0-E85664B7E62F}"/>
          </ac:spMkLst>
        </pc:spChg>
        <pc:spChg chg="add mod">
          <ac:chgData name="Bùi Đức Việt" userId="c9bd2dcd3990363b" providerId="LiveId" clId="{63B0EB6D-3D5B-4A4B-B631-0528198182B5}" dt="2022-07-24T02:32:34.755" v="2301" actId="113"/>
          <ac:spMkLst>
            <pc:docMk/>
            <pc:sldMk cId="2136203572" sldId="271"/>
            <ac:spMk id="18" creationId="{1A0FC3FE-71D1-4773-DCF8-A7B77A51BFF4}"/>
          </ac:spMkLst>
        </pc:spChg>
        <pc:picChg chg="del">
          <ac:chgData name="Bùi Đức Việt" userId="c9bd2dcd3990363b" providerId="LiveId" clId="{63B0EB6D-3D5B-4A4B-B631-0528198182B5}" dt="2022-07-24T02:22:47.546" v="2162" actId="478"/>
          <ac:picMkLst>
            <pc:docMk/>
            <pc:sldMk cId="2136203572" sldId="271"/>
            <ac:picMk id="17" creationId="{55C0FF98-8195-4658-AF83-C07D68A03779}"/>
          </ac:picMkLst>
        </pc:picChg>
      </pc:sldChg>
      <pc:sldChg chg="addSp delSp modSp mod delAnim modAnim">
        <pc:chgData name="Bùi Đức Việt" userId="c9bd2dcd3990363b" providerId="LiveId" clId="{63B0EB6D-3D5B-4A4B-B631-0528198182B5}" dt="2022-07-24T02:32:54.008" v="2304"/>
        <pc:sldMkLst>
          <pc:docMk/>
          <pc:sldMk cId="3209835870" sldId="272"/>
        </pc:sldMkLst>
        <pc:spChg chg="del">
          <ac:chgData name="Bùi Đức Việt" userId="c9bd2dcd3990363b" providerId="LiveId" clId="{63B0EB6D-3D5B-4A4B-B631-0528198182B5}" dt="2022-07-24T01:43:50.834" v="1624" actId="478"/>
          <ac:spMkLst>
            <pc:docMk/>
            <pc:sldMk cId="3209835870" sldId="272"/>
            <ac:spMk id="8" creationId="{41EF96BE-9EC3-4B83-974D-200C07ED0D6C}"/>
          </ac:spMkLst>
        </pc:spChg>
        <pc:spChg chg="del">
          <ac:chgData name="Bùi Đức Việt" userId="c9bd2dcd3990363b" providerId="LiveId" clId="{63B0EB6D-3D5B-4A4B-B631-0528198182B5}" dt="2022-07-24T01:43:50.834" v="1624" actId="478"/>
          <ac:spMkLst>
            <pc:docMk/>
            <pc:sldMk cId="3209835870" sldId="272"/>
            <ac:spMk id="10" creationId="{63B5B466-E8B9-4626-8973-F32B9A56CE0F}"/>
          </ac:spMkLst>
        </pc:spChg>
        <pc:spChg chg="del">
          <ac:chgData name="Bùi Đức Việt" userId="c9bd2dcd3990363b" providerId="LiveId" clId="{63B0EB6D-3D5B-4A4B-B631-0528198182B5}" dt="2022-07-24T01:43:50.834" v="1624" actId="478"/>
          <ac:spMkLst>
            <pc:docMk/>
            <pc:sldMk cId="3209835870" sldId="272"/>
            <ac:spMk id="12" creationId="{2933ED5A-4990-44E4-80FE-B2E4A0CAEC25}"/>
          </ac:spMkLst>
        </pc:spChg>
        <pc:spChg chg="del">
          <ac:chgData name="Bùi Đức Việt" userId="c9bd2dcd3990363b" providerId="LiveId" clId="{63B0EB6D-3D5B-4A4B-B631-0528198182B5}" dt="2022-07-24T01:43:50.834" v="1624" actId="478"/>
          <ac:spMkLst>
            <pc:docMk/>
            <pc:sldMk cId="3209835870" sldId="272"/>
            <ac:spMk id="14" creationId="{02651A93-36C7-440F-8875-6874BC8416AC}"/>
          </ac:spMkLst>
        </pc:spChg>
        <pc:spChg chg="add del mod">
          <ac:chgData name="Bùi Đức Việt" userId="c9bd2dcd3990363b" providerId="LiveId" clId="{63B0EB6D-3D5B-4A4B-B631-0528198182B5}" dt="2022-07-24T01:44:55.824" v="1631" actId="21"/>
          <ac:spMkLst>
            <pc:docMk/>
            <pc:sldMk cId="3209835870" sldId="272"/>
            <ac:spMk id="15" creationId="{A2E94C37-0B9A-10CF-202A-6F80A4A1B5A1}"/>
          </ac:spMkLst>
        </pc:spChg>
        <pc:spChg chg="add mod">
          <ac:chgData name="Bùi Đức Việt" userId="c9bd2dcd3990363b" providerId="LiveId" clId="{63B0EB6D-3D5B-4A4B-B631-0528198182B5}" dt="2022-07-24T01:45:30.268" v="1648" actId="14100"/>
          <ac:spMkLst>
            <pc:docMk/>
            <pc:sldMk cId="3209835870" sldId="272"/>
            <ac:spMk id="17" creationId="{44A51701-4298-363A-97CA-9ADCF7189148}"/>
          </ac:spMkLst>
        </pc:spChg>
        <pc:spChg chg="add mod">
          <ac:chgData name="Bùi Đức Việt" userId="c9bd2dcd3990363b" providerId="LiveId" clId="{63B0EB6D-3D5B-4A4B-B631-0528198182B5}" dt="2022-07-24T01:45:24.293" v="1646" actId="1076"/>
          <ac:spMkLst>
            <pc:docMk/>
            <pc:sldMk cId="3209835870" sldId="272"/>
            <ac:spMk id="18" creationId="{2BE1AF60-4941-B96C-D2DF-E6C571E39893}"/>
          </ac:spMkLst>
        </pc:spChg>
        <pc:picChg chg="del">
          <ac:chgData name="Bùi Đức Việt" userId="c9bd2dcd3990363b" providerId="LiveId" clId="{63B0EB6D-3D5B-4A4B-B631-0528198182B5}" dt="2022-07-24T01:43:50.834" v="1624" actId="478"/>
          <ac:picMkLst>
            <pc:docMk/>
            <pc:sldMk cId="3209835870" sldId="272"/>
            <ac:picMk id="3" creationId="{8F4B4BD3-D0D9-44AF-8F9E-62E5E3B24092}"/>
          </ac:picMkLst>
        </pc:picChg>
        <pc:picChg chg="del">
          <ac:chgData name="Bùi Đức Việt" userId="c9bd2dcd3990363b" providerId="LiveId" clId="{63B0EB6D-3D5B-4A4B-B631-0528198182B5}" dt="2022-07-24T01:43:50.834" v="1624" actId="478"/>
          <ac:picMkLst>
            <pc:docMk/>
            <pc:sldMk cId="3209835870" sldId="272"/>
            <ac:picMk id="4" creationId="{EDC91D04-654F-49EF-BD8F-0C4A3F93DAAB}"/>
          </ac:picMkLst>
        </pc:picChg>
        <pc:picChg chg="del">
          <ac:chgData name="Bùi Đức Việt" userId="c9bd2dcd3990363b" providerId="LiveId" clId="{63B0EB6D-3D5B-4A4B-B631-0528198182B5}" dt="2022-07-24T01:43:50.834" v="1624" actId="478"/>
          <ac:picMkLst>
            <pc:docMk/>
            <pc:sldMk cId="3209835870" sldId="272"/>
            <ac:picMk id="5" creationId="{F68A51D7-6CA1-4E5C-BF8E-FEC38193F889}"/>
          </ac:picMkLst>
        </pc:picChg>
        <pc:picChg chg="del">
          <ac:chgData name="Bùi Đức Việt" userId="c9bd2dcd3990363b" providerId="LiveId" clId="{63B0EB6D-3D5B-4A4B-B631-0528198182B5}" dt="2022-07-24T01:43:50.834" v="1624" actId="478"/>
          <ac:picMkLst>
            <pc:docMk/>
            <pc:sldMk cId="3209835870" sldId="272"/>
            <ac:picMk id="6" creationId="{F0FD0058-FCE7-4F14-A75A-C54112748158}"/>
          </ac:picMkLst>
        </pc:picChg>
        <pc:picChg chg="del">
          <ac:chgData name="Bùi Đức Việt" userId="c9bd2dcd3990363b" providerId="LiveId" clId="{63B0EB6D-3D5B-4A4B-B631-0528198182B5}" dt="2022-07-24T01:43:50.834" v="1624" actId="478"/>
          <ac:picMkLst>
            <pc:docMk/>
            <pc:sldMk cId="3209835870" sldId="272"/>
            <ac:picMk id="7" creationId="{364D9798-861B-4F38-ADAB-ED395EC94852}"/>
          </ac:picMkLst>
        </pc:picChg>
        <pc:picChg chg="del">
          <ac:chgData name="Bùi Đức Việt" userId="c9bd2dcd3990363b" providerId="LiveId" clId="{63B0EB6D-3D5B-4A4B-B631-0528198182B5}" dt="2022-07-24T01:43:50.834" v="1624" actId="478"/>
          <ac:picMkLst>
            <pc:docMk/>
            <pc:sldMk cId="3209835870" sldId="272"/>
            <ac:picMk id="9" creationId="{354647A2-9647-4B15-A626-5B17FF81433C}"/>
          </ac:picMkLst>
        </pc:picChg>
        <pc:picChg chg="del">
          <ac:chgData name="Bùi Đức Việt" userId="c9bd2dcd3990363b" providerId="LiveId" clId="{63B0EB6D-3D5B-4A4B-B631-0528198182B5}" dt="2022-07-24T01:43:50.834" v="1624" actId="478"/>
          <ac:picMkLst>
            <pc:docMk/>
            <pc:sldMk cId="3209835870" sldId="272"/>
            <ac:picMk id="11" creationId="{EF97A1FF-6A5B-469A-A930-37974BD1A204}"/>
          </ac:picMkLst>
        </pc:picChg>
        <pc:picChg chg="del">
          <ac:chgData name="Bùi Đức Việt" userId="c9bd2dcd3990363b" providerId="LiveId" clId="{63B0EB6D-3D5B-4A4B-B631-0528198182B5}" dt="2022-07-24T01:43:50.834" v="1624" actId="478"/>
          <ac:picMkLst>
            <pc:docMk/>
            <pc:sldMk cId="3209835870" sldId="272"/>
            <ac:picMk id="13" creationId="{44490402-80D4-458F-921F-B3883054BD88}"/>
          </ac:picMkLst>
        </pc:picChg>
        <pc:picChg chg="add mod">
          <ac:chgData name="Bùi Đức Việt" userId="c9bd2dcd3990363b" providerId="LiveId" clId="{63B0EB6D-3D5B-4A4B-B631-0528198182B5}" dt="2022-07-24T01:44:43.212" v="1627"/>
          <ac:picMkLst>
            <pc:docMk/>
            <pc:sldMk cId="3209835870" sldId="272"/>
            <ac:picMk id="16" creationId="{10301539-F48B-A442-1475-24E07DCA57E5}"/>
          </ac:picMkLst>
        </pc:picChg>
        <pc:picChg chg="add mod">
          <ac:chgData name="Bùi Đức Việt" userId="c9bd2dcd3990363b" providerId="LiveId" clId="{63B0EB6D-3D5B-4A4B-B631-0528198182B5}" dt="2022-07-24T01:46:18.004" v="1657" actId="1076"/>
          <ac:picMkLst>
            <pc:docMk/>
            <pc:sldMk cId="3209835870" sldId="272"/>
            <ac:picMk id="19" creationId="{090C7037-A1E4-EB5F-447F-EFAF04F71007}"/>
          </ac:picMkLst>
        </pc:picChg>
      </pc:sldChg>
      <pc:sldChg chg="del">
        <pc:chgData name="Bùi Đức Việt" userId="c9bd2dcd3990363b" providerId="LiveId" clId="{63B0EB6D-3D5B-4A4B-B631-0528198182B5}" dt="2022-07-24T02:23:06.050" v="2188" actId="47"/>
        <pc:sldMkLst>
          <pc:docMk/>
          <pc:sldMk cId="3745897408" sldId="273"/>
        </pc:sldMkLst>
      </pc:sldChg>
      <pc:sldChg chg="addSp delSp modSp mod ord delAnim modAnim">
        <pc:chgData name="Bùi Đức Việt" userId="c9bd2dcd3990363b" providerId="LiveId" clId="{63B0EB6D-3D5B-4A4B-B631-0528198182B5}" dt="2022-07-24T02:29:29.695" v="2278"/>
        <pc:sldMkLst>
          <pc:docMk/>
          <pc:sldMk cId="690930061" sldId="274"/>
        </pc:sldMkLst>
        <pc:spChg chg="del">
          <ac:chgData name="Bùi Đức Việt" userId="c9bd2dcd3990363b" providerId="LiveId" clId="{63B0EB6D-3D5B-4A4B-B631-0528198182B5}" dt="2022-07-24T02:19:02.933" v="1893" actId="478"/>
          <ac:spMkLst>
            <pc:docMk/>
            <pc:sldMk cId="690930061" sldId="274"/>
            <ac:spMk id="8" creationId="{66721684-3AD9-4F37-B67C-2332B1A137D8}"/>
          </ac:spMkLst>
        </pc:spChg>
        <pc:spChg chg="del">
          <ac:chgData name="Bùi Đức Việt" userId="c9bd2dcd3990363b" providerId="LiveId" clId="{63B0EB6D-3D5B-4A4B-B631-0528198182B5}" dt="2022-07-24T02:19:02.933" v="1893" actId="478"/>
          <ac:spMkLst>
            <pc:docMk/>
            <pc:sldMk cId="690930061" sldId="274"/>
            <ac:spMk id="11" creationId="{243A2FEE-6247-40B8-A230-E39FB1E42BD0}"/>
          </ac:spMkLst>
        </pc:spChg>
        <pc:spChg chg="add mod">
          <ac:chgData name="Bùi Đức Việt" userId="c9bd2dcd3990363b" providerId="LiveId" clId="{63B0EB6D-3D5B-4A4B-B631-0528198182B5}" dt="2022-07-24T02:25:38.975" v="2229" actId="113"/>
          <ac:spMkLst>
            <pc:docMk/>
            <pc:sldMk cId="690930061" sldId="274"/>
            <ac:spMk id="13" creationId="{728F1894-643B-0975-8287-6431F2532BB0}"/>
          </ac:spMkLst>
        </pc:spChg>
        <pc:spChg chg="add mod">
          <ac:chgData name="Bùi Đức Việt" userId="c9bd2dcd3990363b" providerId="LiveId" clId="{63B0EB6D-3D5B-4A4B-B631-0528198182B5}" dt="2022-07-24T02:25:54.131" v="2233" actId="1076"/>
          <ac:spMkLst>
            <pc:docMk/>
            <pc:sldMk cId="690930061" sldId="274"/>
            <ac:spMk id="15" creationId="{30FACB87-7ED8-883C-0DD1-89DCE75EE1E8}"/>
          </ac:spMkLst>
        </pc:spChg>
        <pc:spChg chg="add mod">
          <ac:chgData name="Bùi Đức Việt" userId="c9bd2dcd3990363b" providerId="LiveId" clId="{63B0EB6D-3D5B-4A4B-B631-0528198182B5}" dt="2022-07-24T02:29:17.442" v="2275" actId="1076"/>
          <ac:spMkLst>
            <pc:docMk/>
            <pc:sldMk cId="690930061" sldId="274"/>
            <ac:spMk id="17" creationId="{D6F5FA28-E9BF-DF84-FCA0-CFBD147994D9}"/>
          </ac:spMkLst>
        </pc:spChg>
        <pc:picChg chg="del mod">
          <ac:chgData name="Bùi Đức Việt" userId="c9bd2dcd3990363b" providerId="LiveId" clId="{63B0EB6D-3D5B-4A4B-B631-0528198182B5}" dt="2022-07-24T02:29:20.329" v="2276" actId="21"/>
          <ac:picMkLst>
            <pc:docMk/>
            <pc:sldMk cId="690930061" sldId="274"/>
            <ac:picMk id="3" creationId="{8F4B4BD3-D0D9-44AF-8F9E-62E5E3B24092}"/>
          </ac:picMkLst>
        </pc:picChg>
        <pc:picChg chg="del">
          <ac:chgData name="Bùi Đức Việt" userId="c9bd2dcd3990363b" providerId="LiveId" clId="{63B0EB6D-3D5B-4A4B-B631-0528198182B5}" dt="2022-07-24T02:19:02.933" v="1893" actId="478"/>
          <ac:picMkLst>
            <pc:docMk/>
            <pc:sldMk cId="690930061" sldId="274"/>
            <ac:picMk id="4" creationId="{EDC91D04-654F-49EF-BD8F-0C4A3F93DAAB}"/>
          </ac:picMkLst>
        </pc:picChg>
        <pc:picChg chg="del">
          <ac:chgData name="Bùi Đức Việt" userId="c9bd2dcd3990363b" providerId="LiveId" clId="{63B0EB6D-3D5B-4A4B-B631-0528198182B5}" dt="2022-07-24T02:19:02.933" v="1893" actId="478"/>
          <ac:picMkLst>
            <pc:docMk/>
            <pc:sldMk cId="690930061" sldId="274"/>
            <ac:picMk id="5" creationId="{F68A51D7-6CA1-4E5C-BF8E-FEC38193F889}"/>
          </ac:picMkLst>
        </pc:picChg>
        <pc:picChg chg="del">
          <ac:chgData name="Bùi Đức Việt" userId="c9bd2dcd3990363b" providerId="LiveId" clId="{63B0EB6D-3D5B-4A4B-B631-0528198182B5}" dt="2022-07-24T02:19:02.933" v="1893" actId="478"/>
          <ac:picMkLst>
            <pc:docMk/>
            <pc:sldMk cId="690930061" sldId="274"/>
            <ac:picMk id="6" creationId="{B5300EF1-72C5-4A64-B815-1DD804052281}"/>
          </ac:picMkLst>
        </pc:picChg>
        <pc:picChg chg="del">
          <ac:chgData name="Bùi Đức Việt" userId="c9bd2dcd3990363b" providerId="LiveId" clId="{63B0EB6D-3D5B-4A4B-B631-0528198182B5}" dt="2022-07-24T02:19:02.933" v="1893" actId="478"/>
          <ac:picMkLst>
            <pc:docMk/>
            <pc:sldMk cId="690930061" sldId="274"/>
            <ac:picMk id="7" creationId="{04C17E0D-7F48-4AFA-B0F0-D4A180AB9D55}"/>
          </ac:picMkLst>
        </pc:picChg>
        <pc:picChg chg="del">
          <ac:chgData name="Bùi Đức Việt" userId="c9bd2dcd3990363b" providerId="LiveId" clId="{63B0EB6D-3D5B-4A4B-B631-0528198182B5}" dt="2022-07-24T02:19:02.933" v="1893" actId="478"/>
          <ac:picMkLst>
            <pc:docMk/>
            <pc:sldMk cId="690930061" sldId="274"/>
            <ac:picMk id="9" creationId="{7654064E-9396-4F2C-AFA8-48E4AA1FD5F5}"/>
          </ac:picMkLst>
        </pc:picChg>
        <pc:picChg chg="del">
          <ac:chgData name="Bùi Đức Việt" userId="c9bd2dcd3990363b" providerId="LiveId" clId="{63B0EB6D-3D5B-4A4B-B631-0528198182B5}" dt="2022-07-24T02:19:02.933" v="1893" actId="478"/>
          <ac:picMkLst>
            <pc:docMk/>
            <pc:sldMk cId="690930061" sldId="274"/>
            <ac:picMk id="10" creationId="{75672AF5-4D0B-4D16-B88E-6DE78CE03C97}"/>
          </ac:picMkLst>
        </pc:picChg>
        <pc:picChg chg="del mod">
          <ac:chgData name="Bùi Đức Việt" userId="c9bd2dcd3990363b" providerId="LiveId" clId="{63B0EB6D-3D5B-4A4B-B631-0528198182B5}" dt="2022-07-24T02:29:20.329" v="2276" actId="21"/>
          <ac:picMkLst>
            <pc:docMk/>
            <pc:sldMk cId="690930061" sldId="274"/>
            <ac:picMk id="12" creationId="{8274BEB3-53AB-4BA9-9D37-153089A96626}"/>
          </ac:picMkLst>
        </pc:picChg>
        <pc:picChg chg="add mod">
          <ac:chgData name="Bùi Đức Việt" userId="c9bd2dcd3990363b" providerId="LiveId" clId="{63B0EB6D-3D5B-4A4B-B631-0528198182B5}" dt="2022-07-24T02:29:20.593" v="2277"/>
          <ac:picMkLst>
            <pc:docMk/>
            <pc:sldMk cId="690930061" sldId="274"/>
            <ac:picMk id="18" creationId="{4D2AD1E3-37C3-CBE4-F47A-B08EAB1299C7}"/>
          </ac:picMkLst>
        </pc:picChg>
        <pc:picChg chg="add mod">
          <ac:chgData name="Bùi Đức Việt" userId="c9bd2dcd3990363b" providerId="LiveId" clId="{63B0EB6D-3D5B-4A4B-B631-0528198182B5}" dt="2022-07-24T02:29:20.593" v="2277"/>
          <ac:picMkLst>
            <pc:docMk/>
            <pc:sldMk cId="690930061" sldId="274"/>
            <ac:picMk id="19" creationId="{36472C27-AAA1-02B9-7ED2-CDCC956499FC}"/>
          </ac:picMkLst>
        </pc:picChg>
      </pc:sldChg>
      <pc:sldChg chg="addSp delSp modSp mod ord delAnim modAnim">
        <pc:chgData name="Bùi Đức Việt" userId="c9bd2dcd3990363b" providerId="LiveId" clId="{63B0EB6D-3D5B-4A4B-B631-0528198182B5}" dt="2022-07-24T01:28:55.579" v="1249" actId="1076"/>
        <pc:sldMkLst>
          <pc:docMk/>
          <pc:sldMk cId="2531241326" sldId="275"/>
        </pc:sldMkLst>
        <pc:spChg chg="del">
          <ac:chgData name="Bùi Đức Việt" userId="c9bd2dcd3990363b" providerId="LiveId" clId="{63B0EB6D-3D5B-4A4B-B631-0528198182B5}" dt="2022-07-22T01:31:23.715" v="377" actId="478"/>
          <ac:spMkLst>
            <pc:docMk/>
            <pc:sldMk cId="2531241326" sldId="275"/>
            <ac:spMk id="8" creationId="{12664A48-C791-4572-9BCE-5A5A39FE853E}"/>
          </ac:spMkLst>
        </pc:spChg>
        <pc:spChg chg="del">
          <ac:chgData name="Bùi Đức Việt" userId="c9bd2dcd3990363b" providerId="LiveId" clId="{63B0EB6D-3D5B-4A4B-B631-0528198182B5}" dt="2022-07-22T01:31:23.715" v="377" actId="478"/>
          <ac:spMkLst>
            <pc:docMk/>
            <pc:sldMk cId="2531241326" sldId="275"/>
            <ac:spMk id="10" creationId="{D2CB2573-8180-4105-9D90-1C4D645B1C0B}"/>
          </ac:spMkLst>
        </pc:spChg>
        <pc:spChg chg="add mod">
          <ac:chgData name="Bùi Đức Việt" userId="c9bd2dcd3990363b" providerId="LiveId" clId="{63B0EB6D-3D5B-4A4B-B631-0528198182B5}" dt="2022-07-24T01:28:55.579" v="1249" actId="1076"/>
          <ac:spMkLst>
            <pc:docMk/>
            <pc:sldMk cId="2531241326" sldId="275"/>
            <ac:spMk id="11" creationId="{8053FD89-F686-6178-1B55-4A3359DF9BC9}"/>
          </ac:spMkLst>
        </pc:spChg>
        <pc:spChg chg="add mod">
          <ac:chgData name="Bùi Đức Việt" userId="c9bd2dcd3990363b" providerId="LiveId" clId="{63B0EB6D-3D5B-4A4B-B631-0528198182B5}" dt="2022-07-24T01:25:50.118" v="1212" actId="207"/>
          <ac:spMkLst>
            <pc:docMk/>
            <pc:sldMk cId="2531241326" sldId="275"/>
            <ac:spMk id="13" creationId="{56508020-EC86-EF91-1150-5F36C6A1238C}"/>
          </ac:spMkLst>
        </pc:spChg>
        <pc:picChg chg="mod">
          <ac:chgData name="Bùi Đức Việt" userId="c9bd2dcd3990363b" providerId="LiveId" clId="{63B0EB6D-3D5B-4A4B-B631-0528198182B5}" dt="2022-07-22T01:47:52.062" v="1210" actId="1076"/>
          <ac:picMkLst>
            <pc:docMk/>
            <pc:sldMk cId="2531241326" sldId="275"/>
            <ac:picMk id="6" creationId="{ADD69E05-DF89-4445-B750-9D2394257F67}"/>
          </ac:picMkLst>
        </pc:picChg>
        <pc:picChg chg="del">
          <ac:chgData name="Bùi Đức Việt" userId="c9bd2dcd3990363b" providerId="LiveId" clId="{63B0EB6D-3D5B-4A4B-B631-0528198182B5}" dt="2022-07-22T01:31:23.715" v="377" actId="478"/>
          <ac:picMkLst>
            <pc:docMk/>
            <pc:sldMk cId="2531241326" sldId="275"/>
            <ac:picMk id="7" creationId="{B22B70D5-2552-42AC-B18B-3F85973ADE63}"/>
          </ac:picMkLst>
        </pc:picChg>
        <pc:picChg chg="del">
          <ac:chgData name="Bùi Đức Việt" userId="c9bd2dcd3990363b" providerId="LiveId" clId="{63B0EB6D-3D5B-4A4B-B631-0528198182B5}" dt="2022-07-22T01:31:23.715" v="377" actId="478"/>
          <ac:picMkLst>
            <pc:docMk/>
            <pc:sldMk cId="2531241326" sldId="275"/>
            <ac:picMk id="9" creationId="{8009D8F3-EED8-4610-B501-1F80899783E2}"/>
          </ac:picMkLst>
        </pc:picChg>
        <pc:picChg chg="del mod">
          <ac:chgData name="Bùi Đức Việt" userId="c9bd2dcd3990363b" providerId="LiveId" clId="{63B0EB6D-3D5B-4A4B-B631-0528198182B5}" dt="2022-07-22T01:33:37.309" v="541" actId="478"/>
          <ac:picMkLst>
            <pc:docMk/>
            <pc:sldMk cId="2531241326" sldId="275"/>
            <ac:picMk id="12" creationId="{80DC1281-514B-48D3-904B-D98AA99A8414}"/>
          </ac:picMkLst>
        </pc:picChg>
        <pc:picChg chg="add mod">
          <ac:chgData name="Bùi Đức Việt" userId="c9bd2dcd3990363b" providerId="LiveId" clId="{63B0EB6D-3D5B-4A4B-B631-0528198182B5}" dt="2022-07-22T01:34:41.536" v="554" actId="1076"/>
          <ac:picMkLst>
            <pc:docMk/>
            <pc:sldMk cId="2531241326" sldId="275"/>
            <ac:picMk id="14" creationId="{405C266F-3787-2921-B82E-D18C7E3AFEAA}"/>
          </ac:picMkLst>
        </pc:picChg>
        <pc:picChg chg="add mod">
          <ac:chgData name="Bùi Đức Việt" userId="c9bd2dcd3990363b" providerId="LiveId" clId="{63B0EB6D-3D5B-4A4B-B631-0528198182B5}" dt="2022-07-22T01:35:08.288" v="563" actId="1076"/>
          <ac:picMkLst>
            <pc:docMk/>
            <pc:sldMk cId="2531241326" sldId="275"/>
            <ac:picMk id="16" creationId="{D919D13B-C7F9-1D81-813D-05B3206AAFC6}"/>
          </ac:picMkLst>
        </pc:picChg>
      </pc:sldChg>
      <pc:sldChg chg="del">
        <pc:chgData name="Bùi Đức Việt" userId="c9bd2dcd3990363b" providerId="LiveId" clId="{63B0EB6D-3D5B-4A4B-B631-0528198182B5}" dt="2022-07-24T02:23:06.674" v="2190" actId="47"/>
        <pc:sldMkLst>
          <pc:docMk/>
          <pc:sldMk cId="4100252846" sldId="276"/>
        </pc:sldMkLst>
      </pc:sldChg>
      <pc:sldChg chg="del">
        <pc:chgData name="Bùi Đức Việt" userId="c9bd2dcd3990363b" providerId="LiveId" clId="{63B0EB6D-3D5B-4A4B-B631-0528198182B5}" dt="2022-07-24T02:23:07.036" v="2191" actId="47"/>
        <pc:sldMkLst>
          <pc:docMk/>
          <pc:sldMk cId="4228011141" sldId="277"/>
        </pc:sldMkLst>
      </pc:sldChg>
      <pc:sldChg chg="del">
        <pc:chgData name="Bùi Đức Việt" userId="c9bd2dcd3990363b" providerId="LiveId" clId="{63B0EB6D-3D5B-4A4B-B631-0528198182B5}" dt="2022-07-24T02:23:07.361" v="2192" actId="47"/>
        <pc:sldMkLst>
          <pc:docMk/>
          <pc:sldMk cId="1532469523" sldId="278"/>
        </pc:sldMkLst>
      </pc:sldChg>
      <pc:sldChg chg="del">
        <pc:chgData name="Bùi Đức Việt" userId="c9bd2dcd3990363b" providerId="LiveId" clId="{63B0EB6D-3D5B-4A4B-B631-0528198182B5}" dt="2022-07-24T02:23:08.605" v="2194" actId="47"/>
        <pc:sldMkLst>
          <pc:docMk/>
          <pc:sldMk cId="2713576526" sldId="280"/>
        </pc:sldMkLst>
      </pc:sldChg>
      <pc:sldChg chg="del">
        <pc:chgData name="Bùi Đức Việt" userId="c9bd2dcd3990363b" providerId="LiveId" clId="{63B0EB6D-3D5B-4A4B-B631-0528198182B5}" dt="2022-07-24T02:23:09.248" v="2195" actId="47"/>
        <pc:sldMkLst>
          <pc:docMk/>
          <pc:sldMk cId="4228305547" sldId="281"/>
        </pc:sldMkLst>
      </pc:sldChg>
      <pc:sldChg chg="del">
        <pc:chgData name="Bùi Đức Việt" userId="c9bd2dcd3990363b" providerId="LiveId" clId="{63B0EB6D-3D5B-4A4B-B631-0528198182B5}" dt="2022-07-24T02:23:09.695" v="2196" actId="47"/>
        <pc:sldMkLst>
          <pc:docMk/>
          <pc:sldMk cId="1002849512" sldId="282"/>
        </pc:sldMkLst>
      </pc:sldChg>
      <pc:sldChg chg="new del">
        <pc:chgData name="Bùi Đức Việt" userId="c9bd2dcd3990363b" providerId="LiveId" clId="{63B0EB6D-3D5B-4A4B-B631-0528198182B5}" dt="2022-07-22T01:30:43.059" v="372" actId="47"/>
        <pc:sldMkLst>
          <pc:docMk/>
          <pc:sldMk cId="2044736676" sldId="283"/>
        </pc:sldMkLst>
      </pc:sldChg>
      <pc:sldChg chg="modSp add ord">
        <pc:chgData name="Bùi Đức Việt" userId="c9bd2dcd3990363b" providerId="LiveId" clId="{63B0EB6D-3D5B-4A4B-B631-0528198182B5}" dt="2022-07-24T02:32:48.885" v="2303" actId="2711"/>
        <pc:sldMkLst>
          <pc:docMk/>
          <pc:sldMk cId="3576557564" sldId="283"/>
        </pc:sldMkLst>
        <pc:spChg chg="mod">
          <ac:chgData name="Bùi Đức Việt" userId="c9bd2dcd3990363b" providerId="LiveId" clId="{63B0EB6D-3D5B-4A4B-B631-0528198182B5}" dt="2022-07-24T02:32:48.885" v="2303" actId="2711"/>
          <ac:spMkLst>
            <pc:docMk/>
            <pc:sldMk cId="3576557564" sldId="283"/>
            <ac:spMk id="17" creationId="{4C812FA8-EC05-466E-8D1F-F6CF0414FBFB}"/>
          </ac:spMkLst>
        </pc:spChg>
      </pc:sldChg>
      <pc:sldChg chg="new del">
        <pc:chgData name="Bùi Đức Việt" userId="c9bd2dcd3990363b" providerId="LiveId" clId="{63B0EB6D-3D5B-4A4B-B631-0528198182B5}" dt="2022-07-24T02:18:24.459" v="1890" actId="680"/>
        <pc:sldMkLst>
          <pc:docMk/>
          <pc:sldMk cId="1934896329" sldId="284"/>
        </pc:sldMkLst>
      </pc:sldChg>
      <pc:sldChg chg="addSp delSp modSp add mod delAnim modAnim">
        <pc:chgData name="Bùi Đức Việt" userId="c9bd2dcd3990363b" providerId="LiveId" clId="{63B0EB6D-3D5B-4A4B-B631-0528198182B5}" dt="2022-07-24T02:29:34.653" v="2281"/>
        <pc:sldMkLst>
          <pc:docMk/>
          <pc:sldMk cId="3144263666" sldId="284"/>
        </pc:sldMkLst>
        <pc:spChg chg="add mod">
          <ac:chgData name="Bùi Đức Việt" userId="c9bd2dcd3990363b" providerId="LiveId" clId="{63B0EB6D-3D5B-4A4B-B631-0528198182B5}" dt="2022-07-24T02:28:02.611" v="2269" actId="14100"/>
          <ac:spMkLst>
            <pc:docMk/>
            <pc:sldMk cId="3144263666" sldId="284"/>
            <ac:spMk id="8" creationId="{A0F5733D-C262-BE0E-8955-72C51819B5E3}"/>
          </ac:spMkLst>
        </pc:spChg>
        <pc:spChg chg="mod">
          <ac:chgData name="Bùi Đức Việt" userId="c9bd2dcd3990363b" providerId="LiveId" clId="{63B0EB6D-3D5B-4A4B-B631-0528198182B5}" dt="2022-07-24T02:27:29.979" v="2260" actId="1076"/>
          <ac:spMkLst>
            <pc:docMk/>
            <pc:sldMk cId="3144263666" sldId="284"/>
            <ac:spMk id="13" creationId="{728F1894-643B-0975-8287-6431F2532BB0}"/>
          </ac:spMkLst>
        </pc:spChg>
        <pc:spChg chg="mod">
          <ac:chgData name="Bùi Đức Việt" userId="c9bd2dcd3990363b" providerId="LiveId" clId="{63B0EB6D-3D5B-4A4B-B631-0528198182B5}" dt="2022-07-24T02:27:32.212" v="2261" actId="1076"/>
          <ac:spMkLst>
            <pc:docMk/>
            <pc:sldMk cId="3144263666" sldId="284"/>
            <ac:spMk id="15" creationId="{30FACB87-7ED8-883C-0DD1-89DCE75EE1E8}"/>
          </ac:spMkLst>
        </pc:spChg>
        <pc:spChg chg="mod">
          <ac:chgData name="Bùi Đức Việt" userId="c9bd2dcd3990363b" providerId="LiveId" clId="{63B0EB6D-3D5B-4A4B-B631-0528198182B5}" dt="2022-07-24T02:27:56.451" v="2267" actId="14100"/>
          <ac:spMkLst>
            <pc:docMk/>
            <pc:sldMk cId="3144263666" sldId="284"/>
            <ac:spMk id="17" creationId="{D6F5FA28-E9BF-DF84-FCA0-CFBD147994D9}"/>
          </ac:spMkLst>
        </pc:spChg>
        <pc:picChg chg="del">
          <ac:chgData name="Bùi Đức Việt" userId="c9bd2dcd3990363b" providerId="LiveId" clId="{63B0EB6D-3D5B-4A4B-B631-0528198182B5}" dt="2022-07-24T02:26:19.448" v="2241" actId="478"/>
          <ac:picMkLst>
            <pc:docMk/>
            <pc:sldMk cId="3144263666" sldId="284"/>
            <ac:picMk id="3" creationId="{8F4B4BD3-D0D9-44AF-8F9E-62E5E3B24092}"/>
          </ac:picMkLst>
        </pc:picChg>
        <pc:picChg chg="add mod">
          <ac:chgData name="Bùi Đức Việt" userId="c9bd2dcd3990363b" providerId="LiveId" clId="{63B0EB6D-3D5B-4A4B-B631-0528198182B5}" dt="2022-07-24T02:26:23.238" v="2242"/>
          <ac:picMkLst>
            <pc:docMk/>
            <pc:sldMk cId="3144263666" sldId="284"/>
            <ac:picMk id="9" creationId="{265A8E03-C42A-C7FF-1367-81E4D3EFF811}"/>
          </ac:picMkLst>
        </pc:picChg>
        <pc:picChg chg="add mod">
          <ac:chgData name="Bùi Đức Việt" userId="c9bd2dcd3990363b" providerId="LiveId" clId="{63B0EB6D-3D5B-4A4B-B631-0528198182B5}" dt="2022-07-24T02:27:14.714" v="2256" actId="1076"/>
          <ac:picMkLst>
            <pc:docMk/>
            <pc:sldMk cId="3144263666" sldId="284"/>
            <ac:picMk id="10" creationId="{84DD5564-E12A-1D36-7ABD-65F77BDF38A5}"/>
          </ac:picMkLst>
        </pc:picChg>
        <pc:picChg chg="del">
          <ac:chgData name="Bùi Đức Việt" userId="c9bd2dcd3990363b" providerId="LiveId" clId="{63B0EB6D-3D5B-4A4B-B631-0528198182B5}" dt="2022-07-24T02:26:19.448" v="2241" actId="478"/>
          <ac:picMkLst>
            <pc:docMk/>
            <pc:sldMk cId="3144263666" sldId="284"/>
            <ac:picMk id="12" creationId="{8274BEB3-53AB-4BA9-9D37-153089A96626}"/>
          </ac:picMkLst>
        </pc:picChg>
      </pc:sldChg>
      <pc:sldChg chg="modSp add del mod">
        <pc:chgData name="Bùi Đức Việt" userId="c9bd2dcd3990363b" providerId="LiveId" clId="{63B0EB6D-3D5B-4A4B-B631-0528198182B5}" dt="2022-07-24T02:21:47.604" v="2155" actId="47"/>
        <pc:sldMkLst>
          <pc:docMk/>
          <pc:sldMk cId="2558861748" sldId="285"/>
        </pc:sldMkLst>
        <pc:spChg chg="mod">
          <ac:chgData name="Bùi Đức Việt" userId="c9bd2dcd3990363b" providerId="LiveId" clId="{63B0EB6D-3D5B-4A4B-B631-0528198182B5}" dt="2022-07-24T02:21:28.982" v="2152"/>
          <ac:spMkLst>
            <pc:docMk/>
            <pc:sldMk cId="2558861748" sldId="285"/>
            <ac:spMk id="13" creationId="{728F1894-643B-0975-8287-6431F2532BB0}"/>
          </ac:spMkLst>
        </pc:spChg>
      </pc:sldChg>
      <pc:sldChg chg="modSp add mod ord modAnim">
        <pc:chgData name="Bùi Đức Việt" userId="c9bd2dcd3990363b" providerId="LiveId" clId="{63B0EB6D-3D5B-4A4B-B631-0528198182B5}" dt="2022-07-24T02:30:09.136" v="2292"/>
        <pc:sldMkLst>
          <pc:docMk/>
          <pc:sldMk cId="3441216309" sldId="285"/>
        </pc:sldMkLst>
        <pc:spChg chg="mod">
          <ac:chgData name="Bùi Đức Việt" userId="c9bd2dcd3990363b" providerId="LiveId" clId="{63B0EB6D-3D5B-4A4B-B631-0528198182B5}" dt="2022-07-24T02:29:54.538" v="2290" actId="1076"/>
          <ac:spMkLst>
            <pc:docMk/>
            <pc:sldMk cId="3441216309" sldId="285"/>
            <ac:spMk id="18" creationId="{2BE1AF60-4941-B96C-D2DF-E6C571E39893}"/>
          </ac:spMkLst>
        </pc:spChg>
      </pc:sldChg>
      <pc:sldChg chg="modSp add mod modAnim">
        <pc:chgData name="Bùi Đức Việt" userId="c9bd2dcd3990363b" providerId="LiveId" clId="{63B0EB6D-3D5B-4A4B-B631-0528198182B5}" dt="2022-07-24T02:30:26.864" v="2298"/>
        <pc:sldMkLst>
          <pc:docMk/>
          <pc:sldMk cId="1745369255" sldId="286"/>
        </pc:sldMkLst>
        <pc:spChg chg="mod">
          <ac:chgData name="Bùi Đức Việt" userId="c9bd2dcd3990363b" providerId="LiveId" clId="{63B0EB6D-3D5B-4A4B-B631-0528198182B5}" dt="2022-07-24T02:30:17.314" v="2295" actId="1076"/>
          <ac:spMkLst>
            <pc:docMk/>
            <pc:sldMk cId="1745369255" sldId="286"/>
            <ac:spMk id="18" creationId="{2BE1AF60-4941-B96C-D2DF-E6C571E39893}"/>
          </ac:spMkLst>
        </pc:spChg>
      </pc:sldChg>
    </pc:docChg>
  </pc:docChgLst>
  <pc:docChgLst>
    <pc:chgData name="Bùi Đức Việt" userId="c9bd2dcd3990363b" providerId="LiveId" clId="{B1C0FB11-D56D-4041-B29A-F59E13370A66}"/>
    <pc:docChg chg="undo custSel addSld delSld modSld sldOrd">
      <pc:chgData name="Bùi Đức Việt" userId="c9bd2dcd3990363b" providerId="LiveId" clId="{B1C0FB11-D56D-4041-B29A-F59E13370A66}" dt="2022-07-24T02:58:42.553" v="987" actId="20577"/>
      <pc:docMkLst>
        <pc:docMk/>
      </pc:docMkLst>
      <pc:sldChg chg="modSp">
        <pc:chgData name="Bùi Đức Việt" userId="c9bd2dcd3990363b" providerId="LiveId" clId="{B1C0FB11-D56D-4041-B29A-F59E13370A66}" dt="2022-07-24T02:58:42.553" v="987" actId="20577"/>
        <pc:sldMkLst>
          <pc:docMk/>
          <pc:sldMk cId="2748372048" sldId="259"/>
        </pc:sldMkLst>
        <pc:spChg chg="mod">
          <ac:chgData name="Bùi Đức Việt" userId="c9bd2dcd3990363b" providerId="LiveId" clId="{B1C0FB11-D56D-4041-B29A-F59E13370A66}" dt="2022-07-24T02:58:42.553" v="987" actId="20577"/>
          <ac:spMkLst>
            <pc:docMk/>
            <pc:sldMk cId="2748372048" sldId="259"/>
            <ac:spMk id="18" creationId="{240478F9-E3CE-2DE4-A3CD-9B3C736C64B1}"/>
          </ac:spMkLst>
        </pc:spChg>
      </pc:sldChg>
      <pc:sldChg chg="modSp ord">
        <pc:chgData name="Bùi Đức Việt" userId="c9bd2dcd3990363b" providerId="LiveId" clId="{B1C0FB11-D56D-4041-B29A-F59E13370A66}" dt="2022-07-24T02:41:21.290" v="170" actId="20577"/>
        <pc:sldMkLst>
          <pc:docMk/>
          <pc:sldMk cId="3470318892" sldId="261"/>
        </pc:sldMkLst>
        <pc:spChg chg="mod">
          <ac:chgData name="Bùi Đức Việt" userId="c9bd2dcd3990363b" providerId="LiveId" clId="{B1C0FB11-D56D-4041-B29A-F59E13370A66}" dt="2022-07-24T02:41:21.290" v="170" actId="20577"/>
          <ac:spMkLst>
            <pc:docMk/>
            <pc:sldMk cId="3470318892" sldId="261"/>
            <ac:spMk id="17" creationId="{4C812FA8-EC05-466E-8D1F-F6CF0414FBFB}"/>
          </ac:spMkLst>
        </pc:spChg>
      </pc:sldChg>
      <pc:sldChg chg="del">
        <pc:chgData name="Bùi Đức Việt" userId="c9bd2dcd3990363b" providerId="LiveId" clId="{B1C0FB11-D56D-4041-B29A-F59E13370A66}" dt="2022-07-24T02:42:24.285" v="179" actId="47"/>
        <pc:sldMkLst>
          <pc:docMk/>
          <pc:sldMk cId="733877956" sldId="262"/>
        </pc:sldMkLst>
      </pc:sldChg>
      <pc:sldChg chg="del">
        <pc:chgData name="Bùi Đức Việt" userId="c9bd2dcd3990363b" providerId="LiveId" clId="{B1C0FB11-D56D-4041-B29A-F59E13370A66}" dt="2022-07-24T02:53:05.826" v="816" actId="47"/>
        <pc:sldMkLst>
          <pc:docMk/>
          <pc:sldMk cId="1160077597" sldId="264"/>
        </pc:sldMkLst>
      </pc:sldChg>
      <pc:sldChg chg="addSp delSp modSp mod ord">
        <pc:chgData name="Bùi Đức Việt" userId="c9bd2dcd3990363b" providerId="LiveId" clId="{B1C0FB11-D56D-4041-B29A-F59E13370A66}" dt="2022-07-24T02:45:08.706" v="301" actId="21"/>
        <pc:sldMkLst>
          <pc:docMk/>
          <pc:sldMk cId="3061072667" sldId="265"/>
        </pc:sldMkLst>
        <pc:spChg chg="mod">
          <ac:chgData name="Bùi Đức Việt" userId="c9bd2dcd3990363b" providerId="LiveId" clId="{B1C0FB11-D56D-4041-B29A-F59E13370A66}" dt="2022-07-24T02:41:26.143" v="171" actId="2711"/>
          <ac:spMkLst>
            <pc:docMk/>
            <pc:sldMk cId="3061072667" sldId="265"/>
            <ac:spMk id="13" creationId="{7CD4AF50-50C0-F136-4621-8E100CEC2684}"/>
          </ac:spMkLst>
        </pc:spChg>
        <pc:picChg chg="add del mod">
          <ac:chgData name="Bùi Đức Việt" userId="c9bd2dcd3990363b" providerId="LiveId" clId="{B1C0FB11-D56D-4041-B29A-F59E13370A66}" dt="2022-07-24T02:45:08.706" v="301" actId="21"/>
          <ac:picMkLst>
            <pc:docMk/>
            <pc:sldMk cId="3061072667" sldId="265"/>
            <ac:picMk id="7" creationId="{19D65B3E-120C-DEC6-678D-3947A1B37F97}"/>
          </ac:picMkLst>
        </pc:picChg>
      </pc:sldChg>
      <pc:sldChg chg="addSp delSp modSp mod delAnim">
        <pc:chgData name="Bùi Đức Việt" userId="c9bd2dcd3990363b" providerId="LiveId" clId="{B1C0FB11-D56D-4041-B29A-F59E13370A66}" dt="2022-07-24T02:49:43.323" v="763" actId="1076"/>
        <pc:sldMkLst>
          <pc:docMk/>
          <pc:sldMk cId="1208593727" sldId="266"/>
        </pc:sldMkLst>
        <pc:spChg chg="add mod">
          <ac:chgData name="Bùi Đức Việt" userId="c9bd2dcd3990363b" providerId="LiveId" clId="{B1C0FB11-D56D-4041-B29A-F59E13370A66}" dt="2022-07-24T02:47:31.066" v="375" actId="1076"/>
          <ac:spMkLst>
            <pc:docMk/>
            <pc:sldMk cId="1208593727" sldId="266"/>
            <ac:spMk id="10" creationId="{620A6D05-0596-2285-61D8-E697597850F1}"/>
          </ac:spMkLst>
        </pc:spChg>
        <pc:spChg chg="add mod">
          <ac:chgData name="Bùi Đức Việt" userId="c9bd2dcd3990363b" providerId="LiveId" clId="{B1C0FB11-D56D-4041-B29A-F59E13370A66}" dt="2022-07-24T02:49:43.323" v="763" actId="1076"/>
          <ac:spMkLst>
            <pc:docMk/>
            <pc:sldMk cId="1208593727" sldId="266"/>
            <ac:spMk id="11" creationId="{294282E8-1571-85E8-5D60-2A754C58E6F1}"/>
          </ac:spMkLst>
        </pc:spChg>
        <pc:spChg chg="del">
          <ac:chgData name="Bùi Đức Việt" userId="c9bd2dcd3990363b" providerId="LiveId" clId="{B1C0FB11-D56D-4041-B29A-F59E13370A66}" dt="2022-07-24T02:47:04.612" v="346" actId="478"/>
          <ac:spMkLst>
            <pc:docMk/>
            <pc:sldMk cId="1208593727" sldId="266"/>
            <ac:spMk id="22" creationId="{10EA0B84-629D-45E5-B4F3-AE5B714E6DD3}"/>
          </ac:spMkLst>
        </pc:spChg>
        <pc:picChg chg="mod">
          <ac:chgData name="Bùi Đức Việt" userId="c9bd2dcd3990363b" providerId="LiveId" clId="{B1C0FB11-D56D-4041-B29A-F59E13370A66}" dt="2022-07-24T02:49:39.834" v="762" actId="14100"/>
          <ac:picMkLst>
            <pc:docMk/>
            <pc:sldMk cId="1208593727" sldId="266"/>
            <ac:picMk id="19" creationId="{EDC8C744-E510-40D9-8297-470A6D11D5B3}"/>
          </ac:picMkLst>
        </pc:picChg>
      </pc:sldChg>
      <pc:sldChg chg="addSp delSp modSp mod delAnim modAnim">
        <pc:chgData name="Bùi Đức Việt" userId="c9bd2dcd3990363b" providerId="LiveId" clId="{B1C0FB11-D56D-4041-B29A-F59E13370A66}" dt="2022-07-24T02:44:26.818" v="289" actId="1076"/>
        <pc:sldMkLst>
          <pc:docMk/>
          <pc:sldMk cId="363496011" sldId="269"/>
        </pc:sldMkLst>
        <pc:spChg chg="add mod">
          <ac:chgData name="Bùi Đức Việt" userId="c9bd2dcd3990363b" providerId="LiveId" clId="{B1C0FB11-D56D-4041-B29A-F59E13370A66}" dt="2022-07-24T02:43:56.884" v="219" actId="1076"/>
          <ac:spMkLst>
            <pc:docMk/>
            <pc:sldMk cId="363496011" sldId="269"/>
            <ac:spMk id="9" creationId="{469FEFCD-5DC7-3908-0F54-A5B2FAE0A0B1}"/>
          </ac:spMkLst>
        </pc:spChg>
        <pc:spChg chg="add mod">
          <ac:chgData name="Bùi Đức Việt" userId="c9bd2dcd3990363b" providerId="LiveId" clId="{B1C0FB11-D56D-4041-B29A-F59E13370A66}" dt="2022-07-24T02:44:26.818" v="289" actId="1076"/>
          <ac:spMkLst>
            <pc:docMk/>
            <pc:sldMk cId="363496011" sldId="269"/>
            <ac:spMk id="11" creationId="{D9AC4808-0000-AC51-0A88-7BCA79F04C6C}"/>
          </ac:spMkLst>
        </pc:spChg>
        <pc:spChg chg="del">
          <ac:chgData name="Bùi Đức Việt" userId="c9bd2dcd3990363b" providerId="LiveId" clId="{B1C0FB11-D56D-4041-B29A-F59E13370A66}" dt="2022-07-24T02:40:32.148" v="36" actId="478"/>
          <ac:spMkLst>
            <pc:docMk/>
            <pc:sldMk cId="363496011" sldId="269"/>
            <ac:spMk id="14" creationId="{2E93D6A1-C07D-982C-20FA-E815DC86C78F}"/>
          </ac:spMkLst>
        </pc:spChg>
        <pc:spChg chg="del">
          <ac:chgData name="Bùi Đức Việt" userId="c9bd2dcd3990363b" providerId="LiveId" clId="{B1C0FB11-D56D-4041-B29A-F59E13370A66}" dt="2022-07-24T02:40:32.148" v="36" actId="478"/>
          <ac:spMkLst>
            <pc:docMk/>
            <pc:sldMk cId="363496011" sldId="269"/>
            <ac:spMk id="15" creationId="{5C2343AD-6C6D-568D-8D27-EBBDC226D75A}"/>
          </ac:spMkLst>
        </pc:spChg>
      </pc:sldChg>
      <pc:sldChg chg="del">
        <pc:chgData name="Bùi Đức Việt" userId="c9bd2dcd3990363b" providerId="LiveId" clId="{B1C0FB11-D56D-4041-B29A-F59E13370A66}" dt="2022-07-24T02:42:24.712" v="180" actId="47"/>
        <pc:sldMkLst>
          <pc:docMk/>
          <pc:sldMk cId="2523368680" sldId="270"/>
        </pc:sldMkLst>
      </pc:sldChg>
      <pc:sldChg chg="modSp mod ord">
        <pc:chgData name="Bùi Đức Việt" userId="c9bd2dcd3990363b" providerId="LiveId" clId="{B1C0FB11-D56D-4041-B29A-F59E13370A66}" dt="2022-07-24T02:43:17.802" v="214" actId="1076"/>
        <pc:sldMkLst>
          <pc:docMk/>
          <pc:sldMk cId="3209835870" sldId="272"/>
        </pc:sldMkLst>
        <pc:spChg chg="mod">
          <ac:chgData name="Bùi Đức Việt" userId="c9bd2dcd3990363b" providerId="LiveId" clId="{B1C0FB11-D56D-4041-B29A-F59E13370A66}" dt="2022-07-24T02:43:17.802" v="214" actId="1076"/>
          <ac:spMkLst>
            <pc:docMk/>
            <pc:sldMk cId="3209835870" sldId="272"/>
            <ac:spMk id="18" creationId="{2BE1AF60-4941-B96C-D2DF-E6C571E39893}"/>
          </ac:spMkLst>
        </pc:spChg>
      </pc:sldChg>
      <pc:sldChg chg="addSp delSp modSp mod ord delAnim modAnim">
        <pc:chgData name="Bùi Đức Việt" userId="c9bd2dcd3990363b" providerId="LiveId" clId="{B1C0FB11-D56D-4041-B29A-F59E13370A66}" dt="2022-07-24T02:52:14.629" v="813" actId="20577"/>
        <pc:sldMkLst>
          <pc:docMk/>
          <pc:sldMk cId="690930061" sldId="274"/>
        </pc:sldMkLst>
        <pc:spChg chg="del">
          <ac:chgData name="Bùi Đức Việt" userId="c9bd2dcd3990363b" providerId="LiveId" clId="{B1C0FB11-D56D-4041-B29A-F59E13370A66}" dt="2022-07-24T02:49:57.298" v="766" actId="478"/>
          <ac:spMkLst>
            <pc:docMk/>
            <pc:sldMk cId="690930061" sldId="274"/>
            <ac:spMk id="13" creationId="{728F1894-643B-0975-8287-6431F2532BB0}"/>
          </ac:spMkLst>
        </pc:spChg>
        <pc:spChg chg="del">
          <ac:chgData name="Bùi Đức Việt" userId="c9bd2dcd3990363b" providerId="LiveId" clId="{B1C0FB11-D56D-4041-B29A-F59E13370A66}" dt="2022-07-24T02:49:57.298" v="766" actId="478"/>
          <ac:spMkLst>
            <pc:docMk/>
            <pc:sldMk cId="690930061" sldId="274"/>
            <ac:spMk id="15" creationId="{30FACB87-7ED8-883C-0DD1-89DCE75EE1E8}"/>
          </ac:spMkLst>
        </pc:spChg>
        <pc:spChg chg="del">
          <ac:chgData name="Bùi Đức Việt" userId="c9bd2dcd3990363b" providerId="LiveId" clId="{B1C0FB11-D56D-4041-B29A-F59E13370A66}" dt="2022-07-24T02:49:57.298" v="766" actId="478"/>
          <ac:spMkLst>
            <pc:docMk/>
            <pc:sldMk cId="690930061" sldId="274"/>
            <ac:spMk id="17" creationId="{D6F5FA28-E9BF-DF84-FCA0-CFBD147994D9}"/>
          </ac:spMkLst>
        </pc:spChg>
        <pc:graphicFrameChg chg="add mod modGraphic">
          <ac:chgData name="Bùi Đức Việt" userId="c9bd2dcd3990363b" providerId="LiveId" clId="{B1C0FB11-D56D-4041-B29A-F59E13370A66}" dt="2022-07-24T02:52:14.629" v="813" actId="20577"/>
          <ac:graphicFrameMkLst>
            <pc:docMk/>
            <pc:sldMk cId="690930061" sldId="274"/>
            <ac:graphicFrameMk id="2" creationId="{C5DEEBC8-B0CA-90EB-930A-23E1A7F318C3}"/>
          </ac:graphicFrameMkLst>
        </pc:graphicFrameChg>
        <pc:picChg chg="add mod">
          <ac:chgData name="Bùi Đức Việt" userId="c9bd2dcd3990363b" providerId="LiveId" clId="{B1C0FB11-D56D-4041-B29A-F59E13370A66}" dt="2022-07-24T02:52:04.202" v="810"/>
          <ac:picMkLst>
            <pc:docMk/>
            <pc:sldMk cId="690930061" sldId="274"/>
            <ac:picMk id="8" creationId="{3B23FD41-E470-107E-3956-64AD0E056F03}"/>
          </ac:picMkLst>
        </pc:picChg>
        <pc:picChg chg="add mod">
          <ac:chgData name="Bùi Đức Việt" userId="c9bd2dcd3990363b" providerId="LiveId" clId="{B1C0FB11-D56D-4041-B29A-F59E13370A66}" dt="2022-07-24T02:52:04.202" v="810"/>
          <ac:picMkLst>
            <pc:docMk/>
            <pc:sldMk cId="690930061" sldId="274"/>
            <ac:picMk id="9" creationId="{95ACDF2D-122A-C828-4EDB-5B086065206B}"/>
          </ac:picMkLst>
        </pc:picChg>
        <pc:picChg chg="del">
          <ac:chgData name="Bùi Đức Việt" userId="c9bd2dcd3990363b" providerId="LiveId" clId="{B1C0FB11-D56D-4041-B29A-F59E13370A66}" dt="2022-07-24T02:52:03.845" v="809" actId="21"/>
          <ac:picMkLst>
            <pc:docMk/>
            <pc:sldMk cId="690930061" sldId="274"/>
            <ac:picMk id="18" creationId="{4D2AD1E3-37C3-CBE4-F47A-B08EAB1299C7}"/>
          </ac:picMkLst>
        </pc:picChg>
        <pc:picChg chg="del">
          <ac:chgData name="Bùi Đức Việt" userId="c9bd2dcd3990363b" providerId="LiveId" clId="{B1C0FB11-D56D-4041-B29A-F59E13370A66}" dt="2022-07-24T02:52:03.845" v="809" actId="21"/>
          <ac:picMkLst>
            <pc:docMk/>
            <pc:sldMk cId="690930061" sldId="274"/>
            <ac:picMk id="19" creationId="{36472C27-AAA1-02B9-7ED2-CDCC956499FC}"/>
          </ac:picMkLst>
        </pc:picChg>
      </pc:sldChg>
      <pc:sldChg chg="del">
        <pc:chgData name="Bùi Đức Việt" userId="c9bd2dcd3990363b" providerId="LiveId" clId="{B1C0FB11-D56D-4041-B29A-F59E13370A66}" dt="2022-07-24T02:40:29.035" v="35" actId="47"/>
        <pc:sldMkLst>
          <pc:docMk/>
          <pc:sldMk cId="2531241326" sldId="275"/>
        </pc:sldMkLst>
      </pc:sldChg>
      <pc:sldChg chg="del">
        <pc:chgData name="Bùi Đức Việt" userId="c9bd2dcd3990363b" providerId="LiveId" clId="{B1C0FB11-D56D-4041-B29A-F59E13370A66}" dt="2022-07-24T02:53:04.406" v="814" actId="47"/>
        <pc:sldMkLst>
          <pc:docMk/>
          <pc:sldMk cId="3576557564" sldId="283"/>
        </pc:sldMkLst>
      </pc:sldChg>
      <pc:sldChg chg="del">
        <pc:chgData name="Bùi Đức Việt" userId="c9bd2dcd3990363b" providerId="LiveId" clId="{B1C0FB11-D56D-4041-B29A-F59E13370A66}" dt="2022-07-24T02:53:04.990" v="815" actId="47"/>
        <pc:sldMkLst>
          <pc:docMk/>
          <pc:sldMk cId="3144263666" sldId="284"/>
        </pc:sldMkLst>
      </pc:sldChg>
      <pc:sldChg chg="del">
        <pc:chgData name="Bùi Đức Việt" userId="c9bd2dcd3990363b" providerId="LiveId" clId="{B1C0FB11-D56D-4041-B29A-F59E13370A66}" dt="2022-07-24T02:53:07.454" v="817" actId="47"/>
        <pc:sldMkLst>
          <pc:docMk/>
          <pc:sldMk cId="3441216309" sldId="285"/>
        </pc:sldMkLst>
      </pc:sldChg>
      <pc:sldChg chg="modSp">
        <pc:chgData name="Bùi Đức Việt" userId="c9bd2dcd3990363b" providerId="LiveId" clId="{B1C0FB11-D56D-4041-B29A-F59E13370A66}" dt="2022-07-24T02:54:22.946" v="973" actId="20577"/>
        <pc:sldMkLst>
          <pc:docMk/>
          <pc:sldMk cId="1745369255" sldId="286"/>
        </pc:sldMkLst>
        <pc:spChg chg="mod">
          <ac:chgData name="Bùi Đức Việt" userId="c9bd2dcd3990363b" providerId="LiveId" clId="{B1C0FB11-D56D-4041-B29A-F59E13370A66}" dt="2022-07-24T02:54:22.946" v="973" actId="20577"/>
          <ac:spMkLst>
            <pc:docMk/>
            <pc:sldMk cId="1745369255" sldId="286"/>
            <ac:spMk id="18" creationId="{2BE1AF60-4941-B96C-D2DF-E6C571E39893}"/>
          </ac:spMkLst>
        </pc:spChg>
      </pc:sldChg>
      <pc:sldChg chg="modSp add mod">
        <pc:chgData name="Bùi Đức Việt" userId="c9bd2dcd3990363b" providerId="LiveId" clId="{B1C0FB11-D56D-4041-B29A-F59E13370A66}" dt="2022-07-24T02:44:33.258" v="291" actId="113"/>
        <pc:sldMkLst>
          <pc:docMk/>
          <pc:sldMk cId="4122619576" sldId="287"/>
        </pc:sldMkLst>
        <pc:spChg chg="mod">
          <ac:chgData name="Bùi Đức Việt" userId="c9bd2dcd3990363b" providerId="LiveId" clId="{B1C0FB11-D56D-4041-B29A-F59E13370A66}" dt="2022-07-24T02:44:33.258" v="291" actId="113"/>
          <ac:spMkLst>
            <pc:docMk/>
            <pc:sldMk cId="4122619576" sldId="287"/>
            <ac:spMk id="18" creationId="{2BE1AF60-4941-B96C-D2DF-E6C571E39893}"/>
          </ac:spMkLst>
        </pc:spChg>
      </pc:sldChg>
      <pc:sldChg chg="modSp add mod">
        <pc:chgData name="Bùi Đức Việt" userId="c9bd2dcd3990363b" providerId="LiveId" clId="{B1C0FB11-D56D-4041-B29A-F59E13370A66}" dt="2022-07-24T02:44:37.910" v="293" actId="113"/>
        <pc:sldMkLst>
          <pc:docMk/>
          <pc:sldMk cId="780931312" sldId="288"/>
        </pc:sldMkLst>
        <pc:spChg chg="mod">
          <ac:chgData name="Bùi Đức Việt" userId="c9bd2dcd3990363b" providerId="LiveId" clId="{B1C0FB11-D56D-4041-B29A-F59E13370A66}" dt="2022-07-24T02:44:37.910" v="293" actId="113"/>
          <ac:spMkLst>
            <pc:docMk/>
            <pc:sldMk cId="780931312" sldId="288"/>
            <ac:spMk id="18" creationId="{2BE1AF60-4941-B96C-D2DF-E6C571E39893}"/>
          </ac:spMkLst>
        </pc:spChg>
      </pc:sldChg>
      <pc:sldChg chg="addSp delSp modSp add mod delAnim modAnim">
        <pc:chgData name="Bùi Đức Việt" userId="c9bd2dcd3990363b" providerId="LiveId" clId="{B1C0FB11-D56D-4041-B29A-F59E13370A66}" dt="2022-07-24T02:45:58.826" v="325" actId="1076"/>
        <pc:sldMkLst>
          <pc:docMk/>
          <pc:sldMk cId="2626056511" sldId="289"/>
        </pc:sldMkLst>
        <pc:spChg chg="del">
          <ac:chgData name="Bùi Đức Việt" userId="c9bd2dcd3990363b" providerId="LiveId" clId="{B1C0FB11-D56D-4041-B29A-F59E13370A66}" dt="2022-07-24T02:44:53.119" v="299" actId="478"/>
          <ac:spMkLst>
            <pc:docMk/>
            <pc:sldMk cId="2626056511" sldId="289"/>
            <ac:spMk id="13" creationId="{7CD4AF50-50C0-F136-4621-8E100CEC2684}"/>
          </ac:spMkLst>
        </pc:spChg>
        <pc:picChg chg="del">
          <ac:chgData name="Bùi Đức Việt" userId="c9bd2dcd3990363b" providerId="LiveId" clId="{B1C0FB11-D56D-4041-B29A-F59E13370A66}" dt="2022-07-24T02:45:49.261" v="320" actId="21"/>
          <ac:picMkLst>
            <pc:docMk/>
            <pc:sldMk cId="2626056511" sldId="289"/>
            <ac:picMk id="3" creationId="{8F4B4BD3-D0D9-44AF-8F9E-62E5E3B24092}"/>
          </ac:picMkLst>
        </pc:picChg>
        <pc:picChg chg="mod">
          <ac:chgData name="Bùi Đức Việt" userId="c9bd2dcd3990363b" providerId="LiveId" clId="{B1C0FB11-D56D-4041-B29A-F59E13370A66}" dt="2022-07-24T02:45:52.557" v="323" actId="1076"/>
          <ac:picMkLst>
            <pc:docMk/>
            <pc:sldMk cId="2626056511" sldId="289"/>
            <ac:picMk id="4" creationId="{EDC91D04-654F-49EF-BD8F-0C4A3F93DAAB}"/>
          </ac:picMkLst>
        </pc:picChg>
        <pc:picChg chg="del">
          <ac:chgData name="Bùi Đức Việt" userId="c9bd2dcd3990363b" providerId="LiveId" clId="{B1C0FB11-D56D-4041-B29A-F59E13370A66}" dt="2022-07-24T02:44:51.663" v="298" actId="478"/>
          <ac:picMkLst>
            <pc:docMk/>
            <pc:sldMk cId="2626056511" sldId="289"/>
            <ac:picMk id="6" creationId="{B4440A4D-56A9-418F-A8F5-6B2094529D23}"/>
          </ac:picMkLst>
        </pc:picChg>
        <pc:picChg chg="add mod">
          <ac:chgData name="Bùi Đức Việt" userId="c9bd2dcd3990363b" providerId="LiveId" clId="{B1C0FB11-D56D-4041-B29A-F59E13370A66}" dt="2022-07-24T02:45:56.065" v="324" actId="1076"/>
          <ac:picMkLst>
            <pc:docMk/>
            <pc:sldMk cId="2626056511" sldId="289"/>
            <ac:picMk id="7" creationId="{5BD40598-0CA8-78F9-06E7-8101232B523B}"/>
          </ac:picMkLst>
        </pc:picChg>
        <pc:picChg chg="del">
          <ac:chgData name="Bùi Đức Việt" userId="c9bd2dcd3990363b" providerId="LiveId" clId="{B1C0FB11-D56D-4041-B29A-F59E13370A66}" dt="2022-07-24T02:44:49.275" v="297" actId="478"/>
          <ac:picMkLst>
            <pc:docMk/>
            <pc:sldMk cId="2626056511" sldId="289"/>
            <ac:picMk id="8" creationId="{5C64EEEB-1014-4599-B19A-7EE68E9D255E}"/>
          </ac:picMkLst>
        </pc:picChg>
        <pc:picChg chg="add mod">
          <ac:chgData name="Bùi Đức Việt" userId="c9bd2dcd3990363b" providerId="LiveId" clId="{B1C0FB11-D56D-4041-B29A-F59E13370A66}" dt="2022-07-24T02:45:15.162" v="306" actId="1076"/>
          <ac:picMkLst>
            <pc:docMk/>
            <pc:sldMk cId="2626056511" sldId="289"/>
            <ac:picMk id="9" creationId="{49032339-B2E2-34BD-3A0F-BB7CADC67944}"/>
          </ac:picMkLst>
        </pc:picChg>
        <pc:picChg chg="add mod">
          <ac:chgData name="Bùi Đức Việt" userId="c9bd2dcd3990363b" providerId="LiveId" clId="{B1C0FB11-D56D-4041-B29A-F59E13370A66}" dt="2022-07-24T02:45:58.826" v="325" actId="1076"/>
          <ac:picMkLst>
            <pc:docMk/>
            <pc:sldMk cId="2626056511" sldId="289"/>
            <ac:picMk id="11" creationId="{FBF2A4D3-6E4B-3572-39E7-B2BEEC0D144F}"/>
          </ac:picMkLst>
        </pc:picChg>
        <pc:picChg chg="add mod">
          <ac:chgData name="Bùi Đức Việt" userId="c9bd2dcd3990363b" providerId="LiveId" clId="{B1C0FB11-D56D-4041-B29A-F59E13370A66}" dt="2022-07-24T02:45:49.561" v="321"/>
          <ac:picMkLst>
            <pc:docMk/>
            <pc:sldMk cId="2626056511" sldId="289"/>
            <ac:picMk id="14" creationId="{A766692A-B141-5086-FF54-7C99535C22E0}"/>
          </ac:picMkLst>
        </pc:picChg>
      </pc:sldChg>
      <pc:sldChg chg="new del">
        <pc:chgData name="Bùi Đức Việt" userId="c9bd2dcd3990363b" providerId="LiveId" clId="{B1C0FB11-D56D-4041-B29A-F59E13370A66}" dt="2022-07-24T02:44:45.436" v="295" actId="680"/>
        <pc:sldMkLst>
          <pc:docMk/>
          <pc:sldMk cId="3525356590" sldId="289"/>
        </pc:sldMkLst>
      </pc:sldChg>
      <pc:sldChg chg="modSp add mod ord">
        <pc:chgData name="Bùi Đức Việt" userId="c9bd2dcd3990363b" providerId="LiveId" clId="{B1C0FB11-D56D-4041-B29A-F59E13370A66}" dt="2022-07-24T02:46:59.829" v="345" actId="20577"/>
        <pc:sldMkLst>
          <pc:docMk/>
          <pc:sldMk cId="2023026443" sldId="290"/>
        </pc:sldMkLst>
        <pc:spChg chg="mod">
          <ac:chgData name="Bùi Đức Việt" userId="c9bd2dcd3990363b" providerId="LiveId" clId="{B1C0FB11-D56D-4041-B29A-F59E13370A66}" dt="2022-07-24T02:46:59.829" v="345" actId="20577"/>
          <ac:spMkLst>
            <pc:docMk/>
            <pc:sldMk cId="2023026443" sldId="290"/>
            <ac:spMk id="13" creationId="{7CD4AF50-50C0-F136-4621-8E100CEC268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090496BF-82C0-4F3E-BBCC-610010993E63}" type="datetimeFigureOut">
              <a:rPr lang="zh-CN" altLang="en-US" smtClean="0"/>
              <a:pPr/>
              <a:t>2022/7/24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62FC850D-79ED-424D-AD10-24B0EF067A0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3624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850D-79ED-424D-AD10-24B0EF067A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596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850D-79ED-424D-AD10-24B0EF067A0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300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850D-79ED-424D-AD10-24B0EF067A0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282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850D-79ED-424D-AD10-24B0EF067A0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453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850D-79ED-424D-AD10-24B0EF067A0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30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850D-79ED-424D-AD10-24B0EF067A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73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850D-79ED-424D-AD10-24B0EF067A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978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850D-79ED-424D-AD10-24B0EF067A0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270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850D-79ED-424D-AD10-24B0EF067A0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223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850D-79ED-424D-AD10-24B0EF067A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875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850D-79ED-424D-AD10-24B0EF067A0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175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850D-79ED-424D-AD10-24B0EF067A0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092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C850D-79ED-424D-AD10-24B0EF067A0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665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1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045A48C-8728-448B-8465-FD1D4C466A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" y="303924"/>
            <a:ext cx="4104784" cy="62572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A929867-76F7-4A7D-9FDE-3375C6478A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192000" y="340799"/>
            <a:ext cx="2786435" cy="647276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1A1103A-5DE7-48C0-BD03-2699D9BD683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5269">
            <a:off x="6847392" y="281075"/>
            <a:ext cx="1464336" cy="1355967"/>
          </a:xfrm>
          <a:prstGeom prst="rect">
            <a:avLst/>
          </a:prstGeom>
        </p:spPr>
      </p:pic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11502" y="-1509630"/>
            <a:ext cx="812800" cy="812800"/>
          </a:xfrm>
          <a:prstGeom prst="rect">
            <a:avLst/>
          </a:prstGeom>
        </p:spPr>
      </p:pic>
      <p:sp>
        <p:nvSpPr>
          <p:cNvPr id="17" name="文本框 13">
            <a:extLst>
              <a:ext uri="{FF2B5EF4-FFF2-40B4-BE49-F238E27FC236}">
                <a16:creationId xmlns:a16="http://schemas.microsoft.com/office/drawing/2014/main" id="{AA389278-67A8-6049-B34C-D00FE950AB09}"/>
              </a:ext>
            </a:extLst>
          </p:cNvPr>
          <p:cNvSpPr txBox="1"/>
          <p:nvPr/>
        </p:nvSpPr>
        <p:spPr>
          <a:xfrm>
            <a:off x="3207658" y="1811556"/>
            <a:ext cx="8984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TỰ HÀO TRUYỀN THỐNG QUÊ HƯƠNG</a:t>
            </a:r>
          </a:p>
        </p:txBody>
      </p:sp>
      <p:sp>
        <p:nvSpPr>
          <p:cNvPr id="18" name="文本框 13">
            <a:extLst>
              <a:ext uri="{FF2B5EF4-FFF2-40B4-BE49-F238E27FC236}">
                <a16:creationId xmlns:a16="http://schemas.microsoft.com/office/drawing/2014/main" id="{240478F9-E3CE-2DE4-A3CD-9B3C736C64B1}"/>
              </a:ext>
            </a:extLst>
          </p:cNvPr>
          <p:cNvSpPr txBox="1"/>
          <p:nvPr/>
        </p:nvSpPr>
        <p:spPr>
          <a:xfrm>
            <a:off x="6278150" y="2812530"/>
            <a:ext cx="2832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14 - Tiết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72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EDC8C744-E510-40D9-8297-470A6D11D5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66949"/>
            <a:ext cx="13161818" cy="462687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997272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5125195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59590"/>
            <a:ext cx="5275192" cy="23666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55531CC-C4C6-4B23-882B-D425BD4B8B1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71" y="2586894"/>
            <a:ext cx="2680926" cy="2680926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20A6D05-0596-2285-61D8-E697597850F1}"/>
              </a:ext>
            </a:extLst>
          </p:cNvPr>
          <p:cNvSpPr txBox="1"/>
          <p:nvPr/>
        </p:nvSpPr>
        <p:spPr>
          <a:xfrm rot="162963">
            <a:off x="2650301" y="717598"/>
            <a:ext cx="20470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ý:</a:t>
            </a:r>
            <a:endParaRPr lang="en-US" sz="3200" dirty="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94282E8-1571-85E8-5D60-2A754C58E6F1}"/>
              </a:ext>
            </a:extLst>
          </p:cNvPr>
          <p:cNvSpPr txBox="1"/>
          <p:nvPr/>
        </p:nvSpPr>
        <p:spPr>
          <a:xfrm rot="162963">
            <a:off x="2968361" y="1522254"/>
            <a:ext cx="844736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em tham gia trong chương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vi-VN" sz="3200" b="1" dirty="0" err="1">
                <a:latin typeface="Times New Roman" panose="02020603050405020304" pitchFamily="18" charset="0"/>
              </a:rPr>
              <a:t>Những</a:t>
            </a:r>
            <a:r>
              <a:rPr lang="vi-VN" sz="3200" b="1" dirty="0">
                <a:latin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</a:rPr>
              <a:t>dụng</a:t>
            </a:r>
            <a:r>
              <a:rPr lang="vi-VN" sz="3200" b="1" dirty="0">
                <a:latin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</a:rPr>
              <a:t>cụ</a:t>
            </a:r>
            <a:r>
              <a:rPr lang="vi-VN" sz="3200" b="1" dirty="0">
                <a:latin typeface="Times New Roman" panose="02020603050405020304" pitchFamily="18" charset="0"/>
              </a:rPr>
              <a:t>, công </a:t>
            </a:r>
            <a:r>
              <a:rPr lang="vi-VN" sz="3200" b="1" dirty="0" err="1">
                <a:latin typeface="Times New Roman" panose="02020603050405020304" pitchFamily="18" charset="0"/>
              </a:rPr>
              <a:t>việc</a:t>
            </a:r>
            <a:r>
              <a:rPr lang="vi-VN" sz="3200" b="1" dirty="0">
                <a:latin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</a:rPr>
              <a:t>cần</a:t>
            </a:r>
            <a:r>
              <a:rPr lang="vi-VN" sz="3200" b="1" dirty="0">
                <a:latin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</a:rPr>
              <a:t>chuẩn</a:t>
            </a:r>
            <a:r>
              <a:rPr lang="vi-VN" sz="3200" b="1" dirty="0">
                <a:latin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</a:rPr>
              <a:t>bị</a:t>
            </a:r>
            <a:r>
              <a:rPr lang="vi-VN" sz="3200" b="1" dirty="0">
                <a:latin typeface="Times New Roman" panose="02020603050405020304" pitchFamily="18" charset="0"/>
              </a:rPr>
              <a:t>, </a:t>
            </a:r>
            <a:r>
              <a:rPr lang="vi-VN" sz="3200" b="1" dirty="0" err="1">
                <a:latin typeface="Times New Roman" panose="02020603050405020304" pitchFamily="18" charset="0"/>
              </a:rPr>
              <a:t>luyện</a:t>
            </a:r>
            <a:r>
              <a:rPr lang="vi-VN" sz="3200" b="1" dirty="0">
                <a:latin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</a:rPr>
              <a:t>tập</a:t>
            </a:r>
            <a:r>
              <a:rPr lang="vi-VN" sz="3200" b="1" dirty="0"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vi-VN" sz="3200" b="1" dirty="0" err="1">
                <a:latin typeface="Times New Roman" panose="02020603050405020304" pitchFamily="18" charset="0"/>
              </a:rPr>
              <a:t>Thời</a:t>
            </a:r>
            <a:r>
              <a:rPr lang="vi-VN" sz="3200" b="1" dirty="0">
                <a:latin typeface="Times New Roman" panose="02020603050405020304" pitchFamily="18" charset="0"/>
              </a:rPr>
              <a:t> gian em </a:t>
            </a:r>
            <a:r>
              <a:rPr lang="vi-VN" sz="3200" b="1" dirty="0" err="1">
                <a:latin typeface="Times New Roman" panose="02020603050405020304" pitchFamily="18" charset="0"/>
              </a:rPr>
              <a:t>thực</a:t>
            </a:r>
            <a:r>
              <a:rPr lang="vi-VN" sz="3200" b="1" dirty="0">
                <a:latin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</a:rPr>
              <a:t>hiện</a:t>
            </a:r>
            <a:r>
              <a:rPr lang="vi-VN" sz="3200" b="1" dirty="0">
                <a:latin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</a:rPr>
              <a:t>những</a:t>
            </a:r>
            <a:r>
              <a:rPr lang="vi-VN" sz="3200" b="1" dirty="0">
                <a:latin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</a:rPr>
              <a:t>việc</a:t>
            </a:r>
            <a:r>
              <a:rPr lang="vi-VN" sz="3200" b="1" dirty="0">
                <a:latin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</a:rPr>
              <a:t>đó</a:t>
            </a:r>
            <a:r>
              <a:rPr lang="vi-VN" sz="3200" b="1" dirty="0"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vi-VN" sz="3200" b="1" dirty="0" err="1">
                <a:latin typeface="Times New Roman" panose="02020603050405020304" pitchFamily="18" charset="0"/>
              </a:rPr>
              <a:t>Những</a:t>
            </a:r>
            <a:r>
              <a:rPr lang="vi-VN" sz="3200" b="1" dirty="0">
                <a:latin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</a:rPr>
              <a:t>điều</a:t>
            </a:r>
            <a:r>
              <a:rPr lang="vi-VN" sz="3200" b="1" dirty="0">
                <a:latin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</a:rPr>
              <a:t>cần</a:t>
            </a:r>
            <a:r>
              <a:rPr lang="vi-VN" sz="3200" b="1" dirty="0">
                <a:latin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</a:rPr>
              <a:t>chú</a:t>
            </a:r>
            <a:r>
              <a:rPr lang="vi-VN" sz="3200" b="1" dirty="0">
                <a:latin typeface="Times New Roman" panose="02020603050405020304" pitchFamily="18" charset="0"/>
              </a:rPr>
              <a:t> ý </a:t>
            </a:r>
            <a:r>
              <a:rPr lang="vi-VN" sz="3200" b="1" dirty="0" err="1">
                <a:latin typeface="Times New Roman" panose="02020603050405020304" pitchFamily="18" charset="0"/>
              </a:rPr>
              <a:t>để</a:t>
            </a:r>
            <a:r>
              <a:rPr lang="vi-VN" sz="3200" b="1" dirty="0">
                <a:latin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</a:rPr>
              <a:t>đảm</a:t>
            </a:r>
            <a:r>
              <a:rPr lang="vi-VN" sz="3200" b="1" dirty="0">
                <a:latin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</a:rPr>
              <a:t>bảo</a:t>
            </a:r>
            <a:r>
              <a:rPr lang="vi-VN" sz="3200" b="1" dirty="0">
                <a:latin typeface="Times New Roman" panose="02020603050405020304" pitchFamily="18" charset="0"/>
              </a:rPr>
              <a:t> an </a:t>
            </a:r>
            <a:r>
              <a:rPr lang="vi-VN" sz="3200" b="1" dirty="0" err="1">
                <a:latin typeface="Times New Roman" panose="02020603050405020304" pitchFamily="18" charset="0"/>
              </a:rPr>
              <a:t>toàn</a:t>
            </a:r>
            <a:r>
              <a:rPr lang="vi-VN" sz="3200" b="1" dirty="0">
                <a:latin typeface="Times New Roman" panose="02020603050405020304" pitchFamily="18" charset="0"/>
              </a:rPr>
              <a:t> khi tham gia.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859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comb/>
      </p:transition>
    </mc:Choice>
    <mc:Fallback xmlns="">
      <p:transition spd="slow" advClick="0" advTm="5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C5DEEBC8-B0CA-90EB-930A-23E1A7F31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620547"/>
              </p:ext>
            </p:extLst>
          </p:nvPr>
        </p:nvGraphicFramePr>
        <p:xfrm>
          <a:off x="184228" y="302449"/>
          <a:ext cx="9592933" cy="5641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92933">
                  <a:extLst>
                    <a:ext uri="{9D8B030D-6E8A-4147-A177-3AD203B41FA5}">
                      <a16:colId xmlns:a16="http://schemas.microsoft.com/office/drawing/2014/main" val="1805476302"/>
                    </a:ext>
                  </a:extLst>
                </a:gridCol>
              </a:tblGrid>
              <a:tr h="56411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3A1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Giặt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sạch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khuy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sứt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đứt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khuy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khâu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giặt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bột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giặt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bọt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bắn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cay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bột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giặt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sàn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trơn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Khi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phơi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trèo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ghế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phơi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821715"/>
                  </a:ext>
                </a:extLst>
              </a:tr>
            </a:tbl>
          </a:graphicData>
        </a:graphic>
      </p:graphicFrame>
      <p:pic>
        <p:nvPicPr>
          <p:cNvPr id="8" name="图片 2">
            <a:extLst>
              <a:ext uri="{FF2B5EF4-FFF2-40B4-BE49-F238E27FC236}">
                <a16:creationId xmlns:a16="http://schemas.microsoft.com/office/drawing/2014/main" id="{3B23FD41-E470-107E-3956-64AD0E056F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0805" y="4551218"/>
            <a:ext cx="3732867" cy="2306782"/>
          </a:xfrm>
          <a:prstGeom prst="rect">
            <a:avLst/>
          </a:prstGeom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id="{95ACDF2D-122A-C828-4EDB-5B0860652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77161" y="385233"/>
            <a:ext cx="2786435" cy="647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30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22">
            <a:extLst>
              <a:ext uri="{FF2B5EF4-FFF2-40B4-BE49-F238E27FC236}">
                <a16:creationId xmlns:a16="http://schemas.microsoft.com/office/drawing/2014/main" id="{10301539-F48B-A442-1475-24E07DCA57E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778" y="2805770"/>
            <a:ext cx="3578860" cy="394144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Bong bóng Ý nghĩ: Hình đám mây 16">
            <a:extLst>
              <a:ext uri="{FF2B5EF4-FFF2-40B4-BE49-F238E27FC236}">
                <a16:creationId xmlns:a16="http://schemas.microsoft.com/office/drawing/2014/main" id="{44A51701-4298-363A-97CA-9ADCF7189148}"/>
              </a:ext>
            </a:extLst>
          </p:cNvPr>
          <p:cNvSpPr/>
          <p:nvPr/>
        </p:nvSpPr>
        <p:spPr>
          <a:xfrm>
            <a:off x="637309" y="110785"/>
            <a:ext cx="9407236" cy="5209360"/>
          </a:xfrm>
          <a:prstGeom prst="cloudCallout">
            <a:avLst>
              <a:gd name="adj1" fmla="val 41799"/>
              <a:gd name="adj2" fmla="val 5447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BE1AF60-4941-B96C-D2DF-E6C571E39893}"/>
              </a:ext>
            </a:extLst>
          </p:cNvPr>
          <p:cNvSpPr txBox="1"/>
          <p:nvPr/>
        </p:nvSpPr>
        <p:spPr>
          <a:xfrm>
            <a:off x="1641764" y="1361752"/>
            <a:ext cx="7398326" cy="2878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trong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图片 4">
            <a:extLst>
              <a:ext uri="{FF2B5EF4-FFF2-40B4-BE49-F238E27FC236}">
                <a16:creationId xmlns:a16="http://schemas.microsoft.com/office/drawing/2014/main" id="{090C7037-A1E4-EB5F-447F-EFAF04F710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53155"/>
            <a:ext cx="5275192" cy="153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69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045A48C-8728-448B-8465-FD1D4C466A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10" y="340799"/>
            <a:ext cx="4104784" cy="62572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A929867-76F7-4A7D-9FDE-3375C6478A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192000" y="340799"/>
            <a:ext cx="2786435" cy="6472767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1287FC0A-4183-4E6C-9F75-D73D0140DF6F}"/>
              </a:ext>
            </a:extLst>
          </p:cNvPr>
          <p:cNvSpPr txBox="1"/>
          <p:nvPr/>
        </p:nvSpPr>
        <p:spPr>
          <a:xfrm>
            <a:off x="5548857" y="4025380"/>
            <a:ext cx="2331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inpin heiti" charset="-122"/>
                <a:ea typeface="inpin heiti" charset="-122"/>
              </a:rPr>
              <a:t>汇报人：小图图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1A0FC3FE-71D1-4773-DCF8-A7B77A51BFF4}"/>
              </a:ext>
            </a:extLst>
          </p:cNvPr>
          <p:cNvSpPr txBox="1"/>
          <p:nvPr/>
        </p:nvSpPr>
        <p:spPr>
          <a:xfrm>
            <a:off x="6430841" y="2647954"/>
            <a:ext cx="28984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dirty="0">
                <a:latin typeface="+mj-lt"/>
              </a:rPr>
              <a:t>THANKS</a:t>
            </a:r>
            <a:endParaRPr lang="en-US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6203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91149DD-526B-4A33-996E-B35BC4F8378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64" y="-469027"/>
            <a:ext cx="7044602" cy="7044602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4C812FA8-EC05-466E-8D1F-F6CF0414FBFB}"/>
              </a:ext>
            </a:extLst>
          </p:cNvPr>
          <p:cNvSpPr txBox="1"/>
          <p:nvPr/>
        </p:nvSpPr>
        <p:spPr>
          <a:xfrm>
            <a:off x="1664828" y="2667768"/>
            <a:ext cx="43347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nhân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phương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9D2A64D-A67B-46F1-A7B6-4977093C0AA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8663" y="3540263"/>
            <a:ext cx="1987296" cy="27432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328D4A1-5C40-40AE-B9A9-E84AC9E9EE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628" y="618749"/>
            <a:ext cx="802005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18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64EEEB-1014-4599-B19A-7EE68E9D25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5103"/>
            <a:ext cx="11292114" cy="514310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4440A4D-56A9-418F-A8F5-6B2094529D2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097" y="1621616"/>
            <a:ext cx="4370294" cy="4370294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7CD4AF50-50C0-F136-4621-8E100CEC2684}"/>
              </a:ext>
            </a:extLst>
          </p:cNvPr>
          <p:cNvSpPr txBox="1"/>
          <p:nvPr/>
        </p:nvSpPr>
        <p:spPr>
          <a:xfrm rot="21279820">
            <a:off x="1889152" y="1898961"/>
            <a:ext cx="73448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072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49032339-B2E2-34BD-3A0F-BB7CADC679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" y="368279"/>
            <a:ext cx="3920836" cy="328932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BD40598-0CA8-78F9-06E7-8101232B52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69" y="1749253"/>
            <a:ext cx="3907046" cy="2742065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FBF2A4D3-6E4B-3572-39E7-B2BEEC0D14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91" y="357656"/>
            <a:ext cx="4064595" cy="3716803"/>
          </a:xfrm>
          <a:prstGeom prst="rect">
            <a:avLst/>
          </a:prstGeom>
        </p:spPr>
      </p:pic>
      <p:pic>
        <p:nvPicPr>
          <p:cNvPr id="14" name="图片 2">
            <a:extLst>
              <a:ext uri="{FF2B5EF4-FFF2-40B4-BE49-F238E27FC236}">
                <a16:creationId xmlns:a16="http://schemas.microsoft.com/office/drawing/2014/main" id="{A766692A-B141-5086-FF54-7C99535C22E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56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4107873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5170191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70191"/>
            <a:ext cx="5275192" cy="23666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9753F79-1CAC-4026-8769-41D6F5969F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163" y="912918"/>
            <a:ext cx="2762303" cy="2762303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69FEFCD-5DC7-3908-0F54-A5B2FAE0A0B1}"/>
              </a:ext>
            </a:extLst>
          </p:cNvPr>
          <p:cNvSpPr txBox="1"/>
          <p:nvPr/>
        </p:nvSpPr>
        <p:spPr>
          <a:xfrm>
            <a:off x="151649" y="1103363"/>
            <a:ext cx="10247086" cy="5143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-100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ngõ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neo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9AC4808-0000-AC51-0A88-7BCA79F04C6C}"/>
              </a:ext>
            </a:extLst>
          </p:cNvPr>
          <p:cNvSpPr txBox="1"/>
          <p:nvPr/>
        </p:nvSpPr>
        <p:spPr>
          <a:xfrm>
            <a:off x="151649" y="423365"/>
            <a:ext cx="436832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vi-VN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3496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22">
            <a:extLst>
              <a:ext uri="{FF2B5EF4-FFF2-40B4-BE49-F238E27FC236}">
                <a16:creationId xmlns:a16="http://schemas.microsoft.com/office/drawing/2014/main" id="{10301539-F48B-A442-1475-24E07DCA57E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778" y="2805770"/>
            <a:ext cx="3578860" cy="394144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Bong bóng Ý nghĩ: Hình đám mây 16">
            <a:extLst>
              <a:ext uri="{FF2B5EF4-FFF2-40B4-BE49-F238E27FC236}">
                <a16:creationId xmlns:a16="http://schemas.microsoft.com/office/drawing/2014/main" id="{44A51701-4298-363A-97CA-9ADCF7189148}"/>
              </a:ext>
            </a:extLst>
          </p:cNvPr>
          <p:cNvSpPr/>
          <p:nvPr/>
        </p:nvSpPr>
        <p:spPr>
          <a:xfrm>
            <a:off x="637309" y="110785"/>
            <a:ext cx="9407236" cy="5209360"/>
          </a:xfrm>
          <a:prstGeom prst="cloudCallout">
            <a:avLst>
              <a:gd name="adj1" fmla="val 41799"/>
              <a:gd name="adj2" fmla="val 5447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BE1AF60-4941-B96C-D2DF-E6C571E39893}"/>
              </a:ext>
            </a:extLst>
          </p:cNvPr>
          <p:cNvSpPr txBox="1"/>
          <p:nvPr/>
        </p:nvSpPr>
        <p:spPr>
          <a:xfrm>
            <a:off x="1797816" y="1979144"/>
            <a:ext cx="7398326" cy="1189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chương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trên.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图片 4">
            <a:extLst>
              <a:ext uri="{FF2B5EF4-FFF2-40B4-BE49-F238E27FC236}">
                <a16:creationId xmlns:a16="http://schemas.microsoft.com/office/drawing/2014/main" id="{090C7037-A1E4-EB5F-447F-EFAF04F710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53155"/>
            <a:ext cx="5275192" cy="153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35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22">
            <a:extLst>
              <a:ext uri="{FF2B5EF4-FFF2-40B4-BE49-F238E27FC236}">
                <a16:creationId xmlns:a16="http://schemas.microsoft.com/office/drawing/2014/main" id="{10301539-F48B-A442-1475-24E07DCA57E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778" y="2805770"/>
            <a:ext cx="3578860" cy="394144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Bong bóng Ý nghĩ: Hình đám mây 16">
            <a:extLst>
              <a:ext uri="{FF2B5EF4-FFF2-40B4-BE49-F238E27FC236}">
                <a16:creationId xmlns:a16="http://schemas.microsoft.com/office/drawing/2014/main" id="{44A51701-4298-363A-97CA-9ADCF7189148}"/>
              </a:ext>
            </a:extLst>
          </p:cNvPr>
          <p:cNvSpPr/>
          <p:nvPr/>
        </p:nvSpPr>
        <p:spPr>
          <a:xfrm>
            <a:off x="637309" y="110785"/>
            <a:ext cx="9407236" cy="5209360"/>
          </a:xfrm>
          <a:prstGeom prst="cloudCallout">
            <a:avLst>
              <a:gd name="adj1" fmla="val 41799"/>
              <a:gd name="adj2" fmla="val 5447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BE1AF60-4941-B96C-D2DF-E6C571E39893}"/>
              </a:ext>
            </a:extLst>
          </p:cNvPr>
          <p:cNvSpPr txBox="1"/>
          <p:nvPr/>
        </p:nvSpPr>
        <p:spPr>
          <a:xfrm>
            <a:off x="1797816" y="1979144"/>
            <a:ext cx="7398326" cy="1755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chương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nguyện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ta?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图片 4">
            <a:extLst>
              <a:ext uri="{FF2B5EF4-FFF2-40B4-BE49-F238E27FC236}">
                <a16:creationId xmlns:a16="http://schemas.microsoft.com/office/drawing/2014/main" id="{090C7037-A1E4-EB5F-447F-EFAF04F710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53155"/>
            <a:ext cx="5275192" cy="153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19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22">
            <a:extLst>
              <a:ext uri="{FF2B5EF4-FFF2-40B4-BE49-F238E27FC236}">
                <a16:creationId xmlns:a16="http://schemas.microsoft.com/office/drawing/2014/main" id="{10301539-F48B-A442-1475-24E07DCA57E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778" y="2805770"/>
            <a:ext cx="3578860" cy="394144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Bong bóng Ý nghĩ: Hình đám mây 16">
            <a:extLst>
              <a:ext uri="{FF2B5EF4-FFF2-40B4-BE49-F238E27FC236}">
                <a16:creationId xmlns:a16="http://schemas.microsoft.com/office/drawing/2014/main" id="{44A51701-4298-363A-97CA-9ADCF7189148}"/>
              </a:ext>
            </a:extLst>
          </p:cNvPr>
          <p:cNvSpPr/>
          <p:nvPr/>
        </p:nvSpPr>
        <p:spPr>
          <a:xfrm>
            <a:off x="637309" y="110785"/>
            <a:ext cx="9407236" cy="5209360"/>
          </a:xfrm>
          <a:prstGeom prst="cloudCallout">
            <a:avLst>
              <a:gd name="adj1" fmla="val 41799"/>
              <a:gd name="adj2" fmla="val 5447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BE1AF60-4941-B96C-D2DF-E6C571E39893}"/>
              </a:ext>
            </a:extLst>
          </p:cNvPr>
          <p:cNvSpPr txBox="1"/>
          <p:nvPr/>
        </p:nvSpPr>
        <p:spPr>
          <a:xfrm>
            <a:off x="1797816" y="1979144"/>
            <a:ext cx="7398326" cy="1755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chương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图片 4">
            <a:extLst>
              <a:ext uri="{FF2B5EF4-FFF2-40B4-BE49-F238E27FC236}">
                <a16:creationId xmlns:a16="http://schemas.microsoft.com/office/drawing/2014/main" id="{090C7037-A1E4-EB5F-447F-EFAF04F710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53155"/>
            <a:ext cx="5275192" cy="153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31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64EEEB-1014-4599-B19A-7EE68E9D25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5103"/>
            <a:ext cx="11292114" cy="514310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4440A4D-56A9-418F-A8F5-6B2094529D2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097" y="1621616"/>
            <a:ext cx="4370294" cy="4370294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7CD4AF50-50C0-F136-4621-8E100CEC2684}"/>
              </a:ext>
            </a:extLst>
          </p:cNvPr>
          <p:cNvSpPr txBox="1"/>
          <p:nvPr/>
        </p:nvSpPr>
        <p:spPr>
          <a:xfrm rot="21279820">
            <a:off x="1889152" y="2145182"/>
            <a:ext cx="73448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Chia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chương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26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58B88AE-B776-4272-A439-69343A3BCFD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11.02"/>
</p:tagLst>
</file>

<file path=ppt/theme/theme1.xml><?xml version="1.0" encoding="utf-8"?>
<a:theme xmlns:a="http://schemas.openxmlformats.org/drawingml/2006/main" name="Office Theme">
  <a:themeElements>
    <a:clrScheme name="自定义 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</TotalTime>
  <Words>488</Words>
  <Application>Microsoft Office PowerPoint</Application>
  <PresentationFormat>Màn hình rộng</PresentationFormat>
  <Paragraphs>44</Paragraphs>
  <Slides>13</Slides>
  <Notes>13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inpin heiti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01.11.02</dc:title>
  <dc:creator>WIN7</dc:creator>
  <cp:lastModifiedBy>Bùi Đức Việt</cp:lastModifiedBy>
  <cp:revision>167</cp:revision>
  <dcterms:created xsi:type="dcterms:W3CDTF">2017-08-18T03:02:00Z</dcterms:created>
  <dcterms:modified xsi:type="dcterms:W3CDTF">2022-07-24T02:58:43Z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