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9"/>
  </p:notesMasterIdLst>
  <p:sldIdLst>
    <p:sldId id="292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2BC4"/>
    <a:srgbClr val="D5E286"/>
    <a:srgbClr val="49A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09" autoAdjust="0"/>
  </p:normalViewPr>
  <p:slideViewPr>
    <p:cSldViewPr snapToGrid="0" showGuides="1">
      <p:cViewPr varScale="1">
        <p:scale>
          <a:sx n="81" d="100"/>
          <a:sy n="81" d="100"/>
        </p:scale>
        <p:origin x="90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05C6B-0EC8-48A7-AF5D-06B450051B0C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36BD5-D0CA-498C-B4DA-87FD02C17A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796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6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498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00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03" algn="l" defTabSz="9138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5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8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4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347" indent="0">
              <a:buNone/>
              <a:defRPr sz="3900"/>
            </a:lvl2pPr>
            <a:lvl3pPr marL="1218720" indent="0">
              <a:buNone/>
              <a:defRPr sz="3200"/>
            </a:lvl3pPr>
            <a:lvl4pPr marL="1828074" indent="0">
              <a:buNone/>
              <a:defRPr sz="2700"/>
            </a:lvl4pPr>
            <a:lvl5pPr marL="2437438" indent="0">
              <a:buNone/>
              <a:defRPr sz="2700"/>
            </a:lvl5pPr>
            <a:lvl6pPr marL="3046784" indent="0">
              <a:buNone/>
              <a:defRPr sz="2700"/>
            </a:lvl6pPr>
            <a:lvl7pPr marL="3656131" indent="0">
              <a:buNone/>
              <a:defRPr sz="2700"/>
            </a:lvl7pPr>
            <a:lvl8pPr marL="4265493" indent="0">
              <a:buNone/>
              <a:defRPr sz="2700"/>
            </a:lvl8pPr>
            <a:lvl9pPr marL="4874849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95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77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8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7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3" y="27467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3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7" y="4406941"/>
            <a:ext cx="10363200" cy="1362075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2906722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3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280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1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4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8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6"/>
            <a:ext cx="5384800" cy="4525963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47" indent="0">
              <a:buNone/>
              <a:defRPr sz="2700" b="1"/>
            </a:lvl2pPr>
            <a:lvl3pPr marL="1218720" indent="0">
              <a:buNone/>
              <a:defRPr sz="2400" b="1"/>
            </a:lvl3pPr>
            <a:lvl4pPr marL="1828074" indent="0">
              <a:buNone/>
              <a:defRPr sz="2300" b="1"/>
            </a:lvl4pPr>
            <a:lvl5pPr marL="2437438" indent="0">
              <a:buNone/>
              <a:defRPr sz="2300" b="1"/>
            </a:lvl5pPr>
            <a:lvl6pPr marL="3046784" indent="0">
              <a:buNone/>
              <a:defRPr sz="2300" b="1"/>
            </a:lvl6pPr>
            <a:lvl7pPr marL="3656131" indent="0">
              <a:buNone/>
              <a:defRPr sz="2300" b="1"/>
            </a:lvl7pPr>
            <a:lvl8pPr marL="4265493" indent="0">
              <a:buNone/>
              <a:defRPr sz="2300" b="1"/>
            </a:lvl8pPr>
            <a:lvl9pPr marL="4874849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6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5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75" y="1031293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100" y="6451937"/>
            <a:ext cx="391889" cy="2201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060">
              <a:defRPr/>
            </a:pPr>
            <a:endParaRPr lang="zh-CN" altLang="en-US" sz="1900">
              <a:solidFill>
                <a:srgbClr val="FFFFFF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64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9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75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8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7" y="273109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9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2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347" indent="0">
              <a:buNone/>
              <a:defRPr sz="1600"/>
            </a:lvl2pPr>
            <a:lvl3pPr marL="1218720" indent="0">
              <a:buNone/>
              <a:defRPr sz="1500"/>
            </a:lvl3pPr>
            <a:lvl4pPr marL="1828074" indent="0">
              <a:buNone/>
              <a:defRPr sz="1200"/>
            </a:lvl4pPr>
            <a:lvl5pPr marL="2437438" indent="0">
              <a:buNone/>
              <a:defRPr sz="1200"/>
            </a:lvl5pPr>
            <a:lvl6pPr marL="3046784" indent="0">
              <a:buNone/>
              <a:defRPr sz="1200"/>
            </a:lvl6pPr>
            <a:lvl7pPr marL="3656131" indent="0">
              <a:buNone/>
              <a:defRPr sz="1200"/>
            </a:lvl7pPr>
            <a:lvl8pPr marL="4265493" indent="0">
              <a:buNone/>
              <a:defRPr sz="1200"/>
            </a:lvl8pPr>
            <a:lvl9pPr marL="487484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9Slide.vn - 2019">
            <a:extLst>
              <a:ext uri="{FF2B5EF4-FFF2-40B4-BE49-F238E27FC236}">
                <a16:creationId xmlns:a16="http://schemas.microsoft.com/office/drawing/2014/main" id="{B4C78044-667C-F0CB-37FD-1867C58A10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11/11/2022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92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92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60"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06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 dt="0"/>
  <p:txStyles>
    <p:titleStyle>
      <a:lvl1pPr algn="ctr" defTabSz="121872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11" indent="-457011" algn="l" defTabSz="12187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214" indent="-380850" algn="l" defTabSz="121872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93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47" indent="-304672" algn="l" defTabSz="121872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110" indent="-304672" algn="l" defTabSz="121872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145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82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176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531" indent="-304672" algn="l" defTabSz="121872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47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20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7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38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784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131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493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849" algn="l" defTabSz="121872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1240"/>
            <a:ext cx="12192000" cy="68555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23C76AE-8A02-4E84-88C2-9DBD5F07F02B}"/>
              </a:ext>
            </a:extLst>
          </p:cNvPr>
          <p:cNvSpPr/>
          <p:nvPr/>
        </p:nvSpPr>
        <p:spPr>
          <a:xfrm>
            <a:off x="2379310" y="2134389"/>
            <a:ext cx="7903275" cy="12191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06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VBT </a:t>
            </a: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TUẦN 14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05" y="4216178"/>
            <a:ext cx="3189872" cy="26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366" y="-347328"/>
            <a:ext cx="3174265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781" y="4160406"/>
            <a:ext cx="3599219" cy="27999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588" y="917751"/>
            <a:ext cx="1695309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" decel="50000">
                                          <p:stCondLst>
                                            <p:cond delay="1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B403C-077B-07B6-674F-14F22ABB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55071" r="5134" b="17580"/>
          <a:stretch/>
        </p:blipFill>
        <p:spPr>
          <a:xfrm>
            <a:off x="1" y="781112"/>
            <a:ext cx="11865218" cy="5282682"/>
          </a:xfrm>
          <a:prstGeom prst="rect">
            <a:avLst/>
          </a:prstGeom>
        </p:spPr>
      </p:pic>
      <p:pic>
        <p:nvPicPr>
          <p:cNvPr id="1026" name="Picture 2" descr="Vở bài tập Toán lớp 3 Tập 1 trang 75, 76, 77 Chia số có ba chữ số cho số có một chữ số - Chân trời sáng tạo (ảnh 1)">
            <a:extLst>
              <a:ext uri="{FF2B5EF4-FFF2-40B4-BE49-F238E27FC236}">
                <a16:creationId xmlns:a16="http://schemas.microsoft.com/office/drawing/2014/main" id="{9C8DB423-13B0-1988-746F-84A057E7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3" y="881495"/>
            <a:ext cx="11865217" cy="486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00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B403C-077B-07B6-674F-14F22ABB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82921" r="10045" b="4646"/>
          <a:stretch/>
        </p:blipFill>
        <p:spPr>
          <a:xfrm>
            <a:off x="1" y="781112"/>
            <a:ext cx="11079677" cy="2401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6184076" y="1493936"/>
            <a:ext cx="117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180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E1324-1681-24BC-E7BE-874018211876}"/>
              </a:ext>
            </a:extLst>
          </p:cNvPr>
          <p:cNvSpPr txBox="1"/>
          <p:nvPr/>
        </p:nvSpPr>
        <p:spPr>
          <a:xfrm>
            <a:off x="7453251" y="2078711"/>
            <a:ext cx="117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400</a:t>
            </a:r>
            <a:endParaRPr 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536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F50971-892A-07A1-6AF9-696B44B9D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5541" r="4513" b="57230"/>
          <a:stretch/>
        </p:blipFill>
        <p:spPr>
          <a:xfrm>
            <a:off x="639040" y="205463"/>
            <a:ext cx="10607130" cy="62309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5942605" y="4201510"/>
            <a:ext cx="117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E1324-1681-24BC-E7BE-874018211876}"/>
              </a:ext>
            </a:extLst>
          </p:cNvPr>
          <p:cNvSpPr txBox="1"/>
          <p:nvPr/>
        </p:nvSpPr>
        <p:spPr>
          <a:xfrm>
            <a:off x="4486392" y="5518574"/>
            <a:ext cx="5595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lớn chia cho số bé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114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F50971-892A-07A1-6AF9-696B44B9D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t="41230" r="5328" b="24734"/>
          <a:stretch/>
        </p:blipFill>
        <p:spPr>
          <a:xfrm>
            <a:off x="544038" y="217339"/>
            <a:ext cx="11288012" cy="61240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5705099" y="1624565"/>
            <a:ext cx="1178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6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E1324-1681-24BC-E7BE-874018211876}"/>
              </a:ext>
            </a:extLst>
          </p:cNvPr>
          <p:cNvSpPr txBox="1"/>
          <p:nvPr/>
        </p:nvSpPr>
        <p:spPr>
          <a:xfrm>
            <a:off x="7668979" y="1624564"/>
            <a:ext cx="5595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0193FB-058A-1369-95E6-DCE84FF5A434}"/>
              </a:ext>
            </a:extLst>
          </p:cNvPr>
          <p:cNvSpPr txBox="1"/>
          <p:nvPr/>
        </p:nvSpPr>
        <p:spPr>
          <a:xfrm>
            <a:off x="9569030" y="1624562"/>
            <a:ext cx="5595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2E8E1D-D634-D86F-0D9C-AB549B1C9C4A}"/>
              </a:ext>
            </a:extLst>
          </p:cNvPr>
          <p:cNvSpPr txBox="1"/>
          <p:nvPr/>
        </p:nvSpPr>
        <p:spPr>
          <a:xfrm>
            <a:off x="3073228" y="4545891"/>
            <a:ext cx="8456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EC56E-AEBF-46B7-EA18-8C2384FC8DB5}"/>
              </a:ext>
            </a:extLst>
          </p:cNvPr>
          <p:cNvSpPr txBox="1"/>
          <p:nvPr/>
        </p:nvSpPr>
        <p:spPr>
          <a:xfrm>
            <a:off x="3156356" y="5104556"/>
            <a:ext cx="762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E3DB3-7376-9AF4-E7DE-64A45923B3BA}"/>
              </a:ext>
            </a:extLst>
          </p:cNvPr>
          <p:cNvSpPr txBox="1"/>
          <p:nvPr/>
        </p:nvSpPr>
        <p:spPr>
          <a:xfrm>
            <a:off x="5673185" y="4545891"/>
            <a:ext cx="2152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40:8=5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8F84D1-6936-D949-0FEE-4DD6C36F3DAD}"/>
              </a:ext>
            </a:extLst>
          </p:cNvPr>
          <p:cNvSpPr txBox="1"/>
          <p:nvPr/>
        </p:nvSpPr>
        <p:spPr>
          <a:xfrm>
            <a:off x="5985669" y="5130666"/>
            <a:ext cx="1889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5 lần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số bé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51441-64DF-B4C1-CFEC-CB34DDF84EC9}"/>
              </a:ext>
            </a:extLst>
          </p:cNvPr>
          <p:cNvSpPr txBox="1"/>
          <p:nvPr/>
        </p:nvSpPr>
        <p:spPr>
          <a:xfrm>
            <a:off x="8768451" y="4648662"/>
            <a:ext cx="21526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72:9=8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1E10CF-2D46-6FC3-A29E-F2D17AFB23F7}"/>
              </a:ext>
            </a:extLst>
          </p:cNvPr>
          <p:cNvSpPr txBox="1"/>
          <p:nvPr/>
        </p:nvSpPr>
        <p:spPr>
          <a:xfrm>
            <a:off x="9235315" y="5212277"/>
            <a:ext cx="1889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gấp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8 lần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số bé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460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F50971-892A-07A1-6AF9-696B44B9D7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1" t="74489" r="6703" b="6589"/>
          <a:stretch/>
        </p:blipFill>
        <p:spPr>
          <a:xfrm>
            <a:off x="498155" y="964694"/>
            <a:ext cx="10975027" cy="3404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5985668" y="2360835"/>
            <a:ext cx="5310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400">
                <a:solidFill>
                  <a:srgbClr val="FF0000"/>
                </a:solidFill>
                <a:latin typeface="Open Sans" panose="020B0606030504020204" pitchFamily="34" charset="0"/>
              </a:rPr>
              <a:t>Tuổi mẹ gấp tuổi con số lần là:</a:t>
            </a:r>
          </a:p>
          <a:p>
            <a:pPr lvl="0" algn="ctr"/>
            <a:r>
              <a:rPr lang="en-US" sz="2400">
                <a:solidFill>
                  <a:srgbClr val="FF0000"/>
                </a:solidFill>
                <a:latin typeface="Open Sans" panose="020B0606030504020204" pitchFamily="34" charset="0"/>
              </a:rPr>
              <a:t>36 : 9 = 4 (lần)</a:t>
            </a:r>
          </a:p>
          <a:p>
            <a:pPr lvl="0" algn="ctr"/>
            <a:r>
              <a:rPr lang="en-US" sz="2400">
                <a:solidFill>
                  <a:srgbClr val="FF0000"/>
                </a:solidFill>
                <a:latin typeface="Open Sans" panose="020B0606030504020204" pitchFamily="34" charset="0"/>
              </a:rPr>
              <a:t>Đáp số: 4 lần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422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A803B-DA59-822F-301C-CA10EAF0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" t="2079" r="3774" b="59654"/>
          <a:stretch/>
        </p:blipFill>
        <p:spPr>
          <a:xfrm>
            <a:off x="697563" y="133598"/>
            <a:ext cx="11034379" cy="6590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8372609" y="3198167"/>
            <a:ext cx="203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hàng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BF2FA-D748-E202-BA0C-7B70E429DE41}"/>
              </a:ext>
            </a:extLst>
          </p:cNvPr>
          <p:cNvSpPr txBox="1"/>
          <p:nvPr/>
        </p:nvSpPr>
        <p:spPr>
          <a:xfrm>
            <a:off x="6704378" y="3659832"/>
            <a:ext cx="203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FF0000"/>
                </a:solidFill>
                <a:latin typeface="Open Sans" panose="020B0606030504020204" pitchFamily="34" charset="0"/>
              </a:rPr>
              <a:t>ở giữa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ED88C-B1BB-79B5-F32A-3944C8596ED2}"/>
              </a:ext>
            </a:extLst>
          </p:cNvPr>
          <p:cNvSpPr txBox="1"/>
          <p:nvPr/>
        </p:nvSpPr>
        <p:spPr>
          <a:xfrm>
            <a:off x="6214752" y="4878156"/>
            <a:ext cx="203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FF0000"/>
                </a:solidFill>
                <a:latin typeface="Open Sans" panose="020B0606030504020204" pitchFamily="34" charset="0"/>
              </a:rPr>
              <a:t>ở giữa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1166D-9120-6022-8282-CD46DF8DA11E}"/>
              </a:ext>
            </a:extLst>
          </p:cNvPr>
          <p:cNvSpPr txBox="1"/>
          <p:nvPr/>
        </p:nvSpPr>
        <p:spPr>
          <a:xfrm>
            <a:off x="5799116" y="5801279"/>
            <a:ext cx="2030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>
                <a:solidFill>
                  <a:srgbClr val="FF0000"/>
                </a:solidFill>
                <a:latin typeface="Open Sans" panose="020B0606030504020204" pitchFamily="34" charset="0"/>
              </a:rPr>
              <a:t>trung điểm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363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A803B-DA59-822F-301C-CA10EAF0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t="39354" r="3009" b="23431"/>
          <a:stretch/>
        </p:blipFill>
        <p:spPr>
          <a:xfrm>
            <a:off x="697563" y="133598"/>
            <a:ext cx="10940255" cy="64097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2233065" y="3590052"/>
            <a:ext cx="622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Open Sans" panose="020B0606030504020204" pitchFamily="34" charset="0"/>
              </a:rPr>
              <a:t>E, G, H là ba điểm thẳng hàng.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8CB25B-C885-EE41-D213-97980BB1C05C}"/>
              </a:ext>
            </a:extLst>
          </p:cNvPr>
          <p:cNvSpPr txBox="1"/>
          <p:nvPr/>
        </p:nvSpPr>
        <p:spPr>
          <a:xfrm>
            <a:off x="2708077" y="4113272"/>
            <a:ext cx="622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Open Sans" panose="020B0606030504020204" pitchFamily="34" charset="0"/>
              </a:rPr>
              <a:t>G là điểm nằm giữa hai điểm E và 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E6108-7CE8-1964-FE16-B8B175F0B8F1}"/>
              </a:ext>
            </a:extLst>
          </p:cNvPr>
          <p:cNvSpPr txBox="1"/>
          <p:nvPr/>
        </p:nvSpPr>
        <p:spPr>
          <a:xfrm>
            <a:off x="2708076" y="4594106"/>
            <a:ext cx="622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Open Sans" panose="020B0606030504020204" pitchFamily="34" charset="0"/>
              </a:rPr>
              <a:t>G là trung điểm của đoạn thẳng EH.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F25B6-4080-8A23-8EB6-8DA3F4A539FF}"/>
              </a:ext>
            </a:extLst>
          </p:cNvPr>
          <p:cNvSpPr txBox="1"/>
          <p:nvPr/>
        </p:nvSpPr>
        <p:spPr>
          <a:xfrm>
            <a:off x="1894866" y="4855716"/>
            <a:ext cx="1626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002060"/>
                </a:solidFill>
                <a:latin typeface="Open Sans" panose="020B0606030504020204" pitchFamily="34" charset="0"/>
              </a:rPr>
              <a:t>H, L, K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203FFD-3B4E-02C0-81A1-AFBF3F4A785F}"/>
              </a:ext>
            </a:extLst>
          </p:cNvPr>
          <p:cNvSpPr txBox="1"/>
          <p:nvPr/>
        </p:nvSpPr>
        <p:spPr>
          <a:xfrm>
            <a:off x="2233065" y="5336550"/>
            <a:ext cx="622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Open Sans" panose="020B0606030504020204" pitchFamily="34" charset="0"/>
              </a:rPr>
              <a:t> H, L, K là ba điểm thẳng hàng.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632765-865D-3BA1-2912-DAE72746BA65}"/>
              </a:ext>
            </a:extLst>
          </p:cNvPr>
          <p:cNvSpPr txBox="1"/>
          <p:nvPr/>
        </p:nvSpPr>
        <p:spPr>
          <a:xfrm>
            <a:off x="2708074" y="5748131"/>
            <a:ext cx="622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Open Sans" panose="020B0606030504020204" pitchFamily="34" charset="0"/>
              </a:rPr>
              <a:t>L là điểm nằm giữa hai điểm H và K.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54509-2F73-0438-3474-6B462DC5577B}"/>
              </a:ext>
            </a:extLst>
          </p:cNvPr>
          <p:cNvSpPr txBox="1"/>
          <p:nvPr/>
        </p:nvSpPr>
        <p:spPr>
          <a:xfrm>
            <a:off x="2565570" y="6189758"/>
            <a:ext cx="62221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800">
                <a:solidFill>
                  <a:srgbClr val="FF0000"/>
                </a:solidFill>
                <a:latin typeface="Open Sans" panose="020B0606030504020204" pitchFamily="34" charset="0"/>
              </a:rPr>
              <a:t> L là trung điểm của đoạn thằng HK.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91760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3A803B-DA59-822F-301C-CA10EAF00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3" t="76246" r="4676" b="3686"/>
          <a:stretch/>
        </p:blipFill>
        <p:spPr>
          <a:xfrm>
            <a:off x="449968" y="656818"/>
            <a:ext cx="10738375" cy="34564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41EF07-EC4C-4F87-A0E9-5C3AF049D058}"/>
              </a:ext>
            </a:extLst>
          </p:cNvPr>
          <p:cNvSpPr txBox="1"/>
          <p:nvPr/>
        </p:nvSpPr>
        <p:spPr>
          <a:xfrm>
            <a:off x="5170229" y="1773128"/>
            <a:ext cx="93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30660-76EE-C446-C101-FF219041D8BC}"/>
              </a:ext>
            </a:extLst>
          </p:cNvPr>
          <p:cNvSpPr txBox="1"/>
          <p:nvPr/>
        </p:nvSpPr>
        <p:spPr>
          <a:xfrm>
            <a:off x="6096000" y="1773128"/>
            <a:ext cx="93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550CF-5C09-D14E-5F41-B949329CEDCC}"/>
              </a:ext>
            </a:extLst>
          </p:cNvPr>
          <p:cNvSpPr txBox="1"/>
          <p:nvPr/>
        </p:nvSpPr>
        <p:spPr>
          <a:xfrm>
            <a:off x="8173348" y="1773128"/>
            <a:ext cx="9376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8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NT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375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709E8-1C90-6A1A-3C9C-746660C08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2597" r="4513" b="61732"/>
          <a:stretch/>
        </p:blipFill>
        <p:spPr>
          <a:xfrm>
            <a:off x="431587" y="133244"/>
            <a:ext cx="11396235" cy="66008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8BC7AA-419F-7682-6ADD-A68F5A2E682B}"/>
              </a:ext>
            </a:extLst>
          </p:cNvPr>
          <p:cNvSpPr txBox="1"/>
          <p:nvPr/>
        </p:nvSpPr>
        <p:spPr>
          <a:xfrm flipH="1">
            <a:off x="6137562" y="4051748"/>
            <a:ext cx="141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1785F-BECE-4989-BDDF-CB94BBD6C54A}"/>
              </a:ext>
            </a:extLst>
          </p:cNvPr>
          <p:cNvSpPr txBox="1"/>
          <p:nvPr/>
        </p:nvSpPr>
        <p:spPr>
          <a:xfrm>
            <a:off x="6794664" y="405174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A31FB-9D54-9C22-4078-2BB750E66193}"/>
              </a:ext>
            </a:extLst>
          </p:cNvPr>
          <p:cNvSpPr txBox="1"/>
          <p:nvPr/>
        </p:nvSpPr>
        <p:spPr>
          <a:xfrm flipH="1">
            <a:off x="7705104" y="4065886"/>
            <a:ext cx="141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FB2BA-035F-E28B-79AC-2ABBE8AED5B9}"/>
              </a:ext>
            </a:extLst>
          </p:cNvPr>
          <p:cNvSpPr txBox="1"/>
          <p:nvPr/>
        </p:nvSpPr>
        <p:spPr>
          <a:xfrm flipH="1">
            <a:off x="9036129" y="4051748"/>
            <a:ext cx="437409" cy="53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91B05-D921-8730-2E02-03B253F951CC}"/>
              </a:ext>
            </a:extLst>
          </p:cNvPr>
          <p:cNvSpPr txBox="1"/>
          <p:nvPr/>
        </p:nvSpPr>
        <p:spPr>
          <a:xfrm flipH="1">
            <a:off x="5673930" y="4589106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2E327E-338A-9C56-BEE4-A837689438A9}"/>
              </a:ext>
            </a:extLst>
          </p:cNvPr>
          <p:cNvSpPr txBox="1"/>
          <p:nvPr/>
        </p:nvSpPr>
        <p:spPr>
          <a:xfrm flipH="1">
            <a:off x="8720937" y="4569807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3C4A4-9644-1C6A-D7C0-488EB79A0A1A}"/>
              </a:ext>
            </a:extLst>
          </p:cNvPr>
          <p:cNvSpPr txBox="1"/>
          <p:nvPr/>
        </p:nvSpPr>
        <p:spPr>
          <a:xfrm flipH="1">
            <a:off x="9894614" y="4592074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83D60-A4F1-2AB9-26B7-2D6ED9CFA8A5}"/>
              </a:ext>
            </a:extLst>
          </p:cNvPr>
          <p:cNvSpPr txBox="1"/>
          <p:nvPr/>
        </p:nvSpPr>
        <p:spPr>
          <a:xfrm flipH="1">
            <a:off x="3957947" y="5112326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1E7EE4-B5CB-B7B5-A3E0-DEBF5CAA15F1}"/>
              </a:ext>
            </a:extLst>
          </p:cNvPr>
          <p:cNvSpPr txBox="1"/>
          <p:nvPr/>
        </p:nvSpPr>
        <p:spPr>
          <a:xfrm flipH="1">
            <a:off x="5169231" y="513836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68017-7337-9470-7CCB-D3D8ECB75772}"/>
              </a:ext>
            </a:extLst>
          </p:cNvPr>
          <p:cNvSpPr txBox="1"/>
          <p:nvPr/>
        </p:nvSpPr>
        <p:spPr>
          <a:xfrm flipH="1">
            <a:off x="6313216" y="5143593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A6E0D0-50F9-A76E-E313-F0E6322B8C53}"/>
              </a:ext>
            </a:extLst>
          </p:cNvPr>
          <p:cNvSpPr txBox="1"/>
          <p:nvPr/>
        </p:nvSpPr>
        <p:spPr>
          <a:xfrm flipH="1">
            <a:off x="6794664" y="513836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F541E2-688A-BD40-4132-5DC0CB8A5166}"/>
              </a:ext>
            </a:extLst>
          </p:cNvPr>
          <p:cNvSpPr txBox="1"/>
          <p:nvPr/>
        </p:nvSpPr>
        <p:spPr>
          <a:xfrm flipH="1">
            <a:off x="7705104" y="513836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96E9C9-9AC5-F987-B98E-E84AC7ECE17E}"/>
              </a:ext>
            </a:extLst>
          </p:cNvPr>
          <p:cNvSpPr txBox="1"/>
          <p:nvPr/>
        </p:nvSpPr>
        <p:spPr>
          <a:xfrm flipH="1">
            <a:off x="9010782" y="5148011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A58D53-0B78-7046-98B5-D91AC4D0440B}"/>
              </a:ext>
            </a:extLst>
          </p:cNvPr>
          <p:cNvSpPr txBox="1"/>
          <p:nvPr/>
        </p:nvSpPr>
        <p:spPr>
          <a:xfrm flipH="1">
            <a:off x="7241472" y="5786837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63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709E8-1C90-6A1A-3C9C-746660C08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36709" r="5852" b="36272"/>
          <a:stretch/>
        </p:blipFill>
        <p:spPr>
          <a:xfrm>
            <a:off x="118315" y="142893"/>
            <a:ext cx="12542514" cy="56439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3C4A4-9644-1C6A-D7C0-488EB79A0A1A}"/>
              </a:ext>
            </a:extLst>
          </p:cNvPr>
          <p:cNvSpPr txBox="1"/>
          <p:nvPr/>
        </p:nvSpPr>
        <p:spPr>
          <a:xfrm flipH="1">
            <a:off x="4051954" y="175387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4F30A-A321-BD07-F3F8-214425286E54}"/>
              </a:ext>
            </a:extLst>
          </p:cNvPr>
          <p:cNvSpPr txBox="1"/>
          <p:nvPr/>
        </p:nvSpPr>
        <p:spPr>
          <a:xfrm flipH="1">
            <a:off x="5465617" y="175387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2B10D6-1176-EE7A-A344-1817383A8A44}"/>
              </a:ext>
            </a:extLst>
          </p:cNvPr>
          <p:cNvSpPr txBox="1"/>
          <p:nvPr/>
        </p:nvSpPr>
        <p:spPr>
          <a:xfrm flipH="1">
            <a:off x="6879280" y="1797697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3CBCAE-FF44-6191-CB54-1391049EA18D}"/>
              </a:ext>
            </a:extLst>
          </p:cNvPr>
          <p:cNvSpPr txBox="1"/>
          <p:nvPr/>
        </p:nvSpPr>
        <p:spPr>
          <a:xfrm flipH="1">
            <a:off x="7509663" y="175387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C843DE-17F3-481B-C413-A2FE728F7F35}"/>
              </a:ext>
            </a:extLst>
          </p:cNvPr>
          <p:cNvSpPr txBox="1"/>
          <p:nvPr/>
        </p:nvSpPr>
        <p:spPr>
          <a:xfrm flipH="1">
            <a:off x="8455237" y="1773947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A686F-30CA-0694-BFED-0D4C2D185DAA}"/>
              </a:ext>
            </a:extLst>
          </p:cNvPr>
          <p:cNvSpPr txBox="1"/>
          <p:nvPr/>
        </p:nvSpPr>
        <p:spPr>
          <a:xfrm flipH="1">
            <a:off x="9878613" y="1753872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D34CFD-975E-C5F3-3442-60979A7D7E43}"/>
              </a:ext>
            </a:extLst>
          </p:cNvPr>
          <p:cNvSpPr txBox="1"/>
          <p:nvPr/>
        </p:nvSpPr>
        <p:spPr>
          <a:xfrm flipH="1">
            <a:off x="4582218" y="2382270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EF97E9-1D3D-A179-0DC5-C05BB126B1B2}"/>
              </a:ext>
            </a:extLst>
          </p:cNvPr>
          <p:cNvSpPr txBox="1"/>
          <p:nvPr/>
        </p:nvSpPr>
        <p:spPr>
          <a:xfrm flipH="1">
            <a:off x="7729179" y="2363748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224195-EA76-696B-6459-8B51F0A1D2CD}"/>
              </a:ext>
            </a:extLst>
          </p:cNvPr>
          <p:cNvSpPr txBox="1"/>
          <p:nvPr/>
        </p:nvSpPr>
        <p:spPr>
          <a:xfrm flipH="1">
            <a:off x="8909066" y="2389473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50FC77-4617-BC81-B107-FD133E361832}"/>
              </a:ext>
            </a:extLst>
          </p:cNvPr>
          <p:cNvSpPr txBox="1"/>
          <p:nvPr/>
        </p:nvSpPr>
        <p:spPr>
          <a:xfrm flipH="1">
            <a:off x="4051953" y="3010668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D284AC-2CFD-7D32-C56B-47E2C93E4B63}"/>
              </a:ext>
            </a:extLst>
          </p:cNvPr>
          <p:cNvSpPr txBox="1"/>
          <p:nvPr/>
        </p:nvSpPr>
        <p:spPr>
          <a:xfrm flipH="1">
            <a:off x="5465617" y="3016879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F34069-D7E0-F28D-E131-A8AF6F75E76C}"/>
              </a:ext>
            </a:extLst>
          </p:cNvPr>
          <p:cNvSpPr txBox="1"/>
          <p:nvPr/>
        </p:nvSpPr>
        <p:spPr>
          <a:xfrm flipH="1">
            <a:off x="6879279" y="3010668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C46C69-B927-6980-7556-81B38279CBBA}"/>
              </a:ext>
            </a:extLst>
          </p:cNvPr>
          <p:cNvSpPr txBox="1"/>
          <p:nvPr/>
        </p:nvSpPr>
        <p:spPr>
          <a:xfrm flipH="1">
            <a:off x="7509663" y="3010668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ED371A-6731-4138-4CF5-63BC83424C66}"/>
              </a:ext>
            </a:extLst>
          </p:cNvPr>
          <p:cNvSpPr txBox="1"/>
          <p:nvPr/>
        </p:nvSpPr>
        <p:spPr>
          <a:xfrm flipH="1">
            <a:off x="8492468" y="3010668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E422B6-D98D-8669-1694-86B50979AC18}"/>
              </a:ext>
            </a:extLst>
          </p:cNvPr>
          <p:cNvSpPr txBox="1"/>
          <p:nvPr/>
        </p:nvSpPr>
        <p:spPr>
          <a:xfrm flipH="1">
            <a:off x="9883388" y="3010668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97299D-C106-97C5-ABB7-E1ED74BFD8EE}"/>
              </a:ext>
            </a:extLst>
          </p:cNvPr>
          <p:cNvSpPr txBox="1"/>
          <p:nvPr/>
        </p:nvSpPr>
        <p:spPr>
          <a:xfrm flipH="1">
            <a:off x="4582217" y="3639066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83F707-BA97-3ABB-ACBD-9BECAEE12B1E}"/>
              </a:ext>
            </a:extLst>
          </p:cNvPr>
          <p:cNvSpPr txBox="1"/>
          <p:nvPr/>
        </p:nvSpPr>
        <p:spPr>
          <a:xfrm flipH="1">
            <a:off x="7662701" y="3626461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3B75F2-20C2-22C5-10A4-B483296F4101}"/>
              </a:ext>
            </a:extLst>
          </p:cNvPr>
          <p:cNvSpPr txBox="1"/>
          <p:nvPr/>
        </p:nvSpPr>
        <p:spPr>
          <a:xfrm flipH="1">
            <a:off x="8909065" y="3666611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D03FE2-F436-BEC7-5240-ABF3E813B773}"/>
              </a:ext>
            </a:extLst>
          </p:cNvPr>
          <p:cNvSpPr txBox="1"/>
          <p:nvPr/>
        </p:nvSpPr>
        <p:spPr>
          <a:xfrm flipH="1">
            <a:off x="4051953" y="4254859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70474B-3DFD-4117-A978-453F65B0D8ED}"/>
              </a:ext>
            </a:extLst>
          </p:cNvPr>
          <p:cNvSpPr txBox="1"/>
          <p:nvPr/>
        </p:nvSpPr>
        <p:spPr>
          <a:xfrm flipH="1">
            <a:off x="5465616" y="4254859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F13840-231F-370D-0FFF-384DE1965A1D}"/>
              </a:ext>
            </a:extLst>
          </p:cNvPr>
          <p:cNvSpPr txBox="1"/>
          <p:nvPr/>
        </p:nvSpPr>
        <p:spPr>
          <a:xfrm flipH="1">
            <a:off x="6853202" y="4254859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636971F-7EA8-8D69-9B90-56C1228B03F9}"/>
              </a:ext>
            </a:extLst>
          </p:cNvPr>
          <p:cNvSpPr txBox="1"/>
          <p:nvPr/>
        </p:nvSpPr>
        <p:spPr>
          <a:xfrm flipH="1">
            <a:off x="7526313" y="4267464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13A7BA5-7362-BDD3-A172-DF43F6A6D4F2}"/>
              </a:ext>
            </a:extLst>
          </p:cNvPr>
          <p:cNvSpPr txBox="1"/>
          <p:nvPr/>
        </p:nvSpPr>
        <p:spPr>
          <a:xfrm flipH="1">
            <a:off x="8455237" y="4246181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C8E3400-1C0C-8435-643E-F1E5102306B3}"/>
              </a:ext>
            </a:extLst>
          </p:cNvPr>
          <p:cNvSpPr txBox="1"/>
          <p:nvPr/>
        </p:nvSpPr>
        <p:spPr>
          <a:xfrm flipH="1">
            <a:off x="9927650" y="4254859"/>
            <a:ext cx="630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B17509-9423-9CD9-5C71-89615328FC06}"/>
              </a:ext>
            </a:extLst>
          </p:cNvPr>
          <p:cNvSpPr txBox="1"/>
          <p:nvPr/>
        </p:nvSpPr>
        <p:spPr>
          <a:xfrm flipH="1">
            <a:off x="6583866" y="4975830"/>
            <a:ext cx="89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5D8D66D-1C1E-B721-E0F5-E4C4BD4DA941}"/>
              </a:ext>
            </a:extLst>
          </p:cNvPr>
          <p:cNvSpPr txBox="1"/>
          <p:nvPr/>
        </p:nvSpPr>
        <p:spPr>
          <a:xfrm flipH="1">
            <a:off x="8056251" y="4990242"/>
            <a:ext cx="89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64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8709E8-1C90-6A1A-3C9C-746660C08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3" t="63030" r="8774" b="9911"/>
          <a:stretch/>
        </p:blipFill>
        <p:spPr>
          <a:xfrm>
            <a:off x="118315" y="142892"/>
            <a:ext cx="12279524" cy="5652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3C4A4-9644-1C6A-D7C0-488EB79A0A1A}"/>
              </a:ext>
            </a:extLst>
          </p:cNvPr>
          <p:cNvSpPr txBox="1"/>
          <p:nvPr/>
        </p:nvSpPr>
        <p:spPr>
          <a:xfrm flipH="1">
            <a:off x="655610" y="2062630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F62886-B0AB-01DF-A0E5-63ADDCE27616}"/>
              </a:ext>
            </a:extLst>
          </p:cNvPr>
          <p:cNvGrpSpPr/>
          <p:nvPr/>
        </p:nvGrpSpPr>
        <p:grpSpPr>
          <a:xfrm>
            <a:off x="1460665" y="2054431"/>
            <a:ext cx="771897" cy="914593"/>
            <a:chOff x="1460665" y="2054431"/>
            <a:chExt cx="771897" cy="91459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6239467-40EB-CBCA-13B8-F5A606D8D3BA}"/>
                </a:ext>
              </a:extLst>
            </p:cNvPr>
            <p:cNvCxnSpPr/>
            <p:nvPr/>
          </p:nvCxnSpPr>
          <p:spPr>
            <a:xfrm>
              <a:off x="1460665" y="2054431"/>
              <a:ext cx="0" cy="9145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E8189F4-85A7-9AC0-8DA2-2250BCC2F7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0665" y="2527499"/>
              <a:ext cx="7718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3D17CDE-5757-21A8-F841-6C933B5804E0}"/>
              </a:ext>
            </a:extLst>
          </p:cNvPr>
          <p:cNvSpPr txBox="1"/>
          <p:nvPr/>
        </p:nvSpPr>
        <p:spPr>
          <a:xfrm flipH="1">
            <a:off x="1561605" y="2054431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93744-5521-3848-0215-54D31F34EAFA}"/>
              </a:ext>
            </a:extLst>
          </p:cNvPr>
          <p:cNvSpPr txBox="1"/>
          <p:nvPr/>
        </p:nvSpPr>
        <p:spPr>
          <a:xfrm flipH="1">
            <a:off x="1561605" y="2844225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6C0F5-8337-DB7C-E5E7-E6DF1FE14974}"/>
              </a:ext>
            </a:extLst>
          </p:cNvPr>
          <p:cNvSpPr txBox="1"/>
          <p:nvPr/>
        </p:nvSpPr>
        <p:spPr>
          <a:xfrm flipH="1">
            <a:off x="558143" y="2841483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CA40DB-1EFF-41E6-0474-8C96B364C5E0}"/>
              </a:ext>
            </a:extLst>
          </p:cNvPr>
          <p:cNvCxnSpPr>
            <a:cxnSpLocks/>
          </p:cNvCxnSpPr>
          <p:nvPr/>
        </p:nvCxnSpPr>
        <p:spPr>
          <a:xfrm flipH="1">
            <a:off x="558143" y="3387050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F96528-EB73-9397-B147-6435EA621A1D}"/>
              </a:ext>
            </a:extLst>
          </p:cNvPr>
          <p:cNvSpPr txBox="1"/>
          <p:nvPr/>
        </p:nvSpPr>
        <p:spPr>
          <a:xfrm flipH="1">
            <a:off x="789716" y="359510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7F5368-71A8-6C66-972A-8A3B7B6231EB}"/>
              </a:ext>
            </a:extLst>
          </p:cNvPr>
          <p:cNvSpPr txBox="1"/>
          <p:nvPr/>
        </p:nvSpPr>
        <p:spPr>
          <a:xfrm flipH="1">
            <a:off x="1077690" y="358616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2AF306-F9C0-7D8E-F053-9E7802AC625E}"/>
              </a:ext>
            </a:extLst>
          </p:cNvPr>
          <p:cNvSpPr txBox="1"/>
          <p:nvPr/>
        </p:nvSpPr>
        <p:spPr>
          <a:xfrm flipH="1">
            <a:off x="1846613" y="2841482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3E1724-D11A-7FD9-30E5-8804A53E91B6}"/>
              </a:ext>
            </a:extLst>
          </p:cNvPr>
          <p:cNvSpPr txBox="1"/>
          <p:nvPr/>
        </p:nvSpPr>
        <p:spPr>
          <a:xfrm flipH="1">
            <a:off x="1069287" y="4365017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4084BF-BEE9-EFA1-9FDE-B1DA2D0B1735}"/>
              </a:ext>
            </a:extLst>
          </p:cNvPr>
          <p:cNvCxnSpPr>
            <a:cxnSpLocks/>
          </p:cNvCxnSpPr>
          <p:nvPr/>
        </p:nvCxnSpPr>
        <p:spPr>
          <a:xfrm flipH="1">
            <a:off x="789716" y="4940499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68F9A7-337F-31C9-2702-13674384A456}"/>
              </a:ext>
            </a:extLst>
          </p:cNvPr>
          <p:cNvSpPr txBox="1"/>
          <p:nvPr/>
        </p:nvSpPr>
        <p:spPr>
          <a:xfrm flipH="1">
            <a:off x="1175664" y="5136932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776F70E-C1EB-0FA1-9D36-223FDC0D4B1E}"/>
              </a:ext>
            </a:extLst>
          </p:cNvPr>
          <p:cNvSpPr txBox="1"/>
          <p:nvPr/>
        </p:nvSpPr>
        <p:spPr>
          <a:xfrm flipH="1">
            <a:off x="3725390" y="2062630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74F9DFB-E8A1-A515-B268-580619EAB6C4}"/>
              </a:ext>
            </a:extLst>
          </p:cNvPr>
          <p:cNvGrpSpPr/>
          <p:nvPr/>
        </p:nvGrpSpPr>
        <p:grpSpPr>
          <a:xfrm>
            <a:off x="4530445" y="2054431"/>
            <a:ext cx="771897" cy="914593"/>
            <a:chOff x="1460665" y="2054431"/>
            <a:chExt cx="771897" cy="914593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D6D5232-AC79-AC81-DE36-7FC5BF209D8F}"/>
                </a:ext>
              </a:extLst>
            </p:cNvPr>
            <p:cNvCxnSpPr/>
            <p:nvPr/>
          </p:nvCxnSpPr>
          <p:spPr>
            <a:xfrm>
              <a:off x="1460665" y="2054431"/>
              <a:ext cx="0" cy="9145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1F88A4-BBC8-9E33-B5FF-BE5526E228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0665" y="2527499"/>
              <a:ext cx="7718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06D446C-D28C-79D0-937A-1B207BED5770}"/>
              </a:ext>
            </a:extLst>
          </p:cNvPr>
          <p:cNvSpPr txBox="1"/>
          <p:nvPr/>
        </p:nvSpPr>
        <p:spPr>
          <a:xfrm flipH="1">
            <a:off x="4658104" y="2054430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936752-0F3E-B8C5-86A8-F4660DE7191E}"/>
              </a:ext>
            </a:extLst>
          </p:cNvPr>
          <p:cNvSpPr txBox="1"/>
          <p:nvPr/>
        </p:nvSpPr>
        <p:spPr>
          <a:xfrm flipH="1">
            <a:off x="4631385" y="2844225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1BB51D-212F-BF15-F888-68D06DA28DC9}"/>
              </a:ext>
            </a:extLst>
          </p:cNvPr>
          <p:cNvSpPr txBox="1"/>
          <p:nvPr/>
        </p:nvSpPr>
        <p:spPr>
          <a:xfrm flipH="1">
            <a:off x="3663551" y="2830260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D248CC9-86C8-F5A1-9D32-6879C5D08EB0}"/>
              </a:ext>
            </a:extLst>
          </p:cNvPr>
          <p:cNvCxnSpPr>
            <a:cxnSpLocks/>
          </p:cNvCxnSpPr>
          <p:nvPr/>
        </p:nvCxnSpPr>
        <p:spPr>
          <a:xfrm flipH="1">
            <a:off x="3627923" y="3387050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59625D6-F26B-D7EA-EC07-4FCB24979F70}"/>
              </a:ext>
            </a:extLst>
          </p:cNvPr>
          <p:cNvSpPr txBox="1"/>
          <p:nvPr/>
        </p:nvSpPr>
        <p:spPr>
          <a:xfrm flipH="1">
            <a:off x="3859496" y="359510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BB1F45-C941-F92F-258A-F48978C29428}"/>
              </a:ext>
            </a:extLst>
          </p:cNvPr>
          <p:cNvSpPr txBox="1"/>
          <p:nvPr/>
        </p:nvSpPr>
        <p:spPr>
          <a:xfrm flipH="1">
            <a:off x="4147470" y="358616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83BEC-7056-B591-FCE0-09CFC2BE3D72}"/>
              </a:ext>
            </a:extLst>
          </p:cNvPr>
          <p:cNvSpPr txBox="1"/>
          <p:nvPr/>
        </p:nvSpPr>
        <p:spPr>
          <a:xfrm flipH="1">
            <a:off x="4916393" y="2841482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B0FC522-8AF8-9520-F3B2-E6B0D211335D}"/>
              </a:ext>
            </a:extLst>
          </p:cNvPr>
          <p:cNvSpPr txBox="1"/>
          <p:nvPr/>
        </p:nvSpPr>
        <p:spPr>
          <a:xfrm flipH="1">
            <a:off x="4139067" y="4365017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5083005-7661-18F9-2944-4E6077F4E6DD}"/>
              </a:ext>
            </a:extLst>
          </p:cNvPr>
          <p:cNvCxnSpPr>
            <a:cxnSpLocks/>
          </p:cNvCxnSpPr>
          <p:nvPr/>
        </p:nvCxnSpPr>
        <p:spPr>
          <a:xfrm flipH="1">
            <a:off x="3859496" y="4940499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6E5B30E-2E04-5B04-0325-EB1DB16132F3}"/>
              </a:ext>
            </a:extLst>
          </p:cNvPr>
          <p:cNvSpPr txBox="1"/>
          <p:nvPr/>
        </p:nvSpPr>
        <p:spPr>
          <a:xfrm flipH="1">
            <a:off x="4245444" y="5136932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41377A6-4522-99C0-C2D9-1F38534636A4}"/>
              </a:ext>
            </a:extLst>
          </p:cNvPr>
          <p:cNvSpPr txBox="1"/>
          <p:nvPr/>
        </p:nvSpPr>
        <p:spPr>
          <a:xfrm flipH="1">
            <a:off x="7140001" y="2062629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15D684C-DC59-5217-7379-F01FEAB9C5D1}"/>
              </a:ext>
            </a:extLst>
          </p:cNvPr>
          <p:cNvGrpSpPr/>
          <p:nvPr/>
        </p:nvGrpSpPr>
        <p:grpSpPr>
          <a:xfrm>
            <a:off x="7945056" y="2054430"/>
            <a:ext cx="771897" cy="914593"/>
            <a:chOff x="1460665" y="2054431"/>
            <a:chExt cx="771897" cy="914593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52F873A-6029-966D-729F-11E1CC3155C4}"/>
                </a:ext>
              </a:extLst>
            </p:cNvPr>
            <p:cNvCxnSpPr/>
            <p:nvPr/>
          </p:nvCxnSpPr>
          <p:spPr>
            <a:xfrm>
              <a:off x="1460665" y="2054431"/>
              <a:ext cx="0" cy="9145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914F33-82DF-E209-3309-06092FED5A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0665" y="2527499"/>
              <a:ext cx="7718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823371F-753C-BFB7-8984-ECADEA5DE077}"/>
              </a:ext>
            </a:extLst>
          </p:cNvPr>
          <p:cNvSpPr txBox="1"/>
          <p:nvPr/>
        </p:nvSpPr>
        <p:spPr>
          <a:xfrm flipH="1">
            <a:off x="8045996" y="2054430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2D0120F-16A9-C3C2-A0EC-A96AC536997C}"/>
              </a:ext>
            </a:extLst>
          </p:cNvPr>
          <p:cNvSpPr txBox="1"/>
          <p:nvPr/>
        </p:nvSpPr>
        <p:spPr>
          <a:xfrm flipH="1">
            <a:off x="8045996" y="2844224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B415F0-3A6D-2841-78FE-AF94FB3B0D94}"/>
              </a:ext>
            </a:extLst>
          </p:cNvPr>
          <p:cNvSpPr txBox="1"/>
          <p:nvPr/>
        </p:nvSpPr>
        <p:spPr>
          <a:xfrm flipH="1">
            <a:off x="7114253" y="2830259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6C5C311-A65A-292D-ACA5-4B5475187AB1}"/>
              </a:ext>
            </a:extLst>
          </p:cNvPr>
          <p:cNvCxnSpPr>
            <a:cxnSpLocks/>
          </p:cNvCxnSpPr>
          <p:nvPr/>
        </p:nvCxnSpPr>
        <p:spPr>
          <a:xfrm flipH="1">
            <a:off x="7042534" y="3387049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2224541-9D55-D261-366F-A7B819B977C3}"/>
              </a:ext>
            </a:extLst>
          </p:cNvPr>
          <p:cNvSpPr txBox="1"/>
          <p:nvPr/>
        </p:nvSpPr>
        <p:spPr>
          <a:xfrm flipH="1">
            <a:off x="7104882" y="3571835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5B50B8B-3536-DD45-96BA-A412F8AE30ED}"/>
              </a:ext>
            </a:extLst>
          </p:cNvPr>
          <p:cNvSpPr txBox="1"/>
          <p:nvPr/>
        </p:nvSpPr>
        <p:spPr>
          <a:xfrm flipH="1">
            <a:off x="7358733" y="3571553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E4BB472-CB3A-C736-9D54-A3DD7BC65E23}"/>
              </a:ext>
            </a:extLst>
          </p:cNvPr>
          <p:cNvSpPr txBox="1"/>
          <p:nvPr/>
        </p:nvSpPr>
        <p:spPr>
          <a:xfrm flipH="1">
            <a:off x="8272092" y="2841481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6894926-6C33-A0FE-9A50-C007145C59E2}"/>
              </a:ext>
            </a:extLst>
          </p:cNvPr>
          <p:cNvSpPr txBox="1"/>
          <p:nvPr/>
        </p:nvSpPr>
        <p:spPr>
          <a:xfrm flipH="1">
            <a:off x="7130057" y="4319619"/>
            <a:ext cx="67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9BDC8ED-0F7F-04BA-97E0-23A11E2FE1A3}"/>
              </a:ext>
            </a:extLst>
          </p:cNvPr>
          <p:cNvCxnSpPr>
            <a:cxnSpLocks/>
          </p:cNvCxnSpPr>
          <p:nvPr/>
        </p:nvCxnSpPr>
        <p:spPr>
          <a:xfrm flipH="1">
            <a:off x="7082051" y="4940499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9EAAEAA-8462-E5D2-E224-937FF56BEF09}"/>
              </a:ext>
            </a:extLst>
          </p:cNvPr>
          <p:cNvSpPr txBox="1"/>
          <p:nvPr/>
        </p:nvSpPr>
        <p:spPr>
          <a:xfrm flipH="1">
            <a:off x="7363633" y="5136931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FFF7BA0-2B4A-AB7E-B298-F253DCFB939B}"/>
              </a:ext>
            </a:extLst>
          </p:cNvPr>
          <p:cNvSpPr txBox="1"/>
          <p:nvPr/>
        </p:nvSpPr>
        <p:spPr>
          <a:xfrm flipH="1">
            <a:off x="7625348" y="5136931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475FFD-7142-4022-4DDF-2F4902EA731E}"/>
              </a:ext>
            </a:extLst>
          </p:cNvPr>
          <p:cNvSpPr txBox="1"/>
          <p:nvPr/>
        </p:nvSpPr>
        <p:spPr>
          <a:xfrm flipH="1">
            <a:off x="8553897" y="2841481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92D759B-4B52-5089-57E2-10600ADDCC33}"/>
              </a:ext>
            </a:extLst>
          </p:cNvPr>
          <p:cNvSpPr txBox="1"/>
          <p:nvPr/>
        </p:nvSpPr>
        <p:spPr>
          <a:xfrm flipH="1">
            <a:off x="7629356" y="5628405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8460523-F791-1F37-0BD0-D8ACAE995E30}"/>
              </a:ext>
            </a:extLst>
          </p:cNvPr>
          <p:cNvCxnSpPr>
            <a:cxnSpLocks/>
          </p:cNvCxnSpPr>
          <p:nvPr/>
        </p:nvCxnSpPr>
        <p:spPr>
          <a:xfrm flipH="1">
            <a:off x="7310650" y="6213180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AC76A77F-6A1D-0D6F-BFB9-49845236558B}"/>
              </a:ext>
            </a:extLst>
          </p:cNvPr>
          <p:cNvSpPr txBox="1"/>
          <p:nvPr/>
        </p:nvSpPr>
        <p:spPr>
          <a:xfrm flipH="1">
            <a:off x="7625348" y="616275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ED3D21D-25F5-89EC-E13A-CA72D53D9E57}"/>
              </a:ext>
            </a:extLst>
          </p:cNvPr>
          <p:cNvSpPr txBox="1"/>
          <p:nvPr/>
        </p:nvSpPr>
        <p:spPr>
          <a:xfrm flipH="1">
            <a:off x="10488794" y="2082702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02AA55-0C79-2110-6E11-7B9D4D5F15ED}"/>
              </a:ext>
            </a:extLst>
          </p:cNvPr>
          <p:cNvGrpSpPr/>
          <p:nvPr/>
        </p:nvGrpSpPr>
        <p:grpSpPr>
          <a:xfrm>
            <a:off x="11293849" y="2074503"/>
            <a:ext cx="771897" cy="914593"/>
            <a:chOff x="1460665" y="2054431"/>
            <a:chExt cx="771897" cy="914593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488DA3B-8A59-3DC3-B350-5586F7818F2C}"/>
                </a:ext>
              </a:extLst>
            </p:cNvPr>
            <p:cNvCxnSpPr/>
            <p:nvPr/>
          </p:nvCxnSpPr>
          <p:spPr>
            <a:xfrm>
              <a:off x="1460665" y="2054431"/>
              <a:ext cx="0" cy="9145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4CACF13-CC33-7A88-C2FC-710EEBC657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0665" y="2527499"/>
              <a:ext cx="7718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7537A36E-53A9-40EF-ECE9-559D58872007}"/>
              </a:ext>
            </a:extLst>
          </p:cNvPr>
          <p:cNvSpPr txBox="1"/>
          <p:nvPr/>
        </p:nvSpPr>
        <p:spPr>
          <a:xfrm flipH="1">
            <a:off x="11394789" y="2074503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09ACDD2-53E2-A482-9B8F-CB6A2C349845}"/>
              </a:ext>
            </a:extLst>
          </p:cNvPr>
          <p:cNvSpPr txBox="1"/>
          <p:nvPr/>
        </p:nvSpPr>
        <p:spPr>
          <a:xfrm flipH="1">
            <a:off x="11394789" y="2864297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0DA68DF-D09D-9E6A-0E4B-0696273655E2}"/>
              </a:ext>
            </a:extLst>
          </p:cNvPr>
          <p:cNvSpPr txBox="1"/>
          <p:nvPr/>
        </p:nvSpPr>
        <p:spPr>
          <a:xfrm flipH="1">
            <a:off x="10463046" y="2850332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A2308E1-0A3D-C15B-59C1-945CB804DB82}"/>
              </a:ext>
            </a:extLst>
          </p:cNvPr>
          <p:cNvCxnSpPr>
            <a:cxnSpLocks/>
          </p:cNvCxnSpPr>
          <p:nvPr/>
        </p:nvCxnSpPr>
        <p:spPr>
          <a:xfrm flipH="1">
            <a:off x="10391327" y="3407122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CFE8F71-8608-C9F0-6391-623964558DF9}"/>
              </a:ext>
            </a:extLst>
          </p:cNvPr>
          <p:cNvSpPr txBox="1"/>
          <p:nvPr/>
        </p:nvSpPr>
        <p:spPr>
          <a:xfrm flipH="1">
            <a:off x="10453675" y="359190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62D16C3-685F-910E-4C1C-81106AC6E68C}"/>
              </a:ext>
            </a:extLst>
          </p:cNvPr>
          <p:cNvSpPr txBox="1"/>
          <p:nvPr/>
        </p:nvSpPr>
        <p:spPr>
          <a:xfrm flipH="1">
            <a:off x="10707526" y="3591626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C119B83-B7AB-EC45-8FAD-50767763F3F9}"/>
              </a:ext>
            </a:extLst>
          </p:cNvPr>
          <p:cNvSpPr txBox="1"/>
          <p:nvPr/>
        </p:nvSpPr>
        <p:spPr>
          <a:xfrm flipH="1">
            <a:off x="11620885" y="286155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D540329-65E4-79E7-0908-A62FA3E0DD0E}"/>
              </a:ext>
            </a:extLst>
          </p:cNvPr>
          <p:cNvSpPr txBox="1"/>
          <p:nvPr/>
        </p:nvSpPr>
        <p:spPr>
          <a:xfrm flipH="1">
            <a:off x="10478850" y="4339692"/>
            <a:ext cx="67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18D8D24-D606-287C-DA57-5ABA3B1DDD12}"/>
              </a:ext>
            </a:extLst>
          </p:cNvPr>
          <p:cNvCxnSpPr>
            <a:cxnSpLocks/>
          </p:cNvCxnSpPr>
          <p:nvPr/>
        </p:nvCxnSpPr>
        <p:spPr>
          <a:xfrm flipH="1">
            <a:off x="10430844" y="4960572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A29DCCD-7A2E-CF38-A290-94EF18E952B7}"/>
              </a:ext>
            </a:extLst>
          </p:cNvPr>
          <p:cNvSpPr txBox="1"/>
          <p:nvPr/>
        </p:nvSpPr>
        <p:spPr>
          <a:xfrm flipH="1">
            <a:off x="10712426" y="515700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F05572-FE41-901E-DD35-75E00D99018C}"/>
              </a:ext>
            </a:extLst>
          </p:cNvPr>
          <p:cNvSpPr txBox="1"/>
          <p:nvPr/>
        </p:nvSpPr>
        <p:spPr>
          <a:xfrm flipH="1">
            <a:off x="10974141" y="515700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C2F1896-FF5E-A1E8-54E1-EE1039228316}"/>
              </a:ext>
            </a:extLst>
          </p:cNvPr>
          <p:cNvSpPr txBox="1"/>
          <p:nvPr/>
        </p:nvSpPr>
        <p:spPr>
          <a:xfrm flipH="1">
            <a:off x="11869333" y="286155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F56EC0E-F2A9-79AB-44D7-866C48B968C7}"/>
              </a:ext>
            </a:extLst>
          </p:cNvPr>
          <p:cNvSpPr txBox="1"/>
          <p:nvPr/>
        </p:nvSpPr>
        <p:spPr>
          <a:xfrm flipH="1">
            <a:off x="10978149" y="564847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9F123C70-4BA9-4659-E9A6-52740BFAC51C}"/>
              </a:ext>
            </a:extLst>
          </p:cNvPr>
          <p:cNvCxnSpPr>
            <a:cxnSpLocks/>
          </p:cNvCxnSpPr>
          <p:nvPr/>
        </p:nvCxnSpPr>
        <p:spPr>
          <a:xfrm flipH="1">
            <a:off x="10659443" y="6233253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DF7895F-2788-9457-2D42-400372FF9626}"/>
              </a:ext>
            </a:extLst>
          </p:cNvPr>
          <p:cNvSpPr txBox="1"/>
          <p:nvPr/>
        </p:nvSpPr>
        <p:spPr>
          <a:xfrm flipH="1">
            <a:off x="10974141" y="6182831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759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6" grpId="0"/>
      <p:bldP spid="17" grpId="0"/>
      <p:bldP spid="22" grpId="0"/>
      <p:bldP spid="23" grpId="0"/>
      <p:bldP spid="45" grpId="0"/>
      <p:bldP spid="46" grpId="0"/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4" grpId="0"/>
      <p:bldP spid="65" grpId="0"/>
      <p:bldP spid="66" grpId="0"/>
      <p:bldP spid="68" grpId="0"/>
      <p:bldP spid="69" grpId="0"/>
      <p:bldP spid="70" grpId="0"/>
      <p:bldP spid="71" grpId="0"/>
      <p:bldP spid="73" grpId="0"/>
      <p:bldP spid="74" grpId="0"/>
      <p:bldP spid="75" grpId="0"/>
      <p:bldP spid="76" grpId="0"/>
      <p:bldP spid="78" grpId="0"/>
      <p:bldP spid="79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2" grpId="0"/>
      <p:bldP spid="93" grpId="0"/>
      <p:bldP spid="94" grpId="0"/>
      <p:bldP spid="95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F78A8-B6D3-BF5C-9619-55C54A7F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t="3809" r="2296" b="64502"/>
          <a:stretch/>
        </p:blipFill>
        <p:spPr>
          <a:xfrm>
            <a:off x="234785" y="0"/>
            <a:ext cx="11957215" cy="58664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6500F-B939-68A5-A062-F8B3C4BC48D4}"/>
              </a:ext>
            </a:extLst>
          </p:cNvPr>
          <p:cNvSpPr txBox="1"/>
          <p:nvPr/>
        </p:nvSpPr>
        <p:spPr>
          <a:xfrm flipH="1">
            <a:off x="4554676" y="1730121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E9D97B3-EA81-3F54-44AE-AEAB6B9D5B9A}"/>
              </a:ext>
            </a:extLst>
          </p:cNvPr>
          <p:cNvGrpSpPr/>
          <p:nvPr/>
        </p:nvGrpSpPr>
        <p:grpSpPr>
          <a:xfrm>
            <a:off x="5359731" y="1721922"/>
            <a:ext cx="771897" cy="914593"/>
            <a:chOff x="1460665" y="2054431"/>
            <a:chExt cx="771897" cy="91459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02D886-BD64-2264-6CDC-F20A08473687}"/>
                </a:ext>
              </a:extLst>
            </p:cNvPr>
            <p:cNvCxnSpPr/>
            <p:nvPr/>
          </p:nvCxnSpPr>
          <p:spPr>
            <a:xfrm>
              <a:off x="1460665" y="2054431"/>
              <a:ext cx="0" cy="9145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9C6167-54EA-FC54-EBFC-9141C4411D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0665" y="2527499"/>
              <a:ext cx="7718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2445A1C-C4AA-997C-481D-432B4415031A}"/>
              </a:ext>
            </a:extLst>
          </p:cNvPr>
          <p:cNvSpPr txBox="1"/>
          <p:nvPr/>
        </p:nvSpPr>
        <p:spPr>
          <a:xfrm flipH="1">
            <a:off x="5460671" y="1721922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83CEC5-1EC2-714F-1243-EEFFF81C085F}"/>
              </a:ext>
            </a:extLst>
          </p:cNvPr>
          <p:cNvSpPr txBox="1"/>
          <p:nvPr/>
        </p:nvSpPr>
        <p:spPr>
          <a:xfrm flipH="1">
            <a:off x="5464629" y="2393702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064479-87E2-E8DC-4E61-86F1E5AA399A}"/>
              </a:ext>
            </a:extLst>
          </p:cNvPr>
          <p:cNvSpPr txBox="1"/>
          <p:nvPr/>
        </p:nvSpPr>
        <p:spPr>
          <a:xfrm flipH="1">
            <a:off x="4567561" y="2378473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12483A-2408-4327-5149-51C81DBA4A90}"/>
              </a:ext>
            </a:extLst>
          </p:cNvPr>
          <p:cNvCxnSpPr>
            <a:cxnSpLocks/>
          </p:cNvCxnSpPr>
          <p:nvPr/>
        </p:nvCxnSpPr>
        <p:spPr>
          <a:xfrm flipH="1">
            <a:off x="4457209" y="3054541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0739B4F-BA2A-61AC-0306-8F658B876D1D}"/>
              </a:ext>
            </a:extLst>
          </p:cNvPr>
          <p:cNvSpPr txBox="1"/>
          <p:nvPr/>
        </p:nvSpPr>
        <p:spPr>
          <a:xfrm flipH="1">
            <a:off x="4576450" y="3076161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932721-40AD-260D-E3CB-07FB9B709921}"/>
              </a:ext>
            </a:extLst>
          </p:cNvPr>
          <p:cNvSpPr txBox="1"/>
          <p:nvPr/>
        </p:nvSpPr>
        <p:spPr>
          <a:xfrm flipH="1">
            <a:off x="4902532" y="3086644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825127-2655-3E94-117D-F8DEF8FC84D2}"/>
              </a:ext>
            </a:extLst>
          </p:cNvPr>
          <p:cNvSpPr txBox="1"/>
          <p:nvPr/>
        </p:nvSpPr>
        <p:spPr>
          <a:xfrm flipH="1">
            <a:off x="5749637" y="2390959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C6E521-0859-E695-FFDB-0F9A258BFFC0}"/>
              </a:ext>
            </a:extLst>
          </p:cNvPr>
          <p:cNvSpPr txBox="1"/>
          <p:nvPr/>
        </p:nvSpPr>
        <p:spPr>
          <a:xfrm flipH="1">
            <a:off x="4917138" y="3773597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DB491-BE75-CAC2-C76A-F38141AB999E}"/>
              </a:ext>
            </a:extLst>
          </p:cNvPr>
          <p:cNvCxnSpPr>
            <a:cxnSpLocks/>
          </p:cNvCxnSpPr>
          <p:nvPr/>
        </p:nvCxnSpPr>
        <p:spPr>
          <a:xfrm flipH="1">
            <a:off x="4666529" y="4227979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8A7AD79-CE1B-5D32-ECA8-1C7EE0040601}"/>
              </a:ext>
            </a:extLst>
          </p:cNvPr>
          <p:cNvSpPr txBox="1"/>
          <p:nvPr/>
        </p:nvSpPr>
        <p:spPr>
          <a:xfrm flipH="1">
            <a:off x="4968352" y="4421949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37D8EE-33F4-CB72-52EB-85E5B3840199}"/>
              </a:ext>
            </a:extLst>
          </p:cNvPr>
          <p:cNvSpPr txBox="1"/>
          <p:nvPr/>
        </p:nvSpPr>
        <p:spPr>
          <a:xfrm flipH="1">
            <a:off x="5229106" y="448176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34B262-EB33-F881-9068-09E1885C7CB0}"/>
              </a:ext>
            </a:extLst>
          </p:cNvPr>
          <p:cNvSpPr txBox="1"/>
          <p:nvPr/>
        </p:nvSpPr>
        <p:spPr>
          <a:xfrm flipH="1">
            <a:off x="6034645" y="239095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2366D-3117-A7E1-6742-BC562249F025}"/>
              </a:ext>
            </a:extLst>
          </p:cNvPr>
          <p:cNvSpPr txBox="1"/>
          <p:nvPr/>
        </p:nvSpPr>
        <p:spPr>
          <a:xfrm flipH="1">
            <a:off x="4968352" y="5046948"/>
            <a:ext cx="63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DDE91E3-0F06-344D-0EC3-9F460E41D6B0}"/>
              </a:ext>
            </a:extLst>
          </p:cNvPr>
          <p:cNvCxnSpPr>
            <a:cxnSpLocks/>
          </p:cNvCxnSpPr>
          <p:nvPr/>
        </p:nvCxnSpPr>
        <p:spPr>
          <a:xfrm flipH="1">
            <a:off x="4973782" y="5609583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D17D0F8-0872-0CD6-6130-F9ED32F9FC48}"/>
              </a:ext>
            </a:extLst>
          </p:cNvPr>
          <p:cNvSpPr txBox="1"/>
          <p:nvPr/>
        </p:nvSpPr>
        <p:spPr>
          <a:xfrm flipH="1">
            <a:off x="5209826" y="5568007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F7D57A-F090-1467-FFC7-F76E984E5642}"/>
              </a:ext>
            </a:extLst>
          </p:cNvPr>
          <p:cNvSpPr txBox="1"/>
          <p:nvPr/>
        </p:nvSpPr>
        <p:spPr>
          <a:xfrm flipH="1">
            <a:off x="4458443" y="6017789"/>
            <a:ext cx="248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816:8=102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D632B6-3CBF-4D2B-22C9-F35E11F39840}"/>
              </a:ext>
            </a:extLst>
          </p:cNvPr>
          <p:cNvSpPr txBox="1"/>
          <p:nvPr/>
        </p:nvSpPr>
        <p:spPr>
          <a:xfrm flipH="1">
            <a:off x="8433697" y="1721922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F61C18-55BE-759D-3F3F-1EC2780D4350}"/>
              </a:ext>
            </a:extLst>
          </p:cNvPr>
          <p:cNvGrpSpPr/>
          <p:nvPr/>
        </p:nvGrpSpPr>
        <p:grpSpPr>
          <a:xfrm>
            <a:off x="9238752" y="1713723"/>
            <a:ext cx="771897" cy="914593"/>
            <a:chOff x="1460665" y="2054431"/>
            <a:chExt cx="771897" cy="91459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3F4454E-398D-3883-C973-947130FEB386}"/>
                </a:ext>
              </a:extLst>
            </p:cNvPr>
            <p:cNvCxnSpPr/>
            <p:nvPr/>
          </p:nvCxnSpPr>
          <p:spPr>
            <a:xfrm>
              <a:off x="1460665" y="2054431"/>
              <a:ext cx="0" cy="9145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31FA518-CCCF-8D2B-AC5F-0DFCAC1D0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0665" y="2527499"/>
              <a:ext cx="7718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1317BA8-2C47-D3B1-4C84-1141A80BB908}"/>
              </a:ext>
            </a:extLst>
          </p:cNvPr>
          <p:cNvSpPr txBox="1"/>
          <p:nvPr/>
        </p:nvSpPr>
        <p:spPr>
          <a:xfrm flipH="1">
            <a:off x="9339692" y="1713723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72CC06-ED20-F6D7-DFA1-AC16C9EB428C}"/>
              </a:ext>
            </a:extLst>
          </p:cNvPr>
          <p:cNvSpPr txBox="1"/>
          <p:nvPr/>
        </p:nvSpPr>
        <p:spPr>
          <a:xfrm flipH="1">
            <a:off x="9343650" y="2385503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0027DA-79BB-D18E-BEA5-97DEF7113A65}"/>
              </a:ext>
            </a:extLst>
          </p:cNvPr>
          <p:cNvSpPr txBox="1"/>
          <p:nvPr/>
        </p:nvSpPr>
        <p:spPr>
          <a:xfrm flipH="1">
            <a:off x="8446582" y="2370274"/>
            <a:ext cx="80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9FA886D-1A56-CE9D-F73E-B642E032702E}"/>
              </a:ext>
            </a:extLst>
          </p:cNvPr>
          <p:cNvCxnSpPr>
            <a:cxnSpLocks/>
          </p:cNvCxnSpPr>
          <p:nvPr/>
        </p:nvCxnSpPr>
        <p:spPr>
          <a:xfrm flipH="1">
            <a:off x="8336230" y="3046342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A954137A-096E-2EDD-71A4-764600DA97F8}"/>
              </a:ext>
            </a:extLst>
          </p:cNvPr>
          <p:cNvSpPr txBox="1"/>
          <p:nvPr/>
        </p:nvSpPr>
        <p:spPr>
          <a:xfrm flipH="1">
            <a:off x="8455471" y="3067962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BB2338-C26F-B128-BD70-68061425C5ED}"/>
              </a:ext>
            </a:extLst>
          </p:cNvPr>
          <p:cNvSpPr txBox="1"/>
          <p:nvPr/>
        </p:nvSpPr>
        <p:spPr>
          <a:xfrm flipH="1">
            <a:off x="8781553" y="3078445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C74C016-FE94-E9F8-3787-B9E45F452E22}"/>
              </a:ext>
            </a:extLst>
          </p:cNvPr>
          <p:cNvSpPr txBox="1"/>
          <p:nvPr/>
        </p:nvSpPr>
        <p:spPr>
          <a:xfrm flipH="1">
            <a:off x="9628658" y="2382760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CB7132-5858-86EE-7336-579AEE16E6D6}"/>
              </a:ext>
            </a:extLst>
          </p:cNvPr>
          <p:cNvSpPr txBox="1"/>
          <p:nvPr/>
        </p:nvSpPr>
        <p:spPr>
          <a:xfrm flipH="1">
            <a:off x="8796159" y="376539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0EBFE91-EE6A-D113-50CE-739127ED5E2E}"/>
              </a:ext>
            </a:extLst>
          </p:cNvPr>
          <p:cNvCxnSpPr>
            <a:cxnSpLocks/>
          </p:cNvCxnSpPr>
          <p:nvPr/>
        </p:nvCxnSpPr>
        <p:spPr>
          <a:xfrm flipH="1">
            <a:off x="8545550" y="4219780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742643A7-77DC-6BD8-B8F4-62E442E55DF2}"/>
              </a:ext>
            </a:extLst>
          </p:cNvPr>
          <p:cNvSpPr txBox="1"/>
          <p:nvPr/>
        </p:nvSpPr>
        <p:spPr>
          <a:xfrm flipH="1">
            <a:off x="8847373" y="4413750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A6420C4-644E-B2E8-1B80-CDDE5E189104}"/>
              </a:ext>
            </a:extLst>
          </p:cNvPr>
          <p:cNvSpPr txBox="1"/>
          <p:nvPr/>
        </p:nvSpPr>
        <p:spPr>
          <a:xfrm flipH="1">
            <a:off x="9138060" y="4427162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A7EC7E7-624D-131B-82C0-CE8F987F4280}"/>
              </a:ext>
            </a:extLst>
          </p:cNvPr>
          <p:cNvSpPr txBox="1"/>
          <p:nvPr/>
        </p:nvSpPr>
        <p:spPr>
          <a:xfrm flipH="1">
            <a:off x="9913666" y="2382759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87ADC10-FA27-9FDE-DA9B-93C1C8EE04A2}"/>
              </a:ext>
            </a:extLst>
          </p:cNvPr>
          <p:cNvSpPr txBox="1"/>
          <p:nvPr/>
        </p:nvSpPr>
        <p:spPr>
          <a:xfrm flipH="1">
            <a:off x="8847373" y="5038749"/>
            <a:ext cx="63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84CEEBF-8CA8-3D0D-1426-1013C74DB9D6}"/>
              </a:ext>
            </a:extLst>
          </p:cNvPr>
          <p:cNvCxnSpPr>
            <a:cxnSpLocks/>
          </p:cNvCxnSpPr>
          <p:nvPr/>
        </p:nvCxnSpPr>
        <p:spPr>
          <a:xfrm flipH="1">
            <a:off x="8852803" y="5601384"/>
            <a:ext cx="7718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43967248-5392-69CC-5123-94C816ACA70C}"/>
              </a:ext>
            </a:extLst>
          </p:cNvPr>
          <p:cNvSpPr txBox="1"/>
          <p:nvPr/>
        </p:nvSpPr>
        <p:spPr>
          <a:xfrm flipH="1">
            <a:off x="9088847" y="5559808"/>
            <a:ext cx="45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BF1D49-6C77-2DBE-B158-ECF400FDA72A}"/>
              </a:ext>
            </a:extLst>
          </p:cNvPr>
          <p:cNvSpPr txBox="1"/>
          <p:nvPr/>
        </p:nvSpPr>
        <p:spPr>
          <a:xfrm flipH="1">
            <a:off x="8337463" y="6009590"/>
            <a:ext cx="3383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62:6=103(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dư 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930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41" grpId="0"/>
      <p:bldP spid="42" grpId="0"/>
      <p:bldP spid="43" grpId="0"/>
      <p:bldP spid="99" grpId="0"/>
      <p:bldP spid="100" grpId="0"/>
      <p:bldP spid="101" grpId="0"/>
      <p:bldP spid="102" grpId="0"/>
      <p:bldP spid="104" grpId="0"/>
      <p:bldP spid="105" grpId="0"/>
      <p:bldP spid="106" grpId="0"/>
      <p:bldP spid="107" grpId="0"/>
      <p:bldP spid="109" grpId="0"/>
      <p:bldP spid="1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F78A8-B6D3-BF5C-9619-55C54A7F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35802" r="2255" b="32638"/>
          <a:stretch/>
        </p:blipFill>
        <p:spPr>
          <a:xfrm>
            <a:off x="234785" y="0"/>
            <a:ext cx="11957215" cy="5842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6500F-B939-68A5-A062-F8B3C4BC48D4}"/>
              </a:ext>
            </a:extLst>
          </p:cNvPr>
          <p:cNvSpPr txBox="1"/>
          <p:nvPr/>
        </p:nvSpPr>
        <p:spPr>
          <a:xfrm flipH="1">
            <a:off x="2820879" y="566339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733CD-7D11-1D24-C62A-3972D09DB6F6}"/>
              </a:ext>
            </a:extLst>
          </p:cNvPr>
          <p:cNvSpPr txBox="1"/>
          <p:nvPr/>
        </p:nvSpPr>
        <p:spPr>
          <a:xfrm flipH="1">
            <a:off x="2951508" y="1151114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71AEE0-946F-276E-7D21-95205C52C908}"/>
              </a:ext>
            </a:extLst>
          </p:cNvPr>
          <p:cNvSpPr txBox="1"/>
          <p:nvPr/>
        </p:nvSpPr>
        <p:spPr>
          <a:xfrm flipH="1">
            <a:off x="6438893" y="566339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0E450-8CBF-EB7E-59CF-4D2BB49F6382}"/>
              </a:ext>
            </a:extLst>
          </p:cNvPr>
          <p:cNvSpPr txBox="1"/>
          <p:nvPr/>
        </p:nvSpPr>
        <p:spPr>
          <a:xfrm flipH="1">
            <a:off x="6670463" y="1129001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ADAA45-C2ED-F9C9-F727-1C3067557BC9}"/>
              </a:ext>
            </a:extLst>
          </p:cNvPr>
          <p:cNvSpPr txBox="1"/>
          <p:nvPr/>
        </p:nvSpPr>
        <p:spPr>
          <a:xfrm flipH="1">
            <a:off x="9995799" y="590935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21DA31-C964-FBB7-177F-C73D3190EBE7}"/>
              </a:ext>
            </a:extLst>
          </p:cNvPr>
          <p:cNvSpPr txBox="1"/>
          <p:nvPr/>
        </p:nvSpPr>
        <p:spPr>
          <a:xfrm flipH="1">
            <a:off x="9912912" y="1147437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07EA6-FE30-526C-3113-DA216FDD2E57}"/>
              </a:ext>
            </a:extLst>
          </p:cNvPr>
          <p:cNvSpPr txBox="1"/>
          <p:nvPr/>
        </p:nvSpPr>
        <p:spPr>
          <a:xfrm flipH="1">
            <a:off x="1410184" y="2302228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11695-C527-3EE8-F4E9-44FC2F0F71B4}"/>
              </a:ext>
            </a:extLst>
          </p:cNvPr>
          <p:cNvSpPr txBox="1"/>
          <p:nvPr/>
        </p:nvSpPr>
        <p:spPr>
          <a:xfrm flipH="1">
            <a:off x="2678375" y="2844225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4C8E2E-6498-9AB7-3DA8-FE3F5BF1352C}"/>
              </a:ext>
            </a:extLst>
          </p:cNvPr>
          <p:cNvSpPr txBox="1"/>
          <p:nvPr/>
        </p:nvSpPr>
        <p:spPr>
          <a:xfrm flipH="1">
            <a:off x="4914638" y="2259450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543A3-CB12-8754-6EB0-26FE0C9636EB}"/>
              </a:ext>
            </a:extLst>
          </p:cNvPr>
          <p:cNvSpPr txBox="1"/>
          <p:nvPr/>
        </p:nvSpPr>
        <p:spPr>
          <a:xfrm flipH="1">
            <a:off x="6455962" y="2842777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79B8B-BC52-523F-F151-D1D25D6A0BBF}"/>
              </a:ext>
            </a:extLst>
          </p:cNvPr>
          <p:cNvSpPr txBox="1"/>
          <p:nvPr/>
        </p:nvSpPr>
        <p:spPr>
          <a:xfrm flipH="1">
            <a:off x="9594491" y="2258002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31C8D-31C6-91A1-D179-FCC440615AC6}"/>
              </a:ext>
            </a:extLst>
          </p:cNvPr>
          <p:cNvSpPr txBox="1"/>
          <p:nvPr/>
        </p:nvSpPr>
        <p:spPr>
          <a:xfrm flipH="1">
            <a:off x="9538610" y="2842777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DC09A-B095-9EBC-67A6-70C7EF2EC632}"/>
              </a:ext>
            </a:extLst>
          </p:cNvPr>
          <p:cNvSpPr txBox="1"/>
          <p:nvPr/>
        </p:nvSpPr>
        <p:spPr>
          <a:xfrm flipH="1">
            <a:off x="2180846" y="4604456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B0EB24-668C-4DEB-502B-36DAD5CEFCC4}"/>
              </a:ext>
            </a:extLst>
          </p:cNvPr>
          <p:cNvSpPr txBox="1"/>
          <p:nvPr/>
        </p:nvSpPr>
        <p:spPr>
          <a:xfrm flipH="1">
            <a:off x="5685300" y="4604456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57E218-5387-B396-3B34-C96E44306B13}"/>
              </a:ext>
            </a:extLst>
          </p:cNvPr>
          <p:cNvSpPr txBox="1"/>
          <p:nvPr/>
        </p:nvSpPr>
        <p:spPr>
          <a:xfrm flipH="1">
            <a:off x="7027212" y="4604456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11ED027-74AB-088C-D01C-DA81279C9E1D}"/>
              </a:ext>
            </a:extLst>
          </p:cNvPr>
          <p:cNvSpPr txBox="1"/>
          <p:nvPr/>
        </p:nvSpPr>
        <p:spPr>
          <a:xfrm flipH="1">
            <a:off x="2180846" y="5248667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324195-7AF8-6FC9-99C5-34F608F3C664}"/>
              </a:ext>
            </a:extLst>
          </p:cNvPr>
          <p:cNvSpPr txBox="1"/>
          <p:nvPr/>
        </p:nvSpPr>
        <p:spPr>
          <a:xfrm flipH="1">
            <a:off x="6096000" y="5220388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F61227-C8C9-4450-865B-B22ABF8A7F98}"/>
              </a:ext>
            </a:extLst>
          </p:cNvPr>
          <p:cNvSpPr txBox="1"/>
          <p:nvPr/>
        </p:nvSpPr>
        <p:spPr>
          <a:xfrm flipH="1">
            <a:off x="7699170" y="5277167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42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22" grpId="0"/>
      <p:bldP spid="2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F78A8-B6D3-BF5C-9619-55C54A7F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0" t="67683" r="5144" b="4798"/>
          <a:stretch/>
        </p:blipFill>
        <p:spPr>
          <a:xfrm>
            <a:off x="74712" y="-1"/>
            <a:ext cx="11919365" cy="5297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6500F-B939-68A5-A062-F8B3C4BC48D4}"/>
              </a:ext>
            </a:extLst>
          </p:cNvPr>
          <p:cNvSpPr txBox="1"/>
          <p:nvPr/>
        </p:nvSpPr>
        <p:spPr>
          <a:xfrm flipH="1">
            <a:off x="2512120" y="1648015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E38504-4EB5-F2A2-5D5B-81B53DBBA7AE}"/>
              </a:ext>
            </a:extLst>
          </p:cNvPr>
          <p:cNvSpPr txBox="1"/>
          <p:nvPr/>
        </p:nvSpPr>
        <p:spPr>
          <a:xfrm flipH="1">
            <a:off x="6525980" y="887994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C97F40-748E-660E-9F9D-E00DBDBA3090}"/>
              </a:ext>
            </a:extLst>
          </p:cNvPr>
          <p:cNvSpPr txBox="1"/>
          <p:nvPr/>
        </p:nvSpPr>
        <p:spPr>
          <a:xfrm flipH="1">
            <a:off x="6525980" y="1648014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4C7042-6175-1F20-F976-28AB0D060E0B}"/>
              </a:ext>
            </a:extLst>
          </p:cNvPr>
          <p:cNvSpPr txBox="1"/>
          <p:nvPr/>
        </p:nvSpPr>
        <p:spPr>
          <a:xfrm flipH="1">
            <a:off x="10183580" y="887993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04127B-BA93-5E13-6CB3-EBBEA11CF419}"/>
              </a:ext>
            </a:extLst>
          </p:cNvPr>
          <p:cNvSpPr txBox="1"/>
          <p:nvPr/>
        </p:nvSpPr>
        <p:spPr>
          <a:xfrm flipH="1">
            <a:off x="1300837" y="3702445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581 : 7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7E44BE-A97F-B8D5-B489-0142D6849277}"/>
              </a:ext>
            </a:extLst>
          </p:cNvPr>
          <p:cNvSpPr txBox="1"/>
          <p:nvPr/>
        </p:nvSpPr>
        <p:spPr>
          <a:xfrm flipH="1">
            <a:off x="1300837" y="4509245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18FF6A-008D-3658-9F1F-3B295FC06B6B}"/>
              </a:ext>
            </a:extLst>
          </p:cNvPr>
          <p:cNvSpPr txBox="1"/>
          <p:nvPr/>
        </p:nvSpPr>
        <p:spPr>
          <a:xfrm flipH="1">
            <a:off x="4068285" y="3702445"/>
            <a:ext cx="185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981 + 18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2E10DC-634B-0FC6-B9BA-0E6599BA2325}"/>
              </a:ext>
            </a:extLst>
          </p:cNvPr>
          <p:cNvSpPr txBox="1"/>
          <p:nvPr/>
        </p:nvSpPr>
        <p:spPr>
          <a:xfrm flipH="1">
            <a:off x="4068286" y="4509245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999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AAB900-4811-CA09-AD59-5F044305F3BB}"/>
              </a:ext>
            </a:extLst>
          </p:cNvPr>
          <p:cNvSpPr txBox="1"/>
          <p:nvPr/>
        </p:nvSpPr>
        <p:spPr>
          <a:xfrm flipH="1">
            <a:off x="7102430" y="3826908"/>
            <a:ext cx="185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 :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C80AAC-71C9-FC13-889F-B4C27F8FA864}"/>
              </a:ext>
            </a:extLst>
          </p:cNvPr>
          <p:cNvSpPr txBox="1"/>
          <p:nvPr/>
        </p:nvSpPr>
        <p:spPr>
          <a:xfrm flipH="1">
            <a:off x="7102431" y="4633708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44D323-4A41-9079-7FD4-454FDEA3F851}"/>
              </a:ext>
            </a:extLst>
          </p:cNvPr>
          <p:cNvSpPr txBox="1"/>
          <p:nvPr/>
        </p:nvSpPr>
        <p:spPr>
          <a:xfrm flipH="1">
            <a:off x="9548253" y="3826907"/>
            <a:ext cx="1857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444 : 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9059A0-5C9D-C2C5-4128-CE37FFF5EBCD}"/>
              </a:ext>
            </a:extLst>
          </p:cNvPr>
          <p:cNvSpPr txBox="1"/>
          <p:nvPr/>
        </p:nvSpPr>
        <p:spPr>
          <a:xfrm flipH="1">
            <a:off x="9869880" y="4562257"/>
            <a:ext cx="154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51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B403C-077B-07B6-674F-14F22ABB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6734" r="8053" b="71255"/>
          <a:stretch/>
        </p:blipFill>
        <p:spPr>
          <a:xfrm>
            <a:off x="-1" y="887992"/>
            <a:ext cx="12100957" cy="44559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6500F-B939-68A5-A062-F8B3C4BC48D4}"/>
              </a:ext>
            </a:extLst>
          </p:cNvPr>
          <p:cNvSpPr txBox="1"/>
          <p:nvPr/>
        </p:nvSpPr>
        <p:spPr>
          <a:xfrm flipH="1">
            <a:off x="6335973" y="2084891"/>
            <a:ext cx="49337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Đổi: 6 m = 600 cm</a:t>
            </a:r>
          </a:p>
          <a:p>
            <a:pPr lvl="0" algn="ctr" defTabSz="91440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dài mỗi sợi dây là:</a:t>
            </a:r>
          </a:p>
          <a:p>
            <a:pPr lvl="0" algn="ctr" defTabSz="91440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 : 8 = 75 (cm)</a:t>
            </a:r>
          </a:p>
          <a:p>
            <a:pPr lvl="0" algn="ctr" defTabSz="914400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75 cm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128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B403C-077B-07B6-674F-14F22ABB74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4" t="28556" r="7484" b="46089"/>
          <a:stretch/>
        </p:blipFill>
        <p:spPr>
          <a:xfrm>
            <a:off x="45521" y="887990"/>
            <a:ext cx="12100957" cy="513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6500F-B939-68A5-A062-F8B3C4BC48D4}"/>
              </a:ext>
            </a:extLst>
          </p:cNvPr>
          <p:cNvSpPr txBox="1"/>
          <p:nvPr/>
        </p:nvSpPr>
        <p:spPr>
          <a:xfrm flipH="1">
            <a:off x="6095999" y="1989889"/>
            <a:ext cx="4933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cá của mỗi bể là:</a:t>
            </a:r>
          </a:p>
          <a:p>
            <a:pPr lvl="0" algn="ctr" defTabSz="9144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188 : 5 = 37 (dư 3)</a:t>
            </a:r>
          </a:p>
          <a:p>
            <a:pPr lvl="0" algn="ctr" defTabSz="9144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vậy mỗi bể cá có 37 con cá và dư 3 con</a:t>
            </a:r>
          </a:p>
          <a:p>
            <a:pPr lvl="0" algn="ctr" defTabSz="9144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cả của bể cuối cùng là:</a:t>
            </a:r>
          </a:p>
          <a:p>
            <a:pPr lvl="0" algn="ctr" defTabSz="9144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 + 3 = 40 (con)</a:t>
            </a:r>
          </a:p>
          <a:p>
            <a:pPr lvl="0" algn="ctr" defTabSz="914400"/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40 con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8695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934&quot;&gt;&lt;property id=&quot;20148&quot; value=&quot;5&quot;/&gt;&lt;property id=&quot;20300&quot; value=&quot;Slide 2&quot;/&gt;&lt;property id=&quot;20307&quot; value=&quot;265&quot;/&gt;&lt;/object&gt;&lt;object type=&quot;3&quot; unique_id=&quot;440215&quot;&gt;&lt;property id=&quot;20148&quot; value=&quot;5&quot;/&gt;&lt;property id=&quot;20300&quot; value=&quot;Slide 21&quot;/&gt;&lt;property id=&quot;20307&quot; value=&quot;279&quot;/&gt;&lt;/object&gt;&lt;object type=&quot;3&quot; unique_id=&quot;440216&quot;&gt;&lt;property id=&quot;20148&quot; value=&quot;5&quot;/&gt;&lt;property id=&quot;20300&quot; value=&quot;Slide 22&quot;/&gt;&lt;property id=&quot;20307&quot; value=&quot;280&quot;/&gt;&lt;/object&gt;&lt;object type=&quot;3&quot; unique_id=&quot;440335&quot;&gt;&lt;property id=&quot;20148&quot; value=&quot;5&quot;/&gt;&lt;property id=&quot;20300&quot; value=&quot;Slide 25&quot;/&gt;&lt;property id=&quot;20307&quot; value=&quot;282&quot;/&gt;&lt;/object&gt;&lt;object type=&quot;3&quot; unique_id=&quot;482096&quot;&gt;&lt;property id=&quot;20148&quot; value=&quot;5&quot;/&gt;&lt;property id=&quot;20300&quot; value=&quot;Slide 11&quot;/&gt;&lt;property id=&quot;20307&quot; value=&quot;292&quot;/&gt;&lt;/object&gt;&lt;object type=&quot;3&quot; unique_id=&quot;484496&quot;&gt;&lt;property id=&quot;20148&quot; value=&quot;5&quot;/&gt;&lt;property id=&quot;20300&quot; value=&quot;Slide 26&quot;/&gt;&lt;property id=&quot;20307&quot; value=&quot;312&quot;/&gt;&lt;/object&gt;&lt;object type=&quot;3&quot; unique_id=&quot;484597&quot;&gt;&lt;property id=&quot;20148&quot; value=&quot;5&quot;/&gt;&lt;property id=&quot;20300&quot; value=&quot;Slide 1&quot;/&gt;&lt;property id=&quot;20307&quot; value=&quot;313&quot;/&gt;&lt;/object&gt;&lt;object type=&quot;3&quot; unique_id=&quot;485185&quot;&gt;&lt;property id=&quot;20148&quot; value=&quot;5&quot;/&gt;&lt;property id=&quot;20300&quot; value=&quot;Slide 3&quot;/&gt;&lt;property id=&quot;20307&quot; value=&quot;314&quot;/&gt;&lt;/object&gt;&lt;object type=&quot;3&quot; unique_id=&quot;485186&quot;&gt;&lt;property id=&quot;20148&quot; value=&quot;5&quot;/&gt;&lt;property id=&quot;20300&quot; value=&quot;Slide 4&quot;/&gt;&lt;property id=&quot;20307&quot; value=&quot;315&quot;/&gt;&lt;/object&gt;&lt;object type=&quot;3&quot; unique_id=&quot;485187&quot;&gt;&lt;property id=&quot;20148&quot; value=&quot;5&quot;/&gt;&lt;property id=&quot;20300&quot; value=&quot;Slide 5&quot;/&gt;&lt;property id=&quot;20307&quot; value=&quot;316&quot;/&gt;&lt;/object&gt;&lt;object type=&quot;3&quot; unique_id=&quot;485188&quot;&gt;&lt;property id=&quot;20148&quot; value=&quot;5&quot;/&gt;&lt;property id=&quot;20300&quot; value=&quot;Slide 6&quot;/&gt;&lt;property id=&quot;20307&quot; value=&quot;317&quot;/&gt;&lt;/object&gt;&lt;object type=&quot;3&quot; unique_id=&quot;485189&quot;&gt;&lt;property id=&quot;20148&quot; value=&quot;5&quot;/&gt;&lt;property id=&quot;20300&quot; value=&quot;Slide 7&quot;/&gt;&lt;property id=&quot;20307&quot; value=&quot;318&quot;/&gt;&lt;/object&gt;&lt;object type=&quot;3&quot; unique_id=&quot;485190&quot;&gt;&lt;property id=&quot;20148&quot; value=&quot;5&quot;/&gt;&lt;property id=&quot;20300&quot; value=&quot;Slide 8&quot;/&gt;&lt;property id=&quot;20307&quot; value=&quot;319&quot;/&gt;&lt;/object&gt;&lt;object type=&quot;3&quot; unique_id=&quot;485191&quot;&gt;&lt;property id=&quot;20148&quot; value=&quot;5&quot;/&gt;&lt;property id=&quot;20300&quot; value=&quot;Slide 9&quot;/&gt;&lt;property id=&quot;20307&quot; value=&quot;320&quot;/&gt;&lt;/object&gt;&lt;object type=&quot;3&quot; unique_id=&quot;485192&quot;&gt;&lt;property id=&quot;20148&quot; value=&quot;5&quot;/&gt;&lt;property id=&quot;20300&quot; value=&quot;Slide 10&quot;/&gt;&lt;property id=&quot;20307&quot; value=&quot;323&quot;/&gt;&lt;/object&gt;&lt;object type=&quot;3&quot; unique_id=&quot;485193&quot;&gt;&lt;property id=&quot;20148&quot; value=&quot;5&quot;/&gt;&lt;property id=&quot;20300&quot; value=&quot;Slide 12&quot;/&gt;&lt;property id=&quot;20307&quot; value=&quot;324&quot;/&gt;&lt;/object&gt;&lt;object type=&quot;3&quot; unique_id=&quot;543719&quot;&gt;&lt;property id=&quot;20148&quot; value=&quot;5&quot;/&gt;&lt;property id=&quot;20300&quot; value=&quot;Slide 13&quot;/&gt;&lt;property id=&quot;20307&quot; value=&quot;325&quot;/&gt;&lt;/object&gt;&lt;object type=&quot;3&quot; unique_id=&quot;544020&quot;&gt;&lt;property id=&quot;20148&quot; value=&quot;5&quot;/&gt;&lt;property id=&quot;20300&quot; value=&quot;Slide 14&quot;/&gt;&lt;property id=&quot;20307&quot; value=&quot;326&quot;/&gt;&lt;/object&gt;&lt;object type=&quot;3&quot; unique_id=&quot;544021&quot;&gt;&lt;property id=&quot;20148&quot; value=&quot;5&quot;/&gt;&lt;property id=&quot;20300&quot; value=&quot;Slide 15&quot;/&gt;&lt;property id=&quot;20307&quot; value=&quot;327&quot;/&gt;&lt;/object&gt;&lt;object type=&quot;3&quot; unique_id=&quot;544022&quot;&gt;&lt;property id=&quot;20148&quot; value=&quot;5&quot;/&gt;&lt;property id=&quot;20300&quot; value=&quot;Slide 16&quot;/&gt;&lt;property id=&quot;20307&quot; value=&quot;328&quot;/&gt;&lt;/object&gt;&lt;object type=&quot;3&quot; unique_id=&quot;544023&quot;&gt;&lt;property id=&quot;20148&quot; value=&quot;5&quot;/&gt;&lt;property id=&quot;20300&quot; value=&quot;Slide 17&quot;/&gt;&lt;property id=&quot;20307&quot; value=&quot;329&quot;/&gt;&lt;/object&gt;&lt;object type=&quot;3&quot; unique_id=&quot;544024&quot;&gt;&lt;property id=&quot;20148&quot; value=&quot;5&quot;/&gt;&lt;property id=&quot;20300&quot; value=&quot;Slide 18&quot;/&gt;&lt;property id=&quot;20307&quot; value=&quot;330&quot;/&gt;&lt;/object&gt;&lt;object type=&quot;3&quot; unique_id=&quot;544025&quot;&gt;&lt;property id=&quot;20148&quot; value=&quot;5&quot;/&gt;&lt;property id=&quot;20300&quot; value=&quot;Slide 19&quot;/&gt;&lt;property id=&quot;20307&quot; value=&quot;331&quot;/&gt;&lt;/object&gt;&lt;object type=&quot;3&quot; unique_id=&quot;544026&quot;&gt;&lt;property id=&quot;20148&quot; value=&quot;5&quot;/&gt;&lt;property id=&quot;20300&quot; value=&quot;Slide 20&quot;/&gt;&lt;property id=&quot;20307&quot; value=&quot;332&quot;/&gt;&lt;/object&gt;&lt;object type=&quot;3&quot; unique_id=&quot;562128&quot;&gt;&lt;property id=&quot;20148&quot; value=&quot;5&quot;/&gt;&lt;property id=&quot;20300&quot; value=&quot;Slide 23&quot;/&gt;&lt;property id=&quot;20307&quot; value=&quot;333&quot;/&gt;&lt;/object&gt;&lt;object type=&quot;3&quot; unique_id=&quot;562477&quot;&gt;&lt;property id=&quot;20148&quot; value=&quot;5&quot;/&gt;&lt;property id=&quot;20300&quot; value=&quot;Slide 24&quot;/&gt;&lt;property id=&quot;20307&quot; value=&quot;334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1400</TotalTime>
  <Words>364</Words>
  <Application>Microsoft Office PowerPoint</Application>
  <PresentationFormat>Widescreen</PresentationFormat>
  <Paragraphs>184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ITC Avant Garde Std Bk</vt:lpstr>
      <vt:lpstr>Open Sans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phung truong</cp:lastModifiedBy>
  <cp:revision>480</cp:revision>
  <dcterms:created xsi:type="dcterms:W3CDTF">2021-01-08T03:00:40Z</dcterms:created>
  <dcterms:modified xsi:type="dcterms:W3CDTF">2022-11-11T08:21:21Z</dcterms:modified>
  <cp:category>9Slide.vn</cp:category>
</cp:coreProperties>
</file>