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
  </p:notesMasterIdLst>
  <p:handoutMasterIdLst>
    <p:handoutMasterId r:id="rId16"/>
  </p:handoutMasterIdLst>
  <p:sldIdLst>
    <p:sldId id="365" r:id="rId2"/>
    <p:sldId id="363" r:id="rId3"/>
    <p:sldId id="372" r:id="rId4"/>
    <p:sldId id="320" r:id="rId5"/>
    <p:sldId id="319" r:id="rId6"/>
    <p:sldId id="336" r:id="rId7"/>
    <p:sldId id="292" r:id="rId8"/>
    <p:sldId id="353" r:id="rId9"/>
    <p:sldId id="346" r:id="rId10"/>
    <p:sldId id="366" r:id="rId11"/>
    <p:sldId id="367" r:id="rId12"/>
    <p:sldId id="368" r:id="rId13"/>
    <p:sldId id="369" r:id="rId14"/>
  </p:sldIdLst>
  <p:sldSz cx="9144000" cy="6858000" type="screen4x3"/>
  <p:notesSz cx="9144000" cy="6858000"/>
  <p:defaultTextStyle>
    <a:defPPr>
      <a:defRPr lang="en-US"/>
    </a:defPPr>
    <a:lvl1pPr algn="l" rtl="0" eaLnBrk="0" fontAlgn="base" hangingPunct="0">
      <a:spcBef>
        <a:spcPct val="0"/>
      </a:spcBef>
      <a:spcAft>
        <a:spcPct val="0"/>
      </a:spcAft>
      <a:defRPr sz="16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Verdana" panose="020B0604030504040204" pitchFamily="34" charset="0"/>
        <a:ea typeface="+mn-ea"/>
        <a:cs typeface="+mn-cs"/>
      </a:defRPr>
    </a:lvl5pPr>
    <a:lvl6pPr marL="2286000" algn="l" defTabSz="914400" rtl="0" eaLnBrk="1" latinLnBrk="0" hangingPunct="1">
      <a:defRPr sz="1600" kern="1200">
        <a:solidFill>
          <a:schemeClr val="tx1"/>
        </a:solidFill>
        <a:latin typeface="Verdana" panose="020B0604030504040204" pitchFamily="34" charset="0"/>
        <a:ea typeface="+mn-ea"/>
        <a:cs typeface="+mn-cs"/>
      </a:defRPr>
    </a:lvl6pPr>
    <a:lvl7pPr marL="2743200" algn="l" defTabSz="914400" rtl="0" eaLnBrk="1" latinLnBrk="0" hangingPunct="1">
      <a:defRPr sz="1600" kern="1200">
        <a:solidFill>
          <a:schemeClr val="tx1"/>
        </a:solidFill>
        <a:latin typeface="Verdana" panose="020B0604030504040204" pitchFamily="34" charset="0"/>
        <a:ea typeface="+mn-ea"/>
        <a:cs typeface="+mn-cs"/>
      </a:defRPr>
    </a:lvl7pPr>
    <a:lvl8pPr marL="3200400" algn="l" defTabSz="914400" rtl="0" eaLnBrk="1" latinLnBrk="0" hangingPunct="1">
      <a:defRPr sz="1600" kern="1200">
        <a:solidFill>
          <a:schemeClr val="tx1"/>
        </a:solidFill>
        <a:latin typeface="Verdana" panose="020B0604030504040204" pitchFamily="34" charset="0"/>
        <a:ea typeface="+mn-ea"/>
        <a:cs typeface="+mn-cs"/>
      </a:defRPr>
    </a:lvl8pPr>
    <a:lvl9pPr marL="3657600" algn="l" defTabSz="914400" rtl="0" eaLnBrk="1" latinLnBrk="0" hangingPunct="1">
      <a:defRPr sz="16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0000"/>
    <a:srgbClr val="0000FF"/>
    <a:srgbClr val="000000"/>
    <a:srgbClr val="99FFCC"/>
    <a:srgbClr val="FFCC99"/>
    <a:srgbClr val="CCEC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6" autoAdjust="0"/>
    <p:restoredTop sz="94660"/>
  </p:normalViewPr>
  <p:slideViewPr>
    <p:cSldViewPr>
      <p:cViewPr varScale="1">
        <p:scale>
          <a:sx n="79" d="100"/>
          <a:sy n="79" d="100"/>
        </p:scale>
        <p:origin x="159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20835"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20836"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20837"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65EDE7B-063C-4845-923D-D6C581FF523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91139"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1141"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91142"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91143"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6B17D8B-0C4A-4772-94FD-F50C2EA5CA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p:spPr>
      </p:sp>
      <p:sp>
        <p:nvSpPr>
          <p:cNvPr id="6147" name="备注占位符 2"/>
          <p:cNvSpPr>
            <a:spLocks noGrp="1"/>
          </p:cNvSpPr>
          <p:nvPr>
            <p:ph type="body" idx="1"/>
          </p:nvPr>
        </p:nvSpPr>
        <p:spPr>
          <a:noFill/>
        </p:spPr>
        <p:txBody>
          <a:bodyPr/>
          <a:lstStyle/>
          <a:p>
            <a:endParaRPr lang="zh-CN" altLang="en-US"/>
          </a:p>
        </p:txBody>
      </p:sp>
      <p:sp>
        <p:nvSpPr>
          <p:cNvPr id="6148" name="灯片编号占位符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A493D591-E9B7-4743-A78F-2674F486E6E8}" type="slidenum">
              <a:rPr lang="zh-CN" altLang="en-US" sz="1200" smtClean="0">
                <a:latin typeface="Arial" panose="020B0604020202020204" pitchFamily="34" charset="0"/>
              </a:rPr>
              <a:pPr/>
              <a:t>1</a:t>
            </a:fld>
            <a:endParaRPr lang="zh-CN"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79873"/>
          <p:cNvSpPr>
            <a:spLocks noGrp="1" noRot="1" noChangeAspect="1" noTextEdit="1"/>
          </p:cNvSpPr>
          <p:nvPr>
            <p:ph type="sldImg"/>
          </p:nvPr>
        </p:nvSpPr>
        <p:spPr>
          <a:ln/>
        </p:spPr>
      </p:sp>
      <p:sp>
        <p:nvSpPr>
          <p:cNvPr id="8195" name="文本占位符 79874"/>
          <p:cNvSpPr>
            <a:spLocks noGrp="1"/>
          </p:cNvSpPr>
          <p:nvPr>
            <p:ph type="body" idx="1"/>
          </p:nvPr>
        </p:nvSpPr>
        <p:spPr>
          <a:noFill/>
        </p:spPr>
        <p:txBody>
          <a:bodyPr/>
          <a:lstStyle/>
          <a:p>
            <a:endParaRPr lang="en-US" altLang="en-US"/>
          </a:p>
        </p:txBody>
      </p:sp>
      <p:sp>
        <p:nvSpPr>
          <p:cNvPr id="8196" name="灯片编号占位符 1"/>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fld id="{A8D7FDFE-843E-4189-82FE-7BBBB2971882}" type="slidenum">
              <a:rPr lang="en-US" altLang="zh-CN" sz="1200" smtClean="0">
                <a:latin typeface="Arial" panose="020B0604020202020204" pitchFamily="34" charset="0"/>
              </a:rPr>
              <a:pPr/>
              <a:t>2</a:t>
            </a:fld>
            <a:endParaRPr lang="zh-CN"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34" y="778"/>
                <a:ext cx="1333" cy="1485"/>
              </a:xfrm>
              <a:custGeom>
                <a:avLst/>
                <a:gdLst>
                  <a:gd name="T0" fmla="*/ 70989675 w 596"/>
                  <a:gd name="T1" fmla="*/ 1531628501 h 666"/>
                  <a:gd name="T2" fmla="*/ 25414211 w 596"/>
                  <a:gd name="T3" fmla="*/ 1410625755 h 666"/>
                  <a:gd name="T4" fmla="*/ 0 w 596"/>
                  <a:gd name="T5" fmla="*/ 1195287945 h 666"/>
                  <a:gd name="T6" fmla="*/ 17687302 w 596"/>
                  <a:gd name="T7" fmla="*/ 919063086 h 666"/>
                  <a:gd name="T8" fmla="*/ 109724812 w 596"/>
                  <a:gd name="T9" fmla="*/ 625275322 h 666"/>
                  <a:gd name="T10" fmla="*/ 301513636 w 596"/>
                  <a:gd name="T11" fmla="*/ 347172752 h 666"/>
                  <a:gd name="T12" fmla="*/ 623298237 w 596"/>
                  <a:gd name="T13" fmla="*/ 128095902 h 666"/>
                  <a:gd name="T14" fmla="*/ 1082738069 w 596"/>
                  <a:gd name="T15" fmla="*/ 7506180 h 666"/>
                  <a:gd name="T16" fmla="*/ 1667016110 w 596"/>
                  <a:gd name="T17" fmla="*/ 37318436 h 666"/>
                  <a:gd name="T18" fmla="*/ 2123799506 w 596"/>
                  <a:gd name="T19" fmla="*/ 282254759 h 666"/>
                  <a:gd name="T20" fmla="*/ 2147483646 w 596"/>
                  <a:gd name="T21" fmla="*/ 683519958 h 666"/>
                  <a:gd name="T22" fmla="*/ 2147483646 w 596"/>
                  <a:gd name="T23" fmla="*/ 1174398606 h 666"/>
                  <a:gd name="T24" fmla="*/ 2147483646 w 596"/>
                  <a:gd name="T25" fmla="*/ 1692858465 h 666"/>
                  <a:gd name="T26" fmla="*/ 2147483646 w 596"/>
                  <a:gd name="T27" fmla="*/ 2147483646 h 666"/>
                  <a:gd name="T28" fmla="*/ 2147483646 w 596"/>
                  <a:gd name="T29" fmla="*/ 2147483646 h 666"/>
                  <a:gd name="T30" fmla="*/ 1830041199 w 596"/>
                  <a:gd name="T31" fmla="*/ 2147483646 h 666"/>
                  <a:gd name="T32" fmla="*/ 1706314782 w 596"/>
                  <a:gd name="T33" fmla="*/ 2147483646 h 666"/>
                  <a:gd name="T34" fmla="*/ 1933669717 w 596"/>
                  <a:gd name="T35" fmla="*/ 2147483646 h 666"/>
                  <a:gd name="T36" fmla="*/ 2113982390 w 596"/>
                  <a:gd name="T37" fmla="*/ 2147483646 h 666"/>
                  <a:gd name="T38" fmla="*/ 2147483646 w 596"/>
                  <a:gd name="T39" fmla="*/ 1877689968 h 666"/>
                  <a:gd name="T40" fmla="*/ 2147483646 w 596"/>
                  <a:gd name="T41" fmla="*/ 1470014740 h 666"/>
                  <a:gd name="T42" fmla="*/ 2147483646 w 596"/>
                  <a:gd name="T43" fmla="*/ 1067300904 h 666"/>
                  <a:gd name="T44" fmla="*/ 2128042167 w 596"/>
                  <a:gd name="T45" fmla="*/ 720018527 h 666"/>
                  <a:gd name="T46" fmla="*/ 1898371000 w 596"/>
                  <a:gd name="T47" fmla="*/ 463529200 h 666"/>
                  <a:gd name="T48" fmla="*/ 1496788237 w 596"/>
                  <a:gd name="T49" fmla="*/ 309418901 h 666"/>
                  <a:gd name="T50" fmla="*/ 1078596670 w 596"/>
                  <a:gd name="T51" fmla="*/ 252277519 h 666"/>
                  <a:gd name="T52" fmla="*/ 762913436 w 596"/>
                  <a:gd name="T53" fmla="*/ 292962432 h 666"/>
                  <a:gd name="T54" fmla="*/ 531311372 w 596"/>
                  <a:gd name="T55" fmla="*/ 417682833 h 666"/>
                  <a:gd name="T56" fmla="*/ 368111672 w 596"/>
                  <a:gd name="T57" fmla="*/ 615879843 h 666"/>
                  <a:gd name="T58" fmla="*/ 248897295 w 596"/>
                  <a:gd name="T59" fmla="*/ 851419760 h 666"/>
                  <a:gd name="T60" fmla="*/ 174367918 w 596"/>
                  <a:gd name="T61" fmla="*/ 1124342570 h 666"/>
                  <a:gd name="T62" fmla="*/ 123587458 w 596"/>
                  <a:gd name="T63" fmla="*/ 1403284481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p:cNvSpPr>
                <a:spLocks/>
              </p:cNvSpPr>
              <p:nvPr userDrawn="1"/>
            </p:nvSpPr>
            <p:spPr bwMode="ltGray">
              <a:xfrm rot="12185230" flipV="1">
                <a:off x="4029" y="1802"/>
                <a:ext cx="571" cy="531"/>
              </a:xfrm>
              <a:custGeom>
                <a:avLst/>
                <a:gdLst>
                  <a:gd name="T0" fmla="*/ 0 w 257"/>
                  <a:gd name="T1" fmla="*/ 0 h 237"/>
                  <a:gd name="T2" fmla="*/ 0 w 257"/>
                  <a:gd name="T3" fmla="*/ 112853703 h 237"/>
                  <a:gd name="T4" fmla="*/ 12705632 w 257"/>
                  <a:gd name="T5" fmla="*/ 226580283 h 237"/>
                  <a:gd name="T6" fmla="*/ 22498295 w 257"/>
                  <a:gd name="T7" fmla="*/ 339614256 h 237"/>
                  <a:gd name="T8" fmla="*/ 41568102 w 257"/>
                  <a:gd name="T9" fmla="*/ 445553438 h 237"/>
                  <a:gd name="T10" fmla="*/ 69856682 w 257"/>
                  <a:gd name="T11" fmla="*/ 540263459 h 237"/>
                  <a:gd name="T12" fmla="*/ 103930787 w 257"/>
                  <a:gd name="T13" fmla="*/ 639477504 h 237"/>
                  <a:gd name="T14" fmla="*/ 146265347 w 257"/>
                  <a:gd name="T15" fmla="*/ 731033978 h 237"/>
                  <a:gd name="T16" fmla="*/ 196776769 w 257"/>
                  <a:gd name="T17" fmla="*/ 807645311 h 237"/>
                  <a:gd name="T18" fmla="*/ 259134630 w 257"/>
                  <a:gd name="T19" fmla="*/ 880611812 h 237"/>
                  <a:gd name="T20" fmla="*/ 332107586 w 257"/>
                  <a:gd name="T21" fmla="*/ 943161151 h 237"/>
                  <a:gd name="T22" fmla="*/ 410385401 w 257"/>
                  <a:gd name="T23" fmla="*/ 993933297 h 237"/>
                  <a:gd name="T24" fmla="*/ 506674728 w 257"/>
                  <a:gd name="T25" fmla="*/ 1034252756 h 237"/>
                  <a:gd name="T26" fmla="*/ 610948702 w 257"/>
                  <a:gd name="T27" fmla="*/ 1060500474 h 237"/>
                  <a:gd name="T28" fmla="*/ 727741757 w 257"/>
                  <a:gd name="T29" fmla="*/ 1074998031 h 237"/>
                  <a:gd name="T30" fmla="*/ 850732727 w 257"/>
                  <a:gd name="T31" fmla="*/ 1070642543 h 237"/>
                  <a:gd name="T32" fmla="*/ 993857869 w 257"/>
                  <a:gd name="T33" fmla="*/ 1052403557 h 237"/>
                  <a:gd name="T34" fmla="*/ 866296638 w 257"/>
                  <a:gd name="T35" fmla="*/ 1029750280 h 237"/>
                  <a:gd name="T36" fmla="*/ 753449839 w 257"/>
                  <a:gd name="T37" fmla="*/ 998265298 h 237"/>
                  <a:gd name="T38" fmla="*/ 657942455 w 257"/>
                  <a:gd name="T39" fmla="*/ 961229244 h 237"/>
                  <a:gd name="T40" fmla="*/ 572532833 w 257"/>
                  <a:gd name="T41" fmla="*/ 925034521 h 237"/>
                  <a:gd name="T42" fmla="*/ 494314547 w 257"/>
                  <a:gd name="T43" fmla="*/ 874663191 h 237"/>
                  <a:gd name="T44" fmla="*/ 433397132 w 257"/>
                  <a:gd name="T45" fmla="*/ 825905745 h 237"/>
                  <a:gd name="T46" fmla="*/ 375772296 w 257"/>
                  <a:gd name="T47" fmla="*/ 766843733 h 237"/>
                  <a:gd name="T48" fmla="*/ 324970868 w 257"/>
                  <a:gd name="T49" fmla="*/ 702040845 h 237"/>
                  <a:gd name="T50" fmla="*/ 278190360 w 257"/>
                  <a:gd name="T51" fmla="*/ 639477504 h 237"/>
                  <a:gd name="T52" fmla="*/ 236636342 w 257"/>
                  <a:gd name="T53" fmla="*/ 566510762 h 237"/>
                  <a:gd name="T54" fmla="*/ 201984727 w 257"/>
                  <a:gd name="T55" fmla="*/ 485892780 h 237"/>
                  <a:gd name="T56" fmla="*/ 166784941 w 257"/>
                  <a:gd name="T57" fmla="*/ 398413573 h 237"/>
                  <a:gd name="T58" fmla="*/ 126924693 w 257"/>
                  <a:gd name="T59" fmla="*/ 313340264 h 237"/>
                  <a:gd name="T60" fmla="*/ 88566777 w 257"/>
                  <a:gd name="T61" fmla="*/ 212525399 h 237"/>
                  <a:gd name="T62" fmla="*/ 46777955 w 257"/>
                  <a:gd name="T63" fmla="*/ 10924126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p:cNvSpPr>
                <a:spLocks/>
              </p:cNvSpPr>
              <p:nvPr userDrawn="1"/>
            </p:nvSpPr>
            <p:spPr bwMode="ltGray">
              <a:xfrm rot="12185230" flipV="1">
                <a:off x="3639" y="2167"/>
                <a:ext cx="277" cy="249"/>
              </a:xfrm>
              <a:custGeom>
                <a:avLst/>
                <a:gdLst>
                  <a:gd name="T0" fmla="*/ 329943113 w 124"/>
                  <a:gd name="T1" fmla="*/ 0 h 110"/>
                  <a:gd name="T2" fmla="*/ 531706580 w 124"/>
                  <a:gd name="T3" fmla="*/ 594134773 h 110"/>
                  <a:gd name="T4" fmla="*/ 514524096 w 124"/>
                  <a:gd name="T5" fmla="*/ 589299019 h 110"/>
                  <a:gd name="T6" fmla="*/ 458709022 w 124"/>
                  <a:gd name="T7" fmla="*/ 579839357 h 110"/>
                  <a:gd name="T8" fmla="*/ 382139847 w 124"/>
                  <a:gd name="T9" fmla="*/ 557394909 h 110"/>
                  <a:gd name="T10" fmla="*/ 292284105 w 124"/>
                  <a:gd name="T11" fmla="*/ 545623738 h 110"/>
                  <a:gd name="T12" fmla="*/ 194166302 w 124"/>
                  <a:gd name="T13" fmla="*/ 535635377 h 110"/>
                  <a:gd name="T14" fmla="*/ 107275007 w 124"/>
                  <a:gd name="T15" fmla="*/ 541282826 h 110"/>
                  <a:gd name="T16" fmla="*/ 38909683 w 124"/>
                  <a:gd name="T17" fmla="*/ 562678674 h 110"/>
                  <a:gd name="T18" fmla="*/ 0 w 124"/>
                  <a:gd name="T19" fmla="*/ 606915183 h 110"/>
                  <a:gd name="T20" fmla="*/ 17418053 w 124"/>
                  <a:gd name="T21" fmla="*/ 541282826 h 110"/>
                  <a:gd name="T22" fmla="*/ 34280573 w 124"/>
                  <a:gd name="T23" fmla="*/ 489603942 h 110"/>
                  <a:gd name="T24" fmla="*/ 68885008 w 124"/>
                  <a:gd name="T25" fmla="*/ 452861285 h 110"/>
                  <a:gd name="T26" fmla="*/ 107275007 w 124"/>
                  <a:gd name="T27" fmla="*/ 418653359 h 110"/>
                  <a:gd name="T28" fmla="*/ 153880219 w 124"/>
                  <a:gd name="T29" fmla="*/ 396770490 h 110"/>
                  <a:gd name="T30" fmla="*/ 201901650 w 124"/>
                  <a:gd name="T31" fmla="*/ 391580863 h 110"/>
                  <a:gd name="T32" fmla="*/ 253365810 w 124"/>
                  <a:gd name="T33" fmla="*/ 391580863 h 110"/>
                  <a:gd name="T34" fmla="*/ 309142289 w 124"/>
                  <a:gd name="T35" fmla="*/ 408730474 h 110"/>
                  <a:gd name="T36" fmla="*/ 312632958 w 124"/>
                  <a:gd name="T37" fmla="*/ 391580863 h 110"/>
                  <a:gd name="T38" fmla="*/ 298829523 w 124"/>
                  <a:gd name="T39" fmla="*/ 308839037 h 110"/>
                  <a:gd name="T40" fmla="*/ 287652010 w 124"/>
                  <a:gd name="T41" fmla="*/ 209526107 h 110"/>
                  <a:gd name="T42" fmla="*/ 278340716 w 124"/>
                  <a:gd name="T43" fmla="*/ 165812548 h 110"/>
                  <a:gd name="T44" fmla="*/ 270784136 w 124"/>
                  <a:gd name="T45" fmla="*/ 165812548 h 110"/>
                  <a:gd name="T46" fmla="*/ 261163575 w 124"/>
                  <a:gd name="T47" fmla="*/ 160168480 h 110"/>
                  <a:gd name="T48" fmla="*/ 253365810 w 124"/>
                  <a:gd name="T49" fmla="*/ 144024792 h 110"/>
                  <a:gd name="T50" fmla="*/ 243751071 w 124"/>
                  <a:gd name="T51" fmla="*/ 126776636 h 110"/>
                  <a:gd name="T52" fmla="*/ 243751071 w 124"/>
                  <a:gd name="T53" fmla="*/ 104533605 h 110"/>
                  <a:gd name="T54" fmla="*/ 253365810 w 124"/>
                  <a:gd name="T55" fmla="*/ 77432992 h 110"/>
                  <a:gd name="T56" fmla="*/ 281785347 w 124"/>
                  <a:gd name="T57" fmla="*/ 44332191 h 110"/>
                  <a:gd name="T58" fmla="*/ 329943113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p:cNvSpPr>
                <a:spLocks/>
              </p:cNvSpPr>
              <p:nvPr userDrawn="1"/>
            </p:nvSpPr>
            <p:spPr bwMode="ltGray">
              <a:xfrm rot="12185230" flipV="1">
                <a:off x="3979" y="977"/>
                <a:ext cx="245" cy="347"/>
              </a:xfrm>
              <a:custGeom>
                <a:avLst/>
                <a:gdLst>
                  <a:gd name="T0" fmla="*/ 0 w 109"/>
                  <a:gd name="T1" fmla="*/ 0 h 156"/>
                  <a:gd name="T2" fmla="*/ 23777205 w 109"/>
                  <a:gd name="T3" fmla="*/ 3199126 h 156"/>
                  <a:gd name="T4" fmla="*/ 85710622 w 109"/>
                  <a:gd name="T5" fmla="*/ 19028268 h 156"/>
                  <a:gd name="T6" fmla="*/ 178300780 w 109"/>
                  <a:gd name="T7" fmla="*/ 47772162 h 156"/>
                  <a:gd name="T8" fmla="*/ 278356660 w 109"/>
                  <a:gd name="T9" fmla="*/ 94147548 h 156"/>
                  <a:gd name="T10" fmla="*/ 374861421 w 109"/>
                  <a:gd name="T11" fmla="*/ 174203051 h 156"/>
                  <a:gd name="T12" fmla="*/ 463413023 w 109"/>
                  <a:gd name="T13" fmla="*/ 280477409 h 156"/>
                  <a:gd name="T14" fmla="*/ 517005087 w 109"/>
                  <a:gd name="T15" fmla="*/ 426746659 h 156"/>
                  <a:gd name="T16" fmla="*/ 525507295 w 109"/>
                  <a:gd name="T17" fmla="*/ 616636348 h 156"/>
                  <a:gd name="T18" fmla="*/ 505500757 w 109"/>
                  <a:gd name="T19" fmla="*/ 616636348 h 156"/>
                  <a:gd name="T20" fmla="*/ 477941037 w 109"/>
                  <a:gd name="T21" fmla="*/ 616636348 h 156"/>
                  <a:gd name="T22" fmla="*/ 448310598 w 109"/>
                  <a:gd name="T23" fmla="*/ 616636348 h 156"/>
                  <a:gd name="T24" fmla="*/ 420573945 w 109"/>
                  <a:gd name="T25" fmla="*/ 609531093 h 156"/>
                  <a:gd name="T26" fmla="*/ 390160099 w 109"/>
                  <a:gd name="T27" fmla="*/ 604018631 h 156"/>
                  <a:gd name="T28" fmla="*/ 355802423 w 109"/>
                  <a:gd name="T29" fmla="*/ 593703867 h 156"/>
                  <a:gd name="T30" fmla="*/ 317420966 w 109"/>
                  <a:gd name="T31" fmla="*/ 573533267 h 156"/>
                  <a:gd name="T32" fmla="*/ 278356660 w 109"/>
                  <a:gd name="T33" fmla="*/ 548825552 h 156"/>
                  <a:gd name="T34" fmla="*/ 254727377 w 109"/>
                  <a:gd name="T35" fmla="*/ 497827038 h 156"/>
                  <a:gd name="T36" fmla="*/ 254727377 w 109"/>
                  <a:gd name="T37" fmla="*/ 438500248 h 156"/>
                  <a:gd name="T38" fmla="*/ 270009820 w 109"/>
                  <a:gd name="T39" fmla="*/ 380444674 h 156"/>
                  <a:gd name="T40" fmla="*/ 285163012 w 109"/>
                  <a:gd name="T41" fmla="*/ 316484077 h 156"/>
                  <a:gd name="T42" fmla="*/ 270009820 w 109"/>
                  <a:gd name="T43" fmla="*/ 245268938 h 156"/>
                  <a:gd name="T44" fmla="*/ 231716158 w 109"/>
                  <a:gd name="T45" fmla="*/ 171035646 h 156"/>
                  <a:gd name="T46" fmla="*/ 149698333 w 109"/>
                  <a:gd name="T47" fmla="*/ 90064206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p:cNvSpPr>
                <a:spLocks/>
              </p:cNvSpPr>
              <p:nvPr userDrawn="1"/>
            </p:nvSpPr>
            <p:spPr bwMode="ltGray">
              <a:xfrm rot="12185230" flipV="1">
                <a:off x="3845" y="2207"/>
                <a:ext cx="103" cy="209"/>
              </a:xfrm>
              <a:custGeom>
                <a:avLst/>
                <a:gdLst>
                  <a:gd name="T0" fmla="*/ 138567718 w 46"/>
                  <a:gd name="T1" fmla="*/ 0 h 94"/>
                  <a:gd name="T2" fmla="*/ 90238867 w 46"/>
                  <a:gd name="T3" fmla="*/ 148438143 h 94"/>
                  <a:gd name="T4" fmla="*/ 67936106 w 46"/>
                  <a:gd name="T5" fmla="*/ 243643295 h 94"/>
                  <a:gd name="T6" fmla="*/ 49937385 w 46"/>
                  <a:gd name="T7" fmla="*/ 309981412 h 94"/>
                  <a:gd name="T8" fmla="*/ 0 w 46"/>
                  <a:gd name="T9" fmla="*/ 368848656 h 94"/>
                  <a:gd name="T10" fmla="*/ 53527289 w 46"/>
                  <a:gd name="T11" fmla="*/ 345550386 h 94"/>
                  <a:gd name="T12" fmla="*/ 103778743 w 46"/>
                  <a:gd name="T13" fmla="*/ 313935896 h 94"/>
                  <a:gd name="T14" fmla="*/ 144079542 w 46"/>
                  <a:gd name="T15" fmla="*/ 269710238 h 94"/>
                  <a:gd name="T16" fmla="*/ 180455666 w 46"/>
                  <a:gd name="T17" fmla="*/ 223586706 h 94"/>
                  <a:gd name="T18" fmla="*/ 202056594 w 46"/>
                  <a:gd name="T19" fmla="*/ 172976311 h 94"/>
                  <a:gd name="T20" fmla="*/ 206491104 w 46"/>
                  <a:gd name="T21" fmla="*/ 118035747 h 94"/>
                  <a:gd name="T22" fmla="*/ 187599870 w 46"/>
                  <a:gd name="T23" fmla="*/ 57729004 h 94"/>
                  <a:gd name="T24" fmla="*/ 13856771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p:cNvSpPr>
                <a:spLocks/>
              </p:cNvSpPr>
              <p:nvPr userDrawn="1"/>
            </p:nvSpPr>
            <p:spPr bwMode="ltGray">
              <a:xfrm rot="12185230" flipV="1">
                <a:off x="3895" y="1325"/>
                <a:ext cx="120" cy="90"/>
              </a:xfrm>
              <a:custGeom>
                <a:avLst/>
                <a:gdLst>
                  <a:gd name="T0" fmla="*/ 0 w 54"/>
                  <a:gd name="T1" fmla="*/ 0 h 40"/>
                  <a:gd name="T2" fmla="*/ 3159793 w 54"/>
                  <a:gd name="T3" fmla="*/ 4782458 h 40"/>
                  <a:gd name="T4" fmla="*/ 22624791 w 54"/>
                  <a:gd name="T5" fmla="*/ 15538829 h 40"/>
                  <a:gd name="T6" fmla="*/ 50277313 w 54"/>
                  <a:gd name="T7" fmla="*/ 39730419 h 40"/>
                  <a:gd name="T8" fmla="*/ 81636553 w 54"/>
                  <a:gd name="T9" fmla="*/ 59054083 h 40"/>
                  <a:gd name="T10" fmla="*/ 111727362 w 54"/>
                  <a:gd name="T11" fmla="*/ 74579252 h 40"/>
                  <a:gd name="T12" fmla="*/ 147027787 w 54"/>
                  <a:gd name="T13" fmla="*/ 83783435 h 40"/>
                  <a:gd name="T14" fmla="*/ 178251896 w 54"/>
                  <a:gd name="T15" fmla="*/ 89393443 h 40"/>
                  <a:gd name="T16" fmla="*/ 209767704 w 54"/>
                  <a:gd name="T17" fmla="*/ 78665321 h 40"/>
                  <a:gd name="T18" fmla="*/ 205752933 w 54"/>
                  <a:gd name="T19" fmla="*/ 122569175 h 40"/>
                  <a:gd name="T20" fmla="*/ 194149156 w 54"/>
                  <a:gd name="T21" fmla="*/ 162266607 h 40"/>
                  <a:gd name="T22" fmla="*/ 171236391 w 54"/>
                  <a:gd name="T23" fmla="*/ 188512729 h 40"/>
                  <a:gd name="T24" fmla="*/ 142968889 w 54"/>
                  <a:gd name="T25" fmla="*/ 197108048 h 40"/>
                  <a:gd name="T26" fmla="*/ 108582036 w 54"/>
                  <a:gd name="T27" fmla="*/ 192529447 h 40"/>
                  <a:gd name="T28" fmla="*/ 73197298 w 54"/>
                  <a:gd name="T29" fmla="*/ 157417891 h 40"/>
                  <a:gd name="T30" fmla="*/ 38550924 w 54"/>
                  <a:gd name="T31" fmla="*/ 9802895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21439216 w 149"/>
                  <a:gd name="T3" fmla="*/ 2147483646 h 704"/>
                  <a:gd name="T4" fmla="*/ 57929826 w 149"/>
                  <a:gd name="T5" fmla="*/ 2147483646 h 704"/>
                  <a:gd name="T6" fmla="*/ 101528086 w 149"/>
                  <a:gd name="T7" fmla="*/ 2147483646 h 704"/>
                  <a:gd name="T8" fmla="*/ 149838219 w 149"/>
                  <a:gd name="T9" fmla="*/ 2147483646 h 704"/>
                  <a:gd name="T10" fmla="*/ 210182871 w 149"/>
                  <a:gd name="T11" fmla="*/ 2147483646 h 704"/>
                  <a:gd name="T12" fmla="*/ 266485516 w 149"/>
                  <a:gd name="T13" fmla="*/ 2147483646 h 704"/>
                  <a:gd name="T14" fmla="*/ 320781116 w 149"/>
                  <a:gd name="T15" fmla="*/ 2147483646 h 704"/>
                  <a:gd name="T16" fmla="*/ 363013435 w 149"/>
                  <a:gd name="T17" fmla="*/ 2147483646 h 704"/>
                  <a:gd name="T18" fmla="*/ 407503922 w 149"/>
                  <a:gd name="T19" fmla="*/ 2147483646 h 704"/>
                  <a:gd name="T20" fmla="*/ 437019775 w 149"/>
                  <a:gd name="T21" fmla="*/ 2147483646 h 704"/>
                  <a:gd name="T22" fmla="*/ 452178777 w 149"/>
                  <a:gd name="T23" fmla="*/ 2147483646 h 704"/>
                  <a:gd name="T24" fmla="*/ 458806433 w 149"/>
                  <a:gd name="T25" fmla="*/ 2147483646 h 704"/>
                  <a:gd name="T26" fmla="*/ 437019775 w 149"/>
                  <a:gd name="T27" fmla="*/ 2147483646 h 704"/>
                  <a:gd name="T28" fmla="*/ 396485913 w 149"/>
                  <a:gd name="T29" fmla="*/ 2147483646 h 704"/>
                  <a:gd name="T30" fmla="*/ 335459022 w 149"/>
                  <a:gd name="T31" fmla="*/ 2147483646 h 704"/>
                  <a:gd name="T32" fmla="*/ 243321728 w 149"/>
                  <a:gd name="T33" fmla="*/ 2147483646 h 704"/>
                  <a:gd name="T34" fmla="*/ 141018289 w 149"/>
                  <a:gd name="T35" fmla="*/ 2147483646 h 704"/>
                  <a:gd name="T36" fmla="*/ 76998426 w 149"/>
                  <a:gd name="T37" fmla="*/ 2147483646 h 704"/>
                  <a:gd name="T38" fmla="*/ 36495956 w 149"/>
                  <a:gd name="T39" fmla="*/ 2147483646 h 704"/>
                  <a:gd name="T40" fmla="*/ 21439216 w 149"/>
                  <a:gd name="T41" fmla="*/ 2147483646 h 704"/>
                  <a:gd name="T42" fmla="*/ 21439216 w 149"/>
                  <a:gd name="T43" fmla="*/ 2147483646 h 704"/>
                  <a:gd name="T44" fmla="*/ 29791428 w 149"/>
                  <a:gd name="T45" fmla="*/ 2147483646 h 704"/>
                  <a:gd name="T46" fmla="*/ 44617092 w 149"/>
                  <a:gd name="T47" fmla="*/ 2147483646 h 704"/>
                  <a:gd name="T48" fmla="*/ 51302529 w 149"/>
                  <a:gd name="T49" fmla="*/ 2147483646 h 704"/>
                  <a:gd name="T50" fmla="*/ 149838219 w 149"/>
                  <a:gd name="T51" fmla="*/ 2147483646 h 704"/>
                  <a:gd name="T52" fmla="*/ 141018289 w 149"/>
                  <a:gd name="T53" fmla="*/ 2147483646 h 704"/>
                  <a:gd name="T54" fmla="*/ 131328749 w 149"/>
                  <a:gd name="T55" fmla="*/ 2147483646 h 704"/>
                  <a:gd name="T56" fmla="*/ 120322248 w 149"/>
                  <a:gd name="T57" fmla="*/ 2147483646 h 704"/>
                  <a:gd name="T58" fmla="*/ 128300957 w 149"/>
                  <a:gd name="T59" fmla="*/ 2147483646 h 704"/>
                  <a:gd name="T60" fmla="*/ 149838219 w 149"/>
                  <a:gd name="T61" fmla="*/ 2147483646 h 704"/>
                  <a:gd name="T62" fmla="*/ 210182871 w 149"/>
                  <a:gd name="T63" fmla="*/ 2147483646 h 704"/>
                  <a:gd name="T64" fmla="*/ 312322385 w 149"/>
                  <a:gd name="T65" fmla="*/ 2147483646 h 704"/>
                  <a:gd name="T66" fmla="*/ 469881565 w 149"/>
                  <a:gd name="T67" fmla="*/ 2147483646 h 704"/>
                  <a:gd name="T68" fmla="*/ 521183028 w 149"/>
                  <a:gd name="T69" fmla="*/ 2147483646 h 704"/>
                  <a:gd name="T70" fmla="*/ 542663543 w 149"/>
                  <a:gd name="T71" fmla="*/ 2147483646 h 704"/>
                  <a:gd name="T72" fmla="*/ 524832168 w 149"/>
                  <a:gd name="T73" fmla="*/ 2147483646 h 704"/>
                  <a:gd name="T74" fmla="*/ 476512118 w 149"/>
                  <a:gd name="T75" fmla="*/ 2147483646 h 704"/>
                  <a:gd name="T76" fmla="*/ 396485913 w 149"/>
                  <a:gd name="T77" fmla="*/ 2147483646 h 704"/>
                  <a:gd name="T78" fmla="*/ 293880838 w 149"/>
                  <a:gd name="T79" fmla="*/ 2147483646 h 704"/>
                  <a:gd name="T80" fmla="*/ 159464529 w 149"/>
                  <a:gd name="T81" fmla="*/ 21474836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p:cNvSpPr>
              <a:spLocks/>
            </p:cNvSpPr>
            <p:nvPr userDrawn="1"/>
          </p:nvSpPr>
          <p:spPr bwMode="ltGray">
            <a:xfrm rot="373331" flipH="1">
              <a:off x="22" y="1957"/>
              <a:ext cx="323" cy="649"/>
            </a:xfrm>
            <a:custGeom>
              <a:avLst/>
              <a:gdLst>
                <a:gd name="T0" fmla="*/ 2147483646 w 128"/>
                <a:gd name="T1" fmla="*/ 0 h 217"/>
                <a:gd name="T2" fmla="*/ 2147483646 w 128"/>
                <a:gd name="T3" fmla="*/ 2147483646 h 217"/>
                <a:gd name="T4" fmla="*/ 2147483646 w 128"/>
                <a:gd name="T5" fmla="*/ 2147483646 h 217"/>
                <a:gd name="T6" fmla="*/ 2147483646 w 128"/>
                <a:gd name="T7" fmla="*/ 2147483646 h 217"/>
                <a:gd name="T8" fmla="*/ 2147483646 w 128"/>
                <a:gd name="T9" fmla="*/ 2147483646 h 217"/>
                <a:gd name="T10" fmla="*/ 2147483646 w 128"/>
                <a:gd name="T11" fmla="*/ 2147483646 h 217"/>
                <a:gd name="T12" fmla="*/ 2147483646 w 128"/>
                <a:gd name="T13" fmla="*/ 2147483646 h 217"/>
                <a:gd name="T14" fmla="*/ 2147483646 w 128"/>
                <a:gd name="T15" fmla="*/ 2147483646 h 217"/>
                <a:gd name="T16" fmla="*/ 2147483646 w 128"/>
                <a:gd name="T17" fmla="*/ 2147483646 h 217"/>
                <a:gd name="T18" fmla="*/ 2136227893 w 128"/>
                <a:gd name="T19" fmla="*/ 2147483646 h 217"/>
                <a:gd name="T20" fmla="*/ 1651877208 w 128"/>
                <a:gd name="T21" fmla="*/ 2147483646 h 217"/>
                <a:gd name="T22" fmla="*/ 1137740916 w 128"/>
                <a:gd name="T23" fmla="*/ 2147483646 h 217"/>
                <a:gd name="T24" fmla="*/ 689061812 w 128"/>
                <a:gd name="T25" fmla="*/ 2147483646 h 217"/>
                <a:gd name="T26" fmla="*/ 340466230 w 128"/>
                <a:gd name="T27" fmla="*/ 2147483646 h 217"/>
                <a:gd name="T28" fmla="*/ 88665463 w 128"/>
                <a:gd name="T29" fmla="*/ 2147483646 h 217"/>
                <a:gd name="T30" fmla="*/ 0 w 128"/>
                <a:gd name="T31" fmla="*/ 2147483646 h 217"/>
                <a:gd name="T32" fmla="*/ 53467384 w 128"/>
                <a:gd name="T33" fmla="*/ 2147483646 h 217"/>
                <a:gd name="T34" fmla="*/ 564598332 w 128"/>
                <a:gd name="T35" fmla="*/ 2147483646 h 217"/>
                <a:gd name="T36" fmla="*/ 1254486790 w 128"/>
                <a:gd name="T37" fmla="*/ 2147483646 h 217"/>
                <a:gd name="T38" fmla="*/ 1997736132 w 128"/>
                <a:gd name="T39" fmla="*/ 2147483646 h 217"/>
                <a:gd name="T40" fmla="*/ 2147483646 w 128"/>
                <a:gd name="T41" fmla="*/ 2147483646 h 217"/>
                <a:gd name="T42" fmla="*/ 2147483646 w 128"/>
                <a:gd name="T43" fmla="*/ 2147483646 h 217"/>
                <a:gd name="T44" fmla="*/ 2147483646 w 128"/>
                <a:gd name="T45" fmla="*/ 2147483646 h 217"/>
                <a:gd name="T46" fmla="*/ 2147483646 w 128"/>
                <a:gd name="T47" fmla="*/ 2147483646 h 217"/>
                <a:gd name="T48" fmla="*/ 2147483646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userDrawn="1"/>
          </p:nvSpPr>
          <p:spPr bwMode="ltGray">
            <a:xfrm rot="373331" flipH="1">
              <a:off x="898" y="2855"/>
              <a:ext cx="354" cy="464"/>
            </a:xfrm>
            <a:custGeom>
              <a:avLst/>
              <a:gdLst>
                <a:gd name="T0" fmla="*/ 2147483646 w 117"/>
                <a:gd name="T1" fmla="*/ 0 h 132"/>
                <a:gd name="T2" fmla="*/ 0 w 117"/>
                <a:gd name="T3" fmla="*/ 2147483646 h 132"/>
                <a:gd name="T4" fmla="*/ 2147483646 w 117"/>
                <a:gd name="T5" fmla="*/ 2147483646 h 132"/>
                <a:gd name="T6" fmla="*/ 2147483646 w 117"/>
                <a:gd name="T7" fmla="*/ 2147483646 h 132"/>
                <a:gd name="T8" fmla="*/ 2147483646 w 117"/>
                <a:gd name="T9" fmla="*/ 2147483646 h 132"/>
                <a:gd name="T10" fmla="*/ 2147483646 w 117"/>
                <a:gd name="T11" fmla="*/ 2147483646 h 132"/>
                <a:gd name="T12" fmla="*/ 2147483646 w 117"/>
                <a:gd name="T13" fmla="*/ 2147483646 h 132"/>
                <a:gd name="T14" fmla="*/ 2147483646 w 117"/>
                <a:gd name="T15" fmla="*/ 2147483646 h 132"/>
                <a:gd name="T16" fmla="*/ 2147483646 w 117"/>
                <a:gd name="T17" fmla="*/ 2147483646 h 132"/>
                <a:gd name="T18" fmla="*/ 2147483646 w 117"/>
                <a:gd name="T19" fmla="*/ 2147483646 h 132"/>
                <a:gd name="T20" fmla="*/ 2147483646 w 117"/>
                <a:gd name="T21" fmla="*/ 2147483646 h 132"/>
                <a:gd name="T22" fmla="*/ 2147483646 w 117"/>
                <a:gd name="T23" fmla="*/ 2147483646 h 132"/>
                <a:gd name="T24" fmla="*/ 2147483646 w 117"/>
                <a:gd name="T25" fmla="*/ 2147483646 h 132"/>
                <a:gd name="T26" fmla="*/ 2147483646 w 117"/>
                <a:gd name="T27" fmla="*/ 2147483646 h 132"/>
                <a:gd name="T28" fmla="*/ 2147483646 w 117"/>
                <a:gd name="T29" fmla="*/ 2147483646 h 132"/>
                <a:gd name="T30" fmla="*/ 2147483646 w 117"/>
                <a:gd name="T31" fmla="*/ 2147483646 h 132"/>
                <a:gd name="T32" fmla="*/ 2147483646 w 117"/>
                <a:gd name="T33" fmla="*/ 2147483646 h 132"/>
                <a:gd name="T34" fmla="*/ 2147483646 w 117"/>
                <a:gd name="T35" fmla="*/ 2147483646 h 132"/>
                <a:gd name="T36" fmla="*/ 2147483646 w 117"/>
                <a:gd name="T37" fmla="*/ 2147483646 h 132"/>
                <a:gd name="T38" fmla="*/ 2147483646 w 117"/>
                <a:gd name="T39" fmla="*/ 2147483646 h 132"/>
                <a:gd name="T40" fmla="*/ 2147483646 w 117"/>
                <a:gd name="T41" fmla="*/ 2147483646 h 132"/>
                <a:gd name="T42" fmla="*/ 2147483646 w 117"/>
                <a:gd name="T43" fmla="*/ 2147483646 h 132"/>
                <a:gd name="T44" fmla="*/ 2147483646 w 117"/>
                <a:gd name="T45" fmla="*/ 2147483646 h 132"/>
                <a:gd name="T46" fmla="*/ 2147483646 w 117"/>
                <a:gd name="T47" fmla="*/ 2147483646 h 132"/>
                <a:gd name="T48" fmla="*/ 2147483646 w 117"/>
                <a:gd name="T49" fmla="*/ 2147483646 h 132"/>
                <a:gd name="T50" fmla="*/ 2147483646 w 117"/>
                <a:gd name="T51" fmla="*/ 2147483646 h 132"/>
                <a:gd name="T52" fmla="*/ 2147483646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p:cNvSpPr>
              <a:spLocks/>
            </p:cNvSpPr>
            <p:nvPr userDrawn="1"/>
          </p:nvSpPr>
          <p:spPr bwMode="ltGray">
            <a:xfrm rot="373331" flipH="1">
              <a:off x="799" y="2979"/>
              <a:ext cx="87" cy="274"/>
            </a:xfrm>
            <a:custGeom>
              <a:avLst/>
              <a:gdLst>
                <a:gd name="T0" fmla="*/ 2147483646 w 29"/>
                <a:gd name="T1" fmla="*/ 0 h 77"/>
                <a:gd name="T2" fmla="*/ 2147483646 w 29"/>
                <a:gd name="T3" fmla="*/ 0 h 77"/>
                <a:gd name="T4" fmla="*/ 2147483646 w 29"/>
                <a:gd name="T5" fmla="*/ 2147483646 h 77"/>
                <a:gd name="T6" fmla="*/ 2147483646 w 29"/>
                <a:gd name="T7" fmla="*/ 2147483646 h 77"/>
                <a:gd name="T8" fmla="*/ 2147483646 w 29"/>
                <a:gd name="T9" fmla="*/ 2147483646 h 77"/>
                <a:gd name="T10" fmla="*/ 1162261467 w 29"/>
                <a:gd name="T11" fmla="*/ 2147483646 h 77"/>
                <a:gd name="T12" fmla="*/ 0 w 29"/>
                <a:gd name="T13" fmla="*/ 2147483646 h 77"/>
                <a:gd name="T14" fmla="*/ 2147483646 w 29"/>
                <a:gd name="T15" fmla="*/ 2147483646 h 77"/>
                <a:gd name="T16" fmla="*/ 2147483646 w 29"/>
                <a:gd name="T17" fmla="*/ 2147483646 h 77"/>
                <a:gd name="T18" fmla="*/ 2147483646 w 29"/>
                <a:gd name="T19" fmla="*/ 2147483646 h 77"/>
                <a:gd name="T20" fmla="*/ 2147483646 w 29"/>
                <a:gd name="T21" fmla="*/ 2147483646 h 77"/>
                <a:gd name="T22" fmla="*/ 2147483646 w 29"/>
                <a:gd name="T23" fmla="*/ 2147483646 h 77"/>
                <a:gd name="T24" fmla="*/ 2147483646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931832906 h 237"/>
                <a:gd name="T4" fmla="*/ 329894069 w 257"/>
                <a:gd name="T5" fmla="*/ 1847757609 h 237"/>
                <a:gd name="T6" fmla="*/ 655362873 w 257"/>
                <a:gd name="T7" fmla="*/ 2147483646 h 237"/>
                <a:gd name="T8" fmla="*/ 1206574519 w 257"/>
                <a:gd name="T9" fmla="*/ 2147483646 h 237"/>
                <a:gd name="T10" fmla="*/ 1990651763 w 257"/>
                <a:gd name="T11" fmla="*/ 2147483646 h 237"/>
                <a:gd name="T12" fmla="*/ 2147483646 w 257"/>
                <a:gd name="T13" fmla="*/ 2147483646 h 237"/>
                <a:gd name="T14" fmla="*/ 2147483646 w 257"/>
                <a:gd name="T15" fmla="*/ 2147483646 h 237"/>
                <a:gd name="T16" fmla="*/ 2147483646 w 257"/>
                <a:gd name="T17" fmla="*/ 2147483646 h 237"/>
                <a:gd name="T18" fmla="*/ 2147483646 w 257"/>
                <a:gd name="T19" fmla="*/ 2147483646 h 237"/>
                <a:gd name="T20" fmla="*/ 2147483646 w 257"/>
                <a:gd name="T21" fmla="*/ 2147483646 h 237"/>
                <a:gd name="T22" fmla="*/ 2147483646 w 257"/>
                <a:gd name="T23" fmla="*/ 2147483646 h 237"/>
                <a:gd name="T24" fmla="*/ 2147483646 w 257"/>
                <a:gd name="T25" fmla="*/ 2147483646 h 237"/>
                <a:gd name="T26" fmla="*/ 2147483646 w 257"/>
                <a:gd name="T27" fmla="*/ 2147483646 h 237"/>
                <a:gd name="T28" fmla="*/ 2147483646 w 257"/>
                <a:gd name="T29" fmla="*/ 2147483646 h 237"/>
                <a:gd name="T30" fmla="*/ 2147483646 w 257"/>
                <a:gd name="T31" fmla="*/ 2147483646 h 237"/>
                <a:gd name="T32" fmla="*/ 2147483646 w 257"/>
                <a:gd name="T33" fmla="*/ 2147483646 h 237"/>
                <a:gd name="T34" fmla="*/ 2147483646 w 257"/>
                <a:gd name="T35" fmla="*/ 2147483646 h 237"/>
                <a:gd name="T36" fmla="*/ 2147483646 w 257"/>
                <a:gd name="T37" fmla="*/ 2147483646 h 237"/>
                <a:gd name="T38" fmla="*/ 2147483646 w 257"/>
                <a:gd name="T39" fmla="*/ 2147483646 h 237"/>
                <a:gd name="T40" fmla="*/ 2147483646 w 257"/>
                <a:gd name="T41" fmla="*/ 2147483646 h 237"/>
                <a:gd name="T42" fmla="*/ 2147483646 w 257"/>
                <a:gd name="T43" fmla="*/ 2147483646 h 237"/>
                <a:gd name="T44" fmla="*/ 2147483646 w 257"/>
                <a:gd name="T45" fmla="*/ 2147483646 h 237"/>
                <a:gd name="T46" fmla="*/ 2147483646 w 257"/>
                <a:gd name="T47" fmla="*/ 2147483646 h 237"/>
                <a:gd name="T48" fmla="*/ 2147483646 w 257"/>
                <a:gd name="T49" fmla="*/ 2147483646 h 237"/>
                <a:gd name="T50" fmla="*/ 2147483646 w 257"/>
                <a:gd name="T51" fmla="*/ 2147483646 h 237"/>
                <a:gd name="T52" fmla="*/ 2147483646 w 257"/>
                <a:gd name="T53" fmla="*/ 2147483646 h 237"/>
                <a:gd name="T54" fmla="*/ 2147483646 w 257"/>
                <a:gd name="T55" fmla="*/ 2147483646 h 237"/>
                <a:gd name="T56" fmla="*/ 2147483646 w 257"/>
                <a:gd name="T57" fmla="*/ 2147483646 h 237"/>
                <a:gd name="T58" fmla="*/ 2147483646 w 257"/>
                <a:gd name="T59" fmla="*/ 2147483646 h 237"/>
                <a:gd name="T60" fmla="*/ 2147483646 w 257"/>
                <a:gd name="T61" fmla="*/ 1741861921 h 237"/>
                <a:gd name="T62" fmla="*/ 1328546638 w 257"/>
                <a:gd name="T63" fmla="*/ 88462091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p:cNvSpPr>
              <a:spLocks/>
            </p:cNvSpPr>
            <p:nvPr userDrawn="1"/>
          </p:nvSpPr>
          <p:spPr bwMode="ltGray">
            <a:xfrm rot="9832527" flipV="1">
              <a:off x="1997" y="858"/>
              <a:ext cx="330" cy="278"/>
            </a:xfrm>
            <a:custGeom>
              <a:avLst/>
              <a:gdLst>
                <a:gd name="T0" fmla="*/ 2147483646 w 124"/>
                <a:gd name="T1" fmla="*/ 0 h 110"/>
                <a:gd name="T2" fmla="*/ 2147483646 w 124"/>
                <a:gd name="T3" fmla="*/ 2147483646 h 110"/>
                <a:gd name="T4" fmla="*/ 2147483646 w 124"/>
                <a:gd name="T5" fmla="*/ 2147483646 h 110"/>
                <a:gd name="T6" fmla="*/ 2147483646 w 124"/>
                <a:gd name="T7" fmla="*/ 2147483646 h 110"/>
                <a:gd name="T8" fmla="*/ 2147483646 w 124"/>
                <a:gd name="T9" fmla="*/ 2147483646 h 110"/>
                <a:gd name="T10" fmla="*/ 2147483646 w 124"/>
                <a:gd name="T11" fmla="*/ 2147483646 h 110"/>
                <a:gd name="T12" fmla="*/ 2147483646 w 124"/>
                <a:gd name="T13" fmla="*/ 2147483646 h 110"/>
                <a:gd name="T14" fmla="*/ 2147483646 w 124"/>
                <a:gd name="T15" fmla="*/ 2147483646 h 110"/>
                <a:gd name="T16" fmla="*/ 1075473758 w 124"/>
                <a:gd name="T17" fmla="*/ 2147483646 h 110"/>
                <a:gd name="T18" fmla="*/ 0 w 124"/>
                <a:gd name="T19" fmla="*/ 2147483646 h 110"/>
                <a:gd name="T20" fmla="*/ 488053920 w 124"/>
                <a:gd name="T21" fmla="*/ 2147483646 h 110"/>
                <a:gd name="T22" fmla="*/ 944810513 w 124"/>
                <a:gd name="T23" fmla="*/ 2147483646 h 110"/>
                <a:gd name="T24" fmla="*/ 1917338083 w 124"/>
                <a:gd name="T25" fmla="*/ 2147483646 h 110"/>
                <a:gd name="T26" fmla="*/ 2147483646 w 124"/>
                <a:gd name="T27" fmla="*/ 2147483646 h 110"/>
                <a:gd name="T28" fmla="*/ 2147483646 w 124"/>
                <a:gd name="T29" fmla="*/ 2147483646 h 110"/>
                <a:gd name="T30" fmla="*/ 2147483646 w 124"/>
                <a:gd name="T31" fmla="*/ 2147483646 h 110"/>
                <a:gd name="T32" fmla="*/ 2147483646 w 124"/>
                <a:gd name="T33" fmla="*/ 2147483646 h 110"/>
                <a:gd name="T34" fmla="*/ 2147483646 w 124"/>
                <a:gd name="T35" fmla="*/ 2147483646 h 110"/>
                <a:gd name="T36" fmla="*/ 2147483646 w 124"/>
                <a:gd name="T37" fmla="*/ 2147483646 h 110"/>
                <a:gd name="T38" fmla="*/ 2147483646 w 124"/>
                <a:gd name="T39" fmla="*/ 2147483646 h 110"/>
                <a:gd name="T40" fmla="*/ 2147483646 w 124"/>
                <a:gd name="T41" fmla="*/ 1700720148 h 110"/>
                <a:gd name="T42" fmla="*/ 2147483646 w 124"/>
                <a:gd name="T43" fmla="*/ 1343340894 h 110"/>
                <a:gd name="T44" fmla="*/ 2147483646 w 124"/>
                <a:gd name="T45" fmla="*/ 1343340894 h 110"/>
                <a:gd name="T46" fmla="*/ 2147483646 w 124"/>
                <a:gd name="T47" fmla="*/ 1287926154 h 110"/>
                <a:gd name="T48" fmla="*/ 2147483646 w 124"/>
                <a:gd name="T49" fmla="*/ 1169532085 h 110"/>
                <a:gd name="T50" fmla="*/ 2147483646 w 124"/>
                <a:gd name="T51" fmla="*/ 1030347950 h 110"/>
                <a:gd name="T52" fmla="*/ 2147483646 w 124"/>
                <a:gd name="T53" fmla="*/ 847294933 h 110"/>
                <a:gd name="T54" fmla="*/ 2147483646 w 124"/>
                <a:gd name="T55" fmla="*/ 614971303 h 110"/>
                <a:gd name="T56" fmla="*/ 2147483646 w 124"/>
                <a:gd name="T57" fmla="*/ 357266764 h 110"/>
                <a:gd name="T58" fmla="*/ 214748364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p:cNvSpPr>
              <a:spLocks/>
            </p:cNvSpPr>
            <p:nvPr userDrawn="1"/>
          </p:nvSpPr>
          <p:spPr bwMode="ltGray">
            <a:xfrm rot="9832527" flipV="1">
              <a:off x="2224" y="808"/>
              <a:ext cx="123" cy="233"/>
            </a:xfrm>
            <a:custGeom>
              <a:avLst/>
              <a:gdLst>
                <a:gd name="T0" fmla="*/ 2147483646 w 46"/>
                <a:gd name="T1" fmla="*/ 0 h 94"/>
                <a:gd name="T2" fmla="*/ 2147483646 w 46"/>
                <a:gd name="T3" fmla="*/ 1173954202 h 94"/>
                <a:gd name="T4" fmla="*/ 1954267970 w 46"/>
                <a:gd name="T5" fmla="*/ 1922926801 h 94"/>
                <a:gd name="T6" fmla="*/ 1428048653 w 46"/>
                <a:gd name="T7" fmla="*/ 2147483646 h 94"/>
                <a:gd name="T8" fmla="*/ 0 w 46"/>
                <a:gd name="T9" fmla="*/ 2147483646 h 94"/>
                <a:gd name="T10" fmla="*/ 1570328890 w 46"/>
                <a:gd name="T11" fmla="*/ 2147483646 h 94"/>
                <a:gd name="T12" fmla="*/ 2147483646 w 46"/>
                <a:gd name="T13" fmla="*/ 2147483646 h 94"/>
                <a:gd name="T14" fmla="*/ 2147483646 w 46"/>
                <a:gd name="T15" fmla="*/ 2134134985 h 94"/>
                <a:gd name="T16" fmla="*/ 2147483646 w 46"/>
                <a:gd name="T17" fmla="*/ 1763067808 h 94"/>
                <a:gd name="T18" fmla="*/ 2147483646 w 46"/>
                <a:gd name="T19" fmla="*/ 1358468424 h 94"/>
                <a:gd name="T20" fmla="*/ 2147483646 w 46"/>
                <a:gd name="T21" fmla="*/ 921771930 h 94"/>
                <a:gd name="T22" fmla="*/ 2147483646 w 46"/>
                <a:gd name="T23" fmla="*/ 462693732 h 94"/>
                <a:gd name="T24" fmla="*/ 214748364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609676995 w 149"/>
                <a:gd name="T3" fmla="*/ 2147483646 h 704"/>
                <a:gd name="T4" fmla="*/ 1608074222 w 149"/>
                <a:gd name="T5" fmla="*/ 2147483646 h 704"/>
                <a:gd name="T6" fmla="*/ 2147483646 w 149"/>
                <a:gd name="T7" fmla="*/ 2147483646 h 704"/>
                <a:gd name="T8" fmla="*/ 2147483646 w 149"/>
                <a:gd name="T9" fmla="*/ 2147483646 h 704"/>
                <a:gd name="T10" fmla="*/ 2147483646 w 149"/>
                <a:gd name="T11" fmla="*/ 2147483646 h 704"/>
                <a:gd name="T12" fmla="*/ 2147483646 w 149"/>
                <a:gd name="T13" fmla="*/ 2147483646 h 704"/>
                <a:gd name="T14" fmla="*/ 2147483646 w 149"/>
                <a:gd name="T15" fmla="*/ 2147483646 h 704"/>
                <a:gd name="T16" fmla="*/ 2147483646 w 149"/>
                <a:gd name="T17" fmla="*/ 2147483646 h 704"/>
                <a:gd name="T18" fmla="*/ 2147483646 w 149"/>
                <a:gd name="T19" fmla="*/ 2147483646 h 704"/>
                <a:gd name="T20" fmla="*/ 2147483646 w 149"/>
                <a:gd name="T21" fmla="*/ 2147483646 h 704"/>
                <a:gd name="T22" fmla="*/ 2147483646 w 149"/>
                <a:gd name="T23" fmla="*/ 2147483646 h 704"/>
                <a:gd name="T24" fmla="*/ 2147483646 w 149"/>
                <a:gd name="T25" fmla="*/ 2147483646 h 704"/>
                <a:gd name="T26" fmla="*/ 2147483646 w 149"/>
                <a:gd name="T27" fmla="*/ 2147483646 h 704"/>
                <a:gd name="T28" fmla="*/ 2147483646 w 149"/>
                <a:gd name="T29" fmla="*/ 2147483646 h 704"/>
                <a:gd name="T30" fmla="*/ 2147483646 w 149"/>
                <a:gd name="T31" fmla="*/ 2147483646 h 704"/>
                <a:gd name="T32" fmla="*/ 2147483646 w 149"/>
                <a:gd name="T33" fmla="*/ 2147483646 h 704"/>
                <a:gd name="T34" fmla="*/ 2147483646 w 149"/>
                <a:gd name="T35" fmla="*/ 2147483646 h 704"/>
                <a:gd name="T36" fmla="*/ 2096881096 w 149"/>
                <a:gd name="T37" fmla="*/ 2147483646 h 704"/>
                <a:gd name="T38" fmla="*/ 998378846 w 149"/>
                <a:gd name="T39" fmla="*/ 2147483646 h 704"/>
                <a:gd name="T40" fmla="*/ 609676995 w 149"/>
                <a:gd name="T41" fmla="*/ 2147483646 h 704"/>
                <a:gd name="T42" fmla="*/ 609676995 w 149"/>
                <a:gd name="T43" fmla="*/ 2147483646 h 704"/>
                <a:gd name="T44" fmla="*/ 795000721 w 149"/>
                <a:gd name="T45" fmla="*/ 2147483646 h 704"/>
                <a:gd name="T46" fmla="*/ 1219345860 w 149"/>
                <a:gd name="T47" fmla="*/ 2147483646 h 704"/>
                <a:gd name="T48" fmla="*/ 1414907893 w 149"/>
                <a:gd name="T49" fmla="*/ 2147483646 h 704"/>
                <a:gd name="T50" fmla="*/ 2147483646 w 149"/>
                <a:gd name="T51" fmla="*/ 2147483646 h 704"/>
                <a:gd name="T52" fmla="*/ 2147483646 w 149"/>
                <a:gd name="T53" fmla="*/ 2147483646 h 704"/>
                <a:gd name="T54" fmla="*/ 2147483646 w 149"/>
                <a:gd name="T55" fmla="*/ 2147483646 h 704"/>
                <a:gd name="T56" fmla="*/ 2147483646 w 149"/>
                <a:gd name="T57" fmla="*/ 2147483646 h 704"/>
                <a:gd name="T58" fmla="*/ 2147483646 w 149"/>
                <a:gd name="T59" fmla="*/ 2147483646 h 704"/>
                <a:gd name="T60" fmla="*/ 2147483646 w 149"/>
                <a:gd name="T61" fmla="*/ 2147483646 h 704"/>
                <a:gd name="T62" fmla="*/ 2147483646 w 149"/>
                <a:gd name="T63" fmla="*/ 2147483646 h 704"/>
                <a:gd name="T64" fmla="*/ 2147483646 w 149"/>
                <a:gd name="T65" fmla="*/ 2147483646 h 704"/>
                <a:gd name="T66" fmla="*/ 2147483646 w 149"/>
                <a:gd name="T67" fmla="*/ 2147483646 h 704"/>
                <a:gd name="T68" fmla="*/ 2147483646 w 149"/>
                <a:gd name="T69" fmla="*/ 2147483646 h 704"/>
                <a:gd name="T70" fmla="*/ 2147483646 w 149"/>
                <a:gd name="T71" fmla="*/ 2147483646 h 704"/>
                <a:gd name="T72" fmla="*/ 2147483646 w 149"/>
                <a:gd name="T73" fmla="*/ 2147483646 h 704"/>
                <a:gd name="T74" fmla="*/ 2147483646 w 149"/>
                <a:gd name="T75" fmla="*/ 2147483646 h 704"/>
                <a:gd name="T76" fmla="*/ 2147483646 w 149"/>
                <a:gd name="T77" fmla="*/ 2147483646 h 704"/>
                <a:gd name="T78" fmla="*/ 2147483646 w 149"/>
                <a:gd name="T79" fmla="*/ 2147483646 h 704"/>
                <a:gd name="T80" fmla="*/ 2147483646 w 149"/>
                <a:gd name="T81" fmla="*/ 21474836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079" name="Rectangle 47"/>
          <p:cNvSpPr>
            <a:spLocks noGrp="1" noChangeArrowheads="1"/>
          </p:cNvSpPr>
          <p:nvPr>
            <p:ph type="ctrTitle"/>
          </p:nvPr>
        </p:nvSpPr>
        <p:spPr>
          <a:xfrm>
            <a:off x="2455863" y="596900"/>
            <a:ext cx="6192837" cy="3581400"/>
          </a:xfrm>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45791" dir="3378596" algn="ctr" rotWithShape="0">
                    <a:srgbClr val="993366"/>
                  </a:outerShdw>
                </a:effectLst>
              </a14:hiddenEffects>
            </a:ext>
          </a:extLst>
        </p:spPr>
        <p:txBody>
          <a:bodyPr/>
          <a:lstStyle>
            <a:lvl1pPr>
              <a:defRPr sz="5200" b="1"/>
            </a:lvl1pPr>
          </a:lstStyle>
          <a:p>
            <a:pPr lvl="0"/>
            <a:r>
              <a:rPr lang="en-US" altLang="en-US" noProof="0"/>
              <a:t>Click to edit Master title style</a:t>
            </a:r>
          </a:p>
        </p:txBody>
      </p:sp>
      <p:sp>
        <p:nvSpPr>
          <p:cNvPr id="4408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pPr lvl="0"/>
            <a:r>
              <a:rPr lang="en-US" altLang="en-US" noProof="0"/>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en-US"/>
          </a:p>
        </p:txBody>
      </p:sp>
      <p:sp>
        <p:nvSpPr>
          <p:cNvPr id="47" name="Rectangle 45"/>
          <p:cNvSpPr>
            <a:spLocks noGrp="1" noChangeArrowheads="1"/>
          </p:cNvSpPr>
          <p:nvPr>
            <p:ph type="ftr" sz="quarter" idx="11"/>
          </p:nvPr>
        </p:nvSpPr>
        <p:spPr/>
        <p:txBody>
          <a:bodyPr/>
          <a:lstStyle>
            <a:lvl1pPr>
              <a:defRPr/>
            </a:lvl1pPr>
          </a:lstStyle>
          <a:p>
            <a:pPr>
              <a:defRPr/>
            </a:pPr>
            <a:endParaRPr lang="en-US" altLang="en-US"/>
          </a:p>
        </p:txBody>
      </p:sp>
      <p:sp>
        <p:nvSpPr>
          <p:cNvPr id="48" name="Rectangle 46"/>
          <p:cNvSpPr>
            <a:spLocks noGrp="1" noChangeArrowheads="1"/>
          </p:cNvSpPr>
          <p:nvPr>
            <p:ph type="sldNum" sz="quarter" idx="12"/>
          </p:nvPr>
        </p:nvSpPr>
        <p:spPr/>
        <p:txBody>
          <a:bodyPr/>
          <a:lstStyle>
            <a:lvl1pPr>
              <a:defRPr/>
            </a:lvl1pPr>
          </a:lstStyle>
          <a:p>
            <a:pPr>
              <a:defRPr/>
            </a:pPr>
            <a:fld id="{B1EBD8CB-B000-4741-AE36-70C75652C3AE}" type="slidenum">
              <a:rPr lang="en-US" altLang="en-US"/>
              <a:pPr>
                <a:defRPr/>
              </a:pPr>
              <a:t>‹#›</a:t>
            </a:fld>
            <a:endParaRPr lang="en-US" altLang="en-US"/>
          </a:p>
        </p:txBody>
      </p:sp>
    </p:spTree>
    <p:extLst>
      <p:ext uri="{BB962C8B-B14F-4D97-AF65-F5344CB8AC3E}">
        <p14:creationId xmlns:p14="http://schemas.microsoft.com/office/powerpoint/2010/main" val="229735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9"/>
          <p:cNvSpPr>
            <a:spLocks noGrp="1" noChangeArrowheads="1"/>
          </p:cNvSpPr>
          <p:nvPr>
            <p:ph type="sldNum" sz="quarter" idx="12"/>
          </p:nvPr>
        </p:nvSpPr>
        <p:spPr>
          <a:ln/>
        </p:spPr>
        <p:txBody>
          <a:bodyPr/>
          <a:lstStyle>
            <a:lvl1pPr>
              <a:defRPr/>
            </a:lvl1pPr>
          </a:lstStyle>
          <a:p>
            <a:pPr>
              <a:defRPr/>
            </a:pPr>
            <a:fld id="{14035D62-A61B-4D4F-9AA5-4D88E2046E00}" type="slidenum">
              <a:rPr lang="en-US" altLang="en-US"/>
              <a:pPr>
                <a:defRPr/>
              </a:pPr>
              <a:t>‹#›</a:t>
            </a:fld>
            <a:endParaRPr lang="en-US" altLang="en-US"/>
          </a:p>
        </p:txBody>
      </p:sp>
    </p:spTree>
    <p:extLst>
      <p:ext uri="{BB962C8B-B14F-4D97-AF65-F5344CB8AC3E}">
        <p14:creationId xmlns:p14="http://schemas.microsoft.com/office/powerpoint/2010/main" val="339160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9"/>
          <p:cNvSpPr>
            <a:spLocks noGrp="1" noChangeArrowheads="1"/>
          </p:cNvSpPr>
          <p:nvPr>
            <p:ph type="sldNum" sz="quarter" idx="12"/>
          </p:nvPr>
        </p:nvSpPr>
        <p:spPr>
          <a:ln/>
        </p:spPr>
        <p:txBody>
          <a:bodyPr/>
          <a:lstStyle>
            <a:lvl1pPr>
              <a:defRPr/>
            </a:lvl1pPr>
          </a:lstStyle>
          <a:p>
            <a:pPr>
              <a:defRPr/>
            </a:pPr>
            <a:fld id="{E7A39125-0D94-4868-9789-8753B4DFCE70}" type="slidenum">
              <a:rPr lang="en-US" altLang="en-US"/>
              <a:pPr>
                <a:defRPr/>
              </a:pPr>
              <a:t>‹#›</a:t>
            </a:fld>
            <a:endParaRPr lang="en-US" altLang="en-US"/>
          </a:p>
        </p:txBody>
      </p:sp>
    </p:spTree>
    <p:extLst>
      <p:ext uri="{BB962C8B-B14F-4D97-AF65-F5344CB8AC3E}">
        <p14:creationId xmlns:p14="http://schemas.microsoft.com/office/powerpoint/2010/main" val="1461894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49"/>
          <p:cNvSpPr>
            <a:spLocks noGrp="1" noChangeArrowheads="1"/>
          </p:cNvSpPr>
          <p:nvPr>
            <p:ph type="sldNum" sz="quarter" idx="12"/>
          </p:nvPr>
        </p:nvSpPr>
        <p:spPr>
          <a:ln/>
        </p:spPr>
        <p:txBody>
          <a:bodyPr/>
          <a:lstStyle>
            <a:lvl1pPr>
              <a:defRPr/>
            </a:lvl1pPr>
          </a:lstStyle>
          <a:p>
            <a:pPr>
              <a:defRPr/>
            </a:pPr>
            <a:fld id="{A3D5364B-16C2-490A-9038-BC640D0467E3}" type="slidenum">
              <a:rPr lang="en-US" altLang="en-US"/>
              <a:pPr>
                <a:defRPr/>
              </a:pPr>
              <a:t>‹#›</a:t>
            </a:fld>
            <a:endParaRPr lang="en-US" altLang="en-US"/>
          </a:p>
        </p:txBody>
      </p:sp>
    </p:spTree>
    <p:extLst>
      <p:ext uri="{BB962C8B-B14F-4D97-AF65-F5344CB8AC3E}">
        <p14:creationId xmlns:p14="http://schemas.microsoft.com/office/powerpoint/2010/main" val="32125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9"/>
          <p:cNvSpPr>
            <a:spLocks noGrp="1" noChangeArrowheads="1"/>
          </p:cNvSpPr>
          <p:nvPr>
            <p:ph type="sldNum" sz="quarter" idx="12"/>
          </p:nvPr>
        </p:nvSpPr>
        <p:spPr>
          <a:ln/>
        </p:spPr>
        <p:txBody>
          <a:bodyPr/>
          <a:lstStyle>
            <a:lvl1pPr>
              <a:defRPr/>
            </a:lvl1pPr>
          </a:lstStyle>
          <a:p>
            <a:pPr>
              <a:defRPr/>
            </a:pPr>
            <a:fld id="{D195F8C2-49D9-4557-87C3-5F4C06A513A6}" type="slidenum">
              <a:rPr lang="en-US" altLang="en-US"/>
              <a:pPr>
                <a:defRPr/>
              </a:pPr>
              <a:t>‹#›</a:t>
            </a:fld>
            <a:endParaRPr lang="en-US" altLang="en-US"/>
          </a:p>
        </p:txBody>
      </p:sp>
    </p:spTree>
    <p:extLst>
      <p:ext uri="{BB962C8B-B14F-4D97-AF65-F5344CB8AC3E}">
        <p14:creationId xmlns:p14="http://schemas.microsoft.com/office/powerpoint/2010/main" val="15028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9"/>
          <p:cNvSpPr>
            <a:spLocks noGrp="1" noChangeArrowheads="1"/>
          </p:cNvSpPr>
          <p:nvPr>
            <p:ph type="sldNum" sz="quarter" idx="12"/>
          </p:nvPr>
        </p:nvSpPr>
        <p:spPr>
          <a:ln/>
        </p:spPr>
        <p:txBody>
          <a:bodyPr/>
          <a:lstStyle>
            <a:lvl1pPr>
              <a:defRPr/>
            </a:lvl1pPr>
          </a:lstStyle>
          <a:p>
            <a:pPr>
              <a:defRPr/>
            </a:pPr>
            <a:fld id="{6F39C702-506B-4AF5-9388-3C7FA2D9010E}" type="slidenum">
              <a:rPr lang="en-US" altLang="en-US"/>
              <a:pPr>
                <a:defRPr/>
              </a:pPr>
              <a:t>‹#›</a:t>
            </a:fld>
            <a:endParaRPr lang="en-US" altLang="en-US"/>
          </a:p>
        </p:txBody>
      </p:sp>
    </p:spTree>
    <p:extLst>
      <p:ext uri="{BB962C8B-B14F-4D97-AF65-F5344CB8AC3E}">
        <p14:creationId xmlns:p14="http://schemas.microsoft.com/office/powerpoint/2010/main" val="80019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9"/>
          <p:cNvSpPr>
            <a:spLocks noGrp="1" noChangeArrowheads="1"/>
          </p:cNvSpPr>
          <p:nvPr>
            <p:ph type="sldNum" sz="quarter" idx="12"/>
          </p:nvPr>
        </p:nvSpPr>
        <p:spPr>
          <a:ln/>
        </p:spPr>
        <p:txBody>
          <a:bodyPr/>
          <a:lstStyle>
            <a:lvl1pPr>
              <a:defRPr/>
            </a:lvl1pPr>
          </a:lstStyle>
          <a:p>
            <a:pPr>
              <a:defRPr/>
            </a:pPr>
            <a:fld id="{22A64272-7582-4FBC-BB7F-1D1DD2C51C3D}" type="slidenum">
              <a:rPr lang="en-US" altLang="en-US"/>
              <a:pPr>
                <a:defRPr/>
              </a:pPr>
              <a:t>‹#›</a:t>
            </a:fld>
            <a:endParaRPr lang="en-US" altLang="en-US"/>
          </a:p>
        </p:txBody>
      </p:sp>
    </p:spTree>
    <p:extLst>
      <p:ext uri="{BB962C8B-B14F-4D97-AF65-F5344CB8AC3E}">
        <p14:creationId xmlns:p14="http://schemas.microsoft.com/office/powerpoint/2010/main" val="425770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9"/>
          <p:cNvSpPr>
            <a:spLocks noGrp="1" noChangeArrowheads="1"/>
          </p:cNvSpPr>
          <p:nvPr>
            <p:ph type="sldNum" sz="quarter" idx="12"/>
          </p:nvPr>
        </p:nvSpPr>
        <p:spPr>
          <a:ln/>
        </p:spPr>
        <p:txBody>
          <a:bodyPr/>
          <a:lstStyle>
            <a:lvl1pPr>
              <a:defRPr/>
            </a:lvl1pPr>
          </a:lstStyle>
          <a:p>
            <a:pPr>
              <a:defRPr/>
            </a:pPr>
            <a:fld id="{76F6602F-EC9D-49E0-B054-A9D4A04BAD6C}" type="slidenum">
              <a:rPr lang="en-US" altLang="en-US"/>
              <a:pPr>
                <a:defRPr/>
              </a:pPr>
              <a:t>‹#›</a:t>
            </a:fld>
            <a:endParaRPr lang="en-US" altLang="en-US"/>
          </a:p>
        </p:txBody>
      </p:sp>
    </p:spTree>
    <p:extLst>
      <p:ext uri="{BB962C8B-B14F-4D97-AF65-F5344CB8AC3E}">
        <p14:creationId xmlns:p14="http://schemas.microsoft.com/office/powerpoint/2010/main" val="312713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9"/>
          <p:cNvSpPr>
            <a:spLocks noGrp="1" noChangeArrowheads="1"/>
          </p:cNvSpPr>
          <p:nvPr>
            <p:ph type="sldNum" sz="quarter" idx="12"/>
          </p:nvPr>
        </p:nvSpPr>
        <p:spPr>
          <a:ln/>
        </p:spPr>
        <p:txBody>
          <a:bodyPr/>
          <a:lstStyle>
            <a:lvl1pPr>
              <a:defRPr/>
            </a:lvl1pPr>
          </a:lstStyle>
          <a:p>
            <a:pPr>
              <a:defRPr/>
            </a:pPr>
            <a:fld id="{969834F9-BF5D-4183-B989-9E4817DCB714}" type="slidenum">
              <a:rPr lang="en-US" altLang="en-US"/>
              <a:pPr>
                <a:defRPr/>
              </a:pPr>
              <a:t>‹#›</a:t>
            </a:fld>
            <a:endParaRPr lang="en-US" altLang="en-US"/>
          </a:p>
        </p:txBody>
      </p:sp>
    </p:spTree>
    <p:extLst>
      <p:ext uri="{BB962C8B-B14F-4D97-AF65-F5344CB8AC3E}">
        <p14:creationId xmlns:p14="http://schemas.microsoft.com/office/powerpoint/2010/main" val="106671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9"/>
          <p:cNvSpPr>
            <a:spLocks noGrp="1" noChangeArrowheads="1"/>
          </p:cNvSpPr>
          <p:nvPr>
            <p:ph type="sldNum" sz="quarter" idx="12"/>
          </p:nvPr>
        </p:nvSpPr>
        <p:spPr>
          <a:ln/>
        </p:spPr>
        <p:txBody>
          <a:bodyPr/>
          <a:lstStyle>
            <a:lvl1pPr>
              <a:defRPr/>
            </a:lvl1pPr>
          </a:lstStyle>
          <a:p>
            <a:pPr>
              <a:defRPr/>
            </a:pPr>
            <a:fld id="{EFF9547B-54B5-4C21-9B7F-8BF320DD76AB}" type="slidenum">
              <a:rPr lang="en-US" altLang="en-US"/>
              <a:pPr>
                <a:defRPr/>
              </a:pPr>
              <a:t>‹#›</a:t>
            </a:fld>
            <a:endParaRPr lang="en-US" altLang="en-US"/>
          </a:p>
        </p:txBody>
      </p:sp>
    </p:spTree>
    <p:extLst>
      <p:ext uri="{BB962C8B-B14F-4D97-AF65-F5344CB8AC3E}">
        <p14:creationId xmlns:p14="http://schemas.microsoft.com/office/powerpoint/2010/main" val="413554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9"/>
          <p:cNvSpPr>
            <a:spLocks noGrp="1" noChangeArrowheads="1"/>
          </p:cNvSpPr>
          <p:nvPr>
            <p:ph type="sldNum" sz="quarter" idx="12"/>
          </p:nvPr>
        </p:nvSpPr>
        <p:spPr>
          <a:ln/>
        </p:spPr>
        <p:txBody>
          <a:bodyPr/>
          <a:lstStyle>
            <a:lvl1pPr>
              <a:defRPr/>
            </a:lvl1pPr>
          </a:lstStyle>
          <a:p>
            <a:pPr>
              <a:defRPr/>
            </a:pPr>
            <a:fld id="{ED2CA676-7297-4311-B133-7095E41C2309}" type="slidenum">
              <a:rPr lang="en-US" altLang="en-US"/>
              <a:pPr>
                <a:defRPr/>
              </a:pPr>
              <a:t>‹#›</a:t>
            </a:fld>
            <a:endParaRPr lang="en-US" altLang="en-US"/>
          </a:p>
        </p:txBody>
      </p:sp>
    </p:spTree>
    <p:extLst>
      <p:ext uri="{BB962C8B-B14F-4D97-AF65-F5344CB8AC3E}">
        <p14:creationId xmlns:p14="http://schemas.microsoft.com/office/powerpoint/2010/main" val="119090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9"/>
          <p:cNvSpPr>
            <a:spLocks noGrp="1" noChangeArrowheads="1"/>
          </p:cNvSpPr>
          <p:nvPr>
            <p:ph type="sldNum" sz="quarter" idx="12"/>
          </p:nvPr>
        </p:nvSpPr>
        <p:spPr>
          <a:ln/>
        </p:spPr>
        <p:txBody>
          <a:bodyPr/>
          <a:lstStyle>
            <a:lvl1pPr>
              <a:defRPr/>
            </a:lvl1pPr>
          </a:lstStyle>
          <a:p>
            <a:pPr>
              <a:defRPr/>
            </a:pPr>
            <a:fld id="{97295358-AB4D-4DC5-8663-D9416507328F}" type="slidenum">
              <a:rPr lang="en-US" altLang="en-US"/>
              <a:pPr>
                <a:defRPr/>
              </a:pPr>
              <a:t>‹#›</a:t>
            </a:fld>
            <a:endParaRPr lang="en-US" altLang="en-US"/>
          </a:p>
        </p:txBody>
      </p:sp>
    </p:spTree>
    <p:extLst>
      <p:ext uri="{BB962C8B-B14F-4D97-AF65-F5344CB8AC3E}">
        <p14:creationId xmlns:p14="http://schemas.microsoft.com/office/powerpoint/2010/main" val="120226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9"/>
          <p:cNvSpPr>
            <a:spLocks noGrp="1" noChangeArrowheads="1"/>
          </p:cNvSpPr>
          <p:nvPr>
            <p:ph type="sldNum" sz="quarter" idx="12"/>
          </p:nvPr>
        </p:nvSpPr>
        <p:spPr>
          <a:ln/>
        </p:spPr>
        <p:txBody>
          <a:bodyPr/>
          <a:lstStyle>
            <a:lvl1pPr>
              <a:defRPr/>
            </a:lvl1pPr>
          </a:lstStyle>
          <a:p>
            <a:pPr>
              <a:defRPr/>
            </a:pPr>
            <a:fld id="{20B4719A-E9B4-44AA-BA4D-A33B14E7B1B1}" type="slidenum">
              <a:rPr lang="en-US" altLang="en-US"/>
              <a:pPr>
                <a:defRPr/>
              </a:pPr>
              <a:t>‹#›</a:t>
            </a:fld>
            <a:endParaRPr lang="en-US" altLang="en-US"/>
          </a:p>
        </p:txBody>
      </p:sp>
    </p:spTree>
    <p:extLst>
      <p:ext uri="{BB962C8B-B14F-4D97-AF65-F5344CB8AC3E}">
        <p14:creationId xmlns:p14="http://schemas.microsoft.com/office/powerpoint/2010/main" val="104690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9"/>
          <p:cNvSpPr>
            <a:spLocks noGrp="1" noChangeArrowheads="1"/>
          </p:cNvSpPr>
          <p:nvPr>
            <p:ph type="sldNum" sz="quarter" idx="12"/>
          </p:nvPr>
        </p:nvSpPr>
        <p:spPr>
          <a:ln/>
        </p:spPr>
        <p:txBody>
          <a:bodyPr/>
          <a:lstStyle>
            <a:lvl1pPr>
              <a:defRPr/>
            </a:lvl1pPr>
          </a:lstStyle>
          <a:p>
            <a:pPr>
              <a:defRPr/>
            </a:pPr>
            <a:fld id="{D04C2BB0-531D-47C1-A741-BF0D1CC575A1}" type="slidenum">
              <a:rPr lang="en-US" altLang="en-US"/>
              <a:pPr>
                <a:defRPr/>
              </a:pPr>
              <a:t>‹#›</a:t>
            </a:fld>
            <a:endParaRPr lang="en-US" altLang="en-US"/>
          </a:p>
        </p:txBody>
      </p:sp>
    </p:spTree>
    <p:extLst>
      <p:ext uri="{BB962C8B-B14F-4D97-AF65-F5344CB8AC3E}">
        <p14:creationId xmlns:p14="http://schemas.microsoft.com/office/powerpoint/2010/main" val="73083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FFCCFF"/>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48332 w 217"/>
                  <a:gd name="T1" fmla="*/ 222467 h 210"/>
                  <a:gd name="T2" fmla="*/ 38616 w 217"/>
                  <a:gd name="T3" fmla="*/ 210341 h 210"/>
                  <a:gd name="T4" fmla="*/ 27742 w 217"/>
                  <a:gd name="T5" fmla="*/ 192052 h 210"/>
                  <a:gd name="T6" fmla="*/ 16106 w 217"/>
                  <a:gd name="T7" fmla="*/ 167949 h 210"/>
                  <a:gd name="T8" fmla="*/ 4952 w 217"/>
                  <a:gd name="T9" fmla="*/ 142846 h 210"/>
                  <a:gd name="T10" fmla="*/ 0 w 217"/>
                  <a:gd name="T11" fmla="*/ 115590 h 210"/>
                  <a:gd name="T12" fmla="*/ 1 w 217"/>
                  <a:gd name="T13" fmla="*/ 86534 h 210"/>
                  <a:gd name="T14" fmla="*/ 9523 w 217"/>
                  <a:gd name="T15" fmla="*/ 59974 h 210"/>
                  <a:gd name="T16" fmla="*/ 28578 w 217"/>
                  <a:gd name="T17" fmla="*/ 37630 h 210"/>
                  <a:gd name="T18" fmla="*/ 47658 w 217"/>
                  <a:gd name="T19" fmla="*/ 23312 h 210"/>
                  <a:gd name="T20" fmla="*/ 63271 w 217"/>
                  <a:gd name="T21" fmla="*/ 12722 h 210"/>
                  <a:gd name="T22" fmla="*/ 75884 w 217"/>
                  <a:gd name="T23" fmla="*/ 7168 h 210"/>
                  <a:gd name="T24" fmla="*/ 85761 w 217"/>
                  <a:gd name="T25" fmla="*/ 4968 h 210"/>
                  <a:gd name="T26" fmla="*/ 92782 w 217"/>
                  <a:gd name="T27" fmla="*/ 4968 h 210"/>
                  <a:gd name="T28" fmla="*/ 109455 w 217"/>
                  <a:gd name="T29" fmla="*/ 0 h 210"/>
                  <a:gd name="T30" fmla="*/ 155588 w 217"/>
                  <a:gd name="T31" fmla="*/ 8817 h 210"/>
                  <a:gd name="T32" fmla="*/ 168437 w 217"/>
                  <a:gd name="T33" fmla="*/ 12722 h 210"/>
                  <a:gd name="T34" fmla="*/ 181086 w 217"/>
                  <a:gd name="T35" fmla="*/ 16157 h 210"/>
                  <a:gd name="T36" fmla="*/ 191935 w 217"/>
                  <a:gd name="T37" fmla="*/ 19880 h 210"/>
                  <a:gd name="T38" fmla="*/ 200184 w 217"/>
                  <a:gd name="T39" fmla="*/ 24430 h 210"/>
                  <a:gd name="T40" fmla="*/ 209205 w 217"/>
                  <a:gd name="T41" fmla="*/ 28684 h 210"/>
                  <a:gd name="T42" fmla="*/ 216302 w 217"/>
                  <a:gd name="T43" fmla="*/ 33636 h 210"/>
                  <a:gd name="T44" fmla="*/ 221878 w 217"/>
                  <a:gd name="T45" fmla="*/ 40107 h 210"/>
                  <a:gd name="T46" fmla="*/ 228402 w 217"/>
                  <a:gd name="T47" fmla="*/ 47939 h 210"/>
                  <a:gd name="T48" fmla="*/ 216302 w 217"/>
                  <a:gd name="T49" fmla="*/ 42895 h 210"/>
                  <a:gd name="T50" fmla="*/ 204715 w 217"/>
                  <a:gd name="T51" fmla="*/ 38214 h 210"/>
                  <a:gd name="T52" fmla="*/ 193033 w 217"/>
                  <a:gd name="T53" fmla="*/ 35249 h 210"/>
                  <a:gd name="T54" fmla="*/ 181086 w 217"/>
                  <a:gd name="T55" fmla="*/ 31345 h 210"/>
                  <a:gd name="T56" fmla="*/ 171583 w 217"/>
                  <a:gd name="T57" fmla="*/ 28684 h 210"/>
                  <a:gd name="T58" fmla="*/ 161655 w 217"/>
                  <a:gd name="T59" fmla="*/ 27797 h 210"/>
                  <a:gd name="T60" fmla="*/ 150211 w 217"/>
                  <a:gd name="T61" fmla="*/ 26080 h 210"/>
                  <a:gd name="T62" fmla="*/ 140727 w 217"/>
                  <a:gd name="T63" fmla="*/ 26080 h 210"/>
                  <a:gd name="T64" fmla="*/ 131636 w 217"/>
                  <a:gd name="T65" fmla="*/ 26080 h 210"/>
                  <a:gd name="T66" fmla="*/ 122119 w 217"/>
                  <a:gd name="T67" fmla="*/ 26485 h 210"/>
                  <a:gd name="T68" fmla="*/ 112364 w 217"/>
                  <a:gd name="T69" fmla="*/ 28684 h 210"/>
                  <a:gd name="T70" fmla="*/ 104140 w 217"/>
                  <a:gd name="T71" fmla="*/ 31065 h 210"/>
                  <a:gd name="T72" fmla="*/ 95751 w 217"/>
                  <a:gd name="T73" fmla="*/ 35249 h 210"/>
                  <a:gd name="T74" fmla="*/ 85886 w 217"/>
                  <a:gd name="T75" fmla="*/ 38214 h 210"/>
                  <a:gd name="T76" fmla="*/ 77901 w 217"/>
                  <a:gd name="T77" fmla="*/ 43211 h 210"/>
                  <a:gd name="T78" fmla="*/ 69714 w 217"/>
                  <a:gd name="T79" fmla="*/ 48532 h 210"/>
                  <a:gd name="T80" fmla="*/ 54801 w 217"/>
                  <a:gd name="T81" fmla="*/ 64672 h 210"/>
                  <a:gd name="T82" fmla="*/ 44596 w 217"/>
                  <a:gd name="T83" fmla="*/ 84579 h 210"/>
                  <a:gd name="T84" fmla="*/ 38616 w 217"/>
                  <a:gd name="T85" fmla="*/ 109324 h 210"/>
                  <a:gd name="T86" fmla="*/ 36474 w 217"/>
                  <a:gd name="T87" fmla="*/ 133662 h 210"/>
                  <a:gd name="T88" fmla="*/ 36474 w 217"/>
                  <a:gd name="T89" fmla="*/ 160705 h 210"/>
                  <a:gd name="T90" fmla="*/ 40015 w 217"/>
                  <a:gd name="T91" fmla="*/ 184078 h 210"/>
                  <a:gd name="T92" fmla="*/ 43073 w 217"/>
                  <a:gd name="T93" fmla="*/ 205551 h 210"/>
                  <a:gd name="T94" fmla="*/ 48332 w 217"/>
                  <a:gd name="T95" fmla="*/ 222467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p:cNvSpPr>
                <a:spLocks/>
              </p:cNvSpPr>
              <p:nvPr userDrawn="1"/>
            </p:nvSpPr>
            <p:spPr bwMode="ltGray">
              <a:xfrm rot="373331" flipH="1">
                <a:off x="41" y="2843"/>
                <a:ext cx="262" cy="308"/>
              </a:xfrm>
              <a:custGeom>
                <a:avLst/>
                <a:gdLst>
                  <a:gd name="T0" fmla="*/ 110607 w 182"/>
                  <a:gd name="T1" fmla="*/ 0 h 213"/>
                  <a:gd name="T2" fmla="*/ 113550 w 182"/>
                  <a:gd name="T3" fmla="*/ 2228 h 213"/>
                  <a:gd name="T4" fmla="*/ 119905 w 182"/>
                  <a:gd name="T5" fmla="*/ 9042 h 213"/>
                  <a:gd name="T6" fmla="*/ 128949 w 182"/>
                  <a:gd name="T7" fmla="*/ 20318 h 213"/>
                  <a:gd name="T8" fmla="*/ 139293 w 182"/>
                  <a:gd name="T9" fmla="*/ 36756 h 213"/>
                  <a:gd name="T10" fmla="*/ 147189 w 182"/>
                  <a:gd name="T11" fmla="*/ 57167 h 213"/>
                  <a:gd name="T12" fmla="*/ 152445 w 182"/>
                  <a:gd name="T13" fmla="*/ 84242 h 213"/>
                  <a:gd name="T14" fmla="*/ 152445 w 182"/>
                  <a:gd name="T15" fmla="*/ 116219 h 213"/>
                  <a:gd name="T16" fmla="*/ 146062 w 182"/>
                  <a:gd name="T17" fmla="*/ 153948 h 213"/>
                  <a:gd name="T18" fmla="*/ 142496 w 182"/>
                  <a:gd name="T19" fmla="*/ 164459 h 213"/>
                  <a:gd name="T20" fmla="*/ 138071 w 182"/>
                  <a:gd name="T21" fmla="*/ 173142 h 213"/>
                  <a:gd name="T22" fmla="*/ 133308 w 182"/>
                  <a:gd name="T23" fmla="*/ 182622 h 213"/>
                  <a:gd name="T24" fmla="*/ 126887 w 182"/>
                  <a:gd name="T25" fmla="*/ 190964 h 213"/>
                  <a:gd name="T26" fmla="*/ 118328 w 182"/>
                  <a:gd name="T27" fmla="*/ 198936 h 213"/>
                  <a:gd name="T28" fmla="*/ 111311 w 182"/>
                  <a:gd name="T29" fmla="*/ 204950 h 213"/>
                  <a:gd name="T30" fmla="*/ 103766 w 182"/>
                  <a:gd name="T31" fmla="*/ 210782 h 213"/>
                  <a:gd name="T32" fmla="*/ 93033 w 182"/>
                  <a:gd name="T33" fmla="*/ 215460 h 213"/>
                  <a:gd name="T34" fmla="*/ 83293 w 182"/>
                  <a:gd name="T35" fmla="*/ 217776 h 213"/>
                  <a:gd name="T36" fmla="*/ 73562 w 182"/>
                  <a:gd name="T37" fmla="*/ 220542 h 213"/>
                  <a:gd name="T38" fmla="*/ 62224 w 182"/>
                  <a:gd name="T39" fmla="*/ 222610 h 213"/>
                  <a:gd name="T40" fmla="*/ 50072 w 182"/>
                  <a:gd name="T41" fmla="*/ 222610 h 213"/>
                  <a:gd name="T42" fmla="*/ 37076 w 182"/>
                  <a:gd name="T43" fmla="*/ 220542 h 213"/>
                  <a:gd name="T44" fmla="*/ 25415 w 182"/>
                  <a:gd name="T45" fmla="*/ 217776 h 213"/>
                  <a:gd name="T46" fmla="*/ 11899 w 182"/>
                  <a:gd name="T47" fmla="*/ 213006 h 213"/>
                  <a:gd name="T48" fmla="*/ 0 w 182"/>
                  <a:gd name="T49" fmla="*/ 207346 h 213"/>
                  <a:gd name="T50" fmla="*/ 11362 w 182"/>
                  <a:gd name="T51" fmla="*/ 215460 h 213"/>
                  <a:gd name="T52" fmla="*/ 22531 w 182"/>
                  <a:gd name="T53" fmla="*/ 220542 h 213"/>
                  <a:gd name="T54" fmla="*/ 33894 w 182"/>
                  <a:gd name="T55" fmla="*/ 226018 h 213"/>
                  <a:gd name="T56" fmla="*/ 43421 w 182"/>
                  <a:gd name="T57" fmla="*/ 229968 h 213"/>
                  <a:gd name="T58" fmla="*/ 53373 w 182"/>
                  <a:gd name="T59" fmla="*/ 233256 h 213"/>
                  <a:gd name="T60" fmla="*/ 64327 w 182"/>
                  <a:gd name="T61" fmla="*/ 234564 h 213"/>
                  <a:gd name="T62" fmla="*/ 73684 w 182"/>
                  <a:gd name="T63" fmla="*/ 234977 h 213"/>
                  <a:gd name="T64" fmla="*/ 83739 w 182"/>
                  <a:gd name="T65" fmla="*/ 234977 h 213"/>
                  <a:gd name="T66" fmla="*/ 92603 w 182"/>
                  <a:gd name="T67" fmla="*/ 234564 h 213"/>
                  <a:gd name="T68" fmla="*/ 101463 w 182"/>
                  <a:gd name="T69" fmla="*/ 232372 h 213"/>
                  <a:gd name="T70" fmla="*/ 109146 w 182"/>
                  <a:gd name="T71" fmla="*/ 229968 h 213"/>
                  <a:gd name="T72" fmla="*/ 117311 w 182"/>
                  <a:gd name="T73" fmla="*/ 227647 h 213"/>
                  <a:gd name="T74" fmla="*/ 124715 w 182"/>
                  <a:gd name="T75" fmla="*/ 224828 h 213"/>
                  <a:gd name="T76" fmla="*/ 131714 w 182"/>
                  <a:gd name="T77" fmla="*/ 219804 h 213"/>
                  <a:gd name="T78" fmla="*/ 138071 w 182"/>
                  <a:gd name="T79" fmla="*/ 215460 h 213"/>
                  <a:gd name="T80" fmla="*/ 143927 w 182"/>
                  <a:gd name="T81" fmla="*/ 210782 h 213"/>
                  <a:gd name="T82" fmla="*/ 160239 w 182"/>
                  <a:gd name="T83" fmla="*/ 194267 h 213"/>
                  <a:gd name="T84" fmla="*/ 171492 w 182"/>
                  <a:gd name="T85" fmla="*/ 177946 h 213"/>
                  <a:gd name="T86" fmla="*/ 178148 w 182"/>
                  <a:gd name="T87" fmla="*/ 159036 h 213"/>
                  <a:gd name="T88" fmla="*/ 181795 w 182"/>
                  <a:gd name="T89" fmla="*/ 141735 h 213"/>
                  <a:gd name="T90" fmla="*/ 183992 w 182"/>
                  <a:gd name="T91" fmla="*/ 123060 h 213"/>
                  <a:gd name="T92" fmla="*/ 183992 w 182"/>
                  <a:gd name="T93" fmla="*/ 104596 h 213"/>
                  <a:gd name="T94" fmla="*/ 184877 w 182"/>
                  <a:gd name="T95" fmla="*/ 87340 h 213"/>
                  <a:gd name="T96" fmla="*/ 175121 w 182"/>
                  <a:gd name="T97" fmla="*/ 50956 h 213"/>
                  <a:gd name="T98" fmla="*/ 158569 w 182"/>
                  <a:gd name="T99" fmla="*/ 22682 h 213"/>
                  <a:gd name="T100" fmla="*/ 152698 w 182"/>
                  <a:gd name="T101" fmla="*/ 20318 h 213"/>
                  <a:gd name="T102" fmla="*/ 149377 w 182"/>
                  <a:gd name="T103" fmla="*/ 16853 h 213"/>
                  <a:gd name="T104" fmla="*/ 143927 w 182"/>
                  <a:gd name="T105" fmla="*/ 14087 h 213"/>
                  <a:gd name="T106" fmla="*/ 140144 w 182"/>
                  <a:gd name="T107" fmla="*/ 12157 h 213"/>
                  <a:gd name="T108" fmla="*/ 133927 w 182"/>
                  <a:gd name="T109" fmla="*/ 9742 h 213"/>
                  <a:gd name="T110" fmla="*/ 127811 w 182"/>
                  <a:gd name="T111" fmla="*/ 6737 h 213"/>
                  <a:gd name="T112" fmla="*/ 120547 w 182"/>
                  <a:gd name="T113" fmla="*/ 3222 h 213"/>
                  <a:gd name="T114" fmla="*/ 110607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p:cNvSpPr>
                <a:spLocks/>
              </p:cNvSpPr>
              <p:nvPr userDrawn="1"/>
            </p:nvSpPr>
            <p:spPr bwMode="ltGray">
              <a:xfrm rot="373331" flipH="1">
                <a:off x="289" y="3135"/>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p:cNvSpPr>
                  <a:spLocks/>
                </p:cNvSpPr>
                <p:nvPr userDrawn="1"/>
              </p:nvSpPr>
              <p:spPr bwMode="ltGray">
                <a:xfrm rot="4200091">
                  <a:off x="199" y="1720"/>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32"/>
            <p:cNvSpPr>
              <a:spLocks/>
            </p:cNvSpPr>
            <p:nvPr/>
          </p:nvSpPr>
          <p:spPr bwMode="ltGray">
            <a:xfrm rot="828663">
              <a:off x="242" y="3404"/>
              <a:ext cx="132" cy="167"/>
            </a:xfrm>
            <a:custGeom>
              <a:avLst/>
              <a:gdLst>
                <a:gd name="T0" fmla="*/ 0 w 109"/>
                <a:gd name="T1" fmla="*/ 0 h 156"/>
                <a:gd name="T2" fmla="*/ 183 w 109"/>
                <a:gd name="T3" fmla="*/ 1 h 156"/>
                <a:gd name="T4" fmla="*/ 701 w 109"/>
                <a:gd name="T5" fmla="*/ 5 h 156"/>
                <a:gd name="T6" fmla="*/ 1396 w 109"/>
                <a:gd name="T7" fmla="*/ 42 h 156"/>
                <a:gd name="T8" fmla="*/ 2211 w 109"/>
                <a:gd name="T9" fmla="*/ 88 h 156"/>
                <a:gd name="T10" fmla="*/ 2955 w 109"/>
                <a:gd name="T11" fmla="*/ 162 h 156"/>
                <a:gd name="T12" fmla="*/ 3637 w 109"/>
                <a:gd name="T13" fmla="*/ 260 h 156"/>
                <a:gd name="T14" fmla="*/ 4059 w 109"/>
                <a:gd name="T15" fmla="*/ 393 h 156"/>
                <a:gd name="T16" fmla="*/ 4159 w 109"/>
                <a:gd name="T17" fmla="*/ 576 h 156"/>
                <a:gd name="T18" fmla="*/ 3962 w 109"/>
                <a:gd name="T19" fmla="*/ 576 h 156"/>
                <a:gd name="T20" fmla="*/ 3765 w 109"/>
                <a:gd name="T21" fmla="*/ 576 h 156"/>
                <a:gd name="T22" fmla="*/ 3537 w 109"/>
                <a:gd name="T23" fmla="*/ 576 h 156"/>
                <a:gd name="T24" fmla="*/ 3272 w 109"/>
                <a:gd name="T25" fmla="*/ 558 h 156"/>
                <a:gd name="T26" fmla="*/ 3081 w 109"/>
                <a:gd name="T27" fmla="*/ 557 h 156"/>
                <a:gd name="T28" fmla="*/ 2836 w 109"/>
                <a:gd name="T29" fmla="*/ 549 h 156"/>
                <a:gd name="T30" fmla="*/ 2501 w 109"/>
                <a:gd name="T31" fmla="*/ 529 h 156"/>
                <a:gd name="T32" fmla="*/ 2211 w 109"/>
                <a:gd name="T33" fmla="*/ 508 h 156"/>
                <a:gd name="T34" fmla="*/ 2015 w 109"/>
                <a:gd name="T35" fmla="*/ 461 h 156"/>
                <a:gd name="T36" fmla="*/ 2015 w 109"/>
                <a:gd name="T37" fmla="*/ 410 h 156"/>
                <a:gd name="T38" fmla="*/ 2120 w 109"/>
                <a:gd name="T39" fmla="*/ 351 h 156"/>
                <a:gd name="T40" fmla="*/ 2223 w 109"/>
                <a:gd name="T41" fmla="*/ 292 h 156"/>
                <a:gd name="T42" fmla="*/ 2120 w 109"/>
                <a:gd name="T43" fmla="*/ 227 h 156"/>
                <a:gd name="T44" fmla="*/ 1826 w 109"/>
                <a:gd name="T45" fmla="*/ 156 h 156"/>
                <a:gd name="T46" fmla="*/ 1194 w 109"/>
                <a:gd name="T47" fmla="*/ 8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264 w 54"/>
                <a:gd name="T5" fmla="*/ 3 h 40"/>
                <a:gd name="T6" fmla="*/ 590 w 54"/>
                <a:gd name="T7" fmla="*/ 34 h 40"/>
                <a:gd name="T8" fmla="*/ 984 w 54"/>
                <a:gd name="T9" fmla="*/ 46 h 40"/>
                <a:gd name="T10" fmla="*/ 1316 w 54"/>
                <a:gd name="T11" fmla="*/ 57 h 40"/>
                <a:gd name="T12" fmla="*/ 1667 w 54"/>
                <a:gd name="T13" fmla="*/ 66 h 40"/>
                <a:gd name="T14" fmla="*/ 2037 w 54"/>
                <a:gd name="T15" fmla="*/ 71 h 40"/>
                <a:gd name="T16" fmla="*/ 2458 w 54"/>
                <a:gd name="T17" fmla="*/ 61 h 40"/>
                <a:gd name="T18" fmla="*/ 2402 w 54"/>
                <a:gd name="T19" fmla="*/ 97 h 40"/>
                <a:gd name="T20" fmla="*/ 2267 w 54"/>
                <a:gd name="T21" fmla="*/ 129 h 40"/>
                <a:gd name="T22" fmla="*/ 2011 w 54"/>
                <a:gd name="T23" fmla="*/ 149 h 40"/>
                <a:gd name="T24" fmla="*/ 1649 w 54"/>
                <a:gd name="T25" fmla="*/ 158 h 40"/>
                <a:gd name="T26" fmla="*/ 1264 w 54"/>
                <a:gd name="T27" fmla="*/ 156 h 40"/>
                <a:gd name="T28" fmla="*/ 846 w 54"/>
                <a:gd name="T29" fmla="*/ 127 h 40"/>
                <a:gd name="T30" fmla="*/ 444 w 54"/>
                <a:gd name="T31" fmla="*/ 8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44 h 237"/>
                <a:gd name="T4" fmla="*/ 693 w 257"/>
                <a:gd name="T5" fmla="*/ 94 h 237"/>
                <a:gd name="T6" fmla="*/ 1586 w 257"/>
                <a:gd name="T7" fmla="*/ 142 h 237"/>
                <a:gd name="T8" fmla="*/ 2842 w 257"/>
                <a:gd name="T9" fmla="*/ 184 h 237"/>
                <a:gd name="T10" fmla="*/ 4592 w 257"/>
                <a:gd name="T11" fmla="*/ 223 h 237"/>
                <a:gd name="T12" fmla="*/ 6816 w 257"/>
                <a:gd name="T13" fmla="*/ 265 h 237"/>
                <a:gd name="T14" fmla="*/ 9655 w 257"/>
                <a:gd name="T15" fmla="*/ 303 h 237"/>
                <a:gd name="T16" fmla="*/ 12923 w 257"/>
                <a:gd name="T17" fmla="*/ 335 h 237"/>
                <a:gd name="T18" fmla="*/ 17125 w 257"/>
                <a:gd name="T19" fmla="*/ 365 h 237"/>
                <a:gd name="T20" fmla="*/ 21878 w 257"/>
                <a:gd name="T21" fmla="*/ 390 h 237"/>
                <a:gd name="T22" fmla="*/ 26946 w 257"/>
                <a:gd name="T23" fmla="*/ 411 h 237"/>
                <a:gd name="T24" fmla="*/ 33217 w 257"/>
                <a:gd name="T25" fmla="*/ 429 h 237"/>
                <a:gd name="T26" fmla="*/ 40061 w 257"/>
                <a:gd name="T27" fmla="*/ 439 h 237"/>
                <a:gd name="T28" fmla="*/ 47887 w 257"/>
                <a:gd name="T29" fmla="*/ 446 h 237"/>
                <a:gd name="T30" fmla="*/ 55968 w 257"/>
                <a:gd name="T31" fmla="*/ 443 h 237"/>
                <a:gd name="T32" fmla="*/ 65428 w 257"/>
                <a:gd name="T33" fmla="*/ 436 h 237"/>
                <a:gd name="T34" fmla="*/ 57139 w 257"/>
                <a:gd name="T35" fmla="*/ 426 h 237"/>
                <a:gd name="T36" fmla="*/ 49575 w 257"/>
                <a:gd name="T37" fmla="*/ 412 h 237"/>
                <a:gd name="T38" fmla="*/ 43293 w 257"/>
                <a:gd name="T39" fmla="*/ 398 h 237"/>
                <a:gd name="T40" fmla="*/ 37682 w 257"/>
                <a:gd name="T41" fmla="*/ 384 h 237"/>
                <a:gd name="T42" fmla="*/ 32565 w 257"/>
                <a:gd name="T43" fmla="*/ 363 h 237"/>
                <a:gd name="T44" fmla="*/ 28531 w 257"/>
                <a:gd name="T45" fmla="*/ 341 h 237"/>
                <a:gd name="T46" fmla="*/ 24809 w 257"/>
                <a:gd name="T47" fmla="*/ 318 h 237"/>
                <a:gd name="T48" fmla="*/ 21315 w 257"/>
                <a:gd name="T49" fmla="*/ 292 h 237"/>
                <a:gd name="T50" fmla="*/ 18176 w 257"/>
                <a:gd name="T51" fmla="*/ 265 h 237"/>
                <a:gd name="T52" fmla="*/ 15614 w 257"/>
                <a:gd name="T53" fmla="*/ 233 h 237"/>
                <a:gd name="T54" fmla="*/ 13417 w 257"/>
                <a:gd name="T55" fmla="*/ 202 h 237"/>
                <a:gd name="T56" fmla="*/ 11012 w 257"/>
                <a:gd name="T57" fmla="*/ 164 h 237"/>
                <a:gd name="T58" fmla="*/ 8394 w 257"/>
                <a:gd name="T59" fmla="*/ 129 h 237"/>
                <a:gd name="T60" fmla="*/ 5895 w 257"/>
                <a:gd name="T61" fmla="*/ 90 h 237"/>
                <a:gd name="T62" fmla="*/ 2978 w 257"/>
                <a:gd name="T63" fmla="*/ 43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p:cNvSpPr>
              <a:spLocks/>
            </p:cNvSpPr>
            <p:nvPr/>
          </p:nvSpPr>
          <p:spPr bwMode="ltGray">
            <a:xfrm rot="1584153">
              <a:off x="242" y="756"/>
              <a:ext cx="167" cy="115"/>
            </a:xfrm>
            <a:custGeom>
              <a:avLst/>
              <a:gdLst>
                <a:gd name="T0" fmla="*/ 22163 w 124"/>
                <a:gd name="T1" fmla="*/ 0 h 110"/>
                <a:gd name="T2" fmla="*/ 35432 w 124"/>
                <a:gd name="T3" fmla="*/ 251 h 110"/>
                <a:gd name="T4" fmla="*/ 34432 w 124"/>
                <a:gd name="T5" fmla="*/ 250 h 110"/>
                <a:gd name="T6" fmla="*/ 30588 w 124"/>
                <a:gd name="T7" fmla="*/ 245 h 110"/>
                <a:gd name="T8" fmla="*/ 25566 w 124"/>
                <a:gd name="T9" fmla="*/ 237 h 110"/>
                <a:gd name="T10" fmla="*/ 19535 w 124"/>
                <a:gd name="T11" fmla="*/ 231 h 110"/>
                <a:gd name="T12" fmla="*/ 12856 w 124"/>
                <a:gd name="T13" fmla="*/ 227 h 110"/>
                <a:gd name="T14" fmla="*/ 7298 w 124"/>
                <a:gd name="T15" fmla="*/ 229 h 110"/>
                <a:gd name="T16" fmla="*/ 2598 w 124"/>
                <a:gd name="T17" fmla="*/ 239 h 110"/>
                <a:gd name="T18" fmla="*/ 0 w 124"/>
                <a:gd name="T19" fmla="*/ 256 h 110"/>
                <a:gd name="T20" fmla="*/ 1063 w 124"/>
                <a:gd name="T21" fmla="*/ 229 h 110"/>
                <a:gd name="T22" fmla="*/ 2337 w 124"/>
                <a:gd name="T23" fmla="*/ 208 h 110"/>
                <a:gd name="T24" fmla="*/ 4712 w 124"/>
                <a:gd name="T25" fmla="*/ 191 h 110"/>
                <a:gd name="T26" fmla="*/ 7298 w 124"/>
                <a:gd name="T27" fmla="*/ 177 h 110"/>
                <a:gd name="T28" fmla="*/ 10353 w 124"/>
                <a:gd name="T29" fmla="*/ 167 h 110"/>
                <a:gd name="T30" fmla="*/ 13368 w 124"/>
                <a:gd name="T31" fmla="*/ 166 h 110"/>
                <a:gd name="T32" fmla="*/ 16763 w 124"/>
                <a:gd name="T33" fmla="*/ 166 h 110"/>
                <a:gd name="T34" fmla="*/ 20604 w 124"/>
                <a:gd name="T35" fmla="*/ 174 h 110"/>
                <a:gd name="T36" fmla="*/ 20879 w 124"/>
                <a:gd name="T37" fmla="*/ 166 h 110"/>
                <a:gd name="T38" fmla="*/ 20047 w 124"/>
                <a:gd name="T39" fmla="*/ 133 h 110"/>
                <a:gd name="T40" fmla="*/ 19124 w 124"/>
                <a:gd name="T41" fmla="*/ 89 h 110"/>
                <a:gd name="T42" fmla="*/ 18778 w 124"/>
                <a:gd name="T43" fmla="*/ 70 h 110"/>
                <a:gd name="T44" fmla="*/ 18004 w 124"/>
                <a:gd name="T45" fmla="*/ 70 h 110"/>
                <a:gd name="T46" fmla="*/ 17314 w 124"/>
                <a:gd name="T47" fmla="*/ 67 h 110"/>
                <a:gd name="T48" fmla="*/ 16763 w 124"/>
                <a:gd name="T49" fmla="*/ 58 h 110"/>
                <a:gd name="T50" fmla="*/ 16456 w 124"/>
                <a:gd name="T51" fmla="*/ 51 h 110"/>
                <a:gd name="T52" fmla="*/ 16456 w 124"/>
                <a:gd name="T53" fmla="*/ 43 h 110"/>
                <a:gd name="T54" fmla="*/ 16763 w 124"/>
                <a:gd name="T55" fmla="*/ 33 h 110"/>
                <a:gd name="T56" fmla="*/ 18983 w 124"/>
                <a:gd name="T57" fmla="*/ 8 h 110"/>
                <a:gd name="T58" fmla="*/ 22163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p:cNvSpPr>
              <a:spLocks/>
            </p:cNvSpPr>
            <p:nvPr/>
          </p:nvSpPr>
          <p:spPr bwMode="ltGray">
            <a:xfrm rot="1584153">
              <a:off x="574" y="286"/>
              <a:ext cx="147" cy="160"/>
            </a:xfrm>
            <a:custGeom>
              <a:avLst/>
              <a:gdLst>
                <a:gd name="T0" fmla="*/ 0 w 109"/>
                <a:gd name="T1" fmla="*/ 0 h 156"/>
                <a:gd name="T2" fmla="*/ 1444 w 109"/>
                <a:gd name="T3" fmla="*/ 1 h 156"/>
                <a:gd name="T4" fmla="*/ 5145 w 109"/>
                <a:gd name="T5" fmla="*/ 5 h 156"/>
                <a:gd name="T6" fmla="*/ 10771 w 109"/>
                <a:gd name="T7" fmla="*/ 12 h 156"/>
                <a:gd name="T8" fmla="*/ 17020 w 109"/>
                <a:gd name="T9" fmla="*/ 43 h 156"/>
                <a:gd name="T10" fmla="*/ 22954 w 109"/>
                <a:gd name="T11" fmla="*/ 67 h 156"/>
                <a:gd name="T12" fmla="*/ 28162 w 109"/>
                <a:gd name="T13" fmla="*/ 114 h 156"/>
                <a:gd name="T14" fmla="*/ 31338 w 109"/>
                <a:gd name="T15" fmla="*/ 174 h 156"/>
                <a:gd name="T16" fmla="*/ 31961 w 109"/>
                <a:gd name="T17" fmla="*/ 252 h 156"/>
                <a:gd name="T18" fmla="*/ 30956 w 109"/>
                <a:gd name="T19" fmla="*/ 252 h 156"/>
                <a:gd name="T20" fmla="*/ 29253 w 109"/>
                <a:gd name="T21" fmla="*/ 252 h 156"/>
                <a:gd name="T22" fmla="*/ 27271 w 109"/>
                <a:gd name="T23" fmla="*/ 252 h 156"/>
                <a:gd name="T24" fmla="*/ 25478 w 109"/>
                <a:gd name="T25" fmla="*/ 248 h 156"/>
                <a:gd name="T26" fmla="*/ 23699 w 109"/>
                <a:gd name="T27" fmla="*/ 247 h 156"/>
                <a:gd name="T28" fmla="*/ 21713 w 109"/>
                <a:gd name="T29" fmla="*/ 242 h 156"/>
                <a:gd name="T30" fmla="*/ 19335 w 109"/>
                <a:gd name="T31" fmla="*/ 235 h 156"/>
                <a:gd name="T32" fmla="*/ 17020 w 109"/>
                <a:gd name="T33" fmla="*/ 225 h 156"/>
                <a:gd name="T34" fmla="*/ 15484 w 109"/>
                <a:gd name="T35" fmla="*/ 203 h 156"/>
                <a:gd name="T36" fmla="*/ 15484 w 109"/>
                <a:gd name="T37" fmla="*/ 178 h 156"/>
                <a:gd name="T38" fmla="*/ 16548 w 109"/>
                <a:gd name="T39" fmla="*/ 157 h 156"/>
                <a:gd name="T40" fmla="*/ 17528 w 109"/>
                <a:gd name="T41" fmla="*/ 128 h 156"/>
                <a:gd name="T42" fmla="*/ 16548 w 109"/>
                <a:gd name="T43" fmla="*/ 101 h 156"/>
                <a:gd name="T44" fmla="*/ 14192 w 109"/>
                <a:gd name="T45" fmla="*/ 65 h 156"/>
                <a:gd name="T46" fmla="*/ 9235 w 109"/>
                <a:gd name="T47" fmla="*/ 42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p:cNvSpPr>
              <a:spLocks/>
            </p:cNvSpPr>
            <p:nvPr/>
          </p:nvSpPr>
          <p:spPr bwMode="ltGray">
            <a:xfrm rot="1584153">
              <a:off x="236" y="721"/>
              <a:ext cx="62" cy="97"/>
            </a:xfrm>
            <a:custGeom>
              <a:avLst/>
              <a:gdLst>
                <a:gd name="T0" fmla="*/ 9172 w 46"/>
                <a:gd name="T1" fmla="*/ 0 h 94"/>
                <a:gd name="T2" fmla="*/ 5815 w 46"/>
                <a:gd name="T3" fmla="*/ 67 h 94"/>
                <a:gd name="T4" fmla="*/ 4314 w 46"/>
                <a:gd name="T5" fmla="*/ 110 h 94"/>
                <a:gd name="T6" fmla="*/ 3201 w 46"/>
                <a:gd name="T7" fmla="*/ 144 h 94"/>
                <a:gd name="T8" fmla="*/ 0 w 46"/>
                <a:gd name="T9" fmla="*/ 169 h 94"/>
                <a:gd name="T10" fmla="*/ 3514 w 46"/>
                <a:gd name="T11" fmla="*/ 159 h 94"/>
                <a:gd name="T12" fmla="*/ 6805 w 46"/>
                <a:gd name="T13" fmla="*/ 147 h 94"/>
                <a:gd name="T14" fmla="*/ 9216 w 46"/>
                <a:gd name="T15" fmla="*/ 124 h 94"/>
                <a:gd name="T16" fmla="*/ 11595 w 46"/>
                <a:gd name="T17" fmla="*/ 103 h 94"/>
                <a:gd name="T18" fmla="*/ 13199 w 46"/>
                <a:gd name="T19" fmla="*/ 79 h 94"/>
                <a:gd name="T20" fmla="*/ 13361 w 46"/>
                <a:gd name="T21" fmla="*/ 51 h 94"/>
                <a:gd name="T22" fmla="*/ 12362 w 46"/>
                <a:gd name="T23" fmla="*/ 15 h 94"/>
                <a:gd name="T24" fmla="*/ 917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1505 w 54"/>
                <a:gd name="T5" fmla="*/ 3 h 40"/>
                <a:gd name="T6" fmla="*/ 3051 w 54"/>
                <a:gd name="T7" fmla="*/ 8 h 40"/>
                <a:gd name="T8" fmla="*/ 4905 w 54"/>
                <a:gd name="T9" fmla="*/ 12 h 40"/>
                <a:gd name="T10" fmla="*/ 6913 w 54"/>
                <a:gd name="T11" fmla="*/ 15 h 40"/>
                <a:gd name="T12" fmla="*/ 9073 w 54"/>
                <a:gd name="T13" fmla="*/ 17 h 40"/>
                <a:gd name="T14" fmla="*/ 10783 w 54"/>
                <a:gd name="T15" fmla="*/ 18 h 40"/>
                <a:gd name="T16" fmla="*/ 12791 w 54"/>
                <a:gd name="T17" fmla="*/ 16 h 40"/>
                <a:gd name="T18" fmla="*/ 12628 w 54"/>
                <a:gd name="T19" fmla="*/ 44 h 40"/>
                <a:gd name="T20" fmla="*/ 11919 w 54"/>
                <a:gd name="T21" fmla="*/ 52 h 40"/>
                <a:gd name="T22" fmla="*/ 10496 w 54"/>
                <a:gd name="T23" fmla="*/ 57 h 40"/>
                <a:gd name="T24" fmla="*/ 8720 w 54"/>
                <a:gd name="T25" fmla="*/ 59 h 40"/>
                <a:gd name="T26" fmla="*/ 6540 w 54"/>
                <a:gd name="T27" fmla="*/ 58 h 40"/>
                <a:gd name="T28" fmla="*/ 4428 w 54"/>
                <a:gd name="T29" fmla="*/ 51 h 40"/>
                <a:gd name="T30" fmla="*/ 2288 w 54"/>
                <a:gd name="T31" fmla="*/ 39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p:cNvSpPr>
              <a:spLocks/>
            </p:cNvSpPr>
            <p:nvPr/>
          </p:nvSpPr>
          <p:spPr bwMode="ltGray">
            <a:xfrm rot="1584153">
              <a:off x="56" y="84"/>
              <a:ext cx="804" cy="686"/>
            </a:xfrm>
            <a:custGeom>
              <a:avLst/>
              <a:gdLst>
                <a:gd name="T0" fmla="*/ 4798 w 596"/>
                <a:gd name="T1" fmla="*/ 647 h 666"/>
                <a:gd name="T2" fmla="*/ 1778 w 596"/>
                <a:gd name="T3" fmla="*/ 599 h 666"/>
                <a:gd name="T4" fmla="*/ 0 w 596"/>
                <a:gd name="T5" fmla="*/ 507 h 666"/>
                <a:gd name="T6" fmla="*/ 1074 w 596"/>
                <a:gd name="T7" fmla="*/ 390 h 666"/>
                <a:gd name="T8" fmla="*/ 7476 w 596"/>
                <a:gd name="T9" fmla="*/ 266 h 666"/>
                <a:gd name="T10" fmla="*/ 20309 w 596"/>
                <a:gd name="T11" fmla="*/ 149 h 666"/>
                <a:gd name="T12" fmla="*/ 41974 w 596"/>
                <a:gd name="T13" fmla="*/ 50 h 666"/>
                <a:gd name="T14" fmla="*/ 72839 w 596"/>
                <a:gd name="T15" fmla="*/ 2 h 666"/>
                <a:gd name="T16" fmla="*/ 112323 w 596"/>
                <a:gd name="T17" fmla="*/ 9 h 666"/>
                <a:gd name="T18" fmla="*/ 142893 w 596"/>
                <a:gd name="T19" fmla="*/ 117 h 666"/>
                <a:gd name="T20" fmla="*/ 163556 w 596"/>
                <a:gd name="T21" fmla="*/ 288 h 666"/>
                <a:gd name="T22" fmla="*/ 174406 w 596"/>
                <a:gd name="T23" fmla="*/ 501 h 666"/>
                <a:gd name="T24" fmla="*/ 175750 w 596"/>
                <a:gd name="T25" fmla="*/ 719 h 666"/>
                <a:gd name="T26" fmla="*/ 167241 w 596"/>
                <a:gd name="T27" fmla="*/ 921 h 666"/>
                <a:gd name="T28" fmla="*/ 149649 w 596"/>
                <a:gd name="T29" fmla="*/ 1079 h 666"/>
                <a:gd name="T30" fmla="*/ 123117 w 596"/>
                <a:gd name="T31" fmla="*/ 1164 h 666"/>
                <a:gd name="T32" fmla="*/ 114883 w 596"/>
                <a:gd name="T33" fmla="*/ 1157 h 666"/>
                <a:gd name="T34" fmla="*/ 130282 w 596"/>
                <a:gd name="T35" fmla="*/ 1085 h 666"/>
                <a:gd name="T36" fmla="*/ 142258 w 596"/>
                <a:gd name="T37" fmla="*/ 953 h 666"/>
                <a:gd name="T38" fmla="*/ 150496 w 596"/>
                <a:gd name="T39" fmla="*/ 796 h 666"/>
                <a:gd name="T40" fmla="*/ 153421 w 596"/>
                <a:gd name="T41" fmla="*/ 624 h 666"/>
                <a:gd name="T42" fmla="*/ 151651 w 596"/>
                <a:gd name="T43" fmla="*/ 452 h 666"/>
                <a:gd name="T44" fmla="*/ 143082 w 596"/>
                <a:gd name="T45" fmla="*/ 305 h 666"/>
                <a:gd name="T46" fmla="*/ 127818 w 596"/>
                <a:gd name="T47" fmla="*/ 197 h 666"/>
                <a:gd name="T48" fmla="*/ 100746 w 596"/>
                <a:gd name="T49" fmla="*/ 130 h 666"/>
                <a:gd name="T50" fmla="*/ 72661 w 596"/>
                <a:gd name="T51" fmla="*/ 106 h 666"/>
                <a:gd name="T52" fmla="*/ 51420 w 596"/>
                <a:gd name="T53" fmla="*/ 122 h 666"/>
                <a:gd name="T54" fmla="*/ 35782 w 596"/>
                <a:gd name="T55" fmla="*/ 176 h 666"/>
                <a:gd name="T56" fmla="*/ 24758 w 596"/>
                <a:gd name="T57" fmla="*/ 261 h 666"/>
                <a:gd name="T58" fmla="*/ 16849 w 596"/>
                <a:gd name="T59" fmla="*/ 362 h 666"/>
                <a:gd name="T60" fmla="*/ 11778 w 596"/>
                <a:gd name="T61" fmla="*/ 476 h 666"/>
                <a:gd name="T62" fmla="*/ 8273 w 596"/>
                <a:gd name="T63" fmla="*/ 59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53" name="Rectangle 45"/>
          <p:cNvSpPr>
            <a:spLocks noGrp="1" noChangeArrowheads="1"/>
          </p:cNvSpPr>
          <p:nvPr>
            <p:ph type="title"/>
          </p:nvPr>
        </p:nvSpPr>
        <p:spPr bwMode="auto">
          <a:xfrm>
            <a:off x="442913" y="103188"/>
            <a:ext cx="82438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55" name="Rectangle 47"/>
          <p:cNvSpPr>
            <a:spLocks noGrp="1" noChangeArrowheads="1"/>
          </p:cNvSpPr>
          <p:nvPr>
            <p:ph type="dt" sz="half" idx="2"/>
          </p:nvPr>
        </p:nvSpPr>
        <p:spPr bwMode="auto">
          <a:xfrm>
            <a:off x="457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43056" name="Rectangle 48"/>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43057" name="Rectangle 49"/>
          <p:cNvSpPr>
            <a:spLocks noGrp="1" noChangeArrowheads="1"/>
          </p:cNvSpPr>
          <p:nvPr>
            <p:ph type="sldNum" sz="quarter" idx="4"/>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1DBEB96-6A86-4111-A95C-87296A9FB5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4"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Lst>
  <p:txStyles>
    <p:titleStyle>
      <a:lvl1pPr algn="ctr" rtl="0" eaLnBrk="0" fontAlgn="base" hangingPunct="0">
        <a:lnSpc>
          <a:spcPct val="90000"/>
        </a:lnSpc>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file:///D:\thy\van%20ban\vong%20tuan%20hoan%20cua%20nuoc%20-%20YouTube.3GP"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file:///D:\thy\van%20ban\vong%20tuan%20hoan%20cua%20nuoc%20-%20YouTube.3GP"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10.gif"/><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1.gif"/><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3"/>
          <p:cNvPicPr>
            <a:picLocks noChangeAspect="1"/>
          </p:cNvPicPr>
          <p:nvPr/>
        </p:nvPicPr>
        <p:blipFill>
          <a:blip r:embed="rId3">
            <a:extLst>
              <a:ext uri="{28A0092B-C50C-407E-A947-70E740481C1C}">
                <a14:useLocalDpi xmlns:a14="http://schemas.microsoft.com/office/drawing/2010/main" val="0"/>
              </a:ext>
            </a:extLst>
          </a:blip>
          <a:srcRect r="27110"/>
          <a:stretch>
            <a:fillRect/>
          </a:stretch>
        </p:blipFill>
        <p:spPr bwMode="auto">
          <a:xfrm>
            <a:off x="0" y="0"/>
            <a:ext cx="9183688"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2655888"/>
            <a:ext cx="17653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7"/>
          <p:cNvPicPr>
            <a:picLocks noChangeAspect="1"/>
          </p:cNvPicPr>
          <p:nvPr/>
        </p:nvPicPr>
        <p:blipFill>
          <a:blip r:embed="rId5">
            <a:extLst>
              <a:ext uri="{28A0092B-C50C-407E-A947-70E740481C1C}">
                <a14:useLocalDpi xmlns:a14="http://schemas.microsoft.com/office/drawing/2010/main" val="0"/>
              </a:ext>
            </a:extLst>
          </a:blip>
          <a:srcRect r="93468" b="46605"/>
          <a:stretch>
            <a:fillRect/>
          </a:stretch>
        </p:blipFill>
        <p:spPr bwMode="auto">
          <a:xfrm>
            <a:off x="-79375" y="2047875"/>
            <a:ext cx="5889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75" y="4456907"/>
            <a:ext cx="91440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4416425" y="2859088"/>
            <a:ext cx="184150" cy="300037"/>
          </a:xfrm>
          <a:prstGeom prst="rect">
            <a:avLst/>
          </a:prstGeom>
          <a:noFill/>
        </p:spPr>
        <p:txBody>
          <a:bodyPr wrap="none">
            <a:spAutoFit/>
          </a:bodyPr>
          <a:lstStyle>
            <a:defPPr>
              <a:defRPr lang="zh-CN"/>
            </a:defPPr>
            <a:lvl1pPr>
              <a:defRPr sz="4000" b="1">
                <a:solidFill>
                  <a:srgbClr val="865B3E"/>
                </a:solidFill>
                <a:latin typeface="Microsoft YaHei" panose="020B0503020204020204" pitchFamily="34" charset="-122"/>
                <a:ea typeface="Microsoft YaHei" panose="020B0503020204020204" pitchFamily="34" charset="-122"/>
              </a:defRPr>
            </a:lvl1pPr>
          </a:lstStyle>
          <a:p>
            <a:pPr>
              <a:defRPr/>
            </a:pPr>
            <a:endParaRPr lang="zh-CN" altLang="en-US" sz="1350" b="0" dirty="0"/>
          </a:p>
        </p:txBody>
      </p:sp>
      <p:pic>
        <p:nvPicPr>
          <p:cNvPr id="5127" name="图片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250" y="5316538"/>
            <a:ext cx="45767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图片 22"/>
          <p:cNvPicPr>
            <a:picLocks noChangeAspect="1"/>
          </p:cNvPicPr>
          <p:nvPr/>
        </p:nvPicPr>
        <p:blipFill>
          <a:blip r:embed="rId5">
            <a:extLst>
              <a:ext uri="{28A0092B-C50C-407E-A947-70E740481C1C}">
                <a14:useLocalDpi xmlns:a14="http://schemas.microsoft.com/office/drawing/2010/main" val="0"/>
              </a:ext>
            </a:extLst>
          </a:blip>
          <a:srcRect l="53606" t="-1143" r="26891" b="81648"/>
          <a:stretch>
            <a:fillRect/>
          </a:stretch>
        </p:blipFill>
        <p:spPr bwMode="auto">
          <a:xfrm>
            <a:off x="7064375" y="811213"/>
            <a:ext cx="17589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Box 2"/>
          <p:cNvSpPr txBox="1">
            <a:spLocks noChangeArrowheads="1"/>
          </p:cNvSpPr>
          <p:nvPr/>
        </p:nvSpPr>
        <p:spPr bwMode="auto">
          <a:xfrm>
            <a:off x="406400" y="312738"/>
            <a:ext cx="87122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4400" b="1">
                <a:solidFill>
                  <a:srgbClr val="0070C0"/>
                </a:solidFill>
                <a:latin typeface="Arial" panose="020B0604020202020204" pitchFamily="34" charset="0"/>
                <a:cs typeface="Arial" panose="020B0604020202020204" pitchFamily="34" charset="0"/>
              </a:rPr>
              <a:t>PHÒNG GIÁO DỤC &amp; ĐÀO TẠO </a:t>
            </a:r>
          </a:p>
          <a:p>
            <a:pPr algn="ctr">
              <a:spcBef>
                <a:spcPct val="0"/>
              </a:spcBef>
              <a:buFontTx/>
              <a:buNone/>
            </a:pPr>
            <a:r>
              <a:rPr lang="en-US" altLang="en-US" sz="4400" b="1">
                <a:solidFill>
                  <a:srgbClr val="0070C0"/>
                </a:solidFill>
                <a:latin typeface="Arial" panose="020B0604020202020204" pitchFamily="34" charset="0"/>
                <a:cs typeface="Arial" panose="020B0604020202020204" pitchFamily="34" charset="0"/>
              </a:rPr>
              <a:t>QUẬN GÒ VẤP</a:t>
            </a:r>
          </a:p>
        </p:txBody>
      </p:sp>
      <p:sp>
        <p:nvSpPr>
          <p:cNvPr id="5" name="TextBox 4"/>
          <p:cNvSpPr txBox="1">
            <a:spLocks noChangeArrowheads="1"/>
          </p:cNvSpPr>
          <p:nvPr/>
        </p:nvSpPr>
        <p:spPr bwMode="auto">
          <a:xfrm>
            <a:off x="5829300" y="3844925"/>
            <a:ext cx="2292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5400" b="1">
                <a:solidFill>
                  <a:srgbClr val="C00000"/>
                </a:solidFill>
                <a:latin typeface="Arial" panose="020B0604020202020204" pitchFamily="34" charset="0"/>
                <a:cs typeface="Arial" panose="020B0604020202020204" pitchFamily="34" charset="0"/>
              </a:rPr>
              <a:t>Lớp 4 </a:t>
            </a:r>
          </a:p>
        </p:txBody>
      </p:sp>
      <p:cxnSp>
        <p:nvCxnSpPr>
          <p:cNvPr id="12" name="Straight Connector 11"/>
          <p:cNvCxnSpPr/>
          <p:nvPr/>
        </p:nvCxnSpPr>
        <p:spPr>
          <a:xfrm>
            <a:off x="2681288" y="1916113"/>
            <a:ext cx="3781425" cy="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906963" y="2968625"/>
            <a:ext cx="138112" cy="692150"/>
          </a:xfrm>
          <a:prstGeom prst="rect">
            <a:avLst/>
          </a:prstGeom>
          <a:noFill/>
        </p:spPr>
        <p:txBody>
          <a:bodyPr wrap="none" lIns="68580" tIns="34290" rIns="68580" bIns="34290">
            <a:spAutoFit/>
          </a:bodyPr>
          <a:lstStyle/>
          <a:p>
            <a:pPr algn="ctr">
              <a:defRPr/>
            </a:pPr>
            <a:endParaRPr lang="en-US" sz="4050" b="1" dirty="0">
              <a:solidFill>
                <a:srgbClr val="C00000"/>
              </a:solidFill>
            </a:endParaRPr>
          </a:p>
        </p:txBody>
      </p:sp>
      <p:sp>
        <p:nvSpPr>
          <p:cNvPr id="11" name="Rectangle 10"/>
          <p:cNvSpPr/>
          <p:nvPr/>
        </p:nvSpPr>
        <p:spPr>
          <a:xfrm>
            <a:off x="1952936" y="2048379"/>
            <a:ext cx="5685274" cy="1300356"/>
          </a:xfrm>
          <a:prstGeom prst="rect">
            <a:avLst/>
          </a:prstGeom>
          <a:noFill/>
        </p:spPr>
        <p:txBody>
          <a:bodyPr wrap="none" lIns="68580" tIns="34290" rIns="68580" bIns="34290">
            <a:spAutoFit/>
          </a:bodyPr>
          <a:lstStyle/>
          <a:p>
            <a:pPr algn="ctr">
              <a:defRPr/>
            </a:pPr>
            <a:r>
              <a:rPr lang="en-US" sz="8000" b="1" dirty="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KHOA HỌC</a:t>
            </a:r>
          </a:p>
        </p:txBody>
      </p:sp>
    </p:spTree>
  </p:cSld>
  <p:clrMapOvr>
    <a:masterClrMapping/>
  </p:clrMapOvr>
  <p:transition spd="slow" advTm="100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000"/>
                                        <p:tgtEl>
                                          <p:spTgt spid="11"/>
                                        </p:tgtEl>
                                      </p:cBhvr>
                                    </p:animEffect>
                                    <p:anim calcmode="lin" valueType="num">
                                      <p:cBhvr>
                                        <p:cTn id="8" dur="12000" fill="hold"/>
                                        <p:tgtEl>
                                          <p:spTgt spid="11"/>
                                        </p:tgtEl>
                                        <p:attrNameLst>
                                          <p:attrName>ppt_w</p:attrName>
                                        </p:attrNameLst>
                                      </p:cBhvr>
                                      <p:tavLst>
                                        <p:tav tm="0" fmla="#ppt_w*sin(2.5*pi*$)">
                                          <p:val>
                                            <p:fltVal val="0"/>
                                          </p:val>
                                        </p:tav>
                                        <p:tav tm="100000">
                                          <p:val>
                                            <p:fltVal val="1"/>
                                          </p:val>
                                        </p:tav>
                                      </p:tavLst>
                                    </p:anim>
                                    <p:anim calcmode="lin" valueType="num">
                                      <p:cBhvr>
                                        <p:cTn id="9" dur="12000" fill="hold"/>
                                        <p:tgtEl>
                                          <p:spTgt spid="11"/>
                                        </p:tgtEl>
                                        <p:attrNameLst>
                                          <p:attrName>ppt_h</p:attrName>
                                        </p:attrNameLst>
                                      </p:cBhvr>
                                      <p:tavLst>
                                        <p:tav tm="0">
                                          <p:val>
                                            <p:strVal val="#ppt_h"/>
                                          </p:val>
                                        </p:tav>
                                        <p:tav tm="100000">
                                          <p:val>
                                            <p:strVal val="#ppt_h"/>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 calcmode="lin" valueType="num">
                                      <p:cBhvr>
                                        <p:cTn id="14" dur="3000" fill="hold"/>
                                        <p:tgtEl>
                                          <p:spTgt spid="5"/>
                                        </p:tgtEl>
                                        <p:attrNameLst>
                                          <p:attrName>style.rotation</p:attrName>
                                        </p:attrNameLst>
                                      </p:cBhvr>
                                      <p:tavLst>
                                        <p:tav tm="0">
                                          <p:val>
                                            <p:fltVal val="90"/>
                                          </p:val>
                                        </p:tav>
                                        <p:tav tm="100000">
                                          <p:val>
                                            <p:fltVal val="0"/>
                                          </p:val>
                                        </p:tav>
                                      </p:tavLst>
                                    </p:anim>
                                    <p:animEffect transition="in" filter="fad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764704"/>
            <a:ext cx="9144000" cy="6093296"/>
            <a:chOff x="1307" y="192"/>
            <a:chExt cx="3157" cy="3936"/>
          </a:xfrm>
        </p:grpSpPr>
        <p:pic>
          <p:nvPicPr>
            <p:cNvPr id="17484" name="Picture 3" descr="nuong"/>
            <p:cNvPicPr>
              <a:picLocks noChangeAspect="1" noChangeArrowheads="1"/>
            </p:cNvPicPr>
            <p:nvPr/>
          </p:nvPicPr>
          <p:blipFill>
            <a:blip r:embed="rId2">
              <a:extLst>
                <a:ext uri="{28A0092B-C50C-407E-A947-70E740481C1C}">
                  <a14:useLocalDpi xmlns:a14="http://schemas.microsoft.com/office/drawing/2010/main" val="0"/>
                </a:ext>
              </a:extLst>
            </a:blip>
            <a:srcRect l="5608" t="3061" r="7445" b="4082"/>
            <a:stretch>
              <a:fillRect/>
            </a:stretch>
          </p:blipFill>
          <p:spPr bwMode="auto">
            <a:xfrm>
              <a:off x="1307" y="192"/>
              <a:ext cx="3157" cy="393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85" name="Freeform 4"/>
            <p:cNvSpPr>
              <a:spLocks/>
            </p:cNvSpPr>
            <p:nvPr/>
          </p:nvSpPr>
          <p:spPr bwMode="auto">
            <a:xfrm>
              <a:off x="1776" y="1026"/>
              <a:ext cx="172" cy="198"/>
            </a:xfrm>
            <a:custGeom>
              <a:avLst/>
              <a:gdLst>
                <a:gd name="T0" fmla="*/ 172 w 172"/>
                <a:gd name="T1" fmla="*/ 4 h 198"/>
                <a:gd name="T2" fmla="*/ 140 w 172"/>
                <a:gd name="T3" fmla="*/ 15 h 198"/>
                <a:gd name="T4" fmla="*/ 123 w 172"/>
                <a:gd name="T5" fmla="*/ 27 h 198"/>
                <a:gd name="T6" fmla="*/ 78 w 172"/>
                <a:gd name="T7" fmla="*/ 72 h 198"/>
                <a:gd name="T8" fmla="*/ 41 w 172"/>
                <a:gd name="T9" fmla="*/ 105 h 198"/>
                <a:gd name="T10" fmla="*/ 8 w 172"/>
                <a:gd name="T11" fmla="*/ 144 h 198"/>
                <a:gd name="T12" fmla="*/ 5 w 172"/>
                <a:gd name="T13" fmla="*/ 198 h 198"/>
                <a:gd name="T14" fmla="*/ 6 w 172"/>
                <a:gd name="T15" fmla="*/ 198 h 1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 h="198">
                  <a:moveTo>
                    <a:pt x="172" y="4"/>
                  </a:moveTo>
                  <a:cubicBezTo>
                    <a:pt x="161" y="0"/>
                    <a:pt x="150" y="8"/>
                    <a:pt x="140" y="15"/>
                  </a:cubicBezTo>
                  <a:cubicBezTo>
                    <a:pt x="134" y="19"/>
                    <a:pt x="123" y="27"/>
                    <a:pt x="123" y="27"/>
                  </a:cubicBezTo>
                  <a:cubicBezTo>
                    <a:pt x="113" y="44"/>
                    <a:pt x="94" y="60"/>
                    <a:pt x="78" y="72"/>
                  </a:cubicBezTo>
                  <a:cubicBezTo>
                    <a:pt x="72" y="116"/>
                    <a:pt x="66" y="79"/>
                    <a:pt x="41" y="105"/>
                  </a:cubicBezTo>
                  <a:cubicBezTo>
                    <a:pt x="33" y="131"/>
                    <a:pt x="32" y="135"/>
                    <a:pt x="8" y="144"/>
                  </a:cubicBezTo>
                  <a:cubicBezTo>
                    <a:pt x="0" y="167"/>
                    <a:pt x="5" y="150"/>
                    <a:pt x="5" y="198"/>
                  </a:cubicBezTo>
                  <a:lnTo>
                    <a:pt x="6" y="19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6" name="Freeform 5"/>
            <p:cNvSpPr>
              <a:spLocks/>
            </p:cNvSpPr>
            <p:nvPr/>
          </p:nvSpPr>
          <p:spPr bwMode="auto">
            <a:xfrm>
              <a:off x="1665" y="1206"/>
              <a:ext cx="264" cy="42"/>
            </a:xfrm>
            <a:custGeom>
              <a:avLst/>
              <a:gdLst>
                <a:gd name="T0" fmla="*/ 264 w 264"/>
                <a:gd name="T1" fmla="*/ 6 h 42"/>
                <a:gd name="T2" fmla="*/ 219 w 264"/>
                <a:gd name="T3" fmla="*/ 6 h 42"/>
                <a:gd name="T4" fmla="*/ 195 w 264"/>
                <a:gd name="T5" fmla="*/ 27 h 42"/>
                <a:gd name="T6" fmla="*/ 24 w 264"/>
                <a:gd name="T7" fmla="*/ 36 h 42"/>
                <a:gd name="T8" fmla="*/ 6 w 264"/>
                <a:gd name="T9" fmla="*/ 27 h 42"/>
                <a:gd name="T10" fmla="*/ 0 w 264"/>
                <a:gd name="T11" fmla="*/ 18 h 42"/>
                <a:gd name="T12" fmla="*/ 15 w 264"/>
                <a:gd name="T13" fmla="*/ 42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42">
                  <a:moveTo>
                    <a:pt x="264" y="6"/>
                  </a:moveTo>
                  <a:cubicBezTo>
                    <a:pt x="247" y="3"/>
                    <a:pt x="237" y="0"/>
                    <a:pt x="219" y="6"/>
                  </a:cubicBezTo>
                  <a:cubicBezTo>
                    <a:pt x="208" y="10"/>
                    <a:pt x="207" y="23"/>
                    <a:pt x="195" y="27"/>
                  </a:cubicBezTo>
                  <a:cubicBezTo>
                    <a:pt x="135" y="7"/>
                    <a:pt x="79" y="25"/>
                    <a:pt x="24" y="36"/>
                  </a:cubicBezTo>
                  <a:cubicBezTo>
                    <a:pt x="17" y="34"/>
                    <a:pt x="12" y="33"/>
                    <a:pt x="6" y="27"/>
                  </a:cubicBezTo>
                  <a:cubicBezTo>
                    <a:pt x="3" y="24"/>
                    <a:pt x="0" y="18"/>
                    <a:pt x="0" y="18"/>
                  </a:cubicBezTo>
                  <a:lnTo>
                    <a:pt x="15" y="42"/>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7" name="Freeform 6"/>
            <p:cNvSpPr>
              <a:spLocks/>
            </p:cNvSpPr>
            <p:nvPr/>
          </p:nvSpPr>
          <p:spPr bwMode="auto">
            <a:xfrm>
              <a:off x="1488" y="1372"/>
              <a:ext cx="394" cy="212"/>
            </a:xfrm>
            <a:custGeom>
              <a:avLst/>
              <a:gdLst>
                <a:gd name="T0" fmla="*/ 394 w 394"/>
                <a:gd name="T1" fmla="*/ 0 h 212"/>
                <a:gd name="T2" fmla="*/ 338 w 394"/>
                <a:gd name="T3" fmla="*/ 18 h 212"/>
                <a:gd name="T4" fmla="*/ 274 w 394"/>
                <a:gd name="T5" fmla="*/ 60 h 212"/>
                <a:gd name="T6" fmla="*/ 226 w 394"/>
                <a:gd name="T7" fmla="*/ 62 h 212"/>
                <a:gd name="T8" fmla="*/ 198 w 394"/>
                <a:gd name="T9" fmla="*/ 86 h 212"/>
                <a:gd name="T10" fmla="*/ 180 w 394"/>
                <a:gd name="T11" fmla="*/ 98 h 212"/>
                <a:gd name="T12" fmla="*/ 174 w 394"/>
                <a:gd name="T13" fmla="*/ 102 h 212"/>
                <a:gd name="T14" fmla="*/ 148 w 394"/>
                <a:gd name="T15" fmla="*/ 100 h 212"/>
                <a:gd name="T16" fmla="*/ 130 w 394"/>
                <a:gd name="T17" fmla="*/ 92 h 212"/>
                <a:gd name="T18" fmla="*/ 94 w 394"/>
                <a:gd name="T19" fmla="*/ 106 h 212"/>
                <a:gd name="T20" fmla="*/ 80 w 394"/>
                <a:gd name="T21" fmla="*/ 128 h 212"/>
                <a:gd name="T22" fmla="*/ 62 w 394"/>
                <a:gd name="T23" fmla="*/ 148 h 212"/>
                <a:gd name="T24" fmla="*/ 50 w 394"/>
                <a:gd name="T25" fmla="*/ 152 h 212"/>
                <a:gd name="T26" fmla="*/ 26 w 394"/>
                <a:gd name="T27" fmla="*/ 186 h 212"/>
                <a:gd name="T28" fmla="*/ 28 w 394"/>
                <a:gd name="T29" fmla="*/ 186 h 212"/>
                <a:gd name="T30" fmla="*/ 32 w 394"/>
                <a:gd name="T31" fmla="*/ 188 h 212"/>
                <a:gd name="T32" fmla="*/ 0 w 394"/>
                <a:gd name="T33" fmla="*/ 212 h 2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4" h="212">
                  <a:moveTo>
                    <a:pt x="394" y="0"/>
                  </a:moveTo>
                  <a:cubicBezTo>
                    <a:pt x="376" y="18"/>
                    <a:pt x="362" y="12"/>
                    <a:pt x="338" y="18"/>
                  </a:cubicBezTo>
                  <a:cubicBezTo>
                    <a:pt x="322" y="29"/>
                    <a:pt x="291" y="59"/>
                    <a:pt x="274" y="60"/>
                  </a:cubicBezTo>
                  <a:cubicBezTo>
                    <a:pt x="258" y="61"/>
                    <a:pt x="242" y="61"/>
                    <a:pt x="226" y="62"/>
                  </a:cubicBezTo>
                  <a:cubicBezTo>
                    <a:pt x="213" y="66"/>
                    <a:pt x="208" y="78"/>
                    <a:pt x="198" y="86"/>
                  </a:cubicBezTo>
                  <a:cubicBezTo>
                    <a:pt x="198" y="86"/>
                    <a:pt x="183" y="96"/>
                    <a:pt x="180" y="98"/>
                  </a:cubicBezTo>
                  <a:cubicBezTo>
                    <a:pt x="178" y="99"/>
                    <a:pt x="174" y="102"/>
                    <a:pt x="174" y="102"/>
                  </a:cubicBezTo>
                  <a:cubicBezTo>
                    <a:pt x="165" y="101"/>
                    <a:pt x="157" y="102"/>
                    <a:pt x="148" y="100"/>
                  </a:cubicBezTo>
                  <a:cubicBezTo>
                    <a:pt x="142" y="99"/>
                    <a:pt x="130" y="92"/>
                    <a:pt x="130" y="92"/>
                  </a:cubicBezTo>
                  <a:cubicBezTo>
                    <a:pt x="109" y="94"/>
                    <a:pt x="109" y="96"/>
                    <a:pt x="94" y="106"/>
                  </a:cubicBezTo>
                  <a:cubicBezTo>
                    <a:pt x="90" y="117"/>
                    <a:pt x="90" y="122"/>
                    <a:pt x="80" y="128"/>
                  </a:cubicBezTo>
                  <a:cubicBezTo>
                    <a:pt x="74" y="137"/>
                    <a:pt x="75" y="144"/>
                    <a:pt x="62" y="148"/>
                  </a:cubicBezTo>
                  <a:cubicBezTo>
                    <a:pt x="58" y="149"/>
                    <a:pt x="50" y="152"/>
                    <a:pt x="50" y="152"/>
                  </a:cubicBezTo>
                  <a:cubicBezTo>
                    <a:pt x="48" y="166"/>
                    <a:pt x="38" y="178"/>
                    <a:pt x="26" y="186"/>
                  </a:cubicBezTo>
                  <a:cubicBezTo>
                    <a:pt x="25" y="188"/>
                    <a:pt x="28" y="186"/>
                    <a:pt x="28" y="186"/>
                  </a:cubicBezTo>
                  <a:cubicBezTo>
                    <a:pt x="29" y="187"/>
                    <a:pt x="31" y="187"/>
                    <a:pt x="32" y="188"/>
                  </a:cubicBezTo>
                  <a:lnTo>
                    <a:pt x="0" y="212"/>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991" name="Oval 7"/>
          <p:cNvSpPr>
            <a:spLocks noChangeArrowheads="1"/>
          </p:cNvSpPr>
          <p:nvPr/>
        </p:nvSpPr>
        <p:spPr bwMode="auto">
          <a:xfrm>
            <a:off x="381000" y="1676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1992" name="Oval 8"/>
          <p:cNvSpPr>
            <a:spLocks noChangeArrowheads="1"/>
          </p:cNvSpPr>
          <p:nvPr/>
        </p:nvSpPr>
        <p:spPr bwMode="auto">
          <a:xfrm>
            <a:off x="381000" y="1981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1993" name="Oval 9"/>
          <p:cNvSpPr>
            <a:spLocks noChangeArrowheads="1"/>
          </p:cNvSpPr>
          <p:nvPr/>
        </p:nvSpPr>
        <p:spPr bwMode="auto">
          <a:xfrm>
            <a:off x="685800" y="1752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1994" name="Oval 10"/>
          <p:cNvSpPr>
            <a:spLocks noChangeArrowheads="1"/>
          </p:cNvSpPr>
          <p:nvPr/>
        </p:nvSpPr>
        <p:spPr bwMode="auto">
          <a:xfrm>
            <a:off x="4724400" y="1676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1995" name="Oval 11"/>
          <p:cNvSpPr>
            <a:spLocks noChangeArrowheads="1"/>
          </p:cNvSpPr>
          <p:nvPr/>
        </p:nvSpPr>
        <p:spPr bwMode="auto">
          <a:xfrm>
            <a:off x="990600" y="18288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1996" name="Oval 12"/>
          <p:cNvSpPr>
            <a:spLocks noChangeArrowheads="1"/>
          </p:cNvSpPr>
          <p:nvPr/>
        </p:nvSpPr>
        <p:spPr bwMode="auto">
          <a:xfrm>
            <a:off x="838200" y="1981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1997" name="Oval 13"/>
          <p:cNvSpPr>
            <a:spLocks noChangeArrowheads="1"/>
          </p:cNvSpPr>
          <p:nvPr/>
        </p:nvSpPr>
        <p:spPr bwMode="auto">
          <a:xfrm>
            <a:off x="1219200" y="1905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1998" name="Oval 14"/>
          <p:cNvSpPr>
            <a:spLocks noChangeArrowheads="1"/>
          </p:cNvSpPr>
          <p:nvPr/>
        </p:nvSpPr>
        <p:spPr bwMode="auto">
          <a:xfrm>
            <a:off x="1219200" y="2133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1999" name="Oval 15"/>
          <p:cNvSpPr>
            <a:spLocks noChangeArrowheads="1"/>
          </p:cNvSpPr>
          <p:nvPr/>
        </p:nvSpPr>
        <p:spPr bwMode="auto">
          <a:xfrm>
            <a:off x="1600200" y="1905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0" name="Oval 16"/>
          <p:cNvSpPr>
            <a:spLocks noChangeArrowheads="1"/>
          </p:cNvSpPr>
          <p:nvPr/>
        </p:nvSpPr>
        <p:spPr bwMode="auto">
          <a:xfrm>
            <a:off x="1447800" y="2057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1" name="Oval 17"/>
          <p:cNvSpPr>
            <a:spLocks noChangeArrowheads="1"/>
          </p:cNvSpPr>
          <p:nvPr/>
        </p:nvSpPr>
        <p:spPr bwMode="auto">
          <a:xfrm>
            <a:off x="1981200" y="1676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2" name="Oval 18"/>
          <p:cNvSpPr>
            <a:spLocks noChangeArrowheads="1"/>
          </p:cNvSpPr>
          <p:nvPr/>
        </p:nvSpPr>
        <p:spPr bwMode="auto">
          <a:xfrm>
            <a:off x="1828800" y="1981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3" name="Oval 19"/>
          <p:cNvSpPr>
            <a:spLocks noChangeArrowheads="1"/>
          </p:cNvSpPr>
          <p:nvPr/>
        </p:nvSpPr>
        <p:spPr bwMode="auto">
          <a:xfrm>
            <a:off x="2438400" y="1905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4" name="Oval 20"/>
          <p:cNvSpPr>
            <a:spLocks noChangeArrowheads="1"/>
          </p:cNvSpPr>
          <p:nvPr/>
        </p:nvSpPr>
        <p:spPr bwMode="auto">
          <a:xfrm>
            <a:off x="2209800" y="1981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5" name="Oval 21"/>
          <p:cNvSpPr>
            <a:spLocks noChangeArrowheads="1"/>
          </p:cNvSpPr>
          <p:nvPr/>
        </p:nvSpPr>
        <p:spPr bwMode="auto">
          <a:xfrm>
            <a:off x="2895600" y="1905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6" name="Oval 22"/>
          <p:cNvSpPr>
            <a:spLocks noChangeArrowheads="1"/>
          </p:cNvSpPr>
          <p:nvPr/>
        </p:nvSpPr>
        <p:spPr bwMode="auto">
          <a:xfrm>
            <a:off x="2895600" y="18288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7" name="Oval 23"/>
          <p:cNvSpPr>
            <a:spLocks noChangeArrowheads="1"/>
          </p:cNvSpPr>
          <p:nvPr/>
        </p:nvSpPr>
        <p:spPr bwMode="auto">
          <a:xfrm>
            <a:off x="3429000" y="1981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8" name="Oval 24"/>
          <p:cNvSpPr>
            <a:spLocks noChangeArrowheads="1"/>
          </p:cNvSpPr>
          <p:nvPr/>
        </p:nvSpPr>
        <p:spPr bwMode="auto">
          <a:xfrm>
            <a:off x="3124200" y="1981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09" name="Oval 25"/>
          <p:cNvSpPr>
            <a:spLocks noChangeArrowheads="1"/>
          </p:cNvSpPr>
          <p:nvPr/>
        </p:nvSpPr>
        <p:spPr bwMode="auto">
          <a:xfrm>
            <a:off x="3810000" y="1752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0" name="Oval 26"/>
          <p:cNvSpPr>
            <a:spLocks noChangeArrowheads="1"/>
          </p:cNvSpPr>
          <p:nvPr/>
        </p:nvSpPr>
        <p:spPr bwMode="auto">
          <a:xfrm>
            <a:off x="3048000" y="2286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1" name="Oval 27"/>
          <p:cNvSpPr>
            <a:spLocks noChangeArrowheads="1"/>
          </p:cNvSpPr>
          <p:nvPr/>
        </p:nvSpPr>
        <p:spPr bwMode="auto">
          <a:xfrm>
            <a:off x="4343400" y="1752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2" name="Oval 28"/>
          <p:cNvSpPr>
            <a:spLocks noChangeArrowheads="1"/>
          </p:cNvSpPr>
          <p:nvPr/>
        </p:nvSpPr>
        <p:spPr bwMode="auto">
          <a:xfrm>
            <a:off x="4038600" y="1752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3" name="Oval 29"/>
          <p:cNvSpPr>
            <a:spLocks noChangeArrowheads="1"/>
          </p:cNvSpPr>
          <p:nvPr/>
        </p:nvSpPr>
        <p:spPr bwMode="auto">
          <a:xfrm>
            <a:off x="3657600" y="1600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4" name="Oval 30"/>
          <p:cNvSpPr>
            <a:spLocks noChangeArrowheads="1"/>
          </p:cNvSpPr>
          <p:nvPr/>
        </p:nvSpPr>
        <p:spPr bwMode="auto">
          <a:xfrm>
            <a:off x="4572000" y="1981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5" name="Oval 31"/>
          <p:cNvSpPr>
            <a:spLocks noChangeArrowheads="1"/>
          </p:cNvSpPr>
          <p:nvPr/>
        </p:nvSpPr>
        <p:spPr bwMode="auto">
          <a:xfrm>
            <a:off x="4114800" y="1905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6" name="Oval 32"/>
          <p:cNvSpPr>
            <a:spLocks noChangeArrowheads="1"/>
          </p:cNvSpPr>
          <p:nvPr/>
        </p:nvSpPr>
        <p:spPr bwMode="auto">
          <a:xfrm>
            <a:off x="4495800" y="1676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7" name="Oval 33"/>
          <p:cNvSpPr>
            <a:spLocks noChangeArrowheads="1"/>
          </p:cNvSpPr>
          <p:nvPr/>
        </p:nvSpPr>
        <p:spPr bwMode="auto">
          <a:xfrm>
            <a:off x="3352800" y="1676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8" name="Oval 34"/>
          <p:cNvSpPr>
            <a:spLocks noChangeArrowheads="1"/>
          </p:cNvSpPr>
          <p:nvPr/>
        </p:nvSpPr>
        <p:spPr bwMode="auto">
          <a:xfrm>
            <a:off x="2286000" y="22098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19" name="Oval 35"/>
          <p:cNvSpPr>
            <a:spLocks noChangeArrowheads="1"/>
          </p:cNvSpPr>
          <p:nvPr/>
        </p:nvSpPr>
        <p:spPr bwMode="auto">
          <a:xfrm>
            <a:off x="2667000" y="2133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0" name="Oval 36"/>
          <p:cNvSpPr>
            <a:spLocks noChangeArrowheads="1"/>
          </p:cNvSpPr>
          <p:nvPr/>
        </p:nvSpPr>
        <p:spPr bwMode="auto">
          <a:xfrm>
            <a:off x="3048000" y="1752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1" name="Oval 37"/>
          <p:cNvSpPr>
            <a:spLocks noChangeArrowheads="1"/>
          </p:cNvSpPr>
          <p:nvPr/>
        </p:nvSpPr>
        <p:spPr bwMode="auto">
          <a:xfrm>
            <a:off x="1295400" y="1676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2" name="Oval 38"/>
          <p:cNvSpPr>
            <a:spLocks noChangeArrowheads="1"/>
          </p:cNvSpPr>
          <p:nvPr/>
        </p:nvSpPr>
        <p:spPr bwMode="auto">
          <a:xfrm>
            <a:off x="1524000" y="1676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3" name="Oval 39"/>
          <p:cNvSpPr>
            <a:spLocks noChangeArrowheads="1"/>
          </p:cNvSpPr>
          <p:nvPr/>
        </p:nvSpPr>
        <p:spPr bwMode="auto">
          <a:xfrm>
            <a:off x="2514600" y="1600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4" name="Oval 40"/>
          <p:cNvSpPr>
            <a:spLocks noChangeArrowheads="1"/>
          </p:cNvSpPr>
          <p:nvPr/>
        </p:nvSpPr>
        <p:spPr bwMode="auto">
          <a:xfrm>
            <a:off x="1828800" y="1600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5" name="Oval 41"/>
          <p:cNvSpPr>
            <a:spLocks noChangeArrowheads="1"/>
          </p:cNvSpPr>
          <p:nvPr/>
        </p:nvSpPr>
        <p:spPr bwMode="auto">
          <a:xfrm>
            <a:off x="1752600" y="1905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6" name="Oval 42"/>
          <p:cNvSpPr>
            <a:spLocks noChangeArrowheads="1"/>
          </p:cNvSpPr>
          <p:nvPr/>
        </p:nvSpPr>
        <p:spPr bwMode="auto">
          <a:xfrm>
            <a:off x="1219200" y="1905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7" name="Oval 43"/>
          <p:cNvSpPr>
            <a:spLocks noChangeArrowheads="1"/>
          </p:cNvSpPr>
          <p:nvPr/>
        </p:nvSpPr>
        <p:spPr bwMode="auto">
          <a:xfrm>
            <a:off x="762000" y="22098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8" name="Oval 44"/>
          <p:cNvSpPr>
            <a:spLocks noChangeArrowheads="1"/>
          </p:cNvSpPr>
          <p:nvPr/>
        </p:nvSpPr>
        <p:spPr bwMode="auto">
          <a:xfrm>
            <a:off x="2895600" y="1524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29" name="Oval 45"/>
          <p:cNvSpPr>
            <a:spLocks noChangeArrowheads="1"/>
          </p:cNvSpPr>
          <p:nvPr/>
        </p:nvSpPr>
        <p:spPr bwMode="auto">
          <a:xfrm>
            <a:off x="3886200" y="1905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0" name="Oval 46"/>
          <p:cNvSpPr>
            <a:spLocks noChangeArrowheads="1"/>
          </p:cNvSpPr>
          <p:nvPr/>
        </p:nvSpPr>
        <p:spPr bwMode="auto">
          <a:xfrm>
            <a:off x="2438400" y="2362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1" name="Oval 47"/>
          <p:cNvSpPr>
            <a:spLocks noChangeArrowheads="1"/>
          </p:cNvSpPr>
          <p:nvPr/>
        </p:nvSpPr>
        <p:spPr bwMode="auto">
          <a:xfrm>
            <a:off x="3200400" y="1676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2" name="Oval 48"/>
          <p:cNvSpPr>
            <a:spLocks noChangeArrowheads="1"/>
          </p:cNvSpPr>
          <p:nvPr/>
        </p:nvSpPr>
        <p:spPr bwMode="auto">
          <a:xfrm>
            <a:off x="1371600" y="2514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3" name="Oval 49"/>
          <p:cNvSpPr>
            <a:spLocks noChangeArrowheads="1"/>
          </p:cNvSpPr>
          <p:nvPr/>
        </p:nvSpPr>
        <p:spPr bwMode="auto">
          <a:xfrm>
            <a:off x="990600" y="1752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4" name="Oval 50"/>
          <p:cNvSpPr>
            <a:spLocks noChangeArrowheads="1"/>
          </p:cNvSpPr>
          <p:nvPr/>
        </p:nvSpPr>
        <p:spPr bwMode="auto">
          <a:xfrm>
            <a:off x="1752600" y="16002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5" name="Oval 51"/>
          <p:cNvSpPr>
            <a:spLocks noChangeArrowheads="1"/>
          </p:cNvSpPr>
          <p:nvPr/>
        </p:nvSpPr>
        <p:spPr bwMode="auto">
          <a:xfrm>
            <a:off x="1676400" y="22098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6" name="Oval 52"/>
          <p:cNvSpPr>
            <a:spLocks noChangeArrowheads="1"/>
          </p:cNvSpPr>
          <p:nvPr/>
        </p:nvSpPr>
        <p:spPr bwMode="auto">
          <a:xfrm>
            <a:off x="2057400" y="14478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7" name="Oval 53"/>
          <p:cNvSpPr>
            <a:spLocks noChangeArrowheads="1"/>
          </p:cNvSpPr>
          <p:nvPr/>
        </p:nvSpPr>
        <p:spPr bwMode="auto">
          <a:xfrm>
            <a:off x="2286000" y="19050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8" name="Oval 54"/>
          <p:cNvSpPr>
            <a:spLocks noChangeArrowheads="1"/>
          </p:cNvSpPr>
          <p:nvPr/>
        </p:nvSpPr>
        <p:spPr bwMode="auto">
          <a:xfrm>
            <a:off x="3657600" y="2133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39" name="Oval 55"/>
          <p:cNvSpPr>
            <a:spLocks noChangeArrowheads="1"/>
          </p:cNvSpPr>
          <p:nvPr/>
        </p:nvSpPr>
        <p:spPr bwMode="auto">
          <a:xfrm>
            <a:off x="2438400" y="1676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40" name="Oval 56"/>
          <p:cNvSpPr>
            <a:spLocks noChangeArrowheads="1"/>
          </p:cNvSpPr>
          <p:nvPr/>
        </p:nvSpPr>
        <p:spPr bwMode="auto">
          <a:xfrm>
            <a:off x="2209800" y="24384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41" name="Oval 57"/>
          <p:cNvSpPr>
            <a:spLocks noChangeArrowheads="1"/>
          </p:cNvSpPr>
          <p:nvPr/>
        </p:nvSpPr>
        <p:spPr bwMode="auto">
          <a:xfrm>
            <a:off x="4800600" y="2133600"/>
            <a:ext cx="76200" cy="2286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42" name="Freeform 58"/>
          <p:cNvSpPr>
            <a:spLocks/>
          </p:cNvSpPr>
          <p:nvPr/>
        </p:nvSpPr>
        <p:spPr bwMode="auto">
          <a:xfrm flipH="1">
            <a:off x="7543800" y="1447800"/>
            <a:ext cx="180975" cy="1543050"/>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3" name="Freeform 59"/>
          <p:cNvSpPr>
            <a:spLocks/>
          </p:cNvSpPr>
          <p:nvPr/>
        </p:nvSpPr>
        <p:spPr bwMode="auto">
          <a:xfrm flipH="1">
            <a:off x="7696200" y="1524000"/>
            <a:ext cx="180975" cy="1543050"/>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4" name="Freeform 60"/>
          <p:cNvSpPr>
            <a:spLocks/>
          </p:cNvSpPr>
          <p:nvPr/>
        </p:nvSpPr>
        <p:spPr bwMode="auto">
          <a:xfrm flipH="1">
            <a:off x="7896225" y="1524000"/>
            <a:ext cx="180975" cy="1543050"/>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5" name="Freeform 61"/>
          <p:cNvSpPr>
            <a:spLocks/>
          </p:cNvSpPr>
          <p:nvPr/>
        </p:nvSpPr>
        <p:spPr bwMode="auto">
          <a:xfrm flipH="1">
            <a:off x="8153400" y="1371600"/>
            <a:ext cx="180975" cy="1543050"/>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6" name="Freeform 62"/>
          <p:cNvSpPr>
            <a:spLocks/>
          </p:cNvSpPr>
          <p:nvPr/>
        </p:nvSpPr>
        <p:spPr bwMode="auto">
          <a:xfrm flipH="1">
            <a:off x="8305800" y="1371600"/>
            <a:ext cx="180975" cy="1543050"/>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7" name="Freeform 63"/>
          <p:cNvSpPr>
            <a:spLocks/>
          </p:cNvSpPr>
          <p:nvPr/>
        </p:nvSpPr>
        <p:spPr bwMode="auto">
          <a:xfrm>
            <a:off x="7772400" y="1447800"/>
            <a:ext cx="533400" cy="1600200"/>
          </a:xfrm>
          <a:custGeom>
            <a:avLst/>
            <a:gdLst>
              <a:gd name="T0" fmla="*/ 2147483646 w 266"/>
              <a:gd name="T1" fmla="*/ 2147483646 h 858"/>
              <a:gd name="T2" fmla="*/ 2147483646 w 266"/>
              <a:gd name="T3" fmla="*/ 2147483646 h 858"/>
              <a:gd name="T4" fmla="*/ 2147483646 w 266"/>
              <a:gd name="T5" fmla="*/ 2147483646 h 858"/>
              <a:gd name="T6" fmla="*/ 0 w 266"/>
              <a:gd name="T7" fmla="*/ 0 h 858"/>
              <a:gd name="T8" fmla="*/ 2147483646 w 266"/>
              <a:gd name="T9" fmla="*/ 2147483646 h 858"/>
              <a:gd name="T10" fmla="*/ 2147483646 w 266"/>
              <a:gd name="T11" fmla="*/ 2147483646 h 858"/>
              <a:gd name="T12" fmla="*/ 2147483646 w 266"/>
              <a:gd name="T13" fmla="*/ 2147483646 h 858"/>
              <a:gd name="T14" fmla="*/ 2147483646 w 266"/>
              <a:gd name="T15" fmla="*/ 2147483646 h 8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 h="858">
                <a:moveTo>
                  <a:pt x="92" y="820"/>
                </a:moveTo>
                <a:cubicBezTo>
                  <a:pt x="108" y="762"/>
                  <a:pt x="218" y="544"/>
                  <a:pt x="62" y="138"/>
                </a:cubicBezTo>
                <a:cubicBezTo>
                  <a:pt x="59" y="157"/>
                  <a:pt x="33" y="176"/>
                  <a:pt x="30" y="194"/>
                </a:cubicBezTo>
                <a:lnTo>
                  <a:pt x="0" y="0"/>
                </a:lnTo>
                <a:cubicBezTo>
                  <a:pt x="30" y="25"/>
                  <a:pt x="148" y="92"/>
                  <a:pt x="166" y="120"/>
                </a:cubicBezTo>
                <a:cubicBezTo>
                  <a:pt x="148" y="128"/>
                  <a:pt x="109" y="123"/>
                  <a:pt x="108" y="120"/>
                </a:cubicBezTo>
                <a:cubicBezTo>
                  <a:pt x="236" y="324"/>
                  <a:pt x="266" y="620"/>
                  <a:pt x="196" y="858"/>
                </a:cubicBezTo>
                <a:lnTo>
                  <a:pt x="92" y="820"/>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8" name="Freeform 64"/>
          <p:cNvSpPr>
            <a:spLocks/>
          </p:cNvSpPr>
          <p:nvPr/>
        </p:nvSpPr>
        <p:spPr bwMode="auto">
          <a:xfrm>
            <a:off x="2930846" y="876300"/>
            <a:ext cx="2035175" cy="685800"/>
          </a:xfrm>
          <a:custGeom>
            <a:avLst/>
            <a:gdLst>
              <a:gd name="T0" fmla="*/ 2147483646 w 1042"/>
              <a:gd name="T1" fmla="*/ 2147483646 h 342"/>
              <a:gd name="T2" fmla="*/ 2147483646 w 1042"/>
              <a:gd name="T3" fmla="*/ 2147483646 h 342"/>
              <a:gd name="T4" fmla="*/ 2147483646 w 1042"/>
              <a:gd name="T5" fmla="*/ 2147483646 h 342"/>
              <a:gd name="T6" fmla="*/ 0 w 1042"/>
              <a:gd name="T7" fmla="*/ 2147483646 h 342"/>
              <a:gd name="T8" fmla="*/ 2147483646 w 1042"/>
              <a:gd name="T9" fmla="*/ 2147483646 h 342"/>
              <a:gd name="T10" fmla="*/ 2147483646 w 1042"/>
              <a:gd name="T11" fmla="*/ 2147483646 h 342"/>
              <a:gd name="T12" fmla="*/ 2147483646 w 1042"/>
              <a:gd name="T13" fmla="*/ 2147483646 h 342"/>
              <a:gd name="T14" fmla="*/ 2147483646 w 1042"/>
              <a:gd name="T15" fmla="*/ 2147483646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2" h="342">
                <a:moveTo>
                  <a:pt x="1006" y="238"/>
                </a:moveTo>
                <a:cubicBezTo>
                  <a:pt x="502" y="106"/>
                  <a:pt x="294" y="210"/>
                  <a:pt x="196" y="260"/>
                </a:cubicBezTo>
                <a:cubicBezTo>
                  <a:pt x="215" y="262"/>
                  <a:pt x="250" y="286"/>
                  <a:pt x="268" y="288"/>
                </a:cubicBezTo>
                <a:lnTo>
                  <a:pt x="0" y="342"/>
                </a:lnTo>
                <a:cubicBezTo>
                  <a:pt x="23" y="311"/>
                  <a:pt x="150" y="173"/>
                  <a:pt x="178" y="154"/>
                </a:cubicBezTo>
                <a:lnTo>
                  <a:pt x="166" y="220"/>
                </a:lnTo>
                <a:cubicBezTo>
                  <a:pt x="264" y="154"/>
                  <a:pt x="626" y="0"/>
                  <a:pt x="1042" y="145"/>
                </a:cubicBezTo>
                <a:lnTo>
                  <a:pt x="1006" y="238"/>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9" name="Freeform 65"/>
          <p:cNvSpPr>
            <a:spLocks/>
          </p:cNvSpPr>
          <p:nvPr/>
        </p:nvSpPr>
        <p:spPr bwMode="auto">
          <a:xfrm rot="15151270">
            <a:off x="1912144" y="3276600"/>
            <a:ext cx="1604963" cy="609600"/>
          </a:xfrm>
          <a:custGeom>
            <a:avLst/>
            <a:gdLst>
              <a:gd name="T0" fmla="*/ 2147483646 w 1042"/>
              <a:gd name="T1" fmla="*/ 2147483646 h 342"/>
              <a:gd name="T2" fmla="*/ 2147483646 w 1042"/>
              <a:gd name="T3" fmla="*/ 2147483646 h 342"/>
              <a:gd name="T4" fmla="*/ 2147483646 w 1042"/>
              <a:gd name="T5" fmla="*/ 2147483646 h 342"/>
              <a:gd name="T6" fmla="*/ 0 w 1042"/>
              <a:gd name="T7" fmla="*/ 2147483646 h 342"/>
              <a:gd name="T8" fmla="*/ 2147483646 w 1042"/>
              <a:gd name="T9" fmla="*/ 2147483646 h 342"/>
              <a:gd name="T10" fmla="*/ 2147483646 w 1042"/>
              <a:gd name="T11" fmla="*/ 2147483646 h 342"/>
              <a:gd name="T12" fmla="*/ 2147483646 w 1042"/>
              <a:gd name="T13" fmla="*/ 2147483646 h 342"/>
              <a:gd name="T14" fmla="*/ 2147483646 w 1042"/>
              <a:gd name="T15" fmla="*/ 2147483646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2" h="342">
                <a:moveTo>
                  <a:pt x="1006" y="238"/>
                </a:moveTo>
                <a:cubicBezTo>
                  <a:pt x="502" y="106"/>
                  <a:pt x="294" y="210"/>
                  <a:pt x="196" y="260"/>
                </a:cubicBezTo>
                <a:cubicBezTo>
                  <a:pt x="215" y="262"/>
                  <a:pt x="250" y="286"/>
                  <a:pt x="268" y="288"/>
                </a:cubicBezTo>
                <a:lnTo>
                  <a:pt x="0" y="342"/>
                </a:lnTo>
                <a:cubicBezTo>
                  <a:pt x="23" y="311"/>
                  <a:pt x="150" y="173"/>
                  <a:pt x="178" y="154"/>
                </a:cubicBezTo>
                <a:lnTo>
                  <a:pt x="166" y="220"/>
                </a:lnTo>
                <a:cubicBezTo>
                  <a:pt x="264" y="154"/>
                  <a:pt x="626" y="0"/>
                  <a:pt x="1042" y="145"/>
                </a:cubicBezTo>
                <a:lnTo>
                  <a:pt x="1006" y="238"/>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0" name="Freeform 66"/>
          <p:cNvSpPr>
            <a:spLocks/>
          </p:cNvSpPr>
          <p:nvPr/>
        </p:nvSpPr>
        <p:spPr bwMode="auto">
          <a:xfrm rot="6126911">
            <a:off x="5448354" y="3771899"/>
            <a:ext cx="533400" cy="1600200"/>
          </a:xfrm>
          <a:custGeom>
            <a:avLst/>
            <a:gdLst>
              <a:gd name="T0" fmla="*/ 2147483646 w 266"/>
              <a:gd name="T1" fmla="*/ 2147483646 h 858"/>
              <a:gd name="T2" fmla="*/ 2147483646 w 266"/>
              <a:gd name="T3" fmla="*/ 2147483646 h 858"/>
              <a:gd name="T4" fmla="*/ 2147483646 w 266"/>
              <a:gd name="T5" fmla="*/ 2147483646 h 858"/>
              <a:gd name="T6" fmla="*/ 0 w 266"/>
              <a:gd name="T7" fmla="*/ 0 h 858"/>
              <a:gd name="T8" fmla="*/ 2147483646 w 266"/>
              <a:gd name="T9" fmla="*/ 2147483646 h 858"/>
              <a:gd name="T10" fmla="*/ 2147483646 w 266"/>
              <a:gd name="T11" fmla="*/ 2147483646 h 858"/>
              <a:gd name="T12" fmla="*/ 2147483646 w 266"/>
              <a:gd name="T13" fmla="*/ 2147483646 h 858"/>
              <a:gd name="T14" fmla="*/ 2147483646 w 266"/>
              <a:gd name="T15" fmla="*/ 2147483646 h 8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 h="858">
                <a:moveTo>
                  <a:pt x="92" y="820"/>
                </a:moveTo>
                <a:cubicBezTo>
                  <a:pt x="108" y="762"/>
                  <a:pt x="218" y="544"/>
                  <a:pt x="62" y="138"/>
                </a:cubicBezTo>
                <a:cubicBezTo>
                  <a:pt x="59" y="157"/>
                  <a:pt x="33" y="176"/>
                  <a:pt x="30" y="194"/>
                </a:cubicBezTo>
                <a:lnTo>
                  <a:pt x="0" y="0"/>
                </a:lnTo>
                <a:cubicBezTo>
                  <a:pt x="30" y="25"/>
                  <a:pt x="148" y="92"/>
                  <a:pt x="166" y="120"/>
                </a:cubicBezTo>
                <a:cubicBezTo>
                  <a:pt x="148" y="128"/>
                  <a:pt x="109" y="123"/>
                  <a:pt x="108" y="120"/>
                </a:cubicBezTo>
                <a:cubicBezTo>
                  <a:pt x="236" y="324"/>
                  <a:pt x="266" y="620"/>
                  <a:pt x="196" y="858"/>
                </a:cubicBezTo>
                <a:lnTo>
                  <a:pt x="92" y="820"/>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1" name="Oval 67"/>
          <p:cNvSpPr>
            <a:spLocks noChangeArrowheads="1"/>
          </p:cNvSpPr>
          <p:nvPr/>
        </p:nvSpPr>
        <p:spPr bwMode="auto">
          <a:xfrm>
            <a:off x="1524000" y="43434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52" name="Oval 68"/>
          <p:cNvSpPr>
            <a:spLocks noChangeArrowheads="1"/>
          </p:cNvSpPr>
          <p:nvPr/>
        </p:nvSpPr>
        <p:spPr bwMode="auto">
          <a:xfrm>
            <a:off x="2133600" y="42672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53" name="Oval 69"/>
          <p:cNvSpPr>
            <a:spLocks noChangeArrowheads="1"/>
          </p:cNvSpPr>
          <p:nvPr/>
        </p:nvSpPr>
        <p:spPr bwMode="auto">
          <a:xfrm>
            <a:off x="2438400" y="44958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54" name="Oval 70"/>
          <p:cNvSpPr>
            <a:spLocks noChangeArrowheads="1"/>
          </p:cNvSpPr>
          <p:nvPr/>
        </p:nvSpPr>
        <p:spPr bwMode="auto">
          <a:xfrm>
            <a:off x="2819400" y="46482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55" name="Oval 71"/>
          <p:cNvSpPr>
            <a:spLocks noChangeArrowheads="1"/>
          </p:cNvSpPr>
          <p:nvPr/>
        </p:nvSpPr>
        <p:spPr bwMode="auto">
          <a:xfrm flipV="1">
            <a:off x="1219200" y="41148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56" name="Oval 72"/>
          <p:cNvSpPr>
            <a:spLocks noChangeArrowheads="1"/>
          </p:cNvSpPr>
          <p:nvPr/>
        </p:nvSpPr>
        <p:spPr bwMode="auto">
          <a:xfrm flipV="1">
            <a:off x="3048000" y="43434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57" name="Oval 73"/>
          <p:cNvSpPr>
            <a:spLocks noChangeArrowheads="1"/>
          </p:cNvSpPr>
          <p:nvPr/>
        </p:nvSpPr>
        <p:spPr bwMode="auto">
          <a:xfrm flipV="1">
            <a:off x="3352800" y="41910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58" name="Oval 74"/>
          <p:cNvSpPr>
            <a:spLocks noChangeArrowheads="1"/>
          </p:cNvSpPr>
          <p:nvPr/>
        </p:nvSpPr>
        <p:spPr bwMode="auto">
          <a:xfrm flipV="1">
            <a:off x="3581400" y="46482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59" name="Oval 75"/>
          <p:cNvSpPr>
            <a:spLocks noChangeArrowheads="1"/>
          </p:cNvSpPr>
          <p:nvPr/>
        </p:nvSpPr>
        <p:spPr bwMode="auto">
          <a:xfrm>
            <a:off x="838200" y="54102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60" name="Oval 76"/>
          <p:cNvSpPr>
            <a:spLocks noChangeArrowheads="1"/>
          </p:cNvSpPr>
          <p:nvPr/>
        </p:nvSpPr>
        <p:spPr bwMode="auto">
          <a:xfrm>
            <a:off x="1447800" y="53340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61" name="Oval 77"/>
          <p:cNvSpPr>
            <a:spLocks noChangeArrowheads="1"/>
          </p:cNvSpPr>
          <p:nvPr/>
        </p:nvSpPr>
        <p:spPr bwMode="auto">
          <a:xfrm>
            <a:off x="1752600" y="55626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42062" name="Oval 78"/>
          <p:cNvSpPr>
            <a:spLocks noChangeArrowheads="1"/>
          </p:cNvSpPr>
          <p:nvPr/>
        </p:nvSpPr>
        <p:spPr bwMode="auto">
          <a:xfrm flipV="1">
            <a:off x="533400" y="5181600"/>
            <a:ext cx="152400" cy="76200"/>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17483" name="AutoShape 79">
            <a:hlinkClick r:id="rId3" action="ppaction://program" highlightClick="1"/>
          </p:cNvPr>
          <p:cNvSpPr>
            <a:spLocks noChangeArrowheads="1"/>
          </p:cNvSpPr>
          <p:nvPr/>
        </p:nvSpPr>
        <p:spPr bwMode="auto">
          <a:xfrm>
            <a:off x="8534400" y="6248400"/>
            <a:ext cx="381000" cy="457200"/>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TextBox 1"/>
          <p:cNvSpPr txBox="1"/>
          <p:nvPr/>
        </p:nvSpPr>
        <p:spPr>
          <a:xfrm>
            <a:off x="1943305" y="34214"/>
            <a:ext cx="5690982" cy="584775"/>
          </a:xfrm>
          <a:prstGeom prst="rect">
            <a:avLst/>
          </a:prstGeom>
          <a:noFill/>
        </p:spPr>
        <p:txBody>
          <a:bodyPr wrap="none" rtlCol="0">
            <a:spAutoFit/>
          </a:bodyPr>
          <a:lstStyle/>
          <a:p>
            <a:r>
              <a:rPr lang="en-US" sz="3200" b="1" dirty="0" err="1">
                <a:solidFill>
                  <a:srgbClr val="C00000"/>
                </a:solidFill>
                <a:latin typeface="Arial" panose="020B0604020202020204" pitchFamily="34" charset="0"/>
                <a:cs typeface="Arial" panose="020B0604020202020204" pitchFamily="34" charset="0"/>
              </a:rPr>
              <a:t>Hoạt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động</a:t>
            </a:r>
            <a:r>
              <a:rPr lang="en-US" sz="3200" b="1" dirty="0">
                <a:solidFill>
                  <a:srgbClr val="C00000"/>
                </a:solidFill>
                <a:latin typeface="Arial" panose="020B0604020202020204" pitchFamily="34" charset="0"/>
                <a:cs typeface="Arial" panose="020B0604020202020204" pitchFamily="34" charset="0"/>
              </a:rPr>
              <a:t> 1: </a:t>
            </a:r>
            <a:r>
              <a:rPr lang="en-US" sz="3200" b="1" dirty="0" err="1">
                <a:solidFill>
                  <a:srgbClr val="C00000"/>
                </a:solidFill>
                <a:latin typeface="Arial" panose="020B0604020202020204" pitchFamily="34" charset="0"/>
                <a:cs typeface="Arial" panose="020B0604020202020204" pitchFamily="34" charset="0"/>
              </a:rPr>
              <a:t>Quan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sát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tranh</a:t>
            </a:r>
            <a:endParaRPr lang="en-US" sz="32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205967" y="218683"/>
            <a:ext cx="8793025" cy="6186309"/>
          </a:xfrm>
          <a:prstGeom prst="rect">
            <a:avLst/>
          </a:prstGeom>
          <a:solidFill>
            <a:srgbClr val="FFFF0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defRPr/>
            </a:pP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Nước</a:t>
            </a:r>
            <a:r>
              <a:rPr lang="en-US" altLang="en-US" sz="3600" b="1" dirty="0">
                <a:solidFill>
                  <a:schemeClr val="accent6">
                    <a:lumMod val="25000"/>
                  </a:schemeClr>
                </a:solidFill>
                <a:latin typeface="Times New Roman" panose="02020603050405020304" pitchFamily="18" charset="0"/>
              </a:rPr>
              <a:t> ở </a:t>
            </a:r>
            <a:r>
              <a:rPr lang="en-US" altLang="en-US" sz="3600" b="1" dirty="0" err="1">
                <a:solidFill>
                  <a:schemeClr val="accent6">
                    <a:lumMod val="25000"/>
                  </a:schemeClr>
                </a:solidFill>
                <a:latin typeface="Times New Roman" panose="02020603050405020304" pitchFamily="18" charset="0"/>
              </a:rPr>
              <a:t>ao</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hồ</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sông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biển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không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ngừng</a:t>
            </a:r>
            <a:r>
              <a:rPr lang="en-US" altLang="en-US" sz="3600" b="1" dirty="0">
                <a:solidFill>
                  <a:schemeClr val="accent6">
                    <a:lumMod val="25000"/>
                  </a:schemeClr>
                </a:solidFill>
                <a:latin typeface="Times New Roman" panose="02020603050405020304" pitchFamily="18" charset="0"/>
              </a:rPr>
              <a:t> bay </a:t>
            </a:r>
            <a:r>
              <a:rPr lang="en-US" altLang="en-US" sz="3600" b="1" dirty="0" err="1">
                <a:solidFill>
                  <a:schemeClr val="accent6">
                    <a:lumMod val="25000"/>
                  </a:schemeClr>
                </a:solidFill>
                <a:latin typeface="Times New Roman" panose="02020603050405020304" pitchFamily="18" charset="0"/>
              </a:rPr>
              <a:t>hơi</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biến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thành</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hơi</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nước</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Hơi</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nước</a:t>
            </a:r>
            <a:r>
              <a:rPr lang="en-US" altLang="en-US" sz="3600" b="1" dirty="0">
                <a:solidFill>
                  <a:schemeClr val="accent6">
                    <a:lumMod val="25000"/>
                  </a:schemeClr>
                </a:solidFill>
                <a:latin typeface="Times New Roman" panose="02020603050405020304" pitchFamily="18" charset="0"/>
              </a:rPr>
              <a:t> bay </a:t>
            </a:r>
            <a:r>
              <a:rPr lang="en-US" altLang="en-US" sz="3600" b="1" dirty="0" err="1">
                <a:solidFill>
                  <a:schemeClr val="accent6">
                    <a:lumMod val="25000"/>
                  </a:schemeClr>
                </a:solidFill>
                <a:latin typeface="Times New Roman" panose="02020603050405020304" pitchFamily="18" charset="0"/>
              </a:rPr>
              <a:t>lên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cao</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gặp</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lạnh</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ngưng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tụ</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thành</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những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hạt</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nước</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rất</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nhỏ</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tạo</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thành</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các</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đám</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mây</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trắng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Càng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lên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cao</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càng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lạnh</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hơi</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nước</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ngưng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tụ</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lại</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thành</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những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đám</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mây</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đen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trĩu</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nặng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nước</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và</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rơi</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xuống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tạo</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thành</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mưa</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Nước</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mưa</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đọng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lại</a:t>
            </a:r>
            <a:r>
              <a:rPr lang="en-US" altLang="en-US" sz="3600" b="1" dirty="0">
                <a:solidFill>
                  <a:schemeClr val="accent6">
                    <a:lumMod val="25000"/>
                  </a:schemeClr>
                </a:solidFill>
                <a:latin typeface="Times New Roman" panose="02020603050405020304" pitchFamily="18" charset="0"/>
              </a:rPr>
              <a:t> ở </a:t>
            </a:r>
            <a:r>
              <a:rPr lang="en-US" altLang="en-US" sz="3600" b="1" dirty="0" err="1">
                <a:solidFill>
                  <a:schemeClr val="accent6">
                    <a:lumMod val="25000"/>
                  </a:schemeClr>
                </a:solidFill>
                <a:latin typeface="Times New Roman" panose="02020603050405020304" pitchFamily="18" charset="0"/>
              </a:rPr>
              <a:t>ao</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hồ</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sông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biển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và</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tiếp</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tục</a:t>
            </a:r>
            <a:r>
              <a:rPr lang="en-US" altLang="en-US" sz="3600" b="1" dirty="0">
                <a:solidFill>
                  <a:schemeClr val="accent6">
                    <a:lumMod val="25000"/>
                  </a:schemeClr>
                </a:solidFill>
                <a:latin typeface="Times New Roman" panose="02020603050405020304" pitchFamily="18" charset="0"/>
              </a:rPr>
              <a:t> bay </a:t>
            </a:r>
            <a:r>
              <a:rPr lang="en-US" altLang="en-US" sz="3600" b="1" dirty="0" err="1">
                <a:solidFill>
                  <a:schemeClr val="accent6">
                    <a:lumMod val="25000"/>
                  </a:schemeClr>
                </a:solidFill>
                <a:latin typeface="Times New Roman" panose="02020603050405020304" pitchFamily="18" charset="0"/>
              </a:rPr>
              <a:t>hơi</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Hiện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tượng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đó</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xảy</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ra</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liên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tục</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và</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lặp</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đi</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lặp</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lại</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tạo</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ra</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vòng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tuần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hoàn</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của</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nước</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trong</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tự</a:t>
            </a:r>
            <a:r>
              <a:rPr lang="en-US" altLang="en-US" sz="3600" b="1" dirty="0">
                <a:solidFill>
                  <a:schemeClr val="accent6">
                    <a:lumMod val="25000"/>
                  </a:schemeClr>
                </a:solidFill>
                <a:latin typeface="Times New Roman" panose="02020603050405020304" pitchFamily="18" charset="0"/>
              </a:rPr>
              <a:t> </a:t>
            </a:r>
            <a:r>
              <a:rPr lang="en-US" altLang="en-US" sz="3600" b="1" dirty="0" err="1">
                <a:solidFill>
                  <a:schemeClr val="accent6">
                    <a:lumMod val="25000"/>
                  </a:schemeClr>
                </a:solidFill>
                <a:latin typeface="Times New Roman" panose="02020603050405020304" pitchFamily="18" charset="0"/>
              </a:rPr>
              <a:t>nhiên</a:t>
            </a:r>
            <a:r>
              <a:rPr lang="en-US" altLang="en-US" sz="3600" b="1" dirty="0">
                <a:solidFill>
                  <a:schemeClr val="accent6">
                    <a:lumMod val="25000"/>
                  </a:schemeClr>
                </a:solidFill>
                <a:latin typeface="Times New Roman" panose="02020603050405020304" pitchFamily="18" charset="0"/>
              </a:rPr>
              <a:t>.</a:t>
            </a:r>
          </a:p>
        </p:txBody>
      </p:sp>
      <p:sp>
        <p:nvSpPr>
          <p:cNvPr id="16" name="Oval 10"/>
          <p:cNvSpPr>
            <a:spLocks noChangeArrowheads="1"/>
          </p:cNvSpPr>
          <p:nvPr/>
        </p:nvSpPr>
        <p:spPr bwMode="auto">
          <a:xfrm>
            <a:off x="4754880" y="1754696"/>
            <a:ext cx="45719" cy="150304"/>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33" name="Oval 27"/>
          <p:cNvSpPr>
            <a:spLocks noChangeArrowheads="1"/>
          </p:cNvSpPr>
          <p:nvPr/>
        </p:nvSpPr>
        <p:spPr bwMode="auto">
          <a:xfrm>
            <a:off x="4373880" y="1830896"/>
            <a:ext cx="45719" cy="150304"/>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36" name="Oval 30"/>
          <p:cNvSpPr>
            <a:spLocks noChangeArrowheads="1"/>
          </p:cNvSpPr>
          <p:nvPr/>
        </p:nvSpPr>
        <p:spPr bwMode="auto">
          <a:xfrm>
            <a:off x="4602480" y="2059496"/>
            <a:ext cx="45719" cy="150304"/>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38" name="Oval 32"/>
          <p:cNvSpPr>
            <a:spLocks noChangeArrowheads="1"/>
          </p:cNvSpPr>
          <p:nvPr/>
        </p:nvSpPr>
        <p:spPr bwMode="auto">
          <a:xfrm>
            <a:off x="4526280" y="1754696"/>
            <a:ext cx="45719" cy="150304"/>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63" name="Oval 57"/>
          <p:cNvSpPr>
            <a:spLocks noChangeArrowheads="1"/>
          </p:cNvSpPr>
          <p:nvPr/>
        </p:nvSpPr>
        <p:spPr bwMode="auto">
          <a:xfrm>
            <a:off x="4831080" y="2211896"/>
            <a:ext cx="45719" cy="150304"/>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en-US" altLang="en-US" sz="3600" b="1">
              <a:latin typeface="VNI-Helve-Condense" pitchFamily="2" charset="0"/>
            </a:endParaRPr>
          </a:p>
        </p:txBody>
      </p:sp>
      <p:sp>
        <p:nvSpPr>
          <p:cNvPr id="64" name="Freeform 58"/>
          <p:cNvSpPr>
            <a:spLocks/>
          </p:cNvSpPr>
          <p:nvPr/>
        </p:nvSpPr>
        <p:spPr bwMode="auto">
          <a:xfrm flipH="1">
            <a:off x="7627161" y="1976298"/>
            <a:ext cx="97613" cy="1014552"/>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9"/>
          <p:cNvSpPr>
            <a:spLocks/>
          </p:cNvSpPr>
          <p:nvPr/>
        </p:nvSpPr>
        <p:spPr bwMode="auto">
          <a:xfrm flipH="1">
            <a:off x="7779561" y="2052498"/>
            <a:ext cx="97613" cy="1014552"/>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60"/>
          <p:cNvSpPr>
            <a:spLocks/>
          </p:cNvSpPr>
          <p:nvPr/>
        </p:nvSpPr>
        <p:spPr bwMode="auto">
          <a:xfrm flipH="1">
            <a:off x="7979586" y="2052498"/>
            <a:ext cx="97613" cy="1014552"/>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61"/>
          <p:cNvSpPr>
            <a:spLocks/>
          </p:cNvSpPr>
          <p:nvPr/>
        </p:nvSpPr>
        <p:spPr bwMode="auto">
          <a:xfrm flipH="1">
            <a:off x="8236761" y="1900098"/>
            <a:ext cx="97613" cy="1014552"/>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62"/>
          <p:cNvSpPr>
            <a:spLocks/>
          </p:cNvSpPr>
          <p:nvPr/>
        </p:nvSpPr>
        <p:spPr bwMode="auto">
          <a:xfrm flipH="1">
            <a:off x="8389161" y="1900098"/>
            <a:ext cx="97613" cy="1014552"/>
          </a:xfrm>
          <a:custGeom>
            <a:avLst/>
            <a:gdLst>
              <a:gd name="T0" fmla="*/ 2147483646 w 114"/>
              <a:gd name="T1" fmla="*/ 0 h 972"/>
              <a:gd name="T2" fmla="*/ 0 w 114"/>
              <a:gd name="T3" fmla="*/ 2147483646 h 972"/>
              <a:gd name="T4" fmla="*/ 2147483646 w 114"/>
              <a:gd name="T5" fmla="*/ 2147483646 h 972"/>
              <a:gd name="T6" fmla="*/ 2147483646 w 114"/>
              <a:gd name="T7" fmla="*/ 2147483646 h 972"/>
              <a:gd name="T8" fmla="*/ 2147483646 w 114"/>
              <a:gd name="T9" fmla="*/ 2147483646 h 972"/>
              <a:gd name="T10" fmla="*/ 2147483646 w 114"/>
              <a:gd name="T11" fmla="*/ 2147483646 h 972"/>
              <a:gd name="T12" fmla="*/ 2147483646 w 114"/>
              <a:gd name="T13" fmla="*/ 2147483646 h 972"/>
              <a:gd name="T14" fmla="*/ 2147483646 w 114"/>
              <a:gd name="T15" fmla="*/ 2147483646 h 9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AutoShape 79">
            <a:hlinkClick r:id="rId2" action="ppaction://program" highlightClick="1"/>
          </p:cNvPr>
          <p:cNvSpPr>
            <a:spLocks noChangeArrowheads="1"/>
          </p:cNvSpPr>
          <p:nvPr/>
        </p:nvSpPr>
        <p:spPr bwMode="auto">
          <a:xfrm>
            <a:off x="8709898" y="6404992"/>
            <a:ext cx="205502" cy="300608"/>
          </a:xfrm>
          <a:prstGeom prst="actionButtonMovi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60425" y="1069975"/>
            <a:ext cx="6683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endParaRPr lang="en-US" altLang="en-US" sz="3600">
              <a:solidFill>
                <a:srgbClr val="0000FF"/>
              </a:solidFill>
              <a:latin typeface="VNI-Helve-Condense" pitchFamily="2" charset="0"/>
            </a:endParaRPr>
          </a:p>
        </p:txBody>
      </p:sp>
      <p:sp>
        <p:nvSpPr>
          <p:cNvPr id="45065" name="Text Box 9"/>
          <p:cNvSpPr txBox="1">
            <a:spLocks noChangeArrowheads="1"/>
          </p:cNvSpPr>
          <p:nvPr/>
        </p:nvSpPr>
        <p:spPr bwMode="auto">
          <a:xfrm>
            <a:off x="533400" y="2470150"/>
            <a:ext cx="19812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dirty="0" err="1">
                <a:solidFill>
                  <a:srgbClr val="0000FF"/>
                </a:solidFill>
                <a:effectLst>
                  <a:outerShdw blurRad="38100" dist="38100" dir="2700000" algn="tl">
                    <a:srgbClr val="C0C0C0"/>
                  </a:outerShdw>
                </a:effectLst>
                <a:latin typeface="Times New Roman" panose="02020603050405020304" pitchFamily="18" charset="0"/>
              </a:rPr>
              <a:t>Mây</a:t>
            </a:r>
            <a:r>
              <a:rPr lang="en-US" sz="3600" b="1" dirty="0">
                <a:solidFill>
                  <a:srgbClr val="0000FF"/>
                </a:solidFill>
                <a:effectLst>
                  <a:outerShdw blurRad="38100" dist="38100" dir="2700000" algn="tl">
                    <a:srgbClr val="C0C0C0"/>
                  </a:outerShdw>
                </a:effectLst>
                <a:latin typeface="Times New Roman" panose="02020603050405020304" pitchFamily="18" charset="0"/>
              </a:rPr>
              <a:t> </a:t>
            </a:r>
            <a:r>
              <a:rPr lang="en-US" sz="3600" b="1" dirty="0" err="1">
                <a:solidFill>
                  <a:srgbClr val="0000FF"/>
                </a:solidFill>
                <a:effectLst>
                  <a:outerShdw blurRad="38100" dist="38100" dir="2700000" algn="tl">
                    <a:srgbClr val="C0C0C0"/>
                  </a:outerShdw>
                </a:effectLst>
                <a:latin typeface="Times New Roman" panose="02020603050405020304" pitchFamily="18" charset="0"/>
              </a:rPr>
              <a:t>đen</a:t>
            </a:r>
            <a:endParaRPr lang="en-US" sz="3600" b="1" dirty="0">
              <a:solidFill>
                <a:srgbClr val="0000FF"/>
              </a:solidFill>
              <a:effectLst>
                <a:outerShdw blurRad="38100" dist="38100" dir="2700000" algn="tl">
                  <a:srgbClr val="C0C0C0"/>
                </a:outerShdw>
              </a:effectLst>
              <a:latin typeface="Times New Roman" panose="02020603050405020304" pitchFamily="18" charset="0"/>
            </a:endParaRPr>
          </a:p>
        </p:txBody>
      </p:sp>
      <p:sp>
        <p:nvSpPr>
          <p:cNvPr id="45066" name="Text Box 10"/>
          <p:cNvSpPr txBox="1">
            <a:spLocks noChangeArrowheads="1"/>
          </p:cNvSpPr>
          <p:nvPr/>
        </p:nvSpPr>
        <p:spPr bwMode="auto">
          <a:xfrm>
            <a:off x="5715000" y="2393950"/>
            <a:ext cx="25146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dirty="0" err="1">
                <a:solidFill>
                  <a:srgbClr val="0000FF"/>
                </a:solidFill>
                <a:effectLst>
                  <a:outerShdw blurRad="38100" dist="38100" dir="2700000" algn="tl">
                    <a:srgbClr val="C0C0C0"/>
                  </a:outerShdw>
                </a:effectLst>
                <a:latin typeface="Times New Roman" panose="02020603050405020304" pitchFamily="18" charset="0"/>
              </a:rPr>
              <a:t>Mây</a:t>
            </a:r>
            <a:r>
              <a:rPr lang="en-US" sz="3600" b="1" dirty="0">
                <a:solidFill>
                  <a:srgbClr val="0000FF"/>
                </a:solidFill>
                <a:effectLst>
                  <a:outerShdw blurRad="38100" dist="38100" dir="2700000" algn="tl">
                    <a:srgbClr val="C0C0C0"/>
                  </a:outerShdw>
                </a:effectLst>
                <a:latin typeface="Times New Roman" panose="02020603050405020304" pitchFamily="18" charset="0"/>
              </a:rPr>
              <a:t> </a:t>
            </a:r>
            <a:r>
              <a:rPr lang="en-US" sz="3600" b="1" dirty="0" err="1">
                <a:solidFill>
                  <a:srgbClr val="0000FF"/>
                </a:solidFill>
                <a:effectLst>
                  <a:outerShdw blurRad="38100" dist="38100" dir="2700000" algn="tl">
                    <a:srgbClr val="C0C0C0"/>
                  </a:outerShdw>
                </a:effectLst>
                <a:latin typeface="Times New Roman" panose="02020603050405020304" pitchFamily="18" charset="0"/>
              </a:rPr>
              <a:t>trắng</a:t>
            </a:r>
            <a:endParaRPr lang="en-US" sz="3600" b="1" dirty="0">
              <a:solidFill>
                <a:srgbClr val="0000FF"/>
              </a:solidFill>
              <a:effectLst>
                <a:outerShdw blurRad="38100" dist="38100" dir="2700000" algn="tl">
                  <a:srgbClr val="C0C0C0"/>
                </a:outerShdw>
              </a:effectLst>
              <a:latin typeface="Times New Roman" panose="02020603050405020304" pitchFamily="18" charset="0"/>
            </a:endParaRPr>
          </a:p>
        </p:txBody>
      </p:sp>
      <p:sp>
        <p:nvSpPr>
          <p:cNvPr id="45067" name="Text Box 11"/>
          <p:cNvSpPr txBox="1">
            <a:spLocks noChangeArrowheads="1"/>
          </p:cNvSpPr>
          <p:nvPr/>
        </p:nvSpPr>
        <p:spPr bwMode="auto">
          <a:xfrm>
            <a:off x="838200" y="4587875"/>
            <a:ext cx="15240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dirty="0" err="1">
                <a:solidFill>
                  <a:srgbClr val="0000FF"/>
                </a:solidFill>
                <a:effectLst>
                  <a:outerShdw blurRad="38100" dist="38100" dir="2700000" algn="tl">
                    <a:srgbClr val="C0C0C0"/>
                  </a:outerShdw>
                </a:effectLst>
                <a:latin typeface="Times New Roman" panose="02020603050405020304" pitchFamily="18" charset="0"/>
              </a:rPr>
              <a:t>Mưa</a:t>
            </a:r>
            <a:endParaRPr lang="en-US" sz="3600" b="1" dirty="0">
              <a:solidFill>
                <a:srgbClr val="0000FF"/>
              </a:solidFill>
              <a:effectLst>
                <a:outerShdw blurRad="38100" dist="38100" dir="2700000" algn="tl">
                  <a:srgbClr val="C0C0C0"/>
                </a:outerShdw>
              </a:effectLst>
              <a:latin typeface="Times New Roman" panose="02020603050405020304" pitchFamily="18" charset="0"/>
            </a:endParaRPr>
          </a:p>
        </p:txBody>
      </p:sp>
      <p:sp>
        <p:nvSpPr>
          <p:cNvPr id="45068" name="Text Box 12"/>
          <p:cNvSpPr txBox="1">
            <a:spLocks noChangeArrowheads="1"/>
          </p:cNvSpPr>
          <p:nvPr/>
        </p:nvSpPr>
        <p:spPr bwMode="auto">
          <a:xfrm>
            <a:off x="5638800" y="4511675"/>
            <a:ext cx="27432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dirty="0" err="1">
                <a:solidFill>
                  <a:srgbClr val="0000FF"/>
                </a:solidFill>
                <a:effectLst>
                  <a:outerShdw blurRad="38100" dist="38100" dir="2700000" algn="tl">
                    <a:srgbClr val="C0C0C0"/>
                  </a:outerShdw>
                </a:effectLst>
                <a:latin typeface="Times New Roman" panose="02020603050405020304" pitchFamily="18" charset="0"/>
              </a:rPr>
              <a:t>Hơi</a:t>
            </a:r>
            <a:r>
              <a:rPr lang="en-US" sz="3600" b="1" dirty="0">
                <a:solidFill>
                  <a:srgbClr val="0000FF"/>
                </a:solidFill>
                <a:effectLst>
                  <a:outerShdw blurRad="38100" dist="38100" dir="2700000" algn="tl">
                    <a:srgbClr val="C0C0C0"/>
                  </a:outerShdw>
                </a:effectLst>
                <a:latin typeface="Times New Roman" panose="02020603050405020304" pitchFamily="18" charset="0"/>
              </a:rPr>
              <a:t> </a:t>
            </a:r>
            <a:r>
              <a:rPr lang="en-US" sz="3600" b="1" dirty="0" err="1">
                <a:solidFill>
                  <a:srgbClr val="0000FF"/>
                </a:solidFill>
                <a:effectLst>
                  <a:outerShdw blurRad="38100" dist="38100" dir="2700000" algn="tl">
                    <a:srgbClr val="C0C0C0"/>
                  </a:outerShdw>
                </a:effectLst>
                <a:latin typeface="Times New Roman" panose="02020603050405020304" pitchFamily="18" charset="0"/>
              </a:rPr>
              <a:t>nước</a:t>
            </a:r>
            <a:endParaRPr lang="en-US" sz="3600" b="1" dirty="0">
              <a:solidFill>
                <a:srgbClr val="0000FF"/>
              </a:solidFill>
              <a:effectLst>
                <a:outerShdw blurRad="38100" dist="38100" dir="2700000" algn="tl">
                  <a:srgbClr val="C0C0C0"/>
                </a:outerShdw>
              </a:effectLst>
              <a:latin typeface="Times New Roman" panose="02020603050405020304" pitchFamily="18" charset="0"/>
            </a:endParaRPr>
          </a:p>
        </p:txBody>
      </p:sp>
      <p:sp>
        <p:nvSpPr>
          <p:cNvPr id="45069" name="Text Box 13"/>
          <p:cNvSpPr txBox="1">
            <a:spLocks noChangeArrowheads="1"/>
          </p:cNvSpPr>
          <p:nvPr/>
        </p:nvSpPr>
        <p:spPr bwMode="auto">
          <a:xfrm>
            <a:off x="3810000" y="5959475"/>
            <a:ext cx="12954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dirty="0" err="1">
                <a:solidFill>
                  <a:srgbClr val="0000FF"/>
                </a:solidFill>
                <a:effectLst>
                  <a:outerShdw blurRad="38100" dist="38100" dir="2700000" algn="tl">
                    <a:srgbClr val="C0C0C0"/>
                  </a:outerShdw>
                </a:effectLst>
                <a:latin typeface="Times New Roman" panose="02020603050405020304" pitchFamily="18" charset="0"/>
              </a:rPr>
              <a:t>Nước</a:t>
            </a:r>
            <a:endParaRPr lang="en-US" sz="3600" b="1" dirty="0">
              <a:solidFill>
                <a:srgbClr val="0000FF"/>
              </a:solidFill>
              <a:effectLst>
                <a:outerShdw blurRad="38100" dist="38100" dir="2700000" algn="tl">
                  <a:srgbClr val="C0C0C0"/>
                </a:outerShdw>
              </a:effectLst>
              <a:latin typeface="Times New Roman" panose="02020603050405020304" pitchFamily="18" charset="0"/>
            </a:endParaRPr>
          </a:p>
        </p:txBody>
      </p:sp>
      <p:sp>
        <p:nvSpPr>
          <p:cNvPr id="45070" name="Line 14"/>
          <p:cNvSpPr>
            <a:spLocks noChangeShapeType="1"/>
          </p:cNvSpPr>
          <p:nvPr/>
        </p:nvSpPr>
        <p:spPr bwMode="auto">
          <a:xfrm flipH="1">
            <a:off x="2743200" y="2682875"/>
            <a:ext cx="2667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15"/>
          <p:cNvSpPr>
            <a:spLocks noChangeShapeType="1"/>
          </p:cNvSpPr>
          <p:nvPr/>
        </p:nvSpPr>
        <p:spPr bwMode="auto">
          <a:xfrm flipV="1">
            <a:off x="7086600" y="3140075"/>
            <a:ext cx="0" cy="10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16"/>
          <p:cNvSpPr>
            <a:spLocks noChangeShapeType="1"/>
          </p:cNvSpPr>
          <p:nvPr/>
        </p:nvSpPr>
        <p:spPr bwMode="auto">
          <a:xfrm flipV="1">
            <a:off x="5181600" y="5257800"/>
            <a:ext cx="1524000" cy="10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Line 17"/>
          <p:cNvSpPr>
            <a:spLocks noChangeShapeType="1"/>
          </p:cNvSpPr>
          <p:nvPr/>
        </p:nvSpPr>
        <p:spPr bwMode="auto">
          <a:xfrm>
            <a:off x="1371600" y="3292475"/>
            <a:ext cx="0" cy="10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Line 18"/>
          <p:cNvSpPr>
            <a:spLocks noChangeShapeType="1"/>
          </p:cNvSpPr>
          <p:nvPr/>
        </p:nvSpPr>
        <p:spPr bwMode="auto">
          <a:xfrm>
            <a:off x="1752600" y="5349875"/>
            <a:ext cx="19050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469" name="Picture 5"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78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5"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98582" y="2381"/>
            <a:ext cx="14478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1036638" y="749925"/>
            <a:ext cx="734536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50000"/>
              </a:spcBef>
              <a:buFontTx/>
              <a:buNone/>
            </a:pPr>
            <a:r>
              <a:rPr lang="en-US" altLang="en-US" sz="4400" b="1" dirty="0" err="1">
                <a:solidFill>
                  <a:srgbClr val="C00000"/>
                </a:solidFill>
                <a:latin typeface="Times New Roman" panose="02020603050405020304" pitchFamily="18" charset="0"/>
              </a:rPr>
              <a:t>Vẽ</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sơ</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đồ</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vòng</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tuần</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hoàn</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của</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nước</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trong</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tự</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nhiên</a:t>
            </a:r>
            <a:endParaRPr lang="en-US" altLang="en-US" sz="4400" b="1" dirty="0">
              <a:solidFill>
                <a:srgbClr val="C00000"/>
              </a:solidFill>
              <a:latin typeface="Times New Roman" panose="02020603050405020304" pitchFamily="18" charset="0"/>
            </a:endParaRPr>
          </a:p>
        </p:txBody>
      </p:sp>
      <p:sp>
        <p:nvSpPr>
          <p:cNvPr id="2" name="TextBox 1"/>
          <p:cNvSpPr txBox="1"/>
          <p:nvPr/>
        </p:nvSpPr>
        <p:spPr>
          <a:xfrm>
            <a:off x="3122702" y="153084"/>
            <a:ext cx="2903359" cy="646331"/>
          </a:xfrm>
          <a:prstGeom prst="rect">
            <a:avLst/>
          </a:prstGeom>
          <a:noFill/>
        </p:spPr>
        <p:txBody>
          <a:bodyPr wrap="none" rtlCol="0">
            <a:spAutoFit/>
          </a:bodyPr>
          <a:lstStyle/>
          <a:p>
            <a:r>
              <a:rPr lang="en-US" sz="3600" b="1" dirty="0" err="1">
                <a:latin typeface="Arial" panose="020B0604020202020204" pitchFamily="34" charset="0"/>
                <a:cs typeface="Arial" panose="020B0604020202020204" pitchFamily="34" charset="0"/>
              </a:rPr>
              <a:t>Hoạt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Động</a:t>
            </a:r>
            <a:r>
              <a:rPr lang="en-US" sz="3600" b="1" dirty="0">
                <a:latin typeface="Arial" panose="020B0604020202020204" pitchFamily="34" charset="0"/>
                <a:cs typeface="Arial" panose="020B0604020202020204" pitchFamily="34" charset="0"/>
              </a:rPr>
              <a:t> 2</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7000"/>
                                  </p:stCondLst>
                                  <p:childTnLst>
                                    <p:set>
                                      <p:cBhvr>
                                        <p:cTn id="6" dur="1" fill="hold">
                                          <p:stCondLst>
                                            <p:cond delay="0"/>
                                          </p:stCondLst>
                                        </p:cTn>
                                        <p:tgtEl>
                                          <p:spTgt spid="45069"/>
                                        </p:tgtEl>
                                        <p:attrNameLst>
                                          <p:attrName>style.visibility</p:attrName>
                                        </p:attrNameLst>
                                      </p:cBhvr>
                                      <p:to>
                                        <p:strVal val="visible"/>
                                      </p:to>
                                    </p:set>
                                    <p:animEffect transition="in" filter="wipe(down)">
                                      <p:cBhvr>
                                        <p:cTn id="7" dur="500"/>
                                        <p:tgtEl>
                                          <p:spTgt spid="45069"/>
                                        </p:tgtEl>
                                      </p:cBhvr>
                                    </p:animEffect>
                                  </p:childTnLst>
                                </p:cTn>
                              </p:par>
                              <p:par>
                                <p:cTn id="8" presetID="2" presetClass="entr" presetSubtype="4" fill="hold" grpId="0" nodeType="withEffect">
                                  <p:stCondLst>
                                    <p:cond delay="17000"/>
                                  </p:stCondLst>
                                  <p:childTnLst>
                                    <p:set>
                                      <p:cBhvr>
                                        <p:cTn id="9" dur="1" fill="hold">
                                          <p:stCondLst>
                                            <p:cond delay="0"/>
                                          </p:stCondLst>
                                        </p:cTn>
                                        <p:tgtEl>
                                          <p:spTgt spid="45072"/>
                                        </p:tgtEl>
                                        <p:attrNameLst>
                                          <p:attrName>style.visibility</p:attrName>
                                        </p:attrNameLst>
                                      </p:cBhvr>
                                      <p:to>
                                        <p:strVal val="visible"/>
                                      </p:to>
                                    </p:set>
                                    <p:anim calcmode="lin" valueType="num">
                                      <p:cBhvr additive="base">
                                        <p:cTn id="10" dur="500" fill="hold"/>
                                        <p:tgtEl>
                                          <p:spTgt spid="45072"/>
                                        </p:tgtEl>
                                        <p:attrNameLst>
                                          <p:attrName>ppt_x</p:attrName>
                                        </p:attrNameLst>
                                      </p:cBhvr>
                                      <p:tavLst>
                                        <p:tav tm="0">
                                          <p:val>
                                            <p:strVal val="#ppt_x"/>
                                          </p:val>
                                        </p:tav>
                                        <p:tav tm="100000">
                                          <p:val>
                                            <p:strVal val="#ppt_x"/>
                                          </p:val>
                                        </p:tav>
                                      </p:tavLst>
                                    </p:anim>
                                    <p:anim calcmode="lin" valueType="num">
                                      <p:cBhvr additive="base">
                                        <p:cTn id="11" dur="500" fill="hold"/>
                                        <p:tgtEl>
                                          <p:spTgt spid="45072"/>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20000"/>
                                  </p:stCondLst>
                                  <p:childTnLst>
                                    <p:set>
                                      <p:cBhvr>
                                        <p:cTn id="13" dur="1" fill="hold">
                                          <p:stCondLst>
                                            <p:cond delay="0"/>
                                          </p:stCondLst>
                                        </p:cTn>
                                        <p:tgtEl>
                                          <p:spTgt spid="45068"/>
                                        </p:tgtEl>
                                        <p:attrNameLst>
                                          <p:attrName>style.visibility</p:attrName>
                                        </p:attrNameLst>
                                      </p:cBhvr>
                                      <p:to>
                                        <p:strVal val="visible"/>
                                      </p:to>
                                    </p:set>
                                    <p:anim calcmode="lin" valueType="num">
                                      <p:cBhvr additive="base">
                                        <p:cTn id="14" dur="500" fill="hold"/>
                                        <p:tgtEl>
                                          <p:spTgt spid="45068"/>
                                        </p:tgtEl>
                                        <p:attrNameLst>
                                          <p:attrName>ppt_x</p:attrName>
                                        </p:attrNameLst>
                                      </p:cBhvr>
                                      <p:tavLst>
                                        <p:tav tm="0">
                                          <p:val>
                                            <p:strVal val="#ppt_x"/>
                                          </p:val>
                                        </p:tav>
                                        <p:tav tm="100000">
                                          <p:val>
                                            <p:strVal val="#ppt_x"/>
                                          </p:val>
                                        </p:tav>
                                      </p:tavLst>
                                    </p:anim>
                                    <p:anim calcmode="lin" valueType="num">
                                      <p:cBhvr additive="base">
                                        <p:cTn id="15" dur="500" fill="hold"/>
                                        <p:tgtEl>
                                          <p:spTgt spid="45068"/>
                                        </p:tgtEl>
                                        <p:attrNameLst>
                                          <p:attrName>ppt_y</p:attrName>
                                        </p:attrNameLst>
                                      </p:cBhvr>
                                      <p:tavLst>
                                        <p:tav tm="0">
                                          <p:val>
                                            <p:strVal val="1+#ppt_h/2"/>
                                          </p:val>
                                        </p:tav>
                                        <p:tav tm="100000">
                                          <p:val>
                                            <p:strVal val="#ppt_y"/>
                                          </p:val>
                                        </p:tav>
                                      </p:tavLst>
                                    </p:anim>
                                  </p:childTnLst>
                                </p:cTn>
                              </p:par>
                              <p:par>
                                <p:cTn id="16" presetID="16" presetClass="entr" presetSubtype="21" fill="hold" grpId="0" nodeType="withEffect">
                                  <p:stCondLst>
                                    <p:cond delay="20000"/>
                                  </p:stCondLst>
                                  <p:childTnLst>
                                    <p:set>
                                      <p:cBhvr>
                                        <p:cTn id="17" dur="1" fill="hold">
                                          <p:stCondLst>
                                            <p:cond delay="0"/>
                                          </p:stCondLst>
                                        </p:cTn>
                                        <p:tgtEl>
                                          <p:spTgt spid="45071"/>
                                        </p:tgtEl>
                                        <p:attrNameLst>
                                          <p:attrName>style.visibility</p:attrName>
                                        </p:attrNameLst>
                                      </p:cBhvr>
                                      <p:to>
                                        <p:strVal val="visible"/>
                                      </p:to>
                                    </p:set>
                                    <p:animEffect transition="in" filter="barn(inVertical)">
                                      <p:cBhvr>
                                        <p:cTn id="18" dur="500"/>
                                        <p:tgtEl>
                                          <p:spTgt spid="45071"/>
                                        </p:tgtEl>
                                      </p:cBhvr>
                                    </p:animEffect>
                                  </p:childTnLst>
                                </p:cTn>
                              </p:par>
                              <p:par>
                                <p:cTn id="19" presetID="6" presetClass="entr" presetSubtype="16" fill="hold" grpId="0" nodeType="withEffect">
                                  <p:stCondLst>
                                    <p:cond delay="24000"/>
                                  </p:stCondLst>
                                  <p:childTnLst>
                                    <p:set>
                                      <p:cBhvr>
                                        <p:cTn id="20" dur="1" fill="hold">
                                          <p:stCondLst>
                                            <p:cond delay="0"/>
                                          </p:stCondLst>
                                        </p:cTn>
                                        <p:tgtEl>
                                          <p:spTgt spid="45066"/>
                                        </p:tgtEl>
                                        <p:attrNameLst>
                                          <p:attrName>style.visibility</p:attrName>
                                        </p:attrNameLst>
                                      </p:cBhvr>
                                      <p:to>
                                        <p:strVal val="visible"/>
                                      </p:to>
                                    </p:set>
                                    <p:animEffect transition="in" filter="circle(in)">
                                      <p:cBhvr>
                                        <p:cTn id="21" dur="2000"/>
                                        <p:tgtEl>
                                          <p:spTgt spid="45066"/>
                                        </p:tgtEl>
                                      </p:cBhvr>
                                    </p:animEffect>
                                  </p:childTnLst>
                                </p:cTn>
                              </p:par>
                              <p:par>
                                <p:cTn id="22" presetID="6" presetClass="entr" presetSubtype="16" fill="hold" grpId="0" nodeType="withEffect">
                                  <p:stCondLst>
                                    <p:cond delay="24000"/>
                                  </p:stCondLst>
                                  <p:childTnLst>
                                    <p:set>
                                      <p:cBhvr>
                                        <p:cTn id="23" dur="1" fill="hold">
                                          <p:stCondLst>
                                            <p:cond delay="0"/>
                                          </p:stCondLst>
                                        </p:cTn>
                                        <p:tgtEl>
                                          <p:spTgt spid="45070"/>
                                        </p:tgtEl>
                                        <p:attrNameLst>
                                          <p:attrName>style.visibility</p:attrName>
                                        </p:attrNameLst>
                                      </p:cBhvr>
                                      <p:to>
                                        <p:strVal val="visible"/>
                                      </p:to>
                                    </p:set>
                                    <p:animEffect transition="in" filter="circle(in)">
                                      <p:cBhvr>
                                        <p:cTn id="24" dur="2000"/>
                                        <p:tgtEl>
                                          <p:spTgt spid="45070"/>
                                        </p:tgtEl>
                                      </p:cBhvr>
                                    </p:animEffect>
                                  </p:childTnLst>
                                </p:cTn>
                              </p:par>
                              <p:par>
                                <p:cTn id="25" presetID="16" presetClass="entr" presetSubtype="21" fill="hold" grpId="0" nodeType="withEffect">
                                  <p:stCondLst>
                                    <p:cond delay="31000"/>
                                  </p:stCondLst>
                                  <p:childTnLst>
                                    <p:set>
                                      <p:cBhvr>
                                        <p:cTn id="26" dur="1" fill="hold">
                                          <p:stCondLst>
                                            <p:cond delay="0"/>
                                          </p:stCondLst>
                                        </p:cTn>
                                        <p:tgtEl>
                                          <p:spTgt spid="45065"/>
                                        </p:tgtEl>
                                        <p:attrNameLst>
                                          <p:attrName>style.visibility</p:attrName>
                                        </p:attrNameLst>
                                      </p:cBhvr>
                                      <p:to>
                                        <p:strVal val="visible"/>
                                      </p:to>
                                    </p:set>
                                    <p:animEffect transition="in" filter="barn(inVertical)">
                                      <p:cBhvr>
                                        <p:cTn id="27" dur="500"/>
                                        <p:tgtEl>
                                          <p:spTgt spid="45065"/>
                                        </p:tgtEl>
                                      </p:cBhvr>
                                    </p:animEffect>
                                  </p:childTnLst>
                                </p:cTn>
                              </p:par>
                              <p:par>
                                <p:cTn id="28" presetID="16" presetClass="entr" presetSubtype="21" fill="hold" grpId="0" nodeType="withEffect">
                                  <p:stCondLst>
                                    <p:cond delay="31000"/>
                                  </p:stCondLst>
                                  <p:childTnLst>
                                    <p:set>
                                      <p:cBhvr>
                                        <p:cTn id="29" dur="1" fill="hold">
                                          <p:stCondLst>
                                            <p:cond delay="0"/>
                                          </p:stCondLst>
                                        </p:cTn>
                                        <p:tgtEl>
                                          <p:spTgt spid="45073"/>
                                        </p:tgtEl>
                                        <p:attrNameLst>
                                          <p:attrName>style.visibility</p:attrName>
                                        </p:attrNameLst>
                                      </p:cBhvr>
                                      <p:to>
                                        <p:strVal val="visible"/>
                                      </p:to>
                                    </p:set>
                                    <p:animEffect transition="in" filter="barn(inVertical)">
                                      <p:cBhvr>
                                        <p:cTn id="30" dur="500"/>
                                        <p:tgtEl>
                                          <p:spTgt spid="45073"/>
                                        </p:tgtEl>
                                      </p:cBhvr>
                                    </p:animEffect>
                                  </p:childTnLst>
                                </p:cTn>
                              </p:par>
                              <p:par>
                                <p:cTn id="31" presetID="42" presetClass="entr" presetSubtype="0" fill="hold" grpId="0" nodeType="withEffect">
                                  <p:stCondLst>
                                    <p:cond delay="36000"/>
                                  </p:stCondLst>
                                  <p:childTnLst>
                                    <p:set>
                                      <p:cBhvr>
                                        <p:cTn id="32" dur="1" fill="hold">
                                          <p:stCondLst>
                                            <p:cond delay="0"/>
                                          </p:stCondLst>
                                        </p:cTn>
                                        <p:tgtEl>
                                          <p:spTgt spid="45067"/>
                                        </p:tgtEl>
                                        <p:attrNameLst>
                                          <p:attrName>style.visibility</p:attrName>
                                        </p:attrNameLst>
                                      </p:cBhvr>
                                      <p:to>
                                        <p:strVal val="visible"/>
                                      </p:to>
                                    </p:set>
                                    <p:animEffect transition="in" filter="fade">
                                      <p:cBhvr>
                                        <p:cTn id="33" dur="1000"/>
                                        <p:tgtEl>
                                          <p:spTgt spid="45067"/>
                                        </p:tgtEl>
                                      </p:cBhvr>
                                    </p:animEffect>
                                    <p:anim calcmode="lin" valueType="num">
                                      <p:cBhvr>
                                        <p:cTn id="34" dur="1000" fill="hold"/>
                                        <p:tgtEl>
                                          <p:spTgt spid="45067"/>
                                        </p:tgtEl>
                                        <p:attrNameLst>
                                          <p:attrName>ppt_x</p:attrName>
                                        </p:attrNameLst>
                                      </p:cBhvr>
                                      <p:tavLst>
                                        <p:tav tm="0">
                                          <p:val>
                                            <p:strVal val="#ppt_x"/>
                                          </p:val>
                                        </p:tav>
                                        <p:tav tm="100000">
                                          <p:val>
                                            <p:strVal val="#ppt_x"/>
                                          </p:val>
                                        </p:tav>
                                      </p:tavLst>
                                    </p:anim>
                                    <p:anim calcmode="lin" valueType="num">
                                      <p:cBhvr>
                                        <p:cTn id="35" dur="1000" fill="hold"/>
                                        <p:tgtEl>
                                          <p:spTgt spid="45067"/>
                                        </p:tgtEl>
                                        <p:attrNameLst>
                                          <p:attrName>ppt_y</p:attrName>
                                        </p:attrNameLst>
                                      </p:cBhvr>
                                      <p:tavLst>
                                        <p:tav tm="0">
                                          <p:val>
                                            <p:strVal val="#ppt_y+.1"/>
                                          </p:val>
                                        </p:tav>
                                        <p:tav tm="100000">
                                          <p:val>
                                            <p:strVal val="#ppt_y"/>
                                          </p:val>
                                        </p:tav>
                                      </p:tavLst>
                                    </p:anim>
                                  </p:childTnLst>
                                </p:cTn>
                              </p:par>
                              <p:par>
                                <p:cTn id="36" presetID="16" presetClass="entr" presetSubtype="21" fill="hold" grpId="0" nodeType="withEffect">
                                  <p:stCondLst>
                                    <p:cond delay="38000"/>
                                  </p:stCondLst>
                                  <p:childTnLst>
                                    <p:set>
                                      <p:cBhvr>
                                        <p:cTn id="37" dur="1" fill="hold">
                                          <p:stCondLst>
                                            <p:cond delay="0"/>
                                          </p:stCondLst>
                                        </p:cTn>
                                        <p:tgtEl>
                                          <p:spTgt spid="45074"/>
                                        </p:tgtEl>
                                        <p:attrNameLst>
                                          <p:attrName>style.visibility</p:attrName>
                                        </p:attrNameLst>
                                      </p:cBhvr>
                                      <p:to>
                                        <p:strVal val="visible"/>
                                      </p:to>
                                    </p:set>
                                    <p:animEffect transition="in" filter="barn(inVertical)">
                                      <p:cBhvr>
                                        <p:cTn id="38" dur="500"/>
                                        <p:tgtEl>
                                          <p:spTgt spid="45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6" grpId="0" animBg="1"/>
      <p:bldP spid="45067" grpId="0" animBg="1"/>
      <p:bldP spid="45068" grpId="0" animBg="1"/>
      <p:bldP spid="45069" grpId="0" animBg="1"/>
      <p:bldP spid="45070" grpId="0" animBg="1"/>
      <p:bldP spid="45071" grpId="0" animBg="1"/>
      <p:bldP spid="45072" grpId="0" animBg="1"/>
      <p:bldP spid="45073" grpId="0" animBg="1"/>
      <p:bldP spid="4507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60425" y="1069975"/>
            <a:ext cx="6683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endParaRPr lang="en-US" altLang="en-US" sz="3600">
              <a:solidFill>
                <a:srgbClr val="0000FF"/>
              </a:solidFill>
              <a:latin typeface="VNI-Helve-Condense" pitchFamily="2" charset="0"/>
            </a:endParaRPr>
          </a:p>
        </p:txBody>
      </p:sp>
      <p:sp>
        <p:nvSpPr>
          <p:cNvPr id="48144" name="Text Box 16"/>
          <p:cNvSpPr txBox="1">
            <a:spLocks noChangeArrowheads="1"/>
          </p:cNvSpPr>
          <p:nvPr/>
        </p:nvSpPr>
        <p:spPr bwMode="auto">
          <a:xfrm>
            <a:off x="6629400" y="2530475"/>
            <a:ext cx="19812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a:solidFill>
                  <a:srgbClr val="0000FF"/>
                </a:solidFill>
                <a:effectLst>
                  <a:outerShdw blurRad="38100" dist="38100" dir="2700000" algn="tl">
                    <a:srgbClr val="C0C0C0"/>
                  </a:outerShdw>
                </a:effectLst>
                <a:latin typeface="Times New Roman" panose="02020603050405020304" pitchFamily="18" charset="0"/>
              </a:rPr>
              <a:t>Mây đen</a:t>
            </a:r>
          </a:p>
        </p:txBody>
      </p:sp>
      <p:sp>
        <p:nvSpPr>
          <p:cNvPr id="48145" name="Text Box 17"/>
          <p:cNvSpPr txBox="1">
            <a:spLocks noChangeArrowheads="1"/>
          </p:cNvSpPr>
          <p:nvPr/>
        </p:nvSpPr>
        <p:spPr bwMode="auto">
          <a:xfrm>
            <a:off x="609600" y="2378075"/>
            <a:ext cx="25146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a:solidFill>
                  <a:srgbClr val="0000FF"/>
                </a:solidFill>
                <a:effectLst>
                  <a:outerShdw blurRad="38100" dist="38100" dir="2700000" algn="tl">
                    <a:srgbClr val="C0C0C0"/>
                  </a:outerShdw>
                </a:effectLst>
                <a:latin typeface="Times New Roman" panose="02020603050405020304" pitchFamily="18" charset="0"/>
              </a:rPr>
              <a:t>Mây trắng</a:t>
            </a:r>
          </a:p>
        </p:txBody>
      </p:sp>
      <p:sp>
        <p:nvSpPr>
          <p:cNvPr id="48146" name="Text Box 18"/>
          <p:cNvSpPr txBox="1">
            <a:spLocks noChangeArrowheads="1"/>
          </p:cNvSpPr>
          <p:nvPr/>
        </p:nvSpPr>
        <p:spPr bwMode="auto">
          <a:xfrm>
            <a:off x="6858000" y="4587875"/>
            <a:ext cx="15240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a:solidFill>
                  <a:srgbClr val="0000FF"/>
                </a:solidFill>
                <a:effectLst>
                  <a:outerShdw blurRad="38100" dist="38100" dir="2700000" algn="tl">
                    <a:srgbClr val="C0C0C0"/>
                  </a:outerShdw>
                </a:effectLst>
                <a:latin typeface="Times New Roman" panose="02020603050405020304" pitchFamily="18" charset="0"/>
              </a:rPr>
              <a:t>Mưa</a:t>
            </a:r>
          </a:p>
        </p:txBody>
      </p:sp>
      <p:sp>
        <p:nvSpPr>
          <p:cNvPr id="48147" name="Text Box 19"/>
          <p:cNvSpPr txBox="1">
            <a:spLocks noChangeArrowheads="1"/>
          </p:cNvSpPr>
          <p:nvPr/>
        </p:nvSpPr>
        <p:spPr bwMode="auto">
          <a:xfrm>
            <a:off x="685800" y="4664075"/>
            <a:ext cx="27432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dirty="0" err="1">
                <a:solidFill>
                  <a:srgbClr val="0000FF"/>
                </a:solidFill>
                <a:effectLst>
                  <a:outerShdw blurRad="38100" dist="38100" dir="2700000" algn="tl">
                    <a:srgbClr val="C0C0C0"/>
                  </a:outerShdw>
                </a:effectLst>
                <a:latin typeface="Times New Roman" panose="02020603050405020304" pitchFamily="18" charset="0"/>
              </a:rPr>
              <a:t>Hơi</a:t>
            </a:r>
            <a:r>
              <a:rPr lang="en-US" sz="3600" b="1" dirty="0">
                <a:solidFill>
                  <a:srgbClr val="0000FF"/>
                </a:solidFill>
                <a:effectLst>
                  <a:outerShdw blurRad="38100" dist="38100" dir="2700000" algn="tl">
                    <a:srgbClr val="C0C0C0"/>
                  </a:outerShdw>
                </a:effectLst>
                <a:latin typeface="Times New Roman" panose="02020603050405020304" pitchFamily="18" charset="0"/>
              </a:rPr>
              <a:t> </a:t>
            </a:r>
            <a:r>
              <a:rPr lang="en-US" sz="3600" b="1" dirty="0" err="1">
                <a:solidFill>
                  <a:srgbClr val="0000FF"/>
                </a:solidFill>
                <a:effectLst>
                  <a:outerShdw blurRad="38100" dist="38100" dir="2700000" algn="tl">
                    <a:srgbClr val="C0C0C0"/>
                  </a:outerShdw>
                </a:effectLst>
                <a:latin typeface="Times New Roman" panose="02020603050405020304" pitchFamily="18" charset="0"/>
              </a:rPr>
              <a:t>nước</a:t>
            </a:r>
            <a:endParaRPr lang="en-US" sz="3600" b="1" dirty="0">
              <a:solidFill>
                <a:srgbClr val="0000FF"/>
              </a:solidFill>
              <a:effectLst>
                <a:outerShdw blurRad="38100" dist="38100" dir="2700000" algn="tl">
                  <a:srgbClr val="C0C0C0"/>
                </a:outerShdw>
              </a:effectLst>
              <a:latin typeface="Times New Roman" panose="02020603050405020304" pitchFamily="18" charset="0"/>
            </a:endParaRPr>
          </a:p>
        </p:txBody>
      </p:sp>
      <p:sp>
        <p:nvSpPr>
          <p:cNvPr id="48148" name="Text Box 20"/>
          <p:cNvSpPr txBox="1">
            <a:spLocks noChangeArrowheads="1"/>
          </p:cNvSpPr>
          <p:nvPr/>
        </p:nvSpPr>
        <p:spPr bwMode="auto">
          <a:xfrm>
            <a:off x="4114800" y="6019800"/>
            <a:ext cx="1295400" cy="6699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600" b="1" dirty="0" err="1">
                <a:solidFill>
                  <a:srgbClr val="0000FF"/>
                </a:solidFill>
                <a:effectLst>
                  <a:outerShdw blurRad="38100" dist="38100" dir="2700000" algn="tl">
                    <a:srgbClr val="C0C0C0"/>
                  </a:outerShdw>
                </a:effectLst>
                <a:latin typeface="Times New Roman" panose="02020603050405020304" pitchFamily="18" charset="0"/>
              </a:rPr>
              <a:t>Nước</a:t>
            </a:r>
            <a:endParaRPr lang="en-US" sz="3600" b="1" dirty="0">
              <a:solidFill>
                <a:srgbClr val="0000FF"/>
              </a:solidFill>
              <a:effectLst>
                <a:outerShdw blurRad="38100" dist="38100" dir="2700000" algn="tl">
                  <a:srgbClr val="C0C0C0"/>
                </a:outerShdw>
              </a:effectLst>
              <a:latin typeface="Times New Roman" panose="02020603050405020304" pitchFamily="18" charset="0"/>
            </a:endParaRPr>
          </a:p>
        </p:txBody>
      </p:sp>
      <p:sp>
        <p:nvSpPr>
          <p:cNvPr id="48149" name="Line 21"/>
          <p:cNvSpPr>
            <a:spLocks noChangeShapeType="1"/>
          </p:cNvSpPr>
          <p:nvPr/>
        </p:nvSpPr>
        <p:spPr bwMode="auto">
          <a:xfrm>
            <a:off x="3505200" y="2759075"/>
            <a:ext cx="2819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Line 22"/>
          <p:cNvSpPr>
            <a:spLocks noChangeShapeType="1"/>
          </p:cNvSpPr>
          <p:nvPr/>
        </p:nvSpPr>
        <p:spPr bwMode="auto">
          <a:xfrm flipV="1">
            <a:off x="1752600" y="3292475"/>
            <a:ext cx="0" cy="10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1" name="Line 23"/>
          <p:cNvSpPr>
            <a:spLocks noChangeShapeType="1"/>
          </p:cNvSpPr>
          <p:nvPr/>
        </p:nvSpPr>
        <p:spPr bwMode="auto">
          <a:xfrm flipH="1" flipV="1">
            <a:off x="2133600" y="5578475"/>
            <a:ext cx="167640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2" name="Line 24"/>
          <p:cNvSpPr>
            <a:spLocks noChangeShapeType="1"/>
          </p:cNvSpPr>
          <p:nvPr/>
        </p:nvSpPr>
        <p:spPr bwMode="auto">
          <a:xfrm flipH="1">
            <a:off x="7620000" y="3368675"/>
            <a:ext cx="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Line 25"/>
          <p:cNvSpPr>
            <a:spLocks noChangeShapeType="1"/>
          </p:cNvSpPr>
          <p:nvPr/>
        </p:nvSpPr>
        <p:spPr bwMode="auto">
          <a:xfrm flipH="1">
            <a:off x="5638800" y="5502275"/>
            <a:ext cx="1828800" cy="1066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3" name="Picture 5"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78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5"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698582" y="2381"/>
            <a:ext cx="14478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1036638" y="253278"/>
            <a:ext cx="734536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50000"/>
              </a:spcBef>
              <a:buFontTx/>
              <a:buNone/>
            </a:pPr>
            <a:r>
              <a:rPr lang="en-US" altLang="en-US" sz="4400" b="1" dirty="0" err="1">
                <a:solidFill>
                  <a:srgbClr val="C00000"/>
                </a:solidFill>
                <a:latin typeface="Times New Roman" panose="02020603050405020304" pitchFamily="18" charset="0"/>
              </a:rPr>
              <a:t>Vẽ</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sơ</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đồ</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vòng</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tuần</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hoàn</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của</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nước</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trong</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tự</a:t>
            </a:r>
            <a:r>
              <a:rPr lang="en-US" altLang="en-US" sz="4400" b="1" dirty="0">
                <a:solidFill>
                  <a:srgbClr val="C00000"/>
                </a:solidFill>
                <a:latin typeface="Times New Roman" panose="02020603050405020304" pitchFamily="18" charset="0"/>
              </a:rPr>
              <a:t> </a:t>
            </a:r>
            <a:r>
              <a:rPr lang="en-US" altLang="en-US" sz="4400" b="1" dirty="0" err="1">
                <a:solidFill>
                  <a:srgbClr val="C00000"/>
                </a:solidFill>
                <a:latin typeface="Times New Roman" panose="02020603050405020304" pitchFamily="18" charset="0"/>
              </a:rPr>
              <a:t>nhiên</a:t>
            </a:r>
            <a:endParaRPr lang="en-US" altLang="en-US" sz="4400" b="1" dirty="0">
              <a:solidFill>
                <a:srgbClr val="C00000"/>
              </a:solidFill>
              <a:latin typeface="Times New Roman" panose="02020603050405020304"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0"/>
                                  </p:stCondLst>
                                  <p:childTnLst>
                                    <p:set>
                                      <p:cBhvr>
                                        <p:cTn id="6" dur="1" fill="hold">
                                          <p:stCondLst>
                                            <p:cond delay="0"/>
                                          </p:stCondLst>
                                        </p:cTn>
                                        <p:tgtEl>
                                          <p:spTgt spid="48148"/>
                                        </p:tgtEl>
                                        <p:attrNameLst>
                                          <p:attrName>style.visibility</p:attrName>
                                        </p:attrNameLst>
                                      </p:cBhvr>
                                      <p:to>
                                        <p:strVal val="visible"/>
                                      </p:to>
                                    </p:set>
                                    <p:anim calcmode="lin" valueType="num">
                                      <p:cBhvr additive="base">
                                        <p:cTn id="7" dur="500" fill="hold"/>
                                        <p:tgtEl>
                                          <p:spTgt spid="48148"/>
                                        </p:tgtEl>
                                        <p:attrNameLst>
                                          <p:attrName>ppt_x</p:attrName>
                                        </p:attrNameLst>
                                      </p:cBhvr>
                                      <p:tavLst>
                                        <p:tav tm="0">
                                          <p:val>
                                            <p:strVal val="#ppt_x"/>
                                          </p:val>
                                        </p:tav>
                                        <p:tav tm="100000">
                                          <p:val>
                                            <p:strVal val="#ppt_x"/>
                                          </p:val>
                                        </p:tav>
                                      </p:tavLst>
                                    </p:anim>
                                    <p:anim calcmode="lin" valueType="num">
                                      <p:cBhvr additive="base">
                                        <p:cTn id="8" dur="500" fill="hold"/>
                                        <p:tgtEl>
                                          <p:spTgt spid="481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0"/>
                                  </p:stCondLst>
                                  <p:childTnLst>
                                    <p:set>
                                      <p:cBhvr>
                                        <p:cTn id="10" dur="1" fill="hold">
                                          <p:stCondLst>
                                            <p:cond delay="0"/>
                                          </p:stCondLst>
                                        </p:cTn>
                                        <p:tgtEl>
                                          <p:spTgt spid="48151"/>
                                        </p:tgtEl>
                                        <p:attrNameLst>
                                          <p:attrName>style.visibility</p:attrName>
                                        </p:attrNameLst>
                                      </p:cBhvr>
                                      <p:to>
                                        <p:strVal val="visible"/>
                                      </p:to>
                                    </p:set>
                                    <p:anim calcmode="lin" valueType="num">
                                      <p:cBhvr additive="base">
                                        <p:cTn id="11" dur="500" fill="hold"/>
                                        <p:tgtEl>
                                          <p:spTgt spid="48151"/>
                                        </p:tgtEl>
                                        <p:attrNameLst>
                                          <p:attrName>ppt_x</p:attrName>
                                        </p:attrNameLst>
                                      </p:cBhvr>
                                      <p:tavLst>
                                        <p:tav tm="0">
                                          <p:val>
                                            <p:strVal val="#ppt_x"/>
                                          </p:val>
                                        </p:tav>
                                        <p:tav tm="100000">
                                          <p:val>
                                            <p:strVal val="#ppt_x"/>
                                          </p:val>
                                        </p:tav>
                                      </p:tavLst>
                                    </p:anim>
                                    <p:anim calcmode="lin" valueType="num">
                                      <p:cBhvr additive="base">
                                        <p:cTn id="12" dur="500" fill="hold"/>
                                        <p:tgtEl>
                                          <p:spTgt spid="48151"/>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13000"/>
                                  </p:stCondLst>
                                  <p:childTnLst>
                                    <p:set>
                                      <p:cBhvr>
                                        <p:cTn id="14" dur="1" fill="hold">
                                          <p:stCondLst>
                                            <p:cond delay="0"/>
                                          </p:stCondLst>
                                        </p:cTn>
                                        <p:tgtEl>
                                          <p:spTgt spid="48147"/>
                                        </p:tgtEl>
                                        <p:attrNameLst>
                                          <p:attrName>style.visibility</p:attrName>
                                        </p:attrNameLst>
                                      </p:cBhvr>
                                      <p:to>
                                        <p:strVal val="visible"/>
                                      </p:to>
                                    </p:set>
                                    <p:animEffect transition="in" filter="fade">
                                      <p:cBhvr>
                                        <p:cTn id="15" dur="500"/>
                                        <p:tgtEl>
                                          <p:spTgt spid="48147"/>
                                        </p:tgtEl>
                                      </p:cBhvr>
                                    </p:animEffect>
                                  </p:childTnLst>
                                </p:cTn>
                              </p:par>
                              <p:par>
                                <p:cTn id="16" presetID="10" presetClass="entr" presetSubtype="0" fill="hold" grpId="0" nodeType="withEffect">
                                  <p:stCondLst>
                                    <p:cond delay="13000"/>
                                  </p:stCondLst>
                                  <p:childTnLst>
                                    <p:set>
                                      <p:cBhvr>
                                        <p:cTn id="17" dur="1" fill="hold">
                                          <p:stCondLst>
                                            <p:cond delay="0"/>
                                          </p:stCondLst>
                                        </p:cTn>
                                        <p:tgtEl>
                                          <p:spTgt spid="48150"/>
                                        </p:tgtEl>
                                        <p:attrNameLst>
                                          <p:attrName>style.visibility</p:attrName>
                                        </p:attrNameLst>
                                      </p:cBhvr>
                                      <p:to>
                                        <p:strVal val="visible"/>
                                      </p:to>
                                    </p:set>
                                    <p:animEffect transition="in" filter="fade">
                                      <p:cBhvr>
                                        <p:cTn id="18" dur="500"/>
                                        <p:tgtEl>
                                          <p:spTgt spid="48150"/>
                                        </p:tgtEl>
                                      </p:cBhvr>
                                    </p:animEffect>
                                  </p:childTnLst>
                                </p:cTn>
                              </p:par>
                              <p:par>
                                <p:cTn id="19" presetID="16" presetClass="entr" presetSubtype="21" fill="hold" grpId="0" nodeType="withEffect">
                                  <p:stCondLst>
                                    <p:cond delay="15000"/>
                                  </p:stCondLst>
                                  <p:childTnLst>
                                    <p:set>
                                      <p:cBhvr>
                                        <p:cTn id="20" dur="1" fill="hold">
                                          <p:stCondLst>
                                            <p:cond delay="0"/>
                                          </p:stCondLst>
                                        </p:cTn>
                                        <p:tgtEl>
                                          <p:spTgt spid="48145"/>
                                        </p:tgtEl>
                                        <p:attrNameLst>
                                          <p:attrName>style.visibility</p:attrName>
                                        </p:attrNameLst>
                                      </p:cBhvr>
                                      <p:to>
                                        <p:strVal val="visible"/>
                                      </p:to>
                                    </p:set>
                                    <p:animEffect transition="in" filter="barn(inVertical)">
                                      <p:cBhvr>
                                        <p:cTn id="21" dur="500"/>
                                        <p:tgtEl>
                                          <p:spTgt spid="48145"/>
                                        </p:tgtEl>
                                      </p:cBhvr>
                                    </p:animEffect>
                                  </p:childTnLst>
                                </p:cTn>
                              </p:par>
                              <p:par>
                                <p:cTn id="22" presetID="16" presetClass="entr" presetSubtype="21" fill="hold" grpId="0" nodeType="withEffect">
                                  <p:stCondLst>
                                    <p:cond delay="15000"/>
                                  </p:stCondLst>
                                  <p:childTnLst>
                                    <p:set>
                                      <p:cBhvr>
                                        <p:cTn id="23" dur="1" fill="hold">
                                          <p:stCondLst>
                                            <p:cond delay="0"/>
                                          </p:stCondLst>
                                        </p:cTn>
                                        <p:tgtEl>
                                          <p:spTgt spid="48149"/>
                                        </p:tgtEl>
                                        <p:attrNameLst>
                                          <p:attrName>style.visibility</p:attrName>
                                        </p:attrNameLst>
                                      </p:cBhvr>
                                      <p:to>
                                        <p:strVal val="visible"/>
                                      </p:to>
                                    </p:set>
                                    <p:animEffect transition="in" filter="barn(inVertical)">
                                      <p:cBhvr>
                                        <p:cTn id="24" dur="500"/>
                                        <p:tgtEl>
                                          <p:spTgt spid="48149"/>
                                        </p:tgtEl>
                                      </p:cBhvr>
                                    </p:animEffect>
                                  </p:childTnLst>
                                </p:cTn>
                              </p:par>
                              <p:par>
                                <p:cTn id="25" presetID="22" presetClass="entr" presetSubtype="4" fill="hold" grpId="0" nodeType="withEffect">
                                  <p:stCondLst>
                                    <p:cond delay="17000"/>
                                  </p:stCondLst>
                                  <p:childTnLst>
                                    <p:set>
                                      <p:cBhvr>
                                        <p:cTn id="26" dur="1" fill="hold">
                                          <p:stCondLst>
                                            <p:cond delay="0"/>
                                          </p:stCondLst>
                                        </p:cTn>
                                        <p:tgtEl>
                                          <p:spTgt spid="48144"/>
                                        </p:tgtEl>
                                        <p:attrNameLst>
                                          <p:attrName>style.visibility</p:attrName>
                                        </p:attrNameLst>
                                      </p:cBhvr>
                                      <p:to>
                                        <p:strVal val="visible"/>
                                      </p:to>
                                    </p:set>
                                    <p:animEffect transition="in" filter="wipe(down)">
                                      <p:cBhvr>
                                        <p:cTn id="27" dur="500"/>
                                        <p:tgtEl>
                                          <p:spTgt spid="48144"/>
                                        </p:tgtEl>
                                      </p:cBhvr>
                                    </p:animEffect>
                                  </p:childTnLst>
                                </p:cTn>
                              </p:par>
                              <p:par>
                                <p:cTn id="28" presetID="22" presetClass="entr" presetSubtype="4" fill="hold" grpId="0" nodeType="withEffect">
                                  <p:stCondLst>
                                    <p:cond delay="17000"/>
                                  </p:stCondLst>
                                  <p:childTnLst>
                                    <p:set>
                                      <p:cBhvr>
                                        <p:cTn id="29" dur="1" fill="hold">
                                          <p:stCondLst>
                                            <p:cond delay="0"/>
                                          </p:stCondLst>
                                        </p:cTn>
                                        <p:tgtEl>
                                          <p:spTgt spid="48152"/>
                                        </p:tgtEl>
                                        <p:attrNameLst>
                                          <p:attrName>style.visibility</p:attrName>
                                        </p:attrNameLst>
                                      </p:cBhvr>
                                      <p:to>
                                        <p:strVal val="visible"/>
                                      </p:to>
                                    </p:set>
                                    <p:animEffect transition="in" filter="wipe(down)">
                                      <p:cBhvr>
                                        <p:cTn id="30" dur="500"/>
                                        <p:tgtEl>
                                          <p:spTgt spid="48152"/>
                                        </p:tgtEl>
                                      </p:cBhvr>
                                    </p:animEffect>
                                  </p:childTnLst>
                                </p:cTn>
                              </p:par>
                              <p:par>
                                <p:cTn id="31" presetID="6" presetClass="entr" presetSubtype="16" fill="hold" grpId="0" nodeType="withEffect">
                                  <p:stCondLst>
                                    <p:cond delay="19000"/>
                                  </p:stCondLst>
                                  <p:childTnLst>
                                    <p:set>
                                      <p:cBhvr>
                                        <p:cTn id="32" dur="1" fill="hold">
                                          <p:stCondLst>
                                            <p:cond delay="0"/>
                                          </p:stCondLst>
                                        </p:cTn>
                                        <p:tgtEl>
                                          <p:spTgt spid="48146"/>
                                        </p:tgtEl>
                                        <p:attrNameLst>
                                          <p:attrName>style.visibility</p:attrName>
                                        </p:attrNameLst>
                                      </p:cBhvr>
                                      <p:to>
                                        <p:strVal val="visible"/>
                                      </p:to>
                                    </p:set>
                                    <p:animEffect transition="in" filter="circle(in)">
                                      <p:cBhvr>
                                        <p:cTn id="33" dur="1000"/>
                                        <p:tgtEl>
                                          <p:spTgt spid="48146"/>
                                        </p:tgtEl>
                                      </p:cBhvr>
                                    </p:animEffect>
                                  </p:childTnLst>
                                </p:cTn>
                              </p:par>
                              <p:par>
                                <p:cTn id="34" presetID="6" presetClass="entr" presetSubtype="16" fill="hold" grpId="0" nodeType="withEffect">
                                  <p:stCondLst>
                                    <p:cond delay="19000"/>
                                  </p:stCondLst>
                                  <p:childTnLst>
                                    <p:set>
                                      <p:cBhvr>
                                        <p:cTn id="35" dur="1" fill="hold">
                                          <p:stCondLst>
                                            <p:cond delay="0"/>
                                          </p:stCondLst>
                                        </p:cTn>
                                        <p:tgtEl>
                                          <p:spTgt spid="48153"/>
                                        </p:tgtEl>
                                        <p:attrNameLst>
                                          <p:attrName>style.visibility</p:attrName>
                                        </p:attrNameLst>
                                      </p:cBhvr>
                                      <p:to>
                                        <p:strVal val="visible"/>
                                      </p:to>
                                    </p:set>
                                    <p:animEffect transition="in" filter="circle(in)">
                                      <p:cBhvr>
                                        <p:cTn id="36" dur="1000"/>
                                        <p:tgtEl>
                                          <p:spTgt spid="48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4" grpId="0" animBg="1"/>
      <p:bldP spid="48145" grpId="0" animBg="1"/>
      <p:bldP spid="48146" grpId="0" animBg="1"/>
      <p:bldP spid="48147" grpId="0" animBg="1"/>
      <p:bldP spid="48148" grpId="0" animBg="1"/>
      <p:bldP spid="48149" grpId="0" animBg="1"/>
      <p:bldP spid="48150" grpId="0" animBg="1"/>
      <p:bldP spid="48151" grpId="0" animBg="1"/>
      <p:bldP spid="48152" grpId="0" animBg="1"/>
      <p:bldP spid="481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71696" descr="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8" y="115888"/>
            <a:ext cx="91059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图片 71683" descr="PPT素材-0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035425"/>
            <a:ext cx="30861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2" name="文本框 71691"/>
          <p:cNvSpPr txBox="1"/>
          <p:nvPr/>
        </p:nvSpPr>
        <p:spPr>
          <a:xfrm>
            <a:off x="2627313" y="1244600"/>
            <a:ext cx="2900362" cy="831850"/>
          </a:xfrm>
          <a:prstGeom prst="rect">
            <a:avLst/>
          </a:prstGeom>
          <a:noFill/>
          <a:ln w="9525">
            <a:noFill/>
          </a:ln>
        </p:spPr>
        <p:txBody>
          <a:bodyPr>
            <a:spAutoFit/>
          </a:bodyPr>
          <a:lstStyle/>
          <a:p>
            <a:pPr defTabSz="814436">
              <a:spcBef>
                <a:spcPct val="50000"/>
              </a:spcBef>
              <a:defRPr/>
            </a:pPr>
            <a:r>
              <a:rPr lang="en-US" altLang="zh-CN" sz="4800" b="1" dirty="0" err="1">
                <a:solidFill>
                  <a:srgbClr val="00B050"/>
                </a:solidFill>
                <a:latin typeface="+mj-lt"/>
                <a:ea typeface="SimHei" panose="02010609060101010101" pitchFamily="2" charset="-122"/>
              </a:rPr>
              <a:t>Bài</a:t>
            </a:r>
            <a:r>
              <a:rPr lang="en-US" altLang="zh-CN" sz="4800" b="1" dirty="0">
                <a:solidFill>
                  <a:srgbClr val="00B050"/>
                </a:solidFill>
                <a:latin typeface="+mj-lt"/>
                <a:ea typeface="SimHei" panose="02010609060101010101" pitchFamily="2" charset="-122"/>
              </a:rPr>
              <a:t> 22:</a:t>
            </a:r>
            <a:endParaRPr lang="zh-CN" altLang="en-US" sz="4800" b="1" dirty="0">
              <a:solidFill>
                <a:srgbClr val="00B050"/>
              </a:solidFill>
              <a:latin typeface="+mj-lt"/>
              <a:ea typeface="SimHei" panose="02010609060101010101" pitchFamily="2" charset="-122"/>
            </a:endParaRPr>
          </a:p>
        </p:txBody>
      </p:sp>
      <p:pic>
        <p:nvPicPr>
          <p:cNvPr id="7173" name="图片 71695" descr="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788" y="1397000"/>
            <a:ext cx="16795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
          <p:cNvSpPr>
            <a:spLocks noChangeArrowheads="1"/>
          </p:cNvSpPr>
          <p:nvPr/>
        </p:nvSpPr>
        <p:spPr bwMode="auto">
          <a:xfrm>
            <a:off x="2220913" y="2538413"/>
            <a:ext cx="70199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4000" b="1">
                <a:solidFill>
                  <a:srgbClr val="C00000"/>
                </a:solidFill>
                <a:latin typeface="Arial" panose="020B0604020202020204" pitchFamily="34" charset="0"/>
                <a:cs typeface="Arial" panose="020B0604020202020204" pitchFamily="34" charset="0"/>
              </a:rPr>
              <a:t>MÂY ĐƯỢC HÌNH THÀNH NHƯ THẾ NÀO?</a:t>
            </a:r>
          </a:p>
          <a:p>
            <a:pPr algn="ctr">
              <a:spcBef>
                <a:spcPct val="0"/>
              </a:spcBef>
              <a:buFontTx/>
              <a:buNone/>
            </a:pPr>
            <a:r>
              <a:rPr lang="en-US" altLang="en-US" sz="4000" b="1">
                <a:latin typeface="Arial" panose="020B0604020202020204" pitchFamily="34" charset="0"/>
                <a:cs typeface="Arial" panose="020B0604020202020204" pitchFamily="34" charset="0"/>
              </a:rPr>
              <a:t>MƯA TỪ ĐÂU RA?</a:t>
            </a:r>
          </a:p>
        </p:txBody>
      </p:sp>
    </p:spTree>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8000"/>
                                        <p:tgtEl>
                                          <p:spTgt spid="8195"/>
                                        </p:tgtEl>
                                      </p:cBhvr>
                                    </p:animEffect>
                                    <p:anim calcmode="lin" valueType="num">
                                      <p:cBhvr>
                                        <p:cTn id="8" dur="8000" fill="hold"/>
                                        <p:tgtEl>
                                          <p:spTgt spid="8195"/>
                                        </p:tgtEl>
                                        <p:attrNameLst>
                                          <p:attrName>ppt_w</p:attrName>
                                        </p:attrNameLst>
                                      </p:cBhvr>
                                      <p:tavLst>
                                        <p:tav tm="0" fmla="#ppt_w*sin(2.5*pi*$)">
                                          <p:val>
                                            <p:fltVal val="0"/>
                                          </p:val>
                                        </p:tav>
                                        <p:tav tm="100000">
                                          <p:val>
                                            <p:fltVal val="1"/>
                                          </p:val>
                                        </p:tav>
                                      </p:tavLst>
                                    </p:anim>
                                    <p:anim calcmode="lin" valueType="num">
                                      <p:cBhvr>
                                        <p:cTn id="9" dur="8000" fill="hold"/>
                                        <p:tgtEl>
                                          <p:spTgt spid="8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2"/>
          <p:cNvSpPr txBox="1">
            <a:spLocks noChangeArrowheads="1"/>
          </p:cNvSpPr>
          <p:nvPr/>
        </p:nvSpPr>
        <p:spPr bwMode="auto">
          <a:xfrm>
            <a:off x="395288" y="1557338"/>
            <a:ext cx="61928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endParaRPr lang="en-US" altLang="en-US" sz="2800">
              <a:solidFill>
                <a:srgbClr val="0033CC"/>
              </a:solidFill>
              <a:latin typeface="Arial" panose="020B0604020202020204" pitchFamily="34" charset="0"/>
            </a:endParaRPr>
          </a:p>
        </p:txBody>
      </p:sp>
      <p:pic>
        <p:nvPicPr>
          <p:cNvPr id="10243" name="Picture 28" descr="NewPictur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400"/>
            <a:ext cx="536416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9" descr="bie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3" descr="giot nuoc 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12" y="4633213"/>
            <a:ext cx="7413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24" descr="hoi nuoc 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1156" y="2080374"/>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6" descr="hoi nuoc d"/>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795" y="1242541"/>
            <a:ext cx="100806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Picture 51" descr="hoi nuoc li ti 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92677" y="1838325"/>
            <a:ext cx="863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52" descr="hoi nuoc li ti c"/>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602707" y="1904528"/>
            <a:ext cx="79851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8" name="Group 62"/>
          <p:cNvGrpSpPr>
            <a:grpSpLocks/>
          </p:cNvGrpSpPr>
          <p:nvPr/>
        </p:nvGrpSpPr>
        <p:grpSpPr bwMode="auto">
          <a:xfrm>
            <a:off x="3437732" y="1402878"/>
            <a:ext cx="5257800" cy="2060575"/>
            <a:chOff x="2200" y="0"/>
            <a:chExt cx="3323" cy="1479"/>
          </a:xfrm>
        </p:grpSpPr>
        <p:pic>
          <p:nvPicPr>
            <p:cNvPr id="10256" name="Picture 58" descr="Untitled-1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2" y="0"/>
              <a:ext cx="1781"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59" descr="Untitled-1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0" y="0"/>
              <a:ext cx="1781" cy="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60" descr="Untitled-1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9" y="300"/>
              <a:ext cx="1781"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61" descr="Untitled-2 cop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0" y="391"/>
              <a:ext cx="1781"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99" name="Text Box 63"/>
          <p:cNvSpPr txBox="1">
            <a:spLocks noChangeArrowheads="1"/>
          </p:cNvSpPr>
          <p:nvPr/>
        </p:nvSpPr>
        <p:spPr bwMode="auto">
          <a:xfrm>
            <a:off x="250931" y="3100505"/>
            <a:ext cx="34194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en-US" b="1" dirty="0">
                <a:solidFill>
                  <a:srgbClr val="C00000"/>
                </a:solidFill>
                <a:latin typeface="Times New Roman" panose="02020603050405020304" pitchFamily="18" charset="0"/>
                <a:cs typeface="Times New Roman" panose="02020603050405020304" pitchFamily="18" charset="0"/>
              </a:rPr>
              <a:t>bay </a:t>
            </a:r>
            <a:r>
              <a:rPr lang="en-US" altLang="en-US" b="1" dirty="0" err="1">
                <a:solidFill>
                  <a:srgbClr val="C00000"/>
                </a:solidFill>
                <a:latin typeface="Times New Roman" panose="02020603050405020304" pitchFamily="18" charset="0"/>
                <a:cs typeface="Times New Roman" panose="02020603050405020304" pitchFamily="18" charset="0"/>
              </a:rPr>
              <a:t>hơi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vào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không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khí</a:t>
            </a:r>
            <a:r>
              <a:rPr lang="en-US" altLang="en-US" b="1" dirty="0">
                <a:solidFill>
                  <a:srgbClr val="C00000"/>
                </a:solidFill>
                <a:latin typeface="Times New Roman" panose="02020603050405020304" pitchFamily="18" charset="0"/>
                <a:cs typeface="Times New Roman" panose="02020603050405020304" pitchFamily="18" charset="0"/>
              </a:rPr>
              <a:t>.</a:t>
            </a:r>
          </a:p>
        </p:txBody>
      </p:sp>
      <p:sp>
        <p:nvSpPr>
          <p:cNvPr id="14357" name="Text Box 21"/>
          <p:cNvSpPr txBox="1">
            <a:spLocks noChangeArrowheads="1"/>
          </p:cNvSpPr>
          <p:nvPr/>
        </p:nvSpPr>
        <p:spPr bwMode="auto">
          <a:xfrm>
            <a:off x="1305187" y="5127933"/>
            <a:ext cx="72263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en-US" sz="4000" b="1" dirty="0">
                <a:solidFill>
                  <a:srgbClr val="C00000"/>
                </a:solidFill>
                <a:latin typeface="Times New Roman" panose="02020603050405020304" pitchFamily="18" charset="0"/>
                <a:cs typeface="Times New Roman" panose="02020603050405020304" pitchFamily="18" charset="0"/>
              </a:rPr>
              <a:t>1.Nước ở </a:t>
            </a:r>
            <a:r>
              <a:rPr lang="en-US" altLang="en-US" sz="4000" b="1" dirty="0" err="1">
                <a:solidFill>
                  <a:srgbClr val="C00000"/>
                </a:solidFill>
                <a:latin typeface="Times New Roman" panose="02020603050405020304" pitchFamily="18" charset="0"/>
                <a:cs typeface="Times New Roman" panose="02020603050405020304" pitchFamily="18" charset="0"/>
              </a:rPr>
              <a:t>sông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hồ</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biển</a:t>
            </a:r>
            <a:r>
              <a:rPr lang="en-US" altLang="en-US" sz="4000" b="1" dirty="0">
                <a:solidFill>
                  <a:srgbClr val="C00000"/>
                </a:solidFill>
                <a:latin typeface="Times New Roman" panose="02020603050405020304" pitchFamily="18" charset="0"/>
                <a:cs typeface="Times New Roman" panose="02020603050405020304" pitchFamily="18" charset="0"/>
              </a:rPr>
              <a:t>…</a:t>
            </a:r>
          </a:p>
        </p:txBody>
      </p:sp>
      <p:sp>
        <p:nvSpPr>
          <p:cNvPr id="14358" name="Text Box 22"/>
          <p:cNvSpPr txBox="1">
            <a:spLocks noChangeArrowheads="1"/>
          </p:cNvSpPr>
          <p:nvPr/>
        </p:nvSpPr>
        <p:spPr bwMode="auto">
          <a:xfrm>
            <a:off x="4277535" y="1873250"/>
            <a:ext cx="4932362"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en-US" sz="2800" b="1" dirty="0">
                <a:solidFill>
                  <a:srgbClr val="C00000"/>
                </a:solidFill>
                <a:latin typeface="Arial" panose="020B0604020202020204" pitchFamily="34" charset="0"/>
              </a:rPr>
              <a:t>2</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Lên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cao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gặp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lạnh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từ</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hơi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nước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lại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biến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thành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những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hạt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nước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nhỏ</a:t>
            </a:r>
            <a:r>
              <a:rPr lang="en-US" altLang="en-US" sz="2800" b="1" dirty="0">
                <a:solidFill>
                  <a:srgbClr val="C00000"/>
                </a:solidFill>
                <a:latin typeface="Times New Roman" panose="02020603050405020304" pitchFamily="18" charset="0"/>
                <a:cs typeface="Times New Roman" panose="02020603050405020304" pitchFamily="18" charset="0"/>
              </a:rPr>
              <a:t> li </a:t>
            </a:r>
            <a:r>
              <a:rPr lang="en-US" altLang="en-US" sz="2800" b="1" dirty="0" err="1">
                <a:solidFill>
                  <a:srgbClr val="C00000"/>
                </a:solidFill>
                <a:latin typeface="Times New Roman" panose="02020603050405020304" pitchFamily="18" charset="0"/>
                <a:cs typeface="Times New Roman" panose="02020603050405020304" pitchFamily="18" charset="0"/>
              </a:rPr>
              <a:t>ti</a:t>
            </a:r>
            <a:r>
              <a:rPr lang="en-US" altLang="en-US" sz="2800" b="1" dirty="0">
                <a:solidFill>
                  <a:srgbClr val="C00000"/>
                </a:solidFill>
                <a:latin typeface="Times New Roman" panose="02020603050405020304" pitchFamily="18" charset="0"/>
                <a:cs typeface="Times New Roman" panose="02020603050405020304" pitchFamily="18" charset="0"/>
              </a:rPr>
              <a:t>.</a:t>
            </a:r>
          </a:p>
        </p:txBody>
      </p:sp>
      <p:sp>
        <p:nvSpPr>
          <p:cNvPr id="14349" name="Text Box 13"/>
          <p:cNvSpPr txBox="1">
            <a:spLocks noChangeArrowheads="1"/>
          </p:cNvSpPr>
          <p:nvPr/>
        </p:nvSpPr>
        <p:spPr bwMode="auto">
          <a:xfrm>
            <a:off x="4367354" y="3365500"/>
            <a:ext cx="452175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en-US" sz="2800" b="1" dirty="0">
                <a:solidFill>
                  <a:srgbClr val="C00000"/>
                </a:solidFill>
                <a:latin typeface="Times New Roman" panose="02020603050405020304" pitchFamily="18" charset="0"/>
                <a:cs typeface="Times New Roman" panose="02020603050405020304" pitchFamily="18" charset="0"/>
              </a:rPr>
              <a:t>3. </a:t>
            </a:r>
            <a:r>
              <a:rPr lang="en-US" altLang="en-US" sz="2800" b="1" dirty="0" err="1">
                <a:solidFill>
                  <a:srgbClr val="C00000"/>
                </a:solidFill>
                <a:latin typeface="Times New Roman" panose="02020603050405020304" pitchFamily="18" charset="0"/>
                <a:cs typeface="Times New Roman" panose="02020603050405020304" pitchFamily="18" charset="0"/>
              </a:rPr>
              <a:t>Trên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cao</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nhiều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hạt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nước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nhỏ</a:t>
            </a:r>
            <a:r>
              <a:rPr lang="en-US" altLang="en-US" sz="2800" b="1" dirty="0">
                <a:solidFill>
                  <a:srgbClr val="C00000"/>
                </a:solidFill>
                <a:latin typeface="Times New Roman" panose="02020603050405020304" pitchFamily="18" charset="0"/>
                <a:cs typeface="Times New Roman" panose="02020603050405020304" pitchFamily="18" charset="0"/>
              </a:rPr>
              <a:t> li </a:t>
            </a:r>
            <a:r>
              <a:rPr lang="en-US" altLang="en-US" sz="2800" b="1" dirty="0" err="1">
                <a:solidFill>
                  <a:srgbClr val="C00000"/>
                </a:solidFill>
                <a:latin typeface="Times New Roman" panose="02020603050405020304" pitchFamily="18" charset="0"/>
                <a:cs typeface="Times New Roman" panose="02020603050405020304" pitchFamily="18" charset="0"/>
              </a:rPr>
              <a:t>ti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hợp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lại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với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nhau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thành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những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đám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mây</a:t>
            </a:r>
            <a:r>
              <a:rPr lang="en-US" altLang="en-US" sz="2800" b="1" dirty="0">
                <a:solidFill>
                  <a:srgbClr val="C00000"/>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3729996" y="6158610"/>
            <a:ext cx="2007857" cy="707886"/>
          </a:xfrm>
          <a:prstGeom prst="rect">
            <a:avLst/>
          </a:prstGeom>
          <a:noFill/>
        </p:spPr>
        <p:txBody>
          <a:bodyPr wrap="none" rtlCol="0">
            <a:spAutoFit/>
          </a:bodyPr>
          <a:lstStyle/>
          <a:p>
            <a:r>
              <a:rPr lang="en-US" sz="4000" b="1" dirty="0" err="1">
                <a:solidFill>
                  <a:srgbClr val="00B050"/>
                </a:solidFill>
                <a:latin typeface="Arial" panose="020B0604020202020204" pitchFamily="34" charset="0"/>
                <a:cs typeface="Arial" panose="020B0604020202020204" pitchFamily="34" charset="0"/>
              </a:rPr>
              <a:t>Tranh</a:t>
            </a:r>
            <a:r>
              <a:rPr lang="en-US" sz="4000" b="1" dirty="0">
                <a:solidFill>
                  <a:srgbClr val="00B050"/>
                </a:solidFill>
                <a:latin typeface="Arial" panose="020B0604020202020204" pitchFamily="34" charset="0"/>
                <a:cs typeface="Arial" panose="020B0604020202020204" pitchFamily="34" charset="0"/>
              </a:rPr>
              <a:t> 1</a:t>
            </a:r>
          </a:p>
        </p:txBody>
      </p:sp>
      <p:sp>
        <p:nvSpPr>
          <p:cNvPr id="21" name="Text Box 4"/>
          <p:cNvSpPr txBox="1">
            <a:spLocks noChangeArrowheads="1"/>
          </p:cNvSpPr>
          <p:nvPr/>
        </p:nvSpPr>
        <p:spPr bwMode="auto">
          <a:xfrm>
            <a:off x="593725" y="584200"/>
            <a:ext cx="8280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en-US" sz="4000" b="1">
                <a:solidFill>
                  <a:srgbClr val="0000FF"/>
                </a:solidFill>
                <a:latin typeface="Times New Roman" panose="02020603050405020304" pitchFamily="18" charset="0"/>
                <a:cs typeface="Times New Roman" panose="02020603050405020304" pitchFamily="18" charset="0"/>
              </a:rPr>
              <a:t>Tìm hiểu sự hình thành mây và mưa</a:t>
            </a:r>
          </a:p>
        </p:txBody>
      </p:sp>
      <p:sp>
        <p:nvSpPr>
          <p:cNvPr id="22" name="Text Box 9"/>
          <p:cNvSpPr txBox="1">
            <a:spLocks noChangeArrowheads="1"/>
          </p:cNvSpPr>
          <p:nvPr/>
        </p:nvSpPr>
        <p:spPr bwMode="auto">
          <a:xfrm>
            <a:off x="3424477" y="14812"/>
            <a:ext cx="2509838" cy="584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en-US" altLang="en-US" b="1" dirty="0" err="1">
                <a:solidFill>
                  <a:srgbClr val="000000"/>
                </a:solidFill>
                <a:latin typeface="Times New Roman" panose="02020603050405020304" pitchFamily="18" charset="0"/>
                <a:cs typeface="Times New Roman" panose="02020603050405020304" pitchFamily="18" charset="0"/>
              </a:rPr>
              <a:t>Hoạt</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động</a:t>
            </a:r>
            <a:r>
              <a:rPr lang="en-US" altLang="en-US" b="1" dirty="0">
                <a:solidFill>
                  <a:srgbClr val="000000"/>
                </a:solidFill>
                <a:latin typeface="Times New Roman" panose="02020603050405020304" pitchFamily="18" charset="0"/>
                <a:cs typeface="Times New Roman" panose="02020603050405020304" pitchFamily="18" charset="0"/>
              </a:rPr>
              <a:t> 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359"/>
                                        </p:tgtEl>
                                        <p:attrNameLst>
                                          <p:attrName>style.visibility</p:attrName>
                                        </p:attrNameLst>
                                      </p:cBhvr>
                                      <p:to>
                                        <p:strVal val="visible"/>
                                      </p:to>
                                    </p:set>
                                    <p:anim calcmode="lin" valueType="num">
                                      <p:cBhvr additive="base">
                                        <p:cTn id="7" dur="10" fill="hold"/>
                                        <p:tgtEl>
                                          <p:spTgt spid="14359"/>
                                        </p:tgtEl>
                                        <p:attrNameLst>
                                          <p:attrName>ppt_x</p:attrName>
                                        </p:attrNameLst>
                                      </p:cBhvr>
                                      <p:tavLst>
                                        <p:tav tm="0">
                                          <p:val>
                                            <p:strVal val="#ppt_x"/>
                                          </p:val>
                                        </p:tav>
                                        <p:tav tm="100000">
                                          <p:val>
                                            <p:strVal val="#ppt_x"/>
                                          </p:val>
                                        </p:tav>
                                      </p:tavLst>
                                    </p:anim>
                                    <p:anim calcmode="lin" valueType="num">
                                      <p:cBhvr additive="base">
                                        <p:cTn id="8" dur="10" fill="hold"/>
                                        <p:tgtEl>
                                          <p:spTgt spid="1435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4360"/>
                                        </p:tgtEl>
                                        <p:attrNameLst>
                                          <p:attrName>style.visibility</p:attrName>
                                        </p:attrNameLst>
                                      </p:cBhvr>
                                      <p:to>
                                        <p:strVal val="visible"/>
                                      </p:to>
                                    </p:set>
                                    <p:animEffect transition="in" filter="fade">
                                      <p:cBhvr>
                                        <p:cTn id="11" dur="3000"/>
                                        <p:tgtEl>
                                          <p:spTgt spid="14360"/>
                                        </p:tgtEl>
                                      </p:cBhvr>
                                    </p:animEffect>
                                    <p:anim calcmode="lin" valueType="num">
                                      <p:cBhvr>
                                        <p:cTn id="12" dur="3000" fill="hold"/>
                                        <p:tgtEl>
                                          <p:spTgt spid="14360"/>
                                        </p:tgtEl>
                                        <p:attrNameLst>
                                          <p:attrName>ppt_x</p:attrName>
                                        </p:attrNameLst>
                                      </p:cBhvr>
                                      <p:tavLst>
                                        <p:tav tm="0">
                                          <p:val>
                                            <p:strVal val="#ppt_x"/>
                                          </p:val>
                                        </p:tav>
                                        <p:tav tm="100000">
                                          <p:val>
                                            <p:strVal val="#ppt_x"/>
                                          </p:val>
                                        </p:tav>
                                      </p:tavLst>
                                    </p:anim>
                                    <p:anim calcmode="lin" valueType="num">
                                      <p:cBhvr>
                                        <p:cTn id="13" dur="3000" fill="hold"/>
                                        <p:tgtEl>
                                          <p:spTgt spid="14360"/>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14362"/>
                                        </p:tgtEl>
                                        <p:attrNameLst>
                                          <p:attrName>style.visibility</p:attrName>
                                        </p:attrNameLst>
                                      </p:cBhvr>
                                      <p:to>
                                        <p:strVal val="visible"/>
                                      </p:to>
                                    </p:set>
                                    <p:animEffect transition="in" filter="circle(in)">
                                      <p:cBhvr>
                                        <p:cTn id="16" dur="4000"/>
                                        <p:tgtEl>
                                          <p:spTgt spid="14362"/>
                                        </p:tgtEl>
                                      </p:cBhvr>
                                    </p:animEffect>
                                  </p:childTnLst>
                                </p:cTn>
                              </p:par>
                              <p:par>
                                <p:cTn id="17" presetID="31" presetClass="entr" presetSubtype="0" fill="hold" nodeType="withEffect">
                                  <p:stCondLst>
                                    <p:cond delay="0"/>
                                  </p:stCondLst>
                                  <p:childTnLst>
                                    <p:set>
                                      <p:cBhvr>
                                        <p:cTn id="18" dur="1" fill="hold">
                                          <p:stCondLst>
                                            <p:cond delay="0"/>
                                          </p:stCondLst>
                                        </p:cTn>
                                        <p:tgtEl>
                                          <p:spTgt spid="14398"/>
                                        </p:tgtEl>
                                        <p:attrNameLst>
                                          <p:attrName>style.visibility</p:attrName>
                                        </p:attrNameLst>
                                      </p:cBhvr>
                                      <p:to>
                                        <p:strVal val="visible"/>
                                      </p:to>
                                    </p:set>
                                    <p:anim calcmode="lin" valueType="num">
                                      <p:cBhvr>
                                        <p:cTn id="19" dur="5000" fill="hold"/>
                                        <p:tgtEl>
                                          <p:spTgt spid="14398"/>
                                        </p:tgtEl>
                                        <p:attrNameLst>
                                          <p:attrName>ppt_w</p:attrName>
                                        </p:attrNameLst>
                                      </p:cBhvr>
                                      <p:tavLst>
                                        <p:tav tm="0">
                                          <p:val>
                                            <p:fltVal val="0"/>
                                          </p:val>
                                        </p:tav>
                                        <p:tav tm="100000">
                                          <p:val>
                                            <p:strVal val="#ppt_w"/>
                                          </p:val>
                                        </p:tav>
                                      </p:tavLst>
                                    </p:anim>
                                    <p:anim calcmode="lin" valueType="num">
                                      <p:cBhvr>
                                        <p:cTn id="20" dur="5000" fill="hold"/>
                                        <p:tgtEl>
                                          <p:spTgt spid="14398"/>
                                        </p:tgtEl>
                                        <p:attrNameLst>
                                          <p:attrName>ppt_h</p:attrName>
                                        </p:attrNameLst>
                                      </p:cBhvr>
                                      <p:tavLst>
                                        <p:tav tm="0">
                                          <p:val>
                                            <p:fltVal val="0"/>
                                          </p:val>
                                        </p:tav>
                                        <p:tav tm="100000">
                                          <p:val>
                                            <p:strVal val="#ppt_h"/>
                                          </p:val>
                                        </p:tav>
                                      </p:tavLst>
                                    </p:anim>
                                    <p:anim calcmode="lin" valueType="num">
                                      <p:cBhvr>
                                        <p:cTn id="21" dur="5000" fill="hold"/>
                                        <p:tgtEl>
                                          <p:spTgt spid="14398"/>
                                        </p:tgtEl>
                                        <p:attrNameLst>
                                          <p:attrName>style.rotation</p:attrName>
                                        </p:attrNameLst>
                                      </p:cBhvr>
                                      <p:tavLst>
                                        <p:tav tm="0">
                                          <p:val>
                                            <p:fltVal val="90"/>
                                          </p:val>
                                        </p:tav>
                                        <p:tav tm="100000">
                                          <p:val>
                                            <p:fltVal val="0"/>
                                          </p:val>
                                        </p:tav>
                                      </p:tavLst>
                                    </p:anim>
                                    <p:animEffect transition="in" filter="fade">
                                      <p:cBhvr>
                                        <p:cTn id="22" dur="5000"/>
                                        <p:tgtEl>
                                          <p:spTgt spid="14398"/>
                                        </p:tgtEl>
                                      </p:cBhvr>
                                    </p:animEffect>
                                  </p:childTnLst>
                                </p:cTn>
                              </p:par>
                              <p:par>
                                <p:cTn id="23" presetID="10" presetClass="entr" presetSubtype="0" fill="hold" nodeType="withEffect">
                                  <p:stCondLst>
                                    <p:cond delay="0"/>
                                  </p:stCondLst>
                                  <p:childTnLst>
                                    <p:set>
                                      <p:cBhvr>
                                        <p:cTn id="24" dur="1" fill="hold">
                                          <p:stCondLst>
                                            <p:cond delay="0"/>
                                          </p:stCondLst>
                                        </p:cTn>
                                        <p:tgtEl>
                                          <p:spTgt spid="14388"/>
                                        </p:tgtEl>
                                        <p:attrNameLst>
                                          <p:attrName>style.visibility</p:attrName>
                                        </p:attrNameLst>
                                      </p:cBhvr>
                                      <p:to>
                                        <p:strVal val="visible"/>
                                      </p:to>
                                    </p:set>
                                    <p:animEffect transition="in" filter="fade">
                                      <p:cBhvr>
                                        <p:cTn id="25" dur="500"/>
                                        <p:tgtEl>
                                          <p:spTgt spid="14388"/>
                                        </p:tgtEl>
                                      </p:cBhvr>
                                    </p:animEffect>
                                  </p:childTnLst>
                                </p:cTn>
                              </p:par>
                              <p:par>
                                <p:cTn id="26" presetID="42" presetClass="entr" presetSubtype="0" fill="hold" grpId="0" nodeType="withEffect">
                                  <p:stCondLst>
                                    <p:cond delay="16000"/>
                                  </p:stCondLst>
                                  <p:childTnLst>
                                    <p:set>
                                      <p:cBhvr>
                                        <p:cTn id="27" dur="1" fill="hold">
                                          <p:stCondLst>
                                            <p:cond delay="0"/>
                                          </p:stCondLst>
                                        </p:cTn>
                                        <p:tgtEl>
                                          <p:spTgt spid="14357"/>
                                        </p:tgtEl>
                                        <p:attrNameLst>
                                          <p:attrName>style.visibility</p:attrName>
                                        </p:attrNameLst>
                                      </p:cBhvr>
                                      <p:to>
                                        <p:strVal val="visible"/>
                                      </p:to>
                                    </p:set>
                                    <p:animEffect transition="in" filter="fade">
                                      <p:cBhvr>
                                        <p:cTn id="28" dur="7000"/>
                                        <p:tgtEl>
                                          <p:spTgt spid="14357"/>
                                        </p:tgtEl>
                                      </p:cBhvr>
                                    </p:animEffect>
                                    <p:anim calcmode="lin" valueType="num">
                                      <p:cBhvr>
                                        <p:cTn id="29" dur="7000" fill="hold"/>
                                        <p:tgtEl>
                                          <p:spTgt spid="14357"/>
                                        </p:tgtEl>
                                        <p:attrNameLst>
                                          <p:attrName>ppt_x</p:attrName>
                                        </p:attrNameLst>
                                      </p:cBhvr>
                                      <p:tavLst>
                                        <p:tav tm="0">
                                          <p:val>
                                            <p:strVal val="#ppt_x"/>
                                          </p:val>
                                        </p:tav>
                                        <p:tav tm="100000">
                                          <p:val>
                                            <p:strVal val="#ppt_x"/>
                                          </p:val>
                                        </p:tav>
                                      </p:tavLst>
                                    </p:anim>
                                    <p:anim calcmode="lin" valueType="num">
                                      <p:cBhvr>
                                        <p:cTn id="30" dur="7000" fill="hold"/>
                                        <p:tgtEl>
                                          <p:spTgt spid="14357"/>
                                        </p:tgtEl>
                                        <p:attrNameLst>
                                          <p:attrName>ppt_y</p:attrName>
                                        </p:attrNameLst>
                                      </p:cBhvr>
                                      <p:tavLst>
                                        <p:tav tm="0">
                                          <p:val>
                                            <p:strVal val="#ppt_y+.1"/>
                                          </p:val>
                                        </p:tav>
                                        <p:tav tm="100000">
                                          <p:val>
                                            <p:strVal val="#ppt_y"/>
                                          </p:val>
                                        </p:tav>
                                      </p:tavLst>
                                    </p:anim>
                                  </p:childTnLst>
                                </p:cTn>
                              </p:par>
                              <p:par>
                                <p:cTn id="31" presetID="16" presetClass="entr" presetSubtype="21" fill="hold" grpId="0" nodeType="withEffect">
                                  <p:stCondLst>
                                    <p:cond delay="17000"/>
                                  </p:stCondLst>
                                  <p:childTnLst>
                                    <p:set>
                                      <p:cBhvr>
                                        <p:cTn id="32" dur="1" fill="hold">
                                          <p:stCondLst>
                                            <p:cond delay="0"/>
                                          </p:stCondLst>
                                        </p:cTn>
                                        <p:tgtEl>
                                          <p:spTgt spid="14399"/>
                                        </p:tgtEl>
                                        <p:attrNameLst>
                                          <p:attrName>style.visibility</p:attrName>
                                        </p:attrNameLst>
                                      </p:cBhvr>
                                      <p:to>
                                        <p:strVal val="visible"/>
                                      </p:to>
                                    </p:set>
                                    <p:animEffect transition="in" filter="barn(inVertical)">
                                      <p:cBhvr>
                                        <p:cTn id="33" dur="4000"/>
                                        <p:tgtEl>
                                          <p:spTgt spid="14399"/>
                                        </p:tgtEl>
                                      </p:cBhvr>
                                    </p:animEffect>
                                  </p:childTnLst>
                                </p:cTn>
                              </p:par>
                              <p:par>
                                <p:cTn id="34" presetID="22" presetClass="entr" presetSubtype="4" fill="hold" grpId="0" nodeType="withEffect">
                                  <p:stCondLst>
                                    <p:cond delay="18000"/>
                                  </p:stCondLst>
                                  <p:childTnLst>
                                    <p:set>
                                      <p:cBhvr>
                                        <p:cTn id="35" dur="1" fill="hold">
                                          <p:stCondLst>
                                            <p:cond delay="0"/>
                                          </p:stCondLst>
                                        </p:cTn>
                                        <p:tgtEl>
                                          <p:spTgt spid="14358"/>
                                        </p:tgtEl>
                                        <p:attrNameLst>
                                          <p:attrName>style.visibility</p:attrName>
                                        </p:attrNameLst>
                                      </p:cBhvr>
                                      <p:to>
                                        <p:strVal val="visible"/>
                                      </p:to>
                                    </p:set>
                                    <p:animEffect transition="in" filter="wipe(down)">
                                      <p:cBhvr>
                                        <p:cTn id="36" dur="3000"/>
                                        <p:tgtEl>
                                          <p:spTgt spid="14358"/>
                                        </p:tgtEl>
                                      </p:cBhvr>
                                    </p:animEffect>
                                  </p:childTnLst>
                                </p:cTn>
                              </p:par>
                              <p:par>
                                <p:cTn id="37" presetID="6" presetClass="entr" presetSubtype="16" fill="hold" grpId="0" nodeType="withEffect">
                                  <p:stCondLst>
                                    <p:cond delay="19000"/>
                                  </p:stCondLst>
                                  <p:childTnLst>
                                    <p:set>
                                      <p:cBhvr>
                                        <p:cTn id="38" dur="1" fill="hold">
                                          <p:stCondLst>
                                            <p:cond delay="0"/>
                                          </p:stCondLst>
                                        </p:cTn>
                                        <p:tgtEl>
                                          <p:spTgt spid="14349"/>
                                        </p:tgtEl>
                                        <p:attrNameLst>
                                          <p:attrName>style.visibility</p:attrName>
                                        </p:attrNameLst>
                                      </p:cBhvr>
                                      <p:to>
                                        <p:strVal val="visible"/>
                                      </p:to>
                                    </p:set>
                                    <p:animEffect transition="in" filter="circle(in)">
                                      <p:cBhvr>
                                        <p:cTn id="39" dur="6000"/>
                                        <p:tgtEl>
                                          <p:spTgt spid="14349"/>
                                        </p:tgtEl>
                                      </p:cBhvr>
                                    </p:animEffect>
                                  </p:childTnLst>
                                </p:cTn>
                              </p:par>
                              <p:par>
                                <p:cTn id="40" presetID="10" presetClass="entr" presetSubtype="0" fill="hold" nodeType="withEffect">
                                  <p:stCondLst>
                                    <p:cond delay="6000"/>
                                  </p:stCondLst>
                                  <p:childTnLst>
                                    <p:set>
                                      <p:cBhvr>
                                        <p:cTn id="41" dur="1" fill="hold">
                                          <p:stCondLst>
                                            <p:cond delay="0"/>
                                          </p:stCondLst>
                                        </p:cTn>
                                        <p:tgtEl>
                                          <p:spTgt spid="14387"/>
                                        </p:tgtEl>
                                        <p:attrNameLst>
                                          <p:attrName>style.visibility</p:attrName>
                                        </p:attrNameLst>
                                      </p:cBhvr>
                                      <p:to>
                                        <p:strVal val="visible"/>
                                      </p:to>
                                    </p:set>
                                    <p:animEffect transition="in" filter="fade">
                                      <p:cBhvr>
                                        <p:cTn id="42" dur="500"/>
                                        <p:tgtEl>
                                          <p:spTgt spid="14387"/>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4000" fill="hold"/>
                                        <p:tgtEl>
                                          <p:spTgt spid="21"/>
                                        </p:tgtEl>
                                        <p:attrNameLst>
                                          <p:attrName>ppt_x</p:attrName>
                                        </p:attrNameLst>
                                      </p:cBhvr>
                                      <p:tavLst>
                                        <p:tav tm="0">
                                          <p:val>
                                            <p:strVal val="#ppt_x"/>
                                          </p:val>
                                        </p:tav>
                                        <p:tav tm="100000">
                                          <p:val>
                                            <p:strVal val="#ppt_x"/>
                                          </p:val>
                                        </p:tav>
                                      </p:tavLst>
                                    </p:anim>
                                    <p:anim calcmode="lin" valueType="num">
                                      <p:cBhvr additive="base">
                                        <p:cTn id="46" dur="4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9" grpId="0"/>
      <p:bldP spid="14357" grpId="0"/>
      <p:bldP spid="14358" grpId="0"/>
      <p:bldP spid="1434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76238" y="1570038"/>
            <a:ext cx="61928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endParaRPr lang="en-US" altLang="en-US" sz="2800">
              <a:solidFill>
                <a:srgbClr val="0033CC"/>
              </a:solidFill>
              <a:latin typeface="Arial" panose="020B0604020202020204" pitchFamily="34" charset="0"/>
            </a:endParaRPr>
          </a:p>
        </p:txBody>
      </p:sp>
      <p:pic>
        <p:nvPicPr>
          <p:cNvPr id="11267" name="Picture 7" descr="NewPictur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578100"/>
            <a:ext cx="536416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bie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20"/>
          <p:cNvSpPr>
            <a:spLocks noChangeArrowheads="1"/>
          </p:cNvSpPr>
          <p:nvPr/>
        </p:nvSpPr>
        <p:spPr bwMode="auto">
          <a:xfrm>
            <a:off x="3175" y="4968875"/>
            <a:ext cx="912177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4.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đám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tục</a:t>
            </a:r>
            <a:r>
              <a:rPr lang="en-US" altLang="en-US" sz="2800" b="1" dirty="0">
                <a:solidFill>
                  <a:srgbClr val="0000FF"/>
                </a:solidFill>
                <a:latin typeface="Times New Roman" panose="02020603050405020304" pitchFamily="18" charset="0"/>
                <a:cs typeface="Times New Roman" panose="02020603050405020304" pitchFamily="18" charset="0"/>
              </a:rPr>
              <a:t> bay </a:t>
            </a:r>
            <a:r>
              <a:rPr lang="en-US" altLang="en-US" sz="2800" b="1" dirty="0" err="1">
                <a:solidFill>
                  <a:srgbClr val="0000FF"/>
                </a:solidFill>
                <a:latin typeface="Times New Roman" panose="02020603050405020304" pitchFamily="18" charset="0"/>
                <a:cs typeface="Times New Roman" panose="02020603050405020304" pitchFamily="18" charset="0"/>
              </a:rPr>
              <a:t>lên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lạnh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hạt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nhỏ</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hợp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giọt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lớn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trĩu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nặng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tạo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mưa</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nvGrpSpPr>
          <p:cNvPr id="124949" name="Group 21"/>
          <p:cNvGrpSpPr>
            <a:grpSpLocks/>
          </p:cNvGrpSpPr>
          <p:nvPr/>
        </p:nvGrpSpPr>
        <p:grpSpPr bwMode="auto">
          <a:xfrm>
            <a:off x="376238" y="12700"/>
            <a:ext cx="5275262" cy="2060575"/>
            <a:chOff x="2200" y="0"/>
            <a:chExt cx="3323" cy="1479"/>
          </a:xfrm>
        </p:grpSpPr>
        <p:pic>
          <p:nvPicPr>
            <p:cNvPr id="11281" name="Picture 22" descr="Untitled-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 y="0"/>
              <a:ext cx="1781"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23" descr="Untitled-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0"/>
              <a:ext cx="1781" cy="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4" descr="Untitled-1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 y="300"/>
              <a:ext cx="1781"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5" descr="Untitled-2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 y="391"/>
              <a:ext cx="1781"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942" name="Picture 14" descr="may den aa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08488" y="12700"/>
            <a:ext cx="3606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54" name="Picture 26" descr="hat mua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5313" y="1281113"/>
            <a:ext cx="7762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55" name="Picture 27" descr="hat mua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8850" y="1354138"/>
            <a:ext cx="587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64" name="Group 36"/>
          <p:cNvGrpSpPr>
            <a:grpSpLocks/>
          </p:cNvGrpSpPr>
          <p:nvPr/>
        </p:nvGrpSpPr>
        <p:grpSpPr bwMode="auto">
          <a:xfrm>
            <a:off x="5492750" y="1504950"/>
            <a:ext cx="1316038" cy="649288"/>
            <a:chOff x="4718" y="1207"/>
            <a:chExt cx="829" cy="409"/>
          </a:xfrm>
        </p:grpSpPr>
        <p:pic>
          <p:nvPicPr>
            <p:cNvPr id="11277" name="Picture 28" descr="giot nuoc a"/>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8" y="1207"/>
              <a:ext cx="17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32" descr="giot nuoc a"/>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1" y="1253"/>
              <a:ext cx="17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33" descr="giot nuoc a"/>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 y="1253"/>
              <a:ext cx="17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34" descr="giot nuoc a"/>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5" y="1298"/>
              <a:ext cx="17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963" name="Picture 35" descr="giot nuoc a"/>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008938" y="3800475"/>
            <a:ext cx="7048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38601" y="6337133"/>
            <a:ext cx="1463286" cy="523220"/>
          </a:xfrm>
          <a:prstGeom prst="rect">
            <a:avLst/>
          </a:prstGeom>
          <a:noFill/>
        </p:spPr>
        <p:txBody>
          <a:bodyPr wrap="none" rtlCol="0">
            <a:spAutoFit/>
          </a:bodyPr>
          <a:lstStyle/>
          <a:p>
            <a:r>
              <a:rPr lang="en-US" sz="2800" b="1" dirty="0" err="1">
                <a:solidFill>
                  <a:srgbClr val="00B050"/>
                </a:solidFill>
                <a:latin typeface="Arial" panose="020B0604020202020204" pitchFamily="34" charset="0"/>
                <a:cs typeface="Arial" panose="020B0604020202020204" pitchFamily="34" charset="0"/>
              </a:rPr>
              <a:t>Tranh</a:t>
            </a:r>
            <a:r>
              <a:rPr lang="en-US" sz="2800" b="1" dirty="0">
                <a:solidFill>
                  <a:srgbClr val="00B050"/>
                </a:solidFill>
                <a:latin typeface="Arial" panose="020B0604020202020204" pitchFamily="34" charset="0"/>
                <a:cs typeface="Arial" panose="020B0604020202020204" pitchFamily="34" charset="0"/>
              </a:rPr>
              <a: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3000"/>
                                  </p:stCondLst>
                                  <p:childTnLst>
                                    <p:set>
                                      <p:cBhvr>
                                        <p:cTn id="6" dur="1" fill="hold">
                                          <p:stCondLst>
                                            <p:cond delay="0"/>
                                          </p:stCondLst>
                                        </p:cTn>
                                        <p:tgtEl>
                                          <p:spTgt spid="124963"/>
                                        </p:tgtEl>
                                        <p:attrNameLst>
                                          <p:attrName>style.visibility</p:attrName>
                                        </p:attrNameLst>
                                      </p:cBhvr>
                                      <p:to>
                                        <p:strVal val="visible"/>
                                      </p:to>
                                    </p:set>
                                    <p:animEffect transition="in" filter="fade">
                                      <p:cBhvr>
                                        <p:cTn id="7" dur="500"/>
                                        <p:tgtEl>
                                          <p:spTgt spid="124963"/>
                                        </p:tgtEl>
                                      </p:cBhvr>
                                    </p:animEffect>
                                  </p:childTnLst>
                                </p:cTn>
                              </p:par>
                              <p:par>
                                <p:cTn id="8" presetID="1" presetClass="entr" presetSubtype="0" fill="hold" nodeType="withEffect">
                                  <p:stCondLst>
                                    <p:cond delay="5000"/>
                                  </p:stCondLst>
                                  <p:childTnLst>
                                    <p:set>
                                      <p:cBhvr>
                                        <p:cTn id="9" dur="1" fill="hold">
                                          <p:stCondLst>
                                            <p:cond delay="0"/>
                                          </p:stCondLst>
                                        </p:cTn>
                                        <p:tgtEl>
                                          <p:spTgt spid="124942"/>
                                        </p:tgtEl>
                                        <p:attrNameLst>
                                          <p:attrName>style.visibility</p:attrName>
                                        </p:attrNameLst>
                                      </p:cBhvr>
                                      <p:to>
                                        <p:strVal val="visible"/>
                                      </p:to>
                                    </p:set>
                                  </p:childTnLst>
                                </p:cTn>
                              </p:par>
                              <p:par>
                                <p:cTn id="10" presetID="1" presetClass="entr" presetSubtype="0" fill="hold" nodeType="withEffect">
                                  <p:stCondLst>
                                    <p:cond delay="8000"/>
                                  </p:stCondLst>
                                  <p:childTnLst>
                                    <p:set>
                                      <p:cBhvr>
                                        <p:cTn id="11" dur="1" fill="hold">
                                          <p:stCondLst>
                                            <p:cond delay="0"/>
                                          </p:stCondLst>
                                        </p:cTn>
                                        <p:tgtEl>
                                          <p:spTgt spid="124955"/>
                                        </p:tgtEl>
                                        <p:attrNameLst>
                                          <p:attrName>style.visibility</p:attrName>
                                        </p:attrNameLst>
                                      </p:cBhvr>
                                      <p:to>
                                        <p:strVal val="visible"/>
                                      </p:to>
                                    </p:set>
                                  </p:childTnLst>
                                </p:cTn>
                              </p:par>
                              <p:par>
                                <p:cTn id="12" presetID="1" presetClass="entr" presetSubtype="0" fill="hold" nodeType="withEffect">
                                  <p:stCondLst>
                                    <p:cond delay="8000"/>
                                  </p:stCondLst>
                                  <p:childTnLst>
                                    <p:set>
                                      <p:cBhvr>
                                        <p:cTn id="13" dur="1" fill="hold">
                                          <p:stCondLst>
                                            <p:cond delay="0"/>
                                          </p:stCondLst>
                                        </p:cTn>
                                        <p:tgtEl>
                                          <p:spTgt spid="124954"/>
                                        </p:tgtEl>
                                        <p:attrNameLst>
                                          <p:attrName>style.visibility</p:attrName>
                                        </p:attrNameLst>
                                      </p:cBhvr>
                                      <p:to>
                                        <p:strVal val="visible"/>
                                      </p:to>
                                    </p:set>
                                  </p:childTnLst>
                                </p:cTn>
                              </p:par>
                              <p:par>
                                <p:cTn id="14" presetID="22" presetClass="entr" presetSubtype="4" fill="hold" nodeType="withEffect">
                                  <p:stCondLst>
                                    <p:cond delay="12000"/>
                                  </p:stCondLst>
                                  <p:childTnLst>
                                    <p:set>
                                      <p:cBhvr>
                                        <p:cTn id="15" dur="1" fill="hold">
                                          <p:stCondLst>
                                            <p:cond delay="0"/>
                                          </p:stCondLst>
                                        </p:cTn>
                                        <p:tgtEl>
                                          <p:spTgt spid="124964"/>
                                        </p:tgtEl>
                                        <p:attrNameLst>
                                          <p:attrName>style.visibility</p:attrName>
                                        </p:attrNameLst>
                                      </p:cBhvr>
                                      <p:to>
                                        <p:strVal val="visible"/>
                                      </p:to>
                                    </p:set>
                                    <p:animEffect transition="in" filter="wipe(down)">
                                      <p:cBhvr>
                                        <p:cTn id="16" dur="500"/>
                                        <p:tgtEl>
                                          <p:spTgt spid="124964"/>
                                        </p:tgtEl>
                                      </p:cBhvr>
                                    </p:animEffect>
                                  </p:childTnLst>
                                </p:cTn>
                              </p:par>
                              <p:par>
                                <p:cTn id="17" presetID="10" presetClass="entr" presetSubtype="0" fill="hold" nodeType="withEffect">
                                  <p:stCondLst>
                                    <p:cond delay="3000"/>
                                  </p:stCondLst>
                                  <p:childTnLst>
                                    <p:set>
                                      <p:cBhvr>
                                        <p:cTn id="18" dur="1" fill="hold">
                                          <p:stCondLst>
                                            <p:cond delay="0"/>
                                          </p:stCondLst>
                                        </p:cTn>
                                        <p:tgtEl>
                                          <p:spTgt spid="124949"/>
                                        </p:tgtEl>
                                        <p:attrNameLst>
                                          <p:attrName>style.visibility</p:attrName>
                                        </p:attrNameLst>
                                      </p:cBhvr>
                                      <p:to>
                                        <p:strVal val="visible"/>
                                      </p:to>
                                    </p:set>
                                    <p:animEffect transition="in" filter="fade">
                                      <p:cBhvr>
                                        <p:cTn id="19" dur="500"/>
                                        <p:tgtEl>
                                          <p:spTgt spid="124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14" descr="troi mua 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8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1" name="Picture 17" descr="giot nuoc a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125538"/>
            <a:ext cx="4175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6" descr="may den aa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0"/>
            <a:ext cx="3606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4" name="Picture 20" descr="giot nuoc a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125538"/>
            <a:ext cx="4175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5" name="Picture 21" descr="giot nuoc a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25538"/>
            <a:ext cx="4175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6" name="Picture 22" descr="giot nuoc 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88200" y="3860800"/>
            <a:ext cx="6096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8" name="Rectangle 24"/>
          <p:cNvSpPr>
            <a:spLocks noGrp="1" noChangeArrowheads="1"/>
          </p:cNvSpPr>
          <p:nvPr>
            <p:ph type="title"/>
          </p:nvPr>
        </p:nvSpPr>
        <p:spPr>
          <a:xfrm>
            <a:off x="906859" y="5667376"/>
            <a:ext cx="7042547" cy="1081087"/>
          </a:xfrm>
          <a:noFill/>
        </p:spPr>
        <p:txBody>
          <a:bodyPr/>
          <a:lstStyle/>
          <a:p>
            <a:pPr marL="838200" indent="-838200" algn="l" eaLnBrk="1" hangingPunct="1"/>
            <a:r>
              <a:rPr lang="en-US" altLang="en-US" sz="3200" b="1" dirty="0">
                <a:solidFill>
                  <a:srgbClr val="0000FF"/>
                </a:solidFill>
                <a:effectLst/>
                <a:latin typeface="Times New Roman" panose="02020603050405020304" pitchFamily="18" charset="0"/>
                <a:cs typeface="Times New Roman" panose="02020603050405020304" pitchFamily="18" charset="0"/>
              </a:rPr>
              <a:t>5. </a:t>
            </a:r>
            <a:r>
              <a:rPr lang="en-US" altLang="en-US" sz="3200" b="1" dirty="0" err="1">
                <a:solidFill>
                  <a:srgbClr val="0000FF"/>
                </a:solidFill>
                <a:effectLst/>
                <a:latin typeface="Times New Roman" panose="02020603050405020304" pitchFamily="18" charset="0"/>
                <a:cs typeface="Times New Roman" panose="02020603050405020304" pitchFamily="18" charset="0"/>
              </a:rPr>
              <a:t>Cùng</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với</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những</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giọt</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mưa</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khác</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nước</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lại</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trở</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về</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nơi</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nước</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đã</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ra</a:t>
            </a:r>
            <a:r>
              <a:rPr lang="en-US" altLang="en-US" sz="3200" b="1" dirty="0">
                <a:solidFill>
                  <a:srgbClr val="0000FF"/>
                </a:solidFill>
                <a:effectLst/>
                <a:latin typeface="Times New Roman" panose="02020603050405020304" pitchFamily="18" charset="0"/>
                <a:cs typeface="Times New Roman" panose="02020603050405020304" pitchFamily="18" charset="0"/>
              </a:rPr>
              <a:t> </a:t>
            </a:r>
            <a:r>
              <a:rPr lang="en-US" altLang="en-US" sz="3200" b="1" dirty="0" err="1">
                <a:solidFill>
                  <a:srgbClr val="0000FF"/>
                </a:solidFill>
                <a:effectLst/>
                <a:latin typeface="Times New Roman" panose="02020603050405020304" pitchFamily="18" charset="0"/>
                <a:cs typeface="Times New Roman" panose="02020603050405020304" pitchFamily="18" charset="0"/>
              </a:rPr>
              <a:t>đi</a:t>
            </a:r>
            <a:r>
              <a:rPr lang="en-US" altLang="en-US" sz="3200" b="1" dirty="0">
                <a:solidFill>
                  <a:srgbClr val="0000FF"/>
                </a:solidFill>
                <a:effectLst/>
                <a:latin typeface="Times New Roman" panose="02020603050405020304" pitchFamily="18" charset="0"/>
                <a:cs typeface="Times New Roman" panose="02020603050405020304" pitchFamily="18" charset="0"/>
              </a:rPr>
              <a:t>. </a:t>
            </a:r>
          </a:p>
        </p:txBody>
      </p:sp>
      <p:sp>
        <p:nvSpPr>
          <p:cNvPr id="2" name="TextBox 1"/>
          <p:cNvSpPr txBox="1"/>
          <p:nvPr/>
        </p:nvSpPr>
        <p:spPr>
          <a:xfrm>
            <a:off x="3696489" y="5116584"/>
            <a:ext cx="1463286" cy="523220"/>
          </a:xfrm>
          <a:prstGeom prst="rect">
            <a:avLst/>
          </a:prstGeom>
          <a:noFill/>
        </p:spPr>
        <p:txBody>
          <a:bodyPr wrap="none" rtlCol="0">
            <a:spAutoFit/>
          </a:bodyPr>
          <a:lstStyle/>
          <a:p>
            <a:r>
              <a:rPr lang="en-US" sz="2800" b="1" dirty="0" err="1">
                <a:solidFill>
                  <a:srgbClr val="00B050"/>
                </a:solidFill>
                <a:latin typeface="Arial" panose="020B0604020202020204" pitchFamily="34" charset="0"/>
                <a:cs typeface="Arial" panose="020B0604020202020204" pitchFamily="34" charset="0"/>
              </a:rPr>
              <a:t>Tranh</a:t>
            </a:r>
            <a:r>
              <a:rPr lang="en-US" sz="2800" b="1" dirty="0">
                <a:solidFill>
                  <a:srgbClr val="00B050"/>
                </a:solidFill>
                <a:latin typeface="Arial" panose="020B0604020202020204" pitchFamily="34" charset="0"/>
                <a:cs typeface="Arial" panose="020B0604020202020204" pitchFamily="34" charset="0"/>
              </a:rPr>
              <a:t>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repeatCount="indefinite" accel="50000" decel="50000" fill="hold" nodeType="afterEffect">
                                  <p:stCondLst>
                                    <p:cond delay="0"/>
                                  </p:stCondLst>
                                  <p:childTnLst>
                                    <p:animMotion origin="layout" path="M 0.00087 -2.77855E-6 L 0.00087 0.27254 " pathEditMode="relative" rAng="0" ptsTypes="AA">
                                      <p:cBhvr>
                                        <p:cTn id="6" dur="1000" fill="hold"/>
                                        <p:tgtEl>
                                          <p:spTgt spid="123921"/>
                                        </p:tgtEl>
                                        <p:attrNameLst>
                                          <p:attrName>ppt_x</p:attrName>
                                          <p:attrName>ppt_y</p:attrName>
                                        </p:attrNameLst>
                                      </p:cBhvr>
                                      <p:rCtr x="0" y="13615"/>
                                    </p:animMotion>
                                  </p:childTnLst>
                                </p:cTn>
                              </p:par>
                            </p:childTnLst>
                          </p:cTn>
                        </p:par>
                        <p:par>
                          <p:cTn id="7" fill="hold" nodeType="afterGroup">
                            <p:stCondLst>
                              <p:cond delay="1000"/>
                            </p:stCondLst>
                            <p:childTnLst>
                              <p:par>
                                <p:cTn id="8" presetID="22" presetClass="entr" presetSubtype="1" fill="hold" nodeType="afterEffect">
                                  <p:stCondLst>
                                    <p:cond delay="0"/>
                                  </p:stCondLst>
                                  <p:childTnLst>
                                    <p:set>
                                      <p:cBhvr>
                                        <p:cTn id="9" dur="1" fill="hold">
                                          <p:stCondLst>
                                            <p:cond delay="0"/>
                                          </p:stCondLst>
                                        </p:cTn>
                                        <p:tgtEl>
                                          <p:spTgt spid="123926"/>
                                        </p:tgtEl>
                                        <p:attrNameLst>
                                          <p:attrName>style.visibility</p:attrName>
                                        </p:attrNameLst>
                                      </p:cBhvr>
                                      <p:to>
                                        <p:strVal val="visible"/>
                                      </p:to>
                                    </p:set>
                                    <p:animEffect transition="in" filter="wipe(up)">
                                      <p:cBhvr>
                                        <p:cTn id="10" dur="500"/>
                                        <p:tgtEl>
                                          <p:spTgt spid="123926"/>
                                        </p:tgtEl>
                                      </p:cBhvr>
                                    </p:animEffect>
                                  </p:childTnLst>
                                </p:cTn>
                              </p:par>
                            </p:childTnLst>
                          </p:cTn>
                        </p:par>
                        <p:par>
                          <p:cTn id="11" fill="hold" nodeType="afterGroup">
                            <p:stCondLst>
                              <p:cond delay="1500"/>
                            </p:stCondLst>
                            <p:childTnLst>
                              <p:par>
                                <p:cTn id="12" presetID="35" presetClass="path" presetSubtype="0" repeatCount="indefinite" accel="50000" decel="50000" fill="hold" nodeType="afterEffect">
                                  <p:stCondLst>
                                    <p:cond delay="0"/>
                                  </p:stCondLst>
                                  <p:childTnLst>
                                    <p:animMotion origin="layout" path="M -0.02968 0.02454 L -0.65 0.02824 " pathEditMode="relative" rAng="0" ptsTypes="AA">
                                      <p:cBhvr>
                                        <p:cTn id="13" dur="2000" fill="hold"/>
                                        <p:tgtEl>
                                          <p:spTgt spid="123926"/>
                                        </p:tgtEl>
                                        <p:attrNameLst>
                                          <p:attrName>ppt_x</p:attrName>
                                          <p:attrName>ppt_y</p:attrName>
                                        </p:attrNameLst>
                                      </p:cBhvr>
                                      <p:rCtr x="-31024" y="185"/>
                                    </p:animMotion>
                                  </p:childTnLst>
                                </p:cTn>
                              </p:par>
                              <p:par>
                                <p:cTn id="14" presetID="2" presetClass="entr" presetSubtype="9" fill="hold" grpId="0" nodeType="withEffect">
                                  <p:stCondLst>
                                    <p:cond delay="0"/>
                                  </p:stCondLst>
                                  <p:childTnLst>
                                    <p:set>
                                      <p:cBhvr>
                                        <p:cTn id="15" dur="1" fill="hold">
                                          <p:stCondLst>
                                            <p:cond delay="0"/>
                                          </p:stCondLst>
                                        </p:cTn>
                                        <p:tgtEl>
                                          <p:spTgt spid="123928"/>
                                        </p:tgtEl>
                                        <p:attrNameLst>
                                          <p:attrName>style.visibility</p:attrName>
                                        </p:attrNameLst>
                                      </p:cBhvr>
                                      <p:to>
                                        <p:strVal val="visible"/>
                                      </p:to>
                                    </p:set>
                                    <p:anim calcmode="lin" valueType="num">
                                      <p:cBhvr additive="base">
                                        <p:cTn id="16" dur="2000" fill="hold"/>
                                        <p:tgtEl>
                                          <p:spTgt spid="123928"/>
                                        </p:tgtEl>
                                        <p:attrNameLst>
                                          <p:attrName>ppt_x</p:attrName>
                                        </p:attrNameLst>
                                      </p:cBhvr>
                                      <p:tavLst>
                                        <p:tav tm="0">
                                          <p:val>
                                            <p:strVal val="0-#ppt_w/2"/>
                                          </p:val>
                                        </p:tav>
                                        <p:tav tm="100000">
                                          <p:val>
                                            <p:strVal val="#ppt_x"/>
                                          </p:val>
                                        </p:tav>
                                      </p:tavLst>
                                    </p:anim>
                                    <p:anim calcmode="lin" valueType="num">
                                      <p:cBhvr additive="base">
                                        <p:cTn id="17" dur="2000" fill="hold"/>
                                        <p:tgtEl>
                                          <p:spTgt spid="123928"/>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3500"/>
                            </p:stCondLst>
                            <p:childTnLst>
                              <p:par>
                                <p:cTn id="19" presetID="42" presetClass="path" presetSubtype="0" repeatCount="indefinite" accel="50000" decel="50000" fill="hold" nodeType="afterEffect">
                                  <p:stCondLst>
                                    <p:cond delay="0"/>
                                  </p:stCondLst>
                                  <p:childTnLst>
                                    <p:animMotion origin="layout" path="M 0.00087 -2.77855E-6 L 0.00087 0.41933 " pathEditMode="relative" rAng="0" ptsTypes="AA">
                                      <p:cBhvr>
                                        <p:cTn id="20" dur="2000" fill="hold"/>
                                        <p:tgtEl>
                                          <p:spTgt spid="123924"/>
                                        </p:tgtEl>
                                        <p:attrNameLst>
                                          <p:attrName>ppt_x</p:attrName>
                                          <p:attrName>ppt_y</p:attrName>
                                        </p:attrNameLst>
                                      </p:cBhvr>
                                      <p:rCtr x="0" y="20966"/>
                                    </p:animMotion>
                                  </p:childTnLst>
                                </p:cTn>
                              </p:par>
                            </p:childTnLst>
                          </p:cTn>
                        </p:par>
                        <p:par>
                          <p:cTn id="21" fill="hold" nodeType="afterGroup">
                            <p:stCondLst>
                              <p:cond delay="5500"/>
                            </p:stCondLst>
                            <p:childTnLst>
                              <p:par>
                                <p:cTn id="22" presetID="42" presetClass="path" presetSubtype="0" repeatCount="indefinite" accel="50000" decel="50000" fill="hold" nodeType="afterEffect">
                                  <p:stCondLst>
                                    <p:cond delay="0"/>
                                  </p:stCondLst>
                                  <p:childTnLst>
                                    <p:animMotion origin="layout" path="M 0.00087 -2.77855E-6 L 0.00174 0.38512 " pathEditMode="relative" rAng="0" ptsTypes="AA">
                                      <p:cBhvr>
                                        <p:cTn id="23" dur="2000" fill="hold"/>
                                        <p:tgtEl>
                                          <p:spTgt spid="123925"/>
                                        </p:tgtEl>
                                        <p:attrNameLst>
                                          <p:attrName>ppt_x</p:attrName>
                                          <p:attrName>ppt_y</p:attrName>
                                        </p:attrNameLst>
                                      </p:cBhvr>
                                      <p:rCtr x="35" y="192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79388" y="3573463"/>
            <a:ext cx="8785225" cy="1079673"/>
          </a:xfrm>
          <a:solidFill>
            <a:schemeClr val="bg2"/>
          </a:solidFill>
          <a:ln>
            <a:solidFill>
              <a:srgbClr val="FF0066"/>
            </a:solidFill>
            <a:miter lim="800000"/>
            <a:headEnd/>
            <a:tailEnd/>
          </a:ln>
        </p:spPr>
        <p:txBody>
          <a:bodyPr/>
          <a:lstStyle/>
          <a:p>
            <a:pPr marL="0" indent="0">
              <a:buFontTx/>
              <a:buNone/>
            </a:pPr>
            <a:r>
              <a:rPr lang="en-US" altLang="en-US" sz="4400" dirty="0" err="1">
                <a:solidFill>
                  <a:srgbClr val="000000"/>
                </a:solidFill>
                <a:latin typeface="Times New Roman" panose="02020603050405020304" pitchFamily="18" charset="0"/>
                <a:cs typeface="Times New Roman" panose="02020603050405020304" pitchFamily="18" charset="0"/>
              </a:rPr>
              <a:t>Vẽ</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sơ</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đồ</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đường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của</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nước</a:t>
            </a:r>
            <a:r>
              <a:rPr lang="en-US" altLang="en-US" sz="4400" dirty="0">
                <a:solidFill>
                  <a:srgbClr val="000000"/>
                </a:solidFill>
                <a:latin typeface="Times New Roman" panose="02020603050405020304" pitchFamily="18" charset="0"/>
                <a:cs typeface="Times New Roman" panose="02020603050405020304" pitchFamily="18" charset="0"/>
              </a:rPr>
              <a:t>?</a:t>
            </a:r>
          </a:p>
        </p:txBody>
      </p:sp>
      <p:sp>
        <p:nvSpPr>
          <p:cNvPr id="3" name="AutoShape 8"/>
          <p:cNvSpPr>
            <a:spLocks noChangeArrowheads="1"/>
          </p:cNvSpPr>
          <p:nvPr/>
        </p:nvSpPr>
        <p:spPr bwMode="auto">
          <a:xfrm>
            <a:off x="1547813" y="182563"/>
            <a:ext cx="6480175" cy="3030537"/>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defRPr/>
            </a:pPr>
            <a:r>
              <a:rPr lang="en-US" altLang="en-US" sz="4400" b="1" dirty="0" err="1">
                <a:solidFill>
                  <a:schemeClr val="accent6">
                    <a:lumMod val="10000"/>
                  </a:schemeClr>
                </a:solidFill>
                <a:latin typeface="Times New Roman" panose="02020603050405020304" pitchFamily="18" charset="0"/>
                <a:cs typeface="Times New Roman" panose="02020603050405020304" pitchFamily="18" charset="0"/>
              </a:rPr>
              <a:t>Hoạt</a:t>
            </a:r>
            <a:r>
              <a:rPr lang="en-US" altLang="en-US" sz="44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en-US" sz="4400" b="1" dirty="0" err="1">
                <a:solidFill>
                  <a:schemeClr val="accent6">
                    <a:lumMod val="10000"/>
                  </a:schemeClr>
                </a:solidFill>
                <a:latin typeface="Times New Roman" panose="02020603050405020304" pitchFamily="18" charset="0"/>
                <a:cs typeface="Times New Roman" panose="02020603050405020304" pitchFamily="18" charset="0"/>
              </a:rPr>
              <a:t>động</a:t>
            </a:r>
            <a:r>
              <a:rPr lang="en-US" altLang="en-US" sz="4400" b="1" dirty="0">
                <a:solidFill>
                  <a:schemeClr val="accent6">
                    <a:lumMod val="10000"/>
                  </a:schemeClr>
                </a:solidFill>
                <a:latin typeface="Times New Roman" panose="02020603050405020304" pitchFamily="18" charset="0"/>
                <a:cs typeface="Times New Roman" panose="02020603050405020304"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3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7000"/>
                                  </p:stCondLst>
                                  <p:childTnLst>
                                    <p:set>
                                      <p:cBhvr>
                                        <p:cTn id="10" dur="1" fill="hold">
                                          <p:stCondLst>
                                            <p:cond delay="0"/>
                                          </p:stCondLst>
                                        </p:cTn>
                                        <p:tgtEl>
                                          <p:spTgt spid="14338">
                                            <p:bg/>
                                          </p:spTgt>
                                        </p:tgtEl>
                                        <p:attrNameLst>
                                          <p:attrName>style.visibility</p:attrName>
                                        </p:attrNameLst>
                                      </p:cBhvr>
                                      <p:to>
                                        <p:strVal val="visible"/>
                                      </p:to>
                                    </p:set>
                                    <p:animEffect transition="in" filter="wipe(down)">
                                      <p:cBhvr>
                                        <p:cTn id="11" dur="500"/>
                                        <p:tgtEl>
                                          <p:spTgt spid="14338">
                                            <p:bg/>
                                          </p:spTgt>
                                        </p:tgtEl>
                                      </p:cBhvr>
                                    </p:animEffect>
                                  </p:childTnLst>
                                </p:cTn>
                              </p:par>
                              <p:par>
                                <p:cTn id="12" presetID="22" presetClass="entr" presetSubtype="4" fill="hold" grpId="0" nodeType="withEffect">
                                  <p:stCondLst>
                                    <p:cond delay="7000"/>
                                  </p:stCondLst>
                                  <p:childTnLst>
                                    <p:set>
                                      <p:cBhvr>
                                        <p:cTn id="13" dur="1" fill="hold">
                                          <p:stCondLst>
                                            <p:cond delay="0"/>
                                          </p:stCondLst>
                                        </p:cTn>
                                        <p:tgtEl>
                                          <p:spTgt spid="14338">
                                            <p:txEl>
                                              <p:pRg st="0" end="0"/>
                                            </p:txEl>
                                          </p:spTgt>
                                        </p:tgtEl>
                                        <p:attrNameLst>
                                          <p:attrName>style.visibility</p:attrName>
                                        </p:attrNameLst>
                                      </p:cBhvr>
                                      <p:to>
                                        <p:strVal val="visible"/>
                                      </p:to>
                                    </p:set>
                                    <p:animEffect transition="in" filter="wipe(down)">
                                      <p:cBhvr>
                                        <p:cTn id="14"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Oval 57"/>
          <p:cNvSpPr>
            <a:spLocks noChangeArrowheads="1"/>
          </p:cNvSpPr>
          <p:nvPr/>
        </p:nvSpPr>
        <p:spPr bwMode="auto">
          <a:xfrm>
            <a:off x="7267575" y="2740025"/>
            <a:ext cx="1584325" cy="792163"/>
          </a:xfrm>
          <a:prstGeom prst="ellipse">
            <a:avLst/>
          </a:prstGeom>
          <a:solidFill>
            <a:srgbClr val="FFFF00"/>
          </a:solidFill>
          <a:ln w="9525">
            <a:solidFill>
              <a:srgbClr val="CCE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endParaRPr lang="en-US" altLang="en-US" sz="1600"/>
          </a:p>
        </p:txBody>
      </p:sp>
      <p:sp>
        <p:nvSpPr>
          <p:cNvPr id="14339" name="Oval 49"/>
          <p:cNvSpPr>
            <a:spLocks noChangeArrowheads="1"/>
          </p:cNvSpPr>
          <p:nvPr/>
        </p:nvSpPr>
        <p:spPr bwMode="auto">
          <a:xfrm>
            <a:off x="3419475" y="836613"/>
            <a:ext cx="1728788" cy="647700"/>
          </a:xfrm>
          <a:prstGeom prst="ellipse">
            <a:avLst/>
          </a:prstGeom>
          <a:solidFill>
            <a:srgbClr val="FFFF00"/>
          </a:solidFill>
          <a:ln w="9525">
            <a:solidFill>
              <a:srgbClr val="CCE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endParaRPr lang="en-US" altLang="en-US" sz="1600"/>
          </a:p>
        </p:txBody>
      </p:sp>
      <p:sp>
        <p:nvSpPr>
          <p:cNvPr id="14340" name="Oval 48"/>
          <p:cNvSpPr>
            <a:spLocks noChangeArrowheads="1"/>
          </p:cNvSpPr>
          <p:nvPr/>
        </p:nvSpPr>
        <p:spPr bwMode="auto">
          <a:xfrm>
            <a:off x="0" y="2454275"/>
            <a:ext cx="1258888" cy="863600"/>
          </a:xfrm>
          <a:prstGeom prst="ellipse">
            <a:avLst/>
          </a:prstGeom>
          <a:solidFill>
            <a:srgbClr val="FFFF00"/>
          </a:solidFill>
          <a:ln w="9525">
            <a:solidFill>
              <a:srgbClr val="CCE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endParaRPr lang="en-US" altLang="en-US" sz="1600"/>
          </a:p>
        </p:txBody>
      </p:sp>
      <p:sp>
        <p:nvSpPr>
          <p:cNvPr id="14341" name="Oval 47"/>
          <p:cNvSpPr>
            <a:spLocks noChangeArrowheads="1"/>
          </p:cNvSpPr>
          <p:nvPr/>
        </p:nvSpPr>
        <p:spPr bwMode="auto">
          <a:xfrm>
            <a:off x="5292725" y="5103813"/>
            <a:ext cx="1727200" cy="792162"/>
          </a:xfrm>
          <a:prstGeom prst="ellipse">
            <a:avLst/>
          </a:prstGeom>
          <a:solidFill>
            <a:srgbClr val="FFFF00"/>
          </a:solidFill>
          <a:ln w="9525">
            <a:solidFill>
              <a:srgbClr val="CCE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endParaRPr lang="en-US" altLang="en-US" sz="1600"/>
          </a:p>
        </p:txBody>
      </p:sp>
      <p:sp>
        <p:nvSpPr>
          <p:cNvPr id="14342" name="Oval 46"/>
          <p:cNvSpPr>
            <a:spLocks noChangeArrowheads="1"/>
          </p:cNvSpPr>
          <p:nvPr/>
        </p:nvSpPr>
        <p:spPr bwMode="auto">
          <a:xfrm>
            <a:off x="0" y="4759325"/>
            <a:ext cx="1908175" cy="792163"/>
          </a:xfrm>
          <a:prstGeom prst="ellipse">
            <a:avLst/>
          </a:prstGeom>
          <a:solidFill>
            <a:srgbClr val="FFFF00"/>
          </a:solidFill>
          <a:ln w="9525">
            <a:solidFill>
              <a:srgbClr val="CCE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endParaRPr lang="en-US" altLang="en-US" sz="1600"/>
          </a:p>
        </p:txBody>
      </p:sp>
      <p:sp>
        <p:nvSpPr>
          <p:cNvPr id="14343" name="Oval 45"/>
          <p:cNvSpPr>
            <a:spLocks noChangeArrowheads="1"/>
          </p:cNvSpPr>
          <p:nvPr/>
        </p:nvSpPr>
        <p:spPr bwMode="auto">
          <a:xfrm>
            <a:off x="592138" y="1019175"/>
            <a:ext cx="1657350" cy="863600"/>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endParaRPr lang="en-US" altLang="en-US" sz="1600"/>
          </a:p>
        </p:txBody>
      </p:sp>
      <p:sp>
        <p:nvSpPr>
          <p:cNvPr id="70682" name="Oval 26"/>
          <p:cNvSpPr>
            <a:spLocks noChangeArrowheads="1"/>
          </p:cNvSpPr>
          <p:nvPr/>
        </p:nvSpPr>
        <p:spPr bwMode="auto">
          <a:xfrm>
            <a:off x="539750" y="981075"/>
            <a:ext cx="1728788" cy="935038"/>
          </a:xfrm>
          <a:prstGeom prst="ellipse">
            <a:avLst/>
          </a:prstGeom>
          <a:solidFill>
            <a:srgbClr val="FFFF66"/>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2000" b="1">
                <a:solidFill>
                  <a:srgbClr val="FF0066"/>
                </a:solidFill>
                <a:latin typeface="Times New Roman" panose="02020603050405020304" pitchFamily="18" charset="0"/>
                <a:cs typeface="Times New Roman" panose="02020603050405020304" pitchFamily="18" charset="0"/>
              </a:rPr>
              <a:t>Hạt nước </a:t>
            </a:r>
          </a:p>
          <a:p>
            <a:pPr algn="ctr">
              <a:spcBef>
                <a:spcPct val="0"/>
              </a:spcBef>
              <a:buFontTx/>
              <a:buNone/>
            </a:pPr>
            <a:r>
              <a:rPr lang="en-US" altLang="en-US" sz="2000" b="1">
                <a:solidFill>
                  <a:srgbClr val="FF0066"/>
                </a:solidFill>
                <a:latin typeface="Times New Roman" panose="02020603050405020304" pitchFamily="18" charset="0"/>
                <a:cs typeface="Times New Roman" panose="02020603050405020304" pitchFamily="18" charset="0"/>
              </a:rPr>
              <a:t>nhỏ li ti</a:t>
            </a:r>
            <a:r>
              <a:rPr lang="en-US" altLang="en-US" sz="2000">
                <a:solidFill>
                  <a:srgbClr val="9900CC"/>
                </a:solidFill>
                <a:latin typeface="Times New Roman" panose="02020603050405020304" pitchFamily="18" charset="0"/>
                <a:cs typeface="Times New Roman" panose="02020603050405020304" pitchFamily="18" charset="0"/>
              </a:rPr>
              <a:t> </a:t>
            </a:r>
          </a:p>
        </p:txBody>
      </p:sp>
      <p:sp>
        <p:nvSpPr>
          <p:cNvPr id="70683" name="Oval 27"/>
          <p:cNvSpPr>
            <a:spLocks noChangeArrowheads="1"/>
          </p:cNvSpPr>
          <p:nvPr/>
        </p:nvSpPr>
        <p:spPr bwMode="auto">
          <a:xfrm>
            <a:off x="3419475" y="836613"/>
            <a:ext cx="1727200" cy="649287"/>
          </a:xfrm>
          <a:prstGeom prst="ellipse">
            <a:avLst/>
          </a:prstGeom>
          <a:solidFill>
            <a:srgbClr val="FFFF66"/>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2000" b="1">
                <a:solidFill>
                  <a:srgbClr val="FF0066"/>
                </a:solidFill>
                <a:latin typeface="Times New Roman" panose="02020603050405020304" pitchFamily="18" charset="0"/>
                <a:cs typeface="Times New Roman" panose="02020603050405020304" pitchFamily="18" charset="0"/>
              </a:rPr>
              <a:t>Mây</a:t>
            </a:r>
          </a:p>
        </p:txBody>
      </p:sp>
      <p:sp>
        <p:nvSpPr>
          <p:cNvPr id="70685" name="Oval 29"/>
          <p:cNvSpPr>
            <a:spLocks noChangeArrowheads="1"/>
          </p:cNvSpPr>
          <p:nvPr/>
        </p:nvSpPr>
        <p:spPr bwMode="auto">
          <a:xfrm>
            <a:off x="5292725" y="5084763"/>
            <a:ext cx="1655763" cy="863600"/>
          </a:xfrm>
          <a:prstGeom prst="ellipse">
            <a:avLst/>
          </a:prstGeom>
          <a:solidFill>
            <a:srgbClr val="FFFF66"/>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2000">
                <a:solidFill>
                  <a:srgbClr val="9900CC"/>
                </a:solidFill>
                <a:latin typeface="Arial" panose="020B0604020202020204" pitchFamily="34" charset="0"/>
              </a:rPr>
              <a:t>  </a:t>
            </a:r>
            <a:r>
              <a:rPr lang="en-US" altLang="en-US" sz="2000" b="1">
                <a:solidFill>
                  <a:srgbClr val="FF0066"/>
                </a:solidFill>
                <a:latin typeface="Times New Roman" panose="02020603050405020304" pitchFamily="18" charset="0"/>
                <a:cs typeface="Times New Roman" panose="02020603050405020304" pitchFamily="18" charset="0"/>
              </a:rPr>
              <a:t>Nước sông,</a:t>
            </a:r>
          </a:p>
          <a:p>
            <a:pPr algn="ctr">
              <a:spcBef>
                <a:spcPct val="0"/>
              </a:spcBef>
              <a:buFontTx/>
              <a:buNone/>
            </a:pPr>
            <a:r>
              <a:rPr lang="en-US" altLang="en-US" sz="2000" b="1">
                <a:solidFill>
                  <a:srgbClr val="FF0066"/>
                </a:solidFill>
                <a:latin typeface="Times New Roman" panose="02020603050405020304" pitchFamily="18" charset="0"/>
                <a:cs typeface="Times New Roman" panose="02020603050405020304" pitchFamily="18" charset="0"/>
              </a:rPr>
              <a:t>hồ, biển</a:t>
            </a:r>
            <a:r>
              <a:rPr lang="en-US" altLang="en-US" sz="2000">
                <a:solidFill>
                  <a:srgbClr val="FF0066"/>
                </a:solidFill>
                <a:latin typeface="Times New Roman" panose="02020603050405020304" pitchFamily="18" charset="0"/>
                <a:cs typeface="Times New Roman" panose="02020603050405020304" pitchFamily="18" charset="0"/>
              </a:rPr>
              <a:t>..</a:t>
            </a:r>
          </a:p>
        </p:txBody>
      </p:sp>
      <p:pic>
        <p:nvPicPr>
          <p:cNvPr id="14347" name="Picture 33"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692150"/>
            <a:ext cx="29813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5"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9288"/>
            <a:ext cx="34925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36" descr="giot nuoc 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81213" y="4437063"/>
            <a:ext cx="835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7" descr="mui 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17371" flipH="1">
            <a:off x="1599406" y="4096544"/>
            <a:ext cx="77311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81" name="Oval 25"/>
          <p:cNvSpPr>
            <a:spLocks noChangeArrowheads="1"/>
          </p:cNvSpPr>
          <p:nvPr/>
        </p:nvSpPr>
        <p:spPr bwMode="auto">
          <a:xfrm>
            <a:off x="0" y="2420938"/>
            <a:ext cx="1296988" cy="935037"/>
          </a:xfrm>
          <a:prstGeom prst="ellipse">
            <a:avLst/>
          </a:prstGeom>
          <a:solidFill>
            <a:srgbClr val="FFFF66"/>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2000" b="1">
                <a:solidFill>
                  <a:srgbClr val="FF0066"/>
                </a:solidFill>
                <a:latin typeface="Times New Roman" panose="02020603050405020304" pitchFamily="18" charset="0"/>
                <a:cs typeface="Times New Roman" panose="02020603050405020304" pitchFamily="18" charset="0"/>
              </a:rPr>
              <a:t>Hơi nước</a:t>
            </a:r>
          </a:p>
        </p:txBody>
      </p:sp>
      <p:sp>
        <p:nvSpPr>
          <p:cNvPr id="70680" name="Oval 24"/>
          <p:cNvSpPr>
            <a:spLocks noChangeArrowheads="1"/>
          </p:cNvSpPr>
          <p:nvPr/>
        </p:nvSpPr>
        <p:spPr bwMode="auto">
          <a:xfrm>
            <a:off x="0" y="4724400"/>
            <a:ext cx="1944688" cy="865188"/>
          </a:xfrm>
          <a:prstGeom prst="ellipse">
            <a:avLst/>
          </a:prstGeom>
          <a:solidFill>
            <a:srgbClr val="FFFF66"/>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2000">
                <a:solidFill>
                  <a:srgbClr val="9900CC"/>
                </a:solidFill>
                <a:latin typeface="Arial" panose="020B0604020202020204" pitchFamily="34" charset="0"/>
              </a:rPr>
              <a:t>  </a:t>
            </a:r>
            <a:r>
              <a:rPr lang="en-US" altLang="en-US" sz="2000" b="1">
                <a:solidFill>
                  <a:srgbClr val="FF0066"/>
                </a:solidFill>
                <a:latin typeface="Times New Roman" panose="02020603050405020304" pitchFamily="18" charset="0"/>
                <a:cs typeface="Times New Roman" panose="02020603050405020304" pitchFamily="18" charset="0"/>
              </a:rPr>
              <a:t>Nước sông,</a:t>
            </a:r>
          </a:p>
          <a:p>
            <a:pPr algn="ctr">
              <a:spcBef>
                <a:spcPct val="0"/>
              </a:spcBef>
              <a:buFontTx/>
              <a:buNone/>
            </a:pPr>
            <a:r>
              <a:rPr lang="en-US" altLang="en-US" sz="2000" b="1">
                <a:solidFill>
                  <a:srgbClr val="FF0066"/>
                </a:solidFill>
                <a:latin typeface="Times New Roman" panose="02020603050405020304" pitchFamily="18" charset="0"/>
                <a:cs typeface="Times New Roman" panose="02020603050405020304" pitchFamily="18" charset="0"/>
              </a:rPr>
              <a:t>hồ, biển</a:t>
            </a:r>
            <a:r>
              <a:rPr lang="en-US" altLang="en-US" sz="2000">
                <a:solidFill>
                  <a:srgbClr val="FF0066"/>
                </a:solidFill>
                <a:latin typeface="Times New Roman" panose="02020603050405020304" pitchFamily="18" charset="0"/>
                <a:cs typeface="Times New Roman" panose="02020603050405020304" pitchFamily="18" charset="0"/>
              </a:rPr>
              <a:t>..</a:t>
            </a:r>
          </a:p>
        </p:txBody>
      </p:sp>
      <p:pic>
        <p:nvPicPr>
          <p:cNvPr id="14353" name="Picture 39" descr="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1341438"/>
            <a:ext cx="79216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40" descr="0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420938"/>
            <a:ext cx="2592387"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41"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5805488"/>
            <a:ext cx="34925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42" descr="0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7425" y="4724400"/>
            <a:ext cx="90646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4" descr="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5963" y="3284538"/>
            <a:ext cx="21240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52" descr="mui 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35687" flipV="1">
            <a:off x="1835150" y="1628775"/>
            <a:ext cx="7318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53" descr="mui 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92500" flipV="1">
            <a:off x="3995738" y="1268413"/>
            <a:ext cx="7318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54" descr="mui 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7927" flipV="1">
            <a:off x="6443663" y="2276475"/>
            <a:ext cx="7318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55" descr="mui 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058961" flipV="1">
            <a:off x="4500563" y="5661025"/>
            <a:ext cx="7318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12" name="Oval 56"/>
          <p:cNvSpPr>
            <a:spLocks noChangeArrowheads="1"/>
          </p:cNvSpPr>
          <p:nvPr/>
        </p:nvSpPr>
        <p:spPr bwMode="auto">
          <a:xfrm>
            <a:off x="7235825" y="2708275"/>
            <a:ext cx="1655763" cy="863600"/>
          </a:xfrm>
          <a:prstGeom prst="ellipse">
            <a:avLst/>
          </a:prstGeom>
          <a:solidFill>
            <a:srgbClr val="FFFF66"/>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2000">
                <a:solidFill>
                  <a:srgbClr val="9900CC"/>
                </a:solidFill>
                <a:latin typeface="Arial" panose="020B0604020202020204" pitchFamily="34" charset="0"/>
              </a:rPr>
              <a:t>  </a:t>
            </a:r>
            <a:r>
              <a:rPr lang="en-US" altLang="en-US" sz="2000" b="1">
                <a:solidFill>
                  <a:srgbClr val="FF0066"/>
                </a:solidFill>
                <a:latin typeface="Times New Roman" panose="02020603050405020304" pitchFamily="18" charset="0"/>
                <a:cs typeface="Times New Roman" panose="02020603050405020304" pitchFamily="18" charset="0"/>
              </a:rPr>
              <a:t>Mưa</a:t>
            </a:r>
            <a:endParaRPr lang="en-US" altLang="en-US" sz="200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2000"/>
                                  </p:stCondLst>
                                  <p:childTnLst>
                                    <p:set>
                                      <p:cBhvr>
                                        <p:cTn id="6" dur="1" fill="hold">
                                          <p:stCondLst>
                                            <p:cond delay="0"/>
                                          </p:stCondLst>
                                        </p:cTn>
                                        <p:tgtEl>
                                          <p:spTgt spid="70680"/>
                                        </p:tgtEl>
                                        <p:attrNameLst>
                                          <p:attrName>style.visibility</p:attrName>
                                        </p:attrNameLst>
                                      </p:cBhvr>
                                      <p:to>
                                        <p:strVal val="visible"/>
                                      </p:to>
                                    </p:set>
                                    <p:animEffect transition="in" filter="fade">
                                      <p:cBhvr>
                                        <p:cTn id="7" dur="500"/>
                                        <p:tgtEl>
                                          <p:spTgt spid="70680"/>
                                        </p:tgtEl>
                                      </p:cBhvr>
                                    </p:animEffect>
                                  </p:childTnLst>
                                </p:cTn>
                              </p:par>
                              <p:par>
                                <p:cTn id="8" presetID="2" presetClass="entr" presetSubtype="4" fill="hold" grpId="0" nodeType="withEffect">
                                  <p:stCondLst>
                                    <p:cond delay="13000"/>
                                  </p:stCondLst>
                                  <p:childTnLst>
                                    <p:set>
                                      <p:cBhvr>
                                        <p:cTn id="9" dur="1" fill="hold">
                                          <p:stCondLst>
                                            <p:cond delay="0"/>
                                          </p:stCondLst>
                                        </p:cTn>
                                        <p:tgtEl>
                                          <p:spTgt spid="70681"/>
                                        </p:tgtEl>
                                        <p:attrNameLst>
                                          <p:attrName>style.visibility</p:attrName>
                                        </p:attrNameLst>
                                      </p:cBhvr>
                                      <p:to>
                                        <p:strVal val="visible"/>
                                      </p:to>
                                    </p:set>
                                    <p:anim calcmode="lin" valueType="num">
                                      <p:cBhvr additive="base">
                                        <p:cTn id="10" dur="500" fill="hold"/>
                                        <p:tgtEl>
                                          <p:spTgt spid="70681"/>
                                        </p:tgtEl>
                                        <p:attrNameLst>
                                          <p:attrName>ppt_x</p:attrName>
                                        </p:attrNameLst>
                                      </p:cBhvr>
                                      <p:tavLst>
                                        <p:tav tm="0">
                                          <p:val>
                                            <p:strVal val="#ppt_x"/>
                                          </p:val>
                                        </p:tav>
                                        <p:tav tm="100000">
                                          <p:val>
                                            <p:strVal val="#ppt_x"/>
                                          </p:val>
                                        </p:tav>
                                      </p:tavLst>
                                    </p:anim>
                                    <p:anim calcmode="lin" valueType="num">
                                      <p:cBhvr additive="base">
                                        <p:cTn id="11" dur="500" fill="hold"/>
                                        <p:tgtEl>
                                          <p:spTgt spid="70681"/>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14000"/>
                                  </p:stCondLst>
                                  <p:childTnLst>
                                    <p:set>
                                      <p:cBhvr>
                                        <p:cTn id="13" dur="1" fill="hold">
                                          <p:stCondLst>
                                            <p:cond delay="0"/>
                                          </p:stCondLst>
                                        </p:cTn>
                                        <p:tgtEl>
                                          <p:spTgt spid="70682"/>
                                        </p:tgtEl>
                                        <p:attrNameLst>
                                          <p:attrName>style.visibility</p:attrName>
                                        </p:attrNameLst>
                                      </p:cBhvr>
                                      <p:to>
                                        <p:strVal val="visible"/>
                                      </p:to>
                                    </p:set>
                                    <p:animEffect transition="in" filter="fade">
                                      <p:cBhvr>
                                        <p:cTn id="14" dur="1000"/>
                                        <p:tgtEl>
                                          <p:spTgt spid="70682"/>
                                        </p:tgtEl>
                                      </p:cBhvr>
                                    </p:animEffect>
                                    <p:anim calcmode="lin" valueType="num">
                                      <p:cBhvr>
                                        <p:cTn id="15" dur="1000" fill="hold"/>
                                        <p:tgtEl>
                                          <p:spTgt spid="70682"/>
                                        </p:tgtEl>
                                        <p:attrNameLst>
                                          <p:attrName>ppt_x</p:attrName>
                                        </p:attrNameLst>
                                      </p:cBhvr>
                                      <p:tavLst>
                                        <p:tav tm="0">
                                          <p:val>
                                            <p:strVal val="#ppt_x"/>
                                          </p:val>
                                        </p:tav>
                                        <p:tav tm="100000">
                                          <p:val>
                                            <p:strVal val="#ppt_x"/>
                                          </p:val>
                                        </p:tav>
                                      </p:tavLst>
                                    </p:anim>
                                    <p:anim calcmode="lin" valueType="num">
                                      <p:cBhvr>
                                        <p:cTn id="16" dur="1000" fill="hold"/>
                                        <p:tgtEl>
                                          <p:spTgt spid="70682"/>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15000"/>
                                  </p:stCondLst>
                                  <p:childTnLst>
                                    <p:set>
                                      <p:cBhvr>
                                        <p:cTn id="18" dur="1" fill="hold">
                                          <p:stCondLst>
                                            <p:cond delay="0"/>
                                          </p:stCondLst>
                                        </p:cTn>
                                        <p:tgtEl>
                                          <p:spTgt spid="70683"/>
                                        </p:tgtEl>
                                        <p:attrNameLst>
                                          <p:attrName>style.visibility</p:attrName>
                                        </p:attrNameLst>
                                      </p:cBhvr>
                                      <p:to>
                                        <p:strVal val="visible"/>
                                      </p:to>
                                    </p:set>
                                    <p:animEffect transition="in" filter="barn(inVertical)">
                                      <p:cBhvr>
                                        <p:cTn id="19" dur="500"/>
                                        <p:tgtEl>
                                          <p:spTgt spid="70683"/>
                                        </p:tgtEl>
                                      </p:cBhvr>
                                    </p:animEffect>
                                  </p:childTnLst>
                                </p:cTn>
                              </p:par>
                              <p:par>
                                <p:cTn id="20" presetID="6" presetClass="entr" presetSubtype="16" fill="hold" grpId="0" nodeType="withEffect">
                                  <p:stCondLst>
                                    <p:cond delay="16000"/>
                                  </p:stCondLst>
                                  <p:childTnLst>
                                    <p:set>
                                      <p:cBhvr>
                                        <p:cTn id="21" dur="1" fill="hold">
                                          <p:stCondLst>
                                            <p:cond delay="0"/>
                                          </p:stCondLst>
                                        </p:cTn>
                                        <p:tgtEl>
                                          <p:spTgt spid="70712"/>
                                        </p:tgtEl>
                                        <p:attrNameLst>
                                          <p:attrName>style.visibility</p:attrName>
                                        </p:attrNameLst>
                                      </p:cBhvr>
                                      <p:to>
                                        <p:strVal val="visible"/>
                                      </p:to>
                                    </p:set>
                                    <p:animEffect transition="in" filter="circle(in)">
                                      <p:cBhvr>
                                        <p:cTn id="22" dur="1000"/>
                                        <p:tgtEl>
                                          <p:spTgt spid="70712"/>
                                        </p:tgtEl>
                                      </p:cBhvr>
                                    </p:animEffect>
                                  </p:childTnLst>
                                </p:cTn>
                              </p:par>
                              <p:par>
                                <p:cTn id="23" presetID="21" presetClass="entr" presetSubtype="1" fill="hold" grpId="0" nodeType="withEffect">
                                  <p:stCondLst>
                                    <p:cond delay="17000"/>
                                  </p:stCondLst>
                                  <p:childTnLst>
                                    <p:set>
                                      <p:cBhvr>
                                        <p:cTn id="24" dur="1" fill="hold">
                                          <p:stCondLst>
                                            <p:cond delay="0"/>
                                          </p:stCondLst>
                                        </p:cTn>
                                        <p:tgtEl>
                                          <p:spTgt spid="70685"/>
                                        </p:tgtEl>
                                        <p:attrNameLst>
                                          <p:attrName>style.visibility</p:attrName>
                                        </p:attrNameLst>
                                      </p:cBhvr>
                                      <p:to>
                                        <p:strVal val="visible"/>
                                      </p:to>
                                    </p:set>
                                    <p:animEffect transition="in" filter="wheel(1)">
                                      <p:cBhvr>
                                        <p:cTn id="25" dur="2000"/>
                                        <p:tgtEl>
                                          <p:spTgt spid="70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2" grpId="0" animBg="1"/>
      <p:bldP spid="70683" grpId="0" animBg="1"/>
      <p:bldP spid="70685" grpId="0" animBg="1"/>
      <p:bldP spid="70681" grpId="0" animBg="1"/>
      <p:bldP spid="70680" grpId="0" animBg="1"/>
      <p:bldP spid="707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p:cNvSpPr txBox="1">
            <a:spLocks noChangeArrowheads="1"/>
          </p:cNvSpPr>
          <p:nvPr/>
        </p:nvSpPr>
        <p:spPr bwMode="auto">
          <a:xfrm>
            <a:off x="244475" y="1125538"/>
            <a:ext cx="87661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 Hơi nước bay lên cao, gặp lạnh ngưng tụ thành những hạt nước rất nhỏ, tạo nên các đám mây.</a:t>
            </a:r>
          </a:p>
        </p:txBody>
      </p:sp>
      <p:sp>
        <p:nvSpPr>
          <p:cNvPr id="83974" name="Text Box 6"/>
          <p:cNvSpPr txBox="1">
            <a:spLocks noChangeArrowheads="1"/>
          </p:cNvSpPr>
          <p:nvPr/>
        </p:nvSpPr>
        <p:spPr bwMode="auto">
          <a:xfrm>
            <a:off x="255588" y="2997200"/>
            <a:ext cx="87566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ct val="50000"/>
              </a:spcBef>
              <a:buFontTx/>
              <a:buNone/>
            </a:pPr>
            <a:r>
              <a:rPr lang="en-US" altLang="en-US" sz="3600">
                <a:solidFill>
                  <a:srgbClr val="0000FF"/>
                </a:solidFill>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Các giọt nước có trong các đám mây rơi xuống đất tạo thành mưa.</a:t>
            </a:r>
          </a:p>
        </p:txBody>
      </p:sp>
      <p:sp>
        <p:nvSpPr>
          <p:cNvPr id="15364" name="Text Box 7"/>
          <p:cNvSpPr txBox="1">
            <a:spLocks noChangeArrowheads="1"/>
          </p:cNvSpPr>
          <p:nvPr/>
        </p:nvSpPr>
        <p:spPr bwMode="auto">
          <a:xfrm>
            <a:off x="0" y="4149725"/>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50000"/>
              </a:spcBef>
              <a:buFontTx/>
              <a:buNone/>
            </a:pPr>
            <a:r>
              <a:rPr lang="en-US" altLang="en-US" sz="2800">
                <a:latin typeface="Arial" panose="020B0604020202020204" pitchFamily="34" charset="0"/>
              </a:rPr>
              <a:t>	</a:t>
            </a:r>
          </a:p>
        </p:txBody>
      </p:sp>
      <p:sp>
        <p:nvSpPr>
          <p:cNvPr id="83976" name="Text Box 8"/>
          <p:cNvSpPr txBox="1">
            <a:spLocks noChangeArrowheads="1"/>
          </p:cNvSpPr>
          <p:nvPr/>
        </p:nvSpPr>
        <p:spPr bwMode="auto">
          <a:xfrm>
            <a:off x="263525" y="4387850"/>
            <a:ext cx="874871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ct val="50000"/>
              </a:spcBef>
              <a:buFontTx/>
              <a:buNone/>
            </a:pPr>
            <a:r>
              <a:rPr lang="en-US" altLang="en-US" sz="3600" b="1">
                <a:solidFill>
                  <a:srgbClr val="0000FF"/>
                </a:solidFill>
                <a:latin typeface="Times New Roman" panose="02020603050405020304" pitchFamily="18" charset="0"/>
                <a:cs typeface="Times New Roman" panose="02020603050405020304" pitchFamily="18" charset="0"/>
              </a:rPr>
              <a:t>- Hiện tượng nước bay hơi thành hơi nước, rồi từ hơi nước ngưng tụ thành nước xảy ra lặp đi lặp lại, tạo ra vòng tuần hoàn của nước trong tự nhiên.</a:t>
            </a:r>
          </a:p>
        </p:txBody>
      </p:sp>
      <p:sp>
        <p:nvSpPr>
          <p:cNvPr id="16390" name="Rectangle 2"/>
          <p:cNvSpPr>
            <a:spLocks noChangeArrowheads="1"/>
          </p:cNvSpPr>
          <p:nvPr/>
        </p:nvSpPr>
        <p:spPr bwMode="auto">
          <a:xfrm>
            <a:off x="0" y="-26988"/>
            <a:ext cx="9144000" cy="76835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0"/>
              </a:spcBef>
              <a:buFontTx/>
              <a:buNone/>
            </a:pPr>
            <a:r>
              <a:rPr lang="en-US" altLang="en-US" sz="4400" b="1">
                <a:solidFill>
                  <a:srgbClr val="C00000"/>
                </a:solidFill>
                <a:latin typeface="Times New Roman" panose="02020603050405020304" pitchFamily="18" charset="0"/>
                <a:cs typeface="Times New Roman" panose="02020603050405020304" pitchFamily="18" charset="0"/>
              </a:rPr>
              <a:t>Bài Học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wipe(down)">
                                      <p:cBhvr>
                                        <p:cTn id="7" dur="1450">
                                          <p:stCondLst>
                                            <p:cond delay="0"/>
                                          </p:stCondLst>
                                        </p:cTn>
                                        <p:tgtEl>
                                          <p:spTgt spid="16390"/>
                                        </p:tgtEl>
                                      </p:cBhvr>
                                    </p:animEffect>
                                    <p:anim calcmode="lin" valueType="num">
                                      <p:cBhvr>
                                        <p:cTn id="8" dur="4555" tmFilter="0,0; 0.14,0.36; 0.43,0.73; 0.71,0.91; 1.0,1.0">
                                          <p:stCondLst>
                                            <p:cond delay="0"/>
                                          </p:stCondLst>
                                        </p:cTn>
                                        <p:tgtEl>
                                          <p:spTgt spid="16390"/>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16390"/>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16390"/>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16390"/>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16390"/>
                                        </p:tgtEl>
                                        <p:attrNameLst>
                                          <p:attrName>ppt_y</p:attrName>
                                        </p:attrNameLst>
                                      </p:cBhvr>
                                      <p:tavLst>
                                        <p:tav tm="0" fmla="#ppt_y-sin(pi*$)/81">
                                          <p:val>
                                            <p:fltVal val="0"/>
                                          </p:val>
                                        </p:tav>
                                        <p:tav tm="100000">
                                          <p:val>
                                            <p:fltVal val="1"/>
                                          </p:val>
                                        </p:tav>
                                      </p:tavLst>
                                    </p:anim>
                                    <p:animScale>
                                      <p:cBhvr>
                                        <p:cTn id="13" dur="65">
                                          <p:stCondLst>
                                            <p:cond delay="1625"/>
                                          </p:stCondLst>
                                        </p:cTn>
                                        <p:tgtEl>
                                          <p:spTgt spid="16390"/>
                                        </p:tgtEl>
                                      </p:cBhvr>
                                      <p:to x="100000" y="60000"/>
                                    </p:animScale>
                                    <p:animScale>
                                      <p:cBhvr>
                                        <p:cTn id="14" dur="415" decel="50000">
                                          <p:stCondLst>
                                            <p:cond delay="1690"/>
                                          </p:stCondLst>
                                        </p:cTn>
                                        <p:tgtEl>
                                          <p:spTgt spid="16390"/>
                                        </p:tgtEl>
                                      </p:cBhvr>
                                      <p:to x="100000" y="100000"/>
                                    </p:animScale>
                                    <p:animScale>
                                      <p:cBhvr>
                                        <p:cTn id="15" dur="65">
                                          <p:stCondLst>
                                            <p:cond delay="3280"/>
                                          </p:stCondLst>
                                        </p:cTn>
                                        <p:tgtEl>
                                          <p:spTgt spid="16390"/>
                                        </p:tgtEl>
                                      </p:cBhvr>
                                      <p:to x="100000" y="80000"/>
                                    </p:animScale>
                                    <p:animScale>
                                      <p:cBhvr>
                                        <p:cTn id="16" dur="415" decel="50000">
                                          <p:stCondLst>
                                            <p:cond delay="3345"/>
                                          </p:stCondLst>
                                        </p:cTn>
                                        <p:tgtEl>
                                          <p:spTgt spid="16390"/>
                                        </p:tgtEl>
                                      </p:cBhvr>
                                      <p:to x="100000" y="100000"/>
                                    </p:animScale>
                                    <p:animScale>
                                      <p:cBhvr>
                                        <p:cTn id="17" dur="65">
                                          <p:stCondLst>
                                            <p:cond delay="4105"/>
                                          </p:stCondLst>
                                        </p:cTn>
                                        <p:tgtEl>
                                          <p:spTgt spid="16390"/>
                                        </p:tgtEl>
                                      </p:cBhvr>
                                      <p:to x="100000" y="90000"/>
                                    </p:animScale>
                                    <p:animScale>
                                      <p:cBhvr>
                                        <p:cTn id="18" dur="415" decel="50000">
                                          <p:stCondLst>
                                            <p:cond delay="4170"/>
                                          </p:stCondLst>
                                        </p:cTn>
                                        <p:tgtEl>
                                          <p:spTgt spid="16390"/>
                                        </p:tgtEl>
                                      </p:cBhvr>
                                      <p:to x="100000" y="100000"/>
                                    </p:animScale>
                                    <p:animScale>
                                      <p:cBhvr>
                                        <p:cTn id="19" dur="65">
                                          <p:stCondLst>
                                            <p:cond delay="4520"/>
                                          </p:stCondLst>
                                        </p:cTn>
                                        <p:tgtEl>
                                          <p:spTgt spid="16390"/>
                                        </p:tgtEl>
                                      </p:cBhvr>
                                      <p:to x="100000" y="95000"/>
                                    </p:animScale>
                                    <p:animScale>
                                      <p:cBhvr>
                                        <p:cTn id="20" dur="415" decel="50000">
                                          <p:stCondLst>
                                            <p:cond delay="4585"/>
                                          </p:stCondLst>
                                        </p:cTn>
                                        <p:tgtEl>
                                          <p:spTgt spid="16390"/>
                                        </p:tgtEl>
                                      </p:cBhvr>
                                      <p:to x="100000" y="100000"/>
                                    </p:animScale>
                                  </p:childTnLst>
                                </p:cTn>
                              </p:par>
                              <p:par>
                                <p:cTn id="21" presetID="2" presetClass="entr" presetSubtype="4" fill="hold" grpId="0" nodeType="withEffect">
                                  <p:stCondLst>
                                    <p:cond delay="6000"/>
                                  </p:stCondLst>
                                  <p:childTnLst>
                                    <p:set>
                                      <p:cBhvr>
                                        <p:cTn id="22" dur="1" fill="hold">
                                          <p:stCondLst>
                                            <p:cond delay="0"/>
                                          </p:stCondLst>
                                        </p:cTn>
                                        <p:tgtEl>
                                          <p:spTgt spid="83972"/>
                                        </p:tgtEl>
                                        <p:attrNameLst>
                                          <p:attrName>style.visibility</p:attrName>
                                        </p:attrNameLst>
                                      </p:cBhvr>
                                      <p:to>
                                        <p:strVal val="visible"/>
                                      </p:to>
                                    </p:set>
                                    <p:anim calcmode="lin" valueType="num">
                                      <p:cBhvr additive="base">
                                        <p:cTn id="23" dur="500" fill="hold"/>
                                        <p:tgtEl>
                                          <p:spTgt spid="83972"/>
                                        </p:tgtEl>
                                        <p:attrNameLst>
                                          <p:attrName>ppt_x</p:attrName>
                                        </p:attrNameLst>
                                      </p:cBhvr>
                                      <p:tavLst>
                                        <p:tav tm="0">
                                          <p:val>
                                            <p:strVal val="#ppt_x"/>
                                          </p:val>
                                        </p:tav>
                                        <p:tav tm="100000">
                                          <p:val>
                                            <p:strVal val="#ppt_x"/>
                                          </p:val>
                                        </p:tav>
                                      </p:tavLst>
                                    </p:anim>
                                    <p:anim calcmode="lin" valueType="num">
                                      <p:cBhvr additive="base">
                                        <p:cTn id="24" dur="500" fill="hold"/>
                                        <p:tgtEl>
                                          <p:spTgt spid="83972"/>
                                        </p:tgtEl>
                                        <p:attrNameLst>
                                          <p:attrName>ppt_y</p:attrName>
                                        </p:attrNameLst>
                                      </p:cBhvr>
                                      <p:tavLst>
                                        <p:tav tm="0">
                                          <p:val>
                                            <p:strVal val="1+#ppt_h/2"/>
                                          </p:val>
                                        </p:tav>
                                        <p:tav tm="100000">
                                          <p:val>
                                            <p:strVal val="#ppt_y"/>
                                          </p:val>
                                        </p:tav>
                                      </p:tavLst>
                                    </p:anim>
                                  </p:childTnLst>
                                </p:cTn>
                              </p:par>
                              <p:par>
                                <p:cTn id="25" presetID="42" presetClass="entr" presetSubtype="0" fill="hold" grpId="0" nodeType="withEffect">
                                  <p:stCondLst>
                                    <p:cond delay="11000"/>
                                  </p:stCondLst>
                                  <p:childTnLst>
                                    <p:set>
                                      <p:cBhvr>
                                        <p:cTn id="26" dur="1" fill="hold">
                                          <p:stCondLst>
                                            <p:cond delay="0"/>
                                          </p:stCondLst>
                                        </p:cTn>
                                        <p:tgtEl>
                                          <p:spTgt spid="83974"/>
                                        </p:tgtEl>
                                        <p:attrNameLst>
                                          <p:attrName>style.visibility</p:attrName>
                                        </p:attrNameLst>
                                      </p:cBhvr>
                                      <p:to>
                                        <p:strVal val="visible"/>
                                      </p:to>
                                    </p:set>
                                    <p:animEffect transition="in" filter="fade">
                                      <p:cBhvr>
                                        <p:cTn id="27" dur="1000"/>
                                        <p:tgtEl>
                                          <p:spTgt spid="83974"/>
                                        </p:tgtEl>
                                      </p:cBhvr>
                                    </p:animEffect>
                                    <p:anim calcmode="lin" valueType="num">
                                      <p:cBhvr>
                                        <p:cTn id="28" dur="1000" fill="hold"/>
                                        <p:tgtEl>
                                          <p:spTgt spid="83974"/>
                                        </p:tgtEl>
                                        <p:attrNameLst>
                                          <p:attrName>ppt_x</p:attrName>
                                        </p:attrNameLst>
                                      </p:cBhvr>
                                      <p:tavLst>
                                        <p:tav tm="0">
                                          <p:val>
                                            <p:strVal val="#ppt_x"/>
                                          </p:val>
                                        </p:tav>
                                        <p:tav tm="100000">
                                          <p:val>
                                            <p:strVal val="#ppt_x"/>
                                          </p:val>
                                        </p:tav>
                                      </p:tavLst>
                                    </p:anim>
                                    <p:anim calcmode="lin" valueType="num">
                                      <p:cBhvr>
                                        <p:cTn id="29" dur="1000" fill="hold"/>
                                        <p:tgtEl>
                                          <p:spTgt spid="83974"/>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15000"/>
                                  </p:stCondLst>
                                  <p:childTnLst>
                                    <p:set>
                                      <p:cBhvr>
                                        <p:cTn id="31" dur="1" fill="hold">
                                          <p:stCondLst>
                                            <p:cond delay="0"/>
                                          </p:stCondLst>
                                        </p:cTn>
                                        <p:tgtEl>
                                          <p:spTgt spid="83976"/>
                                        </p:tgtEl>
                                        <p:attrNameLst>
                                          <p:attrName>style.visibility</p:attrName>
                                        </p:attrNameLst>
                                      </p:cBhvr>
                                      <p:to>
                                        <p:strVal val="visible"/>
                                      </p:to>
                                    </p:set>
                                    <p:animEffect transition="in" filter="barn(inVertical)">
                                      <p:cBhvr>
                                        <p:cTn id="32" dur="5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P spid="83974" grpId="0"/>
      <p:bldP spid="83976" grpId="0"/>
      <p:bldP spid="163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341313" y="2636912"/>
            <a:ext cx="88026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buFontTx/>
              <a:buNone/>
              <a:defRPr/>
            </a:pP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Sơ</a:t>
            </a:r>
            <a:r>
              <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a:t>
            </a: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đồ</a:t>
            </a:r>
            <a:r>
              <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a:t>
            </a: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vòng</a:t>
            </a:r>
            <a:r>
              <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a:t>
            </a: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tuần</a:t>
            </a:r>
            <a:r>
              <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a:t>
            </a: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hoàn</a:t>
            </a:r>
            <a:r>
              <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a:t>
            </a: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của</a:t>
            </a:r>
            <a:r>
              <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a:t>
            </a: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nước</a:t>
            </a:r>
            <a:r>
              <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a:t>
            </a: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trong</a:t>
            </a:r>
            <a:r>
              <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a:t>
            </a: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tự</a:t>
            </a:r>
            <a:r>
              <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 </a:t>
            </a:r>
            <a:r>
              <a:rPr lang="en-US" sz="5400" b="1" kern="10" dirty="0" err="1">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rPr>
              <a:t>nhiên</a:t>
            </a:r>
            <a:endParaRPr lang="en-US" sz="5400" b="1" kern="10" dirty="0">
              <a:ln w="9525">
                <a:solidFill>
                  <a:srgbClr val="CC99FF"/>
                </a:solidFill>
                <a:round/>
                <a:headEnd/>
                <a:tailEnd/>
              </a:ln>
              <a:gradFill rotWithShape="1">
                <a:gsLst>
                  <a:gs pos="0">
                    <a:srgbClr val="6600CC"/>
                  </a:gs>
                  <a:gs pos="100000">
                    <a:srgbClr val="CC00CC"/>
                  </a:gs>
                </a:gsLst>
                <a:lin ang="5400000" scaled="1"/>
              </a:gradFill>
              <a:latin typeface="Times New Roman"/>
              <a:cs typeface="Times New Roman"/>
            </a:endParaRPr>
          </a:p>
        </p:txBody>
      </p:sp>
      <p:sp>
        <p:nvSpPr>
          <p:cNvPr id="16387" name="TextBox 1"/>
          <p:cNvSpPr txBox="1">
            <a:spLocks noChangeArrowheads="1"/>
          </p:cNvSpPr>
          <p:nvPr/>
        </p:nvSpPr>
        <p:spPr bwMode="auto">
          <a:xfrm>
            <a:off x="1042988" y="1196975"/>
            <a:ext cx="2706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6000" b="1" i="1" dirty="0" err="1">
                <a:solidFill>
                  <a:srgbClr val="92D050"/>
                </a:solidFill>
                <a:latin typeface="Times New Roman" panose="02020603050405020304" pitchFamily="18" charset="0"/>
                <a:cs typeface="Times New Roman" panose="02020603050405020304" pitchFamily="18" charset="0"/>
              </a:rPr>
              <a:t>Bài</a:t>
            </a:r>
            <a:r>
              <a:rPr lang="en-US" altLang="en-US" sz="6000" b="1" i="1" dirty="0">
                <a:solidFill>
                  <a:srgbClr val="92D050"/>
                </a:solidFill>
                <a:latin typeface="Times New Roman" panose="02020603050405020304" pitchFamily="18" charset="0"/>
                <a:cs typeface="Times New Roman" panose="02020603050405020304" pitchFamily="18" charset="0"/>
              </a:rPr>
              <a:t> 23: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0"/>
                                        <p:tgtEl>
                                          <p:spTgt spid="16387"/>
                                        </p:tgtEl>
                                      </p:cBhvr>
                                    </p:animEffect>
                                    <p:anim calcmode="lin" valueType="num">
                                      <p:cBhvr>
                                        <p:cTn id="8" dur="5000" fill="hold"/>
                                        <p:tgtEl>
                                          <p:spTgt spid="16387"/>
                                        </p:tgtEl>
                                        <p:attrNameLst>
                                          <p:attrName>ppt_w</p:attrName>
                                        </p:attrNameLst>
                                      </p:cBhvr>
                                      <p:tavLst>
                                        <p:tav tm="0" fmla="#ppt_w*sin(2.5*pi*$)">
                                          <p:val>
                                            <p:fltVal val="0"/>
                                          </p:val>
                                        </p:tav>
                                        <p:tav tm="100000">
                                          <p:val>
                                            <p:fltVal val="1"/>
                                          </p:val>
                                        </p:tav>
                                      </p:tavLst>
                                    </p:anim>
                                    <p:anim calcmode="lin" valueType="num">
                                      <p:cBhvr>
                                        <p:cTn id="9" dur="5000" fill="hold"/>
                                        <p:tgtEl>
                                          <p:spTgt spid="16387"/>
                                        </p:tgtEl>
                                        <p:attrNameLst>
                                          <p:attrName>ppt_h</p:attrName>
                                        </p:attrNameLst>
                                      </p:cBhvr>
                                      <p:tavLst>
                                        <p:tav tm="0">
                                          <p:val>
                                            <p:strVal val="#ppt_h"/>
                                          </p:val>
                                        </p:tav>
                                        <p:tav tm="100000">
                                          <p:val>
                                            <p:strVal val="#ppt_h"/>
                                          </p:val>
                                        </p:tav>
                                      </p:tavLst>
                                    </p:anim>
                                  </p:childTnLst>
                                </p:cTn>
                              </p:par>
                              <p:par>
                                <p:cTn id="10" presetID="21" presetClass="entr" presetSubtype="1" fill="hold" grpId="0" nodeType="withEffect">
                                  <p:stCondLst>
                                    <p:cond delay="3000"/>
                                  </p:stCondLst>
                                  <p:childTnLst>
                                    <p:set>
                                      <p:cBhvr>
                                        <p:cTn id="11" dur="1" fill="hold">
                                          <p:stCondLst>
                                            <p:cond delay="0"/>
                                          </p:stCondLst>
                                        </p:cTn>
                                        <p:tgtEl>
                                          <p:spTgt spid="21506"/>
                                        </p:tgtEl>
                                        <p:attrNameLst>
                                          <p:attrName>style.visibility</p:attrName>
                                        </p:attrNameLst>
                                      </p:cBhvr>
                                      <p:to>
                                        <p:strVal val="visible"/>
                                      </p:to>
                                    </p:set>
                                    <p:animEffect transition="in" filter="wheel(1)">
                                      <p:cBhvr>
                                        <p:cTn id="12" dur="4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16387" grpId="0"/>
    </p:bld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4365</TotalTime>
  <Words>454</Words>
  <Application>Microsoft Office PowerPoint</Application>
  <PresentationFormat>On-screen Show (4:3)</PresentationFormat>
  <Paragraphs>53</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Microsoft YaHei</vt:lpstr>
      <vt:lpstr>Arial</vt:lpstr>
      <vt:lpstr>Times New Roman</vt:lpstr>
      <vt:lpstr>Verdana</vt:lpstr>
      <vt:lpstr>VNI-Helve-Condense</vt:lpstr>
      <vt:lpstr>Balloons</vt:lpstr>
      <vt:lpstr>PowerPoint Presentation</vt:lpstr>
      <vt:lpstr>PowerPoint Presentation</vt:lpstr>
      <vt:lpstr>PowerPoint Presentation</vt:lpstr>
      <vt:lpstr>PowerPoint Presentation</vt:lpstr>
      <vt:lpstr>5. Cùng với những giọt mưa khác nước lại trở về nơi nước đã ra đi.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vanthanhcong</dc:creator>
  <cp:lastModifiedBy>KimDung</cp:lastModifiedBy>
  <cp:revision>368</cp:revision>
  <dcterms:created xsi:type="dcterms:W3CDTF">2008-11-03T07:13:54Z</dcterms:created>
  <dcterms:modified xsi:type="dcterms:W3CDTF">2022-11-14T05:02:22Z</dcterms:modified>
</cp:coreProperties>
</file>