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5" r:id="rId4"/>
    <p:sldId id="257" r:id="rId5"/>
    <p:sldId id="272" r:id="rId6"/>
    <p:sldId id="262" r:id="rId7"/>
    <p:sldId id="267" r:id="rId8"/>
    <p:sldId id="265" r:id="rId9"/>
    <p:sldId id="263" r:id="rId10"/>
    <p:sldId id="264" r:id="rId11"/>
    <p:sldId id="27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B144-D280-43AF-B35F-26201681A6A7}" type="datetimeFigureOut">
              <a:rPr lang="en-US" smtClean="0"/>
              <a:t>23/02/2021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B0D67-BC32-4754-A1DE-1A5FB5A5A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353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B144-D280-43AF-B35F-26201681A6A7}" type="datetimeFigureOut">
              <a:rPr lang="en-US" smtClean="0"/>
              <a:t>23/02/2021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B0D67-BC32-4754-A1DE-1A5FB5A5A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23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B144-D280-43AF-B35F-26201681A6A7}" type="datetimeFigureOut">
              <a:rPr lang="en-US" smtClean="0"/>
              <a:t>23/02/2021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B0D67-BC32-4754-A1DE-1A5FB5A5A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48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B144-D280-43AF-B35F-26201681A6A7}" type="datetimeFigureOut">
              <a:rPr lang="en-US" smtClean="0"/>
              <a:t>23/02/2021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B0D67-BC32-4754-A1DE-1A5FB5A5A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915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B144-D280-43AF-B35F-26201681A6A7}" type="datetimeFigureOut">
              <a:rPr lang="en-US" smtClean="0"/>
              <a:t>23/02/2021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B0D67-BC32-4754-A1DE-1A5FB5A5A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308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B144-D280-43AF-B35F-26201681A6A7}" type="datetimeFigureOut">
              <a:rPr lang="en-US" smtClean="0"/>
              <a:t>23/02/2021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B0D67-BC32-4754-A1DE-1A5FB5A5A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838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B144-D280-43AF-B35F-26201681A6A7}" type="datetimeFigureOut">
              <a:rPr lang="en-US" smtClean="0"/>
              <a:t>23/02/2021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B0D67-BC32-4754-A1DE-1A5FB5A5A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128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B144-D280-43AF-B35F-26201681A6A7}" type="datetimeFigureOut">
              <a:rPr lang="en-US" smtClean="0"/>
              <a:t>23/02/2021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B0D67-BC32-4754-A1DE-1A5FB5A5A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25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B144-D280-43AF-B35F-26201681A6A7}" type="datetimeFigureOut">
              <a:rPr lang="en-US" smtClean="0"/>
              <a:t>23/02/2021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B0D67-BC32-4754-A1DE-1A5FB5A5A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83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B144-D280-43AF-B35F-26201681A6A7}" type="datetimeFigureOut">
              <a:rPr lang="en-US" smtClean="0"/>
              <a:t>23/02/2021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B0D67-BC32-4754-A1DE-1A5FB5A5A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812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B144-D280-43AF-B35F-26201681A6A7}" type="datetimeFigureOut">
              <a:rPr lang="en-US" smtClean="0"/>
              <a:t>23/02/2021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B0D67-BC32-4754-A1DE-1A5FB5A5A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49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9B144-D280-43AF-B35F-26201681A6A7}" type="datetimeFigureOut">
              <a:rPr lang="en-US" smtClean="0"/>
              <a:t>23/02/2021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B0D67-BC32-4754-A1DE-1A5FB5A5A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0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2.png"/><Relationship Id="rId2" Type="http://schemas.microsoft.com/office/2007/relationships/media" Target="../media/media5.wav"/><Relationship Id="rId1" Type="http://schemas.openxmlformats.org/officeDocument/2006/relationships/tags" Target="../tags/tag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media6.wav"/><Relationship Id="rId7" Type="http://schemas.openxmlformats.org/officeDocument/2006/relationships/image" Target="../media/image10.jpeg"/><Relationship Id="rId2" Type="http://schemas.microsoft.com/office/2007/relationships/media" Target="../media/media6.wav"/><Relationship Id="rId1" Type="http://schemas.openxmlformats.org/officeDocument/2006/relationships/tags" Target="../tags/tag5.xml"/><Relationship Id="rId6" Type="http://schemas.openxmlformats.org/officeDocument/2006/relationships/image" Target="../media/image9.jpg"/><Relationship Id="rId11" Type="http://schemas.openxmlformats.org/officeDocument/2006/relationships/image" Target="../media/image2.png"/><Relationship Id="rId5" Type="http://schemas.openxmlformats.org/officeDocument/2006/relationships/image" Target="../media/image8.jpg"/><Relationship Id="rId10" Type="http://schemas.openxmlformats.org/officeDocument/2006/relationships/image" Target="../media/image13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7.wav"/><Relationship Id="rId7" Type="http://schemas.openxmlformats.org/officeDocument/2006/relationships/image" Target="../media/image16.jpeg"/><Relationship Id="rId2" Type="http://schemas.microsoft.com/office/2007/relationships/media" Target="../media/media7.wav"/><Relationship Id="rId1" Type="http://schemas.openxmlformats.org/officeDocument/2006/relationships/tags" Target="../tags/tag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443"/>
            <a:ext cx="12192001" cy="6847961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55964" y="744221"/>
            <a:ext cx="769402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</a:rPr>
              <a:t>ỦY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</a:rPr>
              <a:t> BAN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</a:rPr>
              <a:t>NHÂN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</a:rPr>
              <a:t>DÂN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</a:rPr>
              <a:t>QUẬN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</a:rPr>
              <a:t> 12</a:t>
            </a:r>
          </a:p>
          <a:p>
            <a:pPr algn="ctr"/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</a:rPr>
              <a:t>TRƯỜNG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</a:rPr>
              <a:t>TIỂU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b="1" err="1" smtClean="0">
                <a:solidFill>
                  <a:srgbClr val="000099"/>
                </a:solidFill>
                <a:latin typeface="Times New Roman" pitchFamily="18" charset="0"/>
              </a:rPr>
              <a:t>HỌC</a:t>
            </a:r>
            <a:r>
              <a:rPr lang="en-US" sz="2400" b="1" smtClean="0">
                <a:solidFill>
                  <a:srgbClr val="000099"/>
                </a:solidFill>
                <a:latin typeface="Times New Roman" pitchFamily="18" charset="0"/>
              </a:rPr>
              <a:t> PHẠM VĂN CHIÊU</a:t>
            </a:r>
            <a:endParaRPr lang="en-US" sz="20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0451" y="1687286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87582" y="5552372"/>
            <a:ext cx="3699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Phan Văn Điều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2412272" y="2625076"/>
            <a:ext cx="783771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CHỦ ĐỀ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vi-VN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 NGƯỜI BẠN</a:t>
            </a:r>
            <a:endParaRPr lang="en-US" sz="5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Nội dung 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Tranh chân dung</a:t>
            </a:r>
            <a:r>
              <a:rPr lang="en-US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4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Audio 2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8357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96"/>
    </mc:Choice>
    <mc:Fallback>
      <p:transition spd="slow" advTm="27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rder13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104503"/>
            <a:ext cx="12192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490439" y="2391748"/>
            <a:ext cx="40942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V.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9933" y="3637067"/>
            <a:ext cx="100121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itchFamily="18" charset="0"/>
              </a:rPr>
              <a:t>   </a:t>
            </a:r>
            <a:r>
              <a:rPr lang="en-US" sz="44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itchFamily="18" charset="0"/>
              </a:rPr>
              <a:t>Chuẩn</a:t>
            </a:r>
            <a:r>
              <a:rPr lang="en-US" sz="44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itchFamily="18" charset="0"/>
              </a:rPr>
              <a:t>bị</a:t>
            </a:r>
            <a:r>
              <a:rPr lang="en-US" sz="44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itchFamily="18" charset="0"/>
              </a:rPr>
              <a:t>đồ</a:t>
            </a:r>
            <a:r>
              <a:rPr lang="en-US" sz="44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itchFamily="18" charset="0"/>
              </a:rPr>
              <a:t>dùng</a:t>
            </a:r>
            <a:r>
              <a:rPr lang="en-US" sz="44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itchFamily="18" charset="0"/>
              </a:rPr>
              <a:t>cho</a:t>
            </a:r>
            <a:r>
              <a:rPr lang="en-US" sz="44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vi-VN" sz="44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itchFamily="18" charset="0"/>
              </a:rPr>
              <a:t>nội dung</a:t>
            </a:r>
            <a:r>
              <a:rPr lang="en-US" sz="44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itchFamily="18" charset="0"/>
              </a:rPr>
              <a:t>sau</a:t>
            </a:r>
            <a:r>
              <a:rPr lang="en-US" sz="44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itchFamily="18" charset="0"/>
              </a:rPr>
              <a:t>. </a:t>
            </a:r>
            <a:r>
              <a:rPr lang="vi-VN" sz="44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itchFamily="18" charset="0"/>
              </a:rPr>
              <a:t>Nội dung </a:t>
            </a:r>
            <a:r>
              <a:rPr lang="en-US" sz="44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itchFamily="18" charset="0"/>
              </a:rPr>
              <a:t>2</a:t>
            </a:r>
            <a:r>
              <a:rPr lang="vi-VN" sz="44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itchFamily="18" charset="0"/>
              </a:rPr>
              <a:t>:</a:t>
            </a:r>
            <a:r>
              <a:rPr lang="en-US" sz="44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vi-VN" sz="4400" b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itchFamily="18" charset="0"/>
              </a:rPr>
              <a:t>Chân dung biểu cảm</a:t>
            </a:r>
            <a:r>
              <a:rPr lang="en-US" sz="4400" b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itchFamily="18" charset="0"/>
              </a:rPr>
              <a:t>.</a:t>
            </a:r>
            <a:endParaRPr lang="en-US" sz="4400" b="1" dirty="0">
              <a:solidFill>
                <a:srgbClr val="7030A0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0681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90"/>
    </mc:Choice>
    <mc:Fallback>
      <p:transition spd="slow" advTm="17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0629"/>
            <a:ext cx="12192001" cy="68547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4398" y="1524000"/>
            <a:ext cx="748920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 smtClean="0">
                <a:solidFill>
                  <a:srgbClr val="660066"/>
                </a:solidFill>
                <a:latin typeface="HP001 4 hàng" panose="020B0603050302020204" pitchFamily="34" charset="0"/>
                <a:cs typeface="Times New Roman" pitchFamily="18" charset="0"/>
              </a:rPr>
              <a:t>Chúc</a:t>
            </a:r>
            <a:r>
              <a:rPr lang="en-US" sz="8800" b="1" dirty="0" smtClean="0">
                <a:solidFill>
                  <a:srgbClr val="660066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8800" b="1" dirty="0" err="1" smtClean="0">
                <a:solidFill>
                  <a:srgbClr val="660066"/>
                </a:solidFill>
                <a:latin typeface="HP001 4 hàng" panose="020B0603050302020204" pitchFamily="34" charset="0"/>
                <a:cs typeface="Times New Roman" pitchFamily="18" charset="0"/>
              </a:rPr>
              <a:t>các</a:t>
            </a:r>
            <a:r>
              <a:rPr lang="en-US" sz="8800" b="1" dirty="0" smtClean="0">
                <a:solidFill>
                  <a:srgbClr val="660066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8800" b="1" dirty="0" err="1" smtClean="0">
                <a:solidFill>
                  <a:srgbClr val="660066"/>
                </a:solidFill>
                <a:latin typeface="HP001 4 hàng" panose="020B0603050302020204" pitchFamily="34" charset="0"/>
                <a:cs typeface="Times New Roman" pitchFamily="18" charset="0"/>
              </a:rPr>
              <a:t>em</a:t>
            </a:r>
            <a:r>
              <a:rPr lang="vi-VN" sz="8800" b="1" dirty="0">
                <a:solidFill>
                  <a:srgbClr val="660066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vi-VN" sz="8800" b="1" dirty="0" smtClean="0">
                <a:solidFill>
                  <a:srgbClr val="660066"/>
                </a:solidFill>
                <a:latin typeface="HP001 4 hàng" panose="020B0603050302020204" pitchFamily="34" charset="0"/>
                <a:cs typeface="Times New Roman" pitchFamily="18" charset="0"/>
              </a:rPr>
              <a:t>mạnh khỏe</a:t>
            </a:r>
            <a:r>
              <a:rPr lang="en-US" sz="8800" b="1" dirty="0" smtClean="0">
                <a:solidFill>
                  <a:srgbClr val="660066"/>
                </a:solidFill>
                <a:latin typeface="HP001 4 hàng" panose="020B0603050302020204" pitchFamily="34" charset="0"/>
                <a:cs typeface="Times New Roman" pitchFamily="18" charset="0"/>
              </a:rPr>
              <a:t>,</a:t>
            </a:r>
            <a:r>
              <a:rPr lang="vi-VN" sz="8800" b="1" dirty="0" smtClean="0">
                <a:solidFill>
                  <a:srgbClr val="660066"/>
                </a:solidFill>
                <a:latin typeface="HP001 4 hàng" panose="020B0603050302020204" pitchFamily="34" charset="0"/>
                <a:cs typeface="Times New Roman" pitchFamily="18" charset="0"/>
              </a:rPr>
              <a:t> chăm ngoan</a:t>
            </a:r>
            <a:r>
              <a:rPr lang="vi-VN" sz="8800" b="1" dirty="0">
                <a:solidFill>
                  <a:srgbClr val="660066"/>
                </a:solidFill>
                <a:latin typeface="HP001 4 hàng" panose="020B0603050302020204" pitchFamily="34" charset="0"/>
                <a:cs typeface="Times New Roman" pitchFamily="18" charset="0"/>
              </a:rPr>
              <a:t>!</a:t>
            </a:r>
            <a:endParaRPr lang="en-US" sz="8800" b="1" dirty="0">
              <a:solidFill>
                <a:srgbClr val="660066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514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77"/>
    </mc:Choice>
    <mc:Fallback xmlns="">
      <p:transition spd="slow" advTm="12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ết quả hình ảnh cho hình ảnh 5k phòng chống cov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40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4"/>
    </mc:Choice>
    <mc:Fallback>
      <p:transition spd="slow" advTm="1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3116"/>
            <a:ext cx="12192000" cy="68584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74278" y="1559433"/>
            <a:ext cx="81827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vi-VN" sz="4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Vở</a:t>
            </a:r>
            <a:r>
              <a:rPr lang="en-US" sz="5400" b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5400" b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vẽ hoặc </a:t>
            </a:r>
            <a:r>
              <a:rPr lang="en-US" sz="54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giấy</a:t>
            </a:r>
            <a:r>
              <a:rPr lang="en-US" sz="54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A4</a:t>
            </a:r>
            <a:r>
              <a:rPr lang="en-US" sz="5400" b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, bút chì, màu vẽ. </a:t>
            </a:r>
            <a:endParaRPr lang="en-US" sz="5400" b="1" dirty="0" smtClean="0">
              <a:solidFill>
                <a:srgbClr val="FF0000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5049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66"/>
    </mc:Choice>
    <mc:Fallback>
      <p:transition spd="slow" advTm="16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9092"/>
            <a:ext cx="12192001" cy="68489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11456" y="1020741"/>
            <a:ext cx="7223766" cy="646331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32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NỘI DUNG I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600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itchFamily="18" charset="0"/>
              </a:rPr>
              <a:t>Tranh chân dung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20983" y="2678721"/>
            <a:ext cx="9501051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sát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những nhân vật trong ảnh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vi-VN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chân dung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7416" y="5045359"/>
            <a:ext cx="9364618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 chân dung,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chân dung </a:t>
            </a:r>
            <a:r>
              <a:rPr 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vi-VN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7546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65"/>
    </mc:Choice>
    <mc:Fallback>
      <p:transition spd="slow" advTm="48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80998" y="5338260"/>
            <a:ext cx="552123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6200502" y="5244737"/>
            <a:ext cx="571935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D:\VUOT-T\Tranh thiếu nhi\IMG_10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875209" y="-200296"/>
            <a:ext cx="4532814" cy="5795553"/>
          </a:xfrm>
          <a:prstGeom prst="rect">
            <a:avLst/>
          </a:prstGeom>
          <a:noFill/>
        </p:spPr>
      </p:pic>
      <p:pic>
        <p:nvPicPr>
          <p:cNvPr id="5" name="Picture 3" descr="D:\VUOT-T\Tranh thiếu nhi\IMG_10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793774" y="-162199"/>
            <a:ext cx="4532813" cy="5719357"/>
          </a:xfrm>
          <a:prstGeom prst="rect">
            <a:avLst/>
          </a:prstGeom>
          <a:noFill/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2591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140"/>
    </mc:Choice>
    <mc:Fallback>
      <p:transition spd="slow" advTm="47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619" y="-16565"/>
            <a:ext cx="3603764" cy="35118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5" y="0"/>
            <a:ext cx="3524250" cy="35118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619" y="3528391"/>
            <a:ext cx="3603764" cy="33296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534" y="3511826"/>
            <a:ext cx="3511826" cy="33296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5" y="3528391"/>
            <a:ext cx="3524250" cy="3346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533" y="0"/>
            <a:ext cx="3511827" cy="351182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5772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167"/>
    </mc:Choice>
    <mc:Fallback>
      <p:transition spd="slow" advTm="80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7646" y="747508"/>
            <a:ext cx="7455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Gợi ý các bước thực hiện.</a:t>
            </a:r>
            <a:endParaRPr lang="en-US" sz="3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999" y="135310"/>
            <a:ext cx="7455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Vẽ chân dung bạn em.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1568" y="1757143"/>
            <a:ext cx="3450297" cy="33368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3512" y="1757142"/>
            <a:ext cx="3537546" cy="33368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8178" y="1757143"/>
            <a:ext cx="3620829" cy="333687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7646" y="5253559"/>
            <a:ext cx="38092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Bước 1: Vẽ hình khuôn mặt và 1 phần thân.</a:t>
            </a:r>
            <a:endParaRPr lang="en-US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82722" y="5253559"/>
            <a:ext cx="3809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Bước 3: Tô màu.</a:t>
            </a:r>
            <a:endParaRPr lang="en-US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98178" y="5253559"/>
            <a:ext cx="38092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Bước 2: Vẽ các bộ phận trên khuôn mặt như mắt, mũi, miệng...</a:t>
            </a:r>
            <a:endParaRPr lang="en-US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8151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400"/>
    </mc:Choice>
    <mc:Fallback>
      <p:transition spd="slow" advTm="92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767412" cy="6867652"/>
          </a:xfrm>
          <a:prstGeom prst="rect">
            <a:avLst/>
          </a:prstGeom>
          <a:solidFill>
            <a:srgbClr val="258249"/>
          </a:solidFill>
          <a:ln>
            <a:solidFill>
              <a:srgbClr val="248148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940965" y="2319344"/>
            <a:ext cx="1088548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vi-VN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 chân dung bạn gái, bạn trai em vào trang 34, 35 trong vở hoặc vào nửa tờ giấy A4 theo ý </a:t>
            </a:r>
            <a:r>
              <a:rPr lang="vi-VN" sz="4400" b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4400" b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400" b="1" dirty="0" smtClean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0965" y="872794"/>
            <a:ext cx="10711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</a:t>
            </a:r>
            <a:r>
              <a:rPr lang="vi-VN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hực hành. 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045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36"/>
    </mc:Choice>
    <mc:Fallback>
      <p:transition spd="slow" advTm="36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icture3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5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43002" y="362756"/>
            <a:ext cx="5693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IV. NHẬN XÉT, ĐÁNH GIÁ.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1140" y="1060238"/>
            <a:ext cx="9829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1140" y="1756645"/>
            <a:ext cx="99359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 mặt em vẽ từ hình cơ bản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6044" y="3655751"/>
            <a:ext cx="97399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ba, mẹ mình cùng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nhé.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51140" y="2453968"/>
            <a:ext cx="99359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thường dùng những màu gì để vẽ màu da, màu tóc, màu áo của bạn? Vì sao</a:t>
            </a:r>
            <a:r>
              <a:rPr lang="vi-VN" sz="32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6357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153"/>
    </mc:Choice>
    <mc:Fallback>
      <p:transition spd="slow" advTm="74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2.3|8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5|1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5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3.8|25.1|2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5.7|10.7|27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318</Words>
  <Application>Microsoft Office PowerPoint</Application>
  <PresentationFormat>Custom</PresentationFormat>
  <Paragraphs>30</Paragraphs>
  <Slides>11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</dc:creator>
  <cp:lastModifiedBy>Carcassonno</cp:lastModifiedBy>
  <cp:revision>46</cp:revision>
  <dcterms:created xsi:type="dcterms:W3CDTF">2020-09-17T02:47:21Z</dcterms:created>
  <dcterms:modified xsi:type="dcterms:W3CDTF">2021-02-23T07:45:34Z</dcterms:modified>
</cp:coreProperties>
</file>