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5.jpg" ContentType="image/pn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48" r:id="rId2"/>
    <p:sldMasterId id="2147483778" r:id="rId3"/>
    <p:sldMasterId id="2147483814" r:id="rId4"/>
    <p:sldMasterId id="2147483840" r:id="rId5"/>
    <p:sldMasterId id="2147483864" r:id="rId6"/>
    <p:sldMasterId id="2147483876" r:id="rId7"/>
    <p:sldMasterId id="2147483902" r:id="rId8"/>
    <p:sldMasterId id="2147483914" r:id="rId9"/>
  </p:sldMasterIdLst>
  <p:notesMasterIdLst>
    <p:notesMasterId r:id="rId27"/>
  </p:notesMasterIdLst>
  <p:sldIdLst>
    <p:sldId id="313" r:id="rId10"/>
    <p:sldId id="265" r:id="rId11"/>
    <p:sldId id="292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279" r:id="rId22"/>
    <p:sldId id="333" r:id="rId23"/>
    <p:sldId id="334" r:id="rId24"/>
    <p:sldId id="282" r:id="rId25"/>
    <p:sldId id="31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3" autoAdjust="0"/>
    <p:restoredTop sz="94660" autoAdjust="0"/>
  </p:normalViewPr>
  <p:slideViewPr>
    <p:cSldViewPr snapToGrid="0" showGuides="1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2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2023/3/30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30/03/2023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90473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30/03/2023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05477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30/03/2023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663402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30/03/2023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7944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30/03/2023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794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55"/>
            <a:ext cx="26289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255"/>
            <a:ext cx="77343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2023/3/30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  <a:prstGeom prst="rect">
            <a:avLst/>
          </a:prstGeom>
        </p:spPr>
        <p:txBody>
          <a:bodyPr lIns="91300" tIns="45702" rIns="91300" bIns="45702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81"/>
            <a:ext cx="9144001" cy="1655763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 algn="ctr">
              <a:buNone/>
              <a:defRPr sz="2400"/>
            </a:lvl1pPr>
            <a:lvl2pPr marL="456403" indent="0" algn="ctr">
              <a:buNone/>
              <a:defRPr sz="2000"/>
            </a:lvl2pPr>
            <a:lvl3pPr marL="912877" indent="0" algn="ctr">
              <a:buNone/>
              <a:defRPr sz="1900"/>
            </a:lvl3pPr>
            <a:lvl4pPr marL="1369314" indent="0" algn="ctr">
              <a:buNone/>
              <a:defRPr sz="1600"/>
            </a:lvl4pPr>
            <a:lvl5pPr marL="1825756" indent="0" algn="ctr">
              <a:buNone/>
              <a:defRPr sz="1600"/>
            </a:lvl5pPr>
            <a:lvl6pPr marL="2282226" indent="0" algn="ctr">
              <a:buNone/>
              <a:defRPr sz="1600"/>
            </a:lvl6pPr>
            <a:lvl7pPr marL="2738630" indent="0" algn="ctr">
              <a:buNone/>
              <a:defRPr sz="1600"/>
            </a:lvl7pPr>
            <a:lvl8pPr marL="3195036" indent="0" algn="ctr">
              <a:buNone/>
              <a:defRPr sz="1600"/>
            </a:lvl8pPr>
            <a:lvl9pPr marL="365143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2023/3/30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2" y="2130570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1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6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2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8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26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13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6" y="4406923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6" y="2906722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03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206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41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01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6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21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68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15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19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19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2" y="153511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031" indent="0">
              <a:buNone/>
              <a:defRPr sz="2800" b="1"/>
            </a:lvl2pPr>
            <a:lvl3pPr marL="1292061" indent="0">
              <a:buNone/>
              <a:defRPr sz="2500" b="1"/>
            </a:lvl3pPr>
            <a:lvl4pPr marL="1938086" indent="0">
              <a:buNone/>
              <a:defRPr sz="2300" b="1"/>
            </a:lvl4pPr>
            <a:lvl5pPr marL="2584118" indent="0">
              <a:buNone/>
              <a:defRPr sz="2300" b="1"/>
            </a:lvl5pPr>
            <a:lvl6pPr marL="3230150" indent="0">
              <a:buNone/>
              <a:defRPr sz="2300" b="1"/>
            </a:lvl6pPr>
            <a:lvl7pPr marL="3876174" indent="0">
              <a:buNone/>
              <a:defRPr sz="2300" b="1"/>
            </a:lvl7pPr>
            <a:lvl8pPr marL="4522186" indent="0">
              <a:buNone/>
              <a:defRPr sz="2300" b="1"/>
            </a:lvl8pPr>
            <a:lvl9pPr marL="516816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2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4" y="153511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031" indent="0">
              <a:buNone/>
              <a:defRPr sz="2800" b="1"/>
            </a:lvl2pPr>
            <a:lvl3pPr marL="1292061" indent="0">
              <a:buNone/>
              <a:defRPr sz="2500" b="1"/>
            </a:lvl3pPr>
            <a:lvl4pPr marL="1938086" indent="0">
              <a:buNone/>
              <a:defRPr sz="2300" b="1"/>
            </a:lvl4pPr>
            <a:lvl5pPr marL="2584118" indent="0">
              <a:buNone/>
              <a:defRPr sz="2300" b="1"/>
            </a:lvl5pPr>
            <a:lvl6pPr marL="3230150" indent="0">
              <a:buNone/>
              <a:defRPr sz="2300" b="1"/>
            </a:lvl6pPr>
            <a:lvl7pPr marL="3876174" indent="0">
              <a:buNone/>
              <a:defRPr sz="2300" b="1"/>
            </a:lvl7pPr>
            <a:lvl8pPr marL="4522186" indent="0">
              <a:buNone/>
              <a:defRPr sz="2300" b="1"/>
            </a:lvl8pPr>
            <a:lvl9pPr marL="516816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4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5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43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81"/>
            <a:ext cx="4011084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85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2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031" indent="0">
              <a:buNone/>
              <a:defRPr sz="1700"/>
            </a:lvl2pPr>
            <a:lvl3pPr marL="1292061" indent="0">
              <a:buNone/>
              <a:defRPr sz="1300"/>
            </a:lvl3pPr>
            <a:lvl4pPr marL="1938086" indent="0">
              <a:buNone/>
              <a:defRPr sz="1200"/>
            </a:lvl4pPr>
            <a:lvl5pPr marL="2584118" indent="0">
              <a:buNone/>
              <a:defRPr sz="1200"/>
            </a:lvl5pPr>
            <a:lvl6pPr marL="3230150" indent="0">
              <a:buNone/>
              <a:defRPr sz="1200"/>
            </a:lvl6pPr>
            <a:lvl7pPr marL="3876174" indent="0">
              <a:buNone/>
              <a:defRPr sz="1200"/>
            </a:lvl7pPr>
            <a:lvl8pPr marL="4522186" indent="0">
              <a:buNone/>
              <a:defRPr sz="1200"/>
            </a:lvl8pPr>
            <a:lvl9pPr marL="51681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84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745"/>
            <a:ext cx="7315200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031" indent="0">
              <a:buNone/>
              <a:defRPr sz="3900"/>
            </a:lvl2pPr>
            <a:lvl3pPr marL="1292061" indent="0">
              <a:buNone/>
              <a:defRPr sz="3300"/>
            </a:lvl3pPr>
            <a:lvl4pPr marL="1938086" indent="0">
              <a:buNone/>
              <a:defRPr sz="2800"/>
            </a:lvl4pPr>
            <a:lvl5pPr marL="2584118" indent="0">
              <a:buNone/>
              <a:defRPr sz="2800"/>
            </a:lvl5pPr>
            <a:lvl6pPr marL="3230150" indent="0">
              <a:buNone/>
              <a:defRPr sz="2800"/>
            </a:lvl6pPr>
            <a:lvl7pPr marL="3876174" indent="0">
              <a:buNone/>
              <a:defRPr sz="2800"/>
            </a:lvl7pPr>
            <a:lvl8pPr marL="4522186" indent="0">
              <a:buNone/>
              <a:defRPr sz="2800"/>
            </a:lvl8pPr>
            <a:lvl9pPr marL="51681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76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031" indent="0">
              <a:buNone/>
              <a:defRPr sz="1700"/>
            </a:lvl2pPr>
            <a:lvl3pPr marL="1292061" indent="0">
              <a:buNone/>
              <a:defRPr sz="1300"/>
            </a:lvl3pPr>
            <a:lvl4pPr marL="1938086" indent="0">
              <a:buNone/>
              <a:defRPr sz="1200"/>
            </a:lvl4pPr>
            <a:lvl5pPr marL="2584118" indent="0">
              <a:buNone/>
              <a:defRPr sz="1200"/>
            </a:lvl5pPr>
            <a:lvl6pPr marL="3230150" indent="0">
              <a:buNone/>
              <a:defRPr sz="1200"/>
            </a:lvl6pPr>
            <a:lvl7pPr marL="3876174" indent="0">
              <a:buNone/>
              <a:defRPr sz="1200"/>
            </a:lvl7pPr>
            <a:lvl8pPr marL="4522186" indent="0">
              <a:buNone/>
              <a:defRPr sz="1200"/>
            </a:lvl8pPr>
            <a:lvl9pPr marL="51681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68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34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45" y="27468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8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59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54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11" indent="0" algn="ctr">
              <a:buNone/>
              <a:defRPr sz="2000"/>
            </a:lvl2pPr>
            <a:lvl3pPr marL="912675" indent="0" algn="ctr">
              <a:buNone/>
              <a:defRPr sz="1900"/>
            </a:lvl3pPr>
            <a:lvl4pPr marL="1369012" indent="0" algn="ctr">
              <a:buNone/>
              <a:defRPr sz="1600"/>
            </a:lvl4pPr>
            <a:lvl5pPr marL="1825348" indent="0" algn="ctr">
              <a:buNone/>
              <a:defRPr sz="1600"/>
            </a:lvl5pPr>
            <a:lvl6pPr marL="2281714" indent="0" algn="ctr">
              <a:buNone/>
              <a:defRPr sz="1600"/>
            </a:lvl6pPr>
            <a:lvl7pPr marL="2738022" indent="0" algn="ctr">
              <a:buNone/>
              <a:defRPr sz="1600"/>
            </a:lvl7pPr>
            <a:lvl8pPr marL="3194331" indent="0" algn="ctr">
              <a:buNone/>
              <a:defRPr sz="1600"/>
            </a:lvl8pPr>
            <a:lvl9pPr marL="36506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47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6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3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6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6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22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9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5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9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11" indent="0">
              <a:buNone/>
              <a:defRPr sz="2800"/>
            </a:lvl2pPr>
            <a:lvl3pPr marL="912675" indent="0">
              <a:buNone/>
              <a:defRPr sz="2400"/>
            </a:lvl3pPr>
            <a:lvl4pPr marL="1369012" indent="0">
              <a:buNone/>
              <a:defRPr sz="2000"/>
            </a:lvl4pPr>
            <a:lvl5pPr marL="1825348" indent="0">
              <a:buNone/>
              <a:defRPr sz="2000"/>
            </a:lvl5pPr>
            <a:lvl6pPr marL="2281714" indent="0">
              <a:buNone/>
              <a:defRPr sz="2000"/>
            </a:lvl6pPr>
            <a:lvl7pPr marL="2738022" indent="0">
              <a:buNone/>
              <a:defRPr sz="2000"/>
            </a:lvl7pPr>
            <a:lvl8pPr marL="3194331" indent="0">
              <a:buNone/>
              <a:defRPr sz="2000"/>
            </a:lvl8pPr>
            <a:lvl9pPr marL="365063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51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4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5" y="365164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46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8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75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70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41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23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65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6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5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2023/3/30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73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75" y="1031293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00" y="645193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6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3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759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8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0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83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47" indent="0">
              <a:buNone/>
              <a:defRPr sz="3900"/>
            </a:lvl2pPr>
            <a:lvl3pPr marL="1218720" indent="0">
              <a:buNone/>
              <a:defRPr sz="3200"/>
            </a:lvl3pPr>
            <a:lvl4pPr marL="1828074" indent="0">
              <a:buNone/>
              <a:defRPr sz="2700"/>
            </a:lvl4pPr>
            <a:lvl5pPr marL="2437438" indent="0">
              <a:buNone/>
              <a:defRPr sz="2700"/>
            </a:lvl5pPr>
            <a:lvl6pPr marL="3046784" indent="0">
              <a:buNone/>
              <a:defRPr sz="2700"/>
            </a:lvl6pPr>
            <a:lvl7pPr marL="3656131" indent="0">
              <a:buNone/>
              <a:defRPr sz="2700"/>
            </a:lvl7pPr>
            <a:lvl8pPr marL="4265493" indent="0">
              <a:buNone/>
              <a:defRPr sz="2700"/>
            </a:lvl8pPr>
            <a:lvl9pPr marL="487484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77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8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7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7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39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2235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73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2826" indent="0" algn="ctr">
              <a:buNone/>
              <a:defRPr sz="1500"/>
            </a:lvl2pPr>
            <a:lvl3pPr marL="685654" indent="0" algn="ctr">
              <a:buNone/>
              <a:defRPr sz="1500"/>
            </a:lvl3pPr>
            <a:lvl4pPr marL="1028472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16" indent="0" algn="ctr">
              <a:buNone/>
              <a:defRPr sz="1200"/>
            </a:lvl6pPr>
            <a:lvl7pPr marL="2056935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CF5D-4C1D-4980-B14E-B14C6E99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4402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0EB3F-D2BE-4A78-91A4-5322A755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85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3"/>
            <a:ext cx="5183188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2023/3/30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28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84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CE938-30EB-4379-98BE-806775F50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677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69A7-C693-476E-BAD6-59CD3C53F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742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26" indent="0">
              <a:buNone/>
              <a:defRPr sz="1500" b="1"/>
            </a:lvl2pPr>
            <a:lvl3pPr marL="685654" indent="0">
              <a:buNone/>
              <a:defRPr sz="1500" b="1"/>
            </a:lvl3pPr>
            <a:lvl4pPr marL="1028472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6" indent="0">
              <a:buNone/>
              <a:defRPr sz="1200" b="1"/>
            </a:lvl6pPr>
            <a:lvl7pPr marL="2056935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26" indent="0">
              <a:buNone/>
              <a:defRPr sz="1500" b="1"/>
            </a:lvl2pPr>
            <a:lvl3pPr marL="685654" indent="0">
              <a:buNone/>
              <a:defRPr sz="1500" b="1"/>
            </a:lvl3pPr>
            <a:lvl4pPr marL="1028472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6" indent="0">
              <a:buNone/>
              <a:defRPr sz="1200" b="1"/>
            </a:lvl6pPr>
            <a:lvl7pPr marL="2056935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871E-F94E-4291-B348-E2DA3C795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975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FD4D-D455-443C-9322-A8A6AF53F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95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BF7A-55BE-4820-8082-3AD66AD78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359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6" indent="0">
              <a:buNone/>
              <a:defRPr sz="1100"/>
            </a:lvl2pPr>
            <a:lvl3pPr marL="685654" indent="0">
              <a:buNone/>
              <a:defRPr sz="900"/>
            </a:lvl3pPr>
            <a:lvl4pPr marL="1028472" indent="0">
              <a:buNone/>
              <a:defRPr sz="800"/>
            </a:lvl4pPr>
            <a:lvl5pPr marL="1371294" indent="0">
              <a:buNone/>
              <a:defRPr sz="800"/>
            </a:lvl5pPr>
            <a:lvl6pPr marL="1714116" indent="0">
              <a:buNone/>
              <a:defRPr sz="800"/>
            </a:lvl6pPr>
            <a:lvl7pPr marL="2056935" indent="0">
              <a:buNone/>
              <a:defRPr sz="800"/>
            </a:lvl7pPr>
            <a:lvl8pPr marL="2399760" indent="0">
              <a:buNone/>
              <a:defRPr sz="800"/>
            </a:lvl8pPr>
            <a:lvl9pPr marL="2742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A5270-0CC3-4D2D-A18D-EA68BBA78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9289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26" indent="0">
              <a:buNone/>
              <a:defRPr sz="2100"/>
            </a:lvl2pPr>
            <a:lvl3pPr marL="685654" indent="0">
              <a:buNone/>
              <a:defRPr sz="1900"/>
            </a:lvl3pPr>
            <a:lvl4pPr marL="1028472" indent="0">
              <a:buNone/>
              <a:defRPr sz="1500"/>
            </a:lvl4pPr>
            <a:lvl5pPr marL="1371294" indent="0">
              <a:buNone/>
              <a:defRPr sz="1500"/>
            </a:lvl5pPr>
            <a:lvl6pPr marL="1714116" indent="0">
              <a:buNone/>
              <a:defRPr sz="1500"/>
            </a:lvl6pPr>
            <a:lvl7pPr marL="2056935" indent="0">
              <a:buNone/>
              <a:defRPr sz="1500"/>
            </a:lvl7pPr>
            <a:lvl8pPr marL="2399760" indent="0">
              <a:buNone/>
              <a:defRPr sz="1500"/>
            </a:lvl8pPr>
            <a:lvl9pPr marL="2742586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6" indent="0">
              <a:buNone/>
              <a:defRPr sz="1100"/>
            </a:lvl2pPr>
            <a:lvl3pPr marL="685654" indent="0">
              <a:buNone/>
              <a:defRPr sz="900"/>
            </a:lvl3pPr>
            <a:lvl4pPr marL="1028472" indent="0">
              <a:buNone/>
              <a:defRPr sz="800"/>
            </a:lvl4pPr>
            <a:lvl5pPr marL="1371294" indent="0">
              <a:buNone/>
              <a:defRPr sz="800"/>
            </a:lvl5pPr>
            <a:lvl6pPr marL="1714116" indent="0">
              <a:buNone/>
              <a:defRPr sz="800"/>
            </a:lvl6pPr>
            <a:lvl7pPr marL="2056935" indent="0">
              <a:buNone/>
              <a:defRPr sz="800"/>
            </a:lvl7pPr>
            <a:lvl8pPr marL="2399760" indent="0">
              <a:buNone/>
              <a:defRPr sz="800"/>
            </a:lvl8pPr>
            <a:lvl9pPr marL="2742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7B170-8F6F-4706-AF06-B72057F2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978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FC27-F1B0-43F6-A238-649C7D2B0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1058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7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C9F6A-B346-4A71-8F79-4D38A3F3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555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70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2023/3/30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56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906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429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08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905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27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995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479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238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5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2023/3/30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8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4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66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63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2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336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574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479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76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46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70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4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685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6350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7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7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96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2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6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2023/3/30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407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6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6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616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08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183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90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600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519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344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263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2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6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3200"/>
            </a:lvl1pPr>
            <a:lvl2pPr marL="456403" indent="0">
              <a:buNone/>
              <a:defRPr sz="2800"/>
            </a:lvl2pPr>
            <a:lvl3pPr marL="912877" indent="0">
              <a:buNone/>
              <a:defRPr sz="2400"/>
            </a:lvl3pPr>
            <a:lvl4pPr marL="1369314" indent="0">
              <a:buNone/>
              <a:defRPr sz="2000"/>
            </a:lvl4pPr>
            <a:lvl5pPr marL="1825756" indent="0">
              <a:buNone/>
              <a:defRPr sz="2000"/>
            </a:lvl5pPr>
            <a:lvl6pPr marL="2282226" indent="0">
              <a:buNone/>
              <a:defRPr sz="2000"/>
            </a:lvl6pPr>
            <a:lvl7pPr marL="2738630" indent="0">
              <a:buNone/>
              <a:defRPr sz="2000"/>
            </a:lvl7pPr>
            <a:lvl8pPr marL="3195036" indent="0">
              <a:buNone/>
              <a:defRPr sz="2000"/>
            </a:lvl8pPr>
            <a:lvl9pPr marL="365143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2023/3/30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243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172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616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51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30/03/2023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47463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30/03/2023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16122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30/03/2023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1212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30/03/2023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79468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30/03/2023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34305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30/03/2023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124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83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28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7" indent="-228237" algn="l" defTabSz="9128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10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4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17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23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95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3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7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46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3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77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14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5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2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3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3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39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51" y="274641"/>
            <a:ext cx="10972801" cy="1143000"/>
          </a:xfrm>
          <a:prstGeom prst="rect">
            <a:avLst/>
          </a:prstGeom>
        </p:spPr>
        <p:txBody>
          <a:bodyPr vert="horz" lIns="96668" tIns="48313" rIns="96668" bIns="483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1" y="1600206"/>
            <a:ext cx="10972801" cy="4525963"/>
          </a:xfrm>
          <a:prstGeom prst="rect">
            <a:avLst/>
          </a:prstGeom>
        </p:spPr>
        <p:txBody>
          <a:bodyPr vert="horz" lIns="96668" tIns="48313" rIns="96668" bIns="483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9" y="6356392"/>
            <a:ext cx="2844801" cy="365125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5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456"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1" y="6356392"/>
            <a:ext cx="3860801" cy="365125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38" y="6356392"/>
            <a:ext cx="2844801" cy="365125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5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4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7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129206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520" indent="-484520" algn="l" defTabSz="129206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9796" indent="-403765" algn="l" defTabSz="1292061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074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102" indent="-323016" algn="l" defTabSz="129206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7134" indent="-323016" algn="l" defTabSz="129206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3162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99182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5162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1179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6031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061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086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4118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30150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76174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22186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68163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84" tIns="46290" rIns="92484" bIns="46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84" tIns="46290" rIns="92484" bIns="46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5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26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82" indent="-228182" algn="l" defTabSz="9126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5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57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3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839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1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51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878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1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7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1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48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14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2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3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3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9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92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7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hf hdr="0" ftr="0" dt="0"/>
  <p:txStyles>
    <p:titleStyle>
      <a:lvl1pPr algn="ctr" defTabSz="12187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11" indent="-457011" algn="l" defTabSz="12187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14" indent="-380850" algn="l" defTabSz="121872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3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2" algn="l" defTabSz="12187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10" indent="-304672" algn="l" defTabSz="12187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</a:pPr>
            <a:fld id="{84438C93-4E1B-426B-8140-1C42241DC4B6}" type="slidenum">
              <a:rPr lang="en-US" altLang="en-US" smtClean="0">
                <a:latin typeface="VNI-Avo" pitchFamily="2" charset="0"/>
              </a:rPr>
              <a:pPr defTabSz="121893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3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095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196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294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392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14" indent="-171414" algn="l" defTabSz="685654" rtl="0" eaLnBrk="0" fontAlgn="base" hangingPunct="0">
        <a:lnSpc>
          <a:spcPct val="90000"/>
        </a:lnSpc>
        <a:spcBef>
          <a:spcPts val="751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2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059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1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3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30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47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2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54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2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1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35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30/03/2023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7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7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2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30/03/2023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2"/>
            <a:ext cx="3860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2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5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defTabSz="914400"/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 defTabSz="914400"/>
              <a:t>30/03/2023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defTabSz="914400"/>
            <a:fld id="{34C2D49E-804F-49B7-8535-0B338716FF30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1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83.xml"/><Relationship Id="rId7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01"/>
            <a:ext cx="12192000" cy="68555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44"/>
            <a:ext cx="3189872" cy="26711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1240"/>
            <a:ext cx="3174265" cy="34269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53"/>
            <a:ext cx="3599219" cy="279991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8" y="917736"/>
            <a:ext cx="1695309" cy="2161905"/>
          </a:xfrm>
          <a:prstGeom prst="rect">
            <a:avLst/>
          </a:prstGeom>
        </p:spPr>
      </p:pic>
      <p:sp>
        <p:nvSpPr>
          <p:cNvPr id="9" name="文本框 4"/>
          <p:cNvSpPr txBox="1"/>
          <p:nvPr/>
        </p:nvSpPr>
        <p:spPr>
          <a:xfrm>
            <a:off x="1587133" y="1954754"/>
            <a:ext cx="9411427" cy="1015659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 defTabSz="914060"/>
            <a:r>
              <a:rPr lang="en-US" altLang="zh-CN" sz="6000" b="1" dirty="0">
                <a:solidFill>
                  <a:srgbClr val="FF0000"/>
                </a:solidFill>
                <a:latin typeface="VNI-Avo" pitchFamily="2" charset="0"/>
                <a:ea typeface="方正胖娃简体" panose="03000509000000000000" pitchFamily="65" charset="-122"/>
              </a:rPr>
              <a:t>TOAÙN</a:t>
            </a:r>
            <a:endParaRPr lang="zh-CN" altLang="en-US" sz="2400" b="1" spc="180" dirty="0">
              <a:solidFill>
                <a:srgbClr val="FF0000"/>
              </a:solidFill>
              <a:latin typeface="VNI-Avo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1C3A8-C288-60E6-165A-2EB2043AA0D7}"/>
              </a:ext>
            </a:extLst>
          </p:cNvPr>
          <p:cNvSpPr txBox="1"/>
          <p:nvPr/>
        </p:nvSpPr>
        <p:spPr>
          <a:xfrm>
            <a:off x="3014387" y="385538"/>
            <a:ext cx="6556917" cy="1384805"/>
          </a:xfrm>
          <a:prstGeom prst="rect">
            <a:avLst/>
          </a:prstGeom>
          <a:noFill/>
        </p:spPr>
        <p:txBody>
          <a:bodyPr wrap="square" lIns="91160" tIns="45626" rIns="91160" bIns="45626" rtlCol="0">
            <a:spAutoFit/>
          </a:bodyPr>
          <a:lstStyle/>
          <a:p>
            <a:pPr defTabSz="911476"/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hoïc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Phaïm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Vaên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Coäi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11476"/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11476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  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Thöù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Tö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ngaøy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 22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thaùng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 3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naêm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1BD79A-7D8E-B400-801F-6056231C0A82}"/>
              </a:ext>
            </a:extLst>
          </p:cNvPr>
          <p:cNvSpPr txBox="1"/>
          <p:nvPr/>
        </p:nvSpPr>
        <p:spPr>
          <a:xfrm>
            <a:off x="3784525" y="4456313"/>
            <a:ext cx="5786779" cy="523030"/>
          </a:xfrm>
          <a:prstGeom prst="rect">
            <a:avLst/>
          </a:prstGeom>
          <a:noFill/>
        </p:spPr>
        <p:txBody>
          <a:bodyPr wrap="square" lIns="91160" tIns="45626" rIns="91160" bIns="45626" rtlCol="0">
            <a:spAutoFit/>
          </a:bodyPr>
          <a:lstStyle/>
          <a:p>
            <a:pPr defTabSz="911476"/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Trònh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Ngoïc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Taâm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4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34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4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6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5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405280" y="-72777"/>
            <a:ext cx="1164080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8444" y="3574955"/>
            <a:ext cx="5489823" cy="1494364"/>
          </a:xfrm>
          <a:prstGeom prst="rect">
            <a:avLst/>
          </a:prstGeom>
          <a:noFill/>
        </p:spPr>
        <p:txBody>
          <a:bodyPr wrap="square" lIns="123550" tIns="61776" rIns="123550" bIns="61776">
            <a:spAutoFit/>
          </a:bodyPr>
          <a:lstStyle/>
          <a:p>
            <a:pPr algn="ctr" defTabSz="1291896">
              <a:defRPr/>
            </a:pP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9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9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64545" y="675905"/>
            <a:ext cx="806823" cy="80682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>
                <a:solidFill>
                  <a:prstClr val="white"/>
                </a:solidFill>
                <a:latin typeface="VNI-Avo" pitchFamily="2" charset="0"/>
              </a:rPr>
              <a:t>7</a:t>
            </a:r>
            <a:endParaRPr lang="en-US" sz="60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719012" y="1482728"/>
            <a:ext cx="1331088" cy="3385600"/>
            <a:chOff x="335666" y="1024354"/>
            <a:chExt cx="1331088" cy="3385600"/>
          </a:xfrm>
        </p:grpSpPr>
        <p:sp>
          <p:nvSpPr>
            <p:cNvPr id="63" name="Rounded Rectangle 62"/>
            <p:cNvSpPr/>
            <p:nvPr/>
          </p:nvSpPr>
          <p:spPr>
            <a:xfrm>
              <a:off x="335666" y="1024354"/>
              <a:ext cx="1331088" cy="338560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Flowchart: Connector 66"/>
            <p:cNvSpPr/>
            <p:nvPr/>
          </p:nvSpPr>
          <p:spPr>
            <a:xfrm>
              <a:off x="544987" y="1101137"/>
              <a:ext cx="981635" cy="945695"/>
            </a:xfrm>
            <a:prstGeom prst="flowChartConnector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&gt;</a:t>
              </a: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544987" y="2211299"/>
              <a:ext cx="981635" cy="945695"/>
            </a:xfrm>
            <a:prstGeom prst="flowChartConnector">
              <a:avLst/>
            </a:prstGeom>
            <a:solidFill>
              <a:srgbClr val="FFFF66"/>
            </a:soli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=</a:t>
              </a:r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488022" y="3281142"/>
              <a:ext cx="981635" cy="945695"/>
            </a:xfrm>
            <a:prstGeom prst="flowChartConnector">
              <a:avLst/>
            </a:prstGeom>
            <a:solidFill>
              <a:srgbClr val="28F67B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&lt;</a:t>
              </a:r>
            </a:p>
          </p:txBody>
        </p:sp>
      </p:grpSp>
      <p:sp>
        <p:nvSpPr>
          <p:cNvPr id="72" name="Oval 71"/>
          <p:cNvSpPr/>
          <p:nvPr/>
        </p:nvSpPr>
        <p:spPr>
          <a:xfrm>
            <a:off x="2050100" y="2539112"/>
            <a:ext cx="806823" cy="80682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60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32884" y="1156056"/>
            <a:ext cx="5235558" cy="889749"/>
            <a:chOff x="4105390" y="1272481"/>
            <a:chExt cx="5235558" cy="889749"/>
          </a:xfrm>
        </p:grpSpPr>
        <p:sp>
          <p:nvSpPr>
            <p:cNvPr id="73" name="TextBox 72"/>
            <p:cNvSpPr txBox="1"/>
            <p:nvPr/>
          </p:nvSpPr>
          <p:spPr>
            <a:xfrm>
              <a:off x="4105390" y="1285071"/>
              <a:ext cx="2855483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45 - 5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597803" y="1274976"/>
              <a:ext cx="984795" cy="8872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?</a:t>
              </a:r>
              <a:endParaRPr lang="vi-VN" sz="48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95756" y="1272481"/>
              <a:ext cx="1645192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45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5521" y="2901060"/>
            <a:ext cx="5235558" cy="889749"/>
            <a:chOff x="4105390" y="1272481"/>
            <a:chExt cx="5235558" cy="889749"/>
          </a:xfrm>
        </p:grpSpPr>
        <p:sp>
          <p:nvSpPr>
            <p:cNvPr id="20" name="TextBox 19"/>
            <p:cNvSpPr txBox="1"/>
            <p:nvPr/>
          </p:nvSpPr>
          <p:spPr>
            <a:xfrm>
              <a:off x="4105390" y="1285071"/>
              <a:ext cx="2855483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30 + 10 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799200" y="1274976"/>
              <a:ext cx="984795" cy="8872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?</a:t>
              </a:r>
              <a:endParaRPr lang="vi-VN" sz="48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95756" y="1272481"/>
              <a:ext cx="1645192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30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43094" y="4774659"/>
            <a:ext cx="5235558" cy="900337"/>
            <a:chOff x="4105390" y="1272481"/>
            <a:chExt cx="5235558" cy="900337"/>
          </a:xfrm>
        </p:grpSpPr>
        <p:sp>
          <p:nvSpPr>
            <p:cNvPr id="24" name="TextBox 23"/>
            <p:cNvSpPr txBox="1"/>
            <p:nvPr/>
          </p:nvSpPr>
          <p:spPr>
            <a:xfrm>
              <a:off x="4105390" y="1285071"/>
              <a:ext cx="2855483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20 + 6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754024" y="1285564"/>
              <a:ext cx="984795" cy="8872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?</a:t>
              </a:r>
              <a:endParaRPr lang="vi-VN" sz="48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95756" y="1272481"/>
              <a:ext cx="1645192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26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929331" y="1168646"/>
            <a:ext cx="984795" cy="863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915884" y="2916763"/>
            <a:ext cx="984795" cy="863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91727" y="4802718"/>
            <a:ext cx="984795" cy="863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</a:t>
            </a:r>
            <a:endParaRPr lang="vi-VN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5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t="58235" r="7519" b="7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5916706"/>
            <a:ext cx="726141" cy="7799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25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36024" y="5916705"/>
            <a:ext cx="726141" cy="7799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12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84895" y="5916704"/>
            <a:ext cx="726141" cy="7799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27</a:t>
            </a:r>
            <a:endParaRPr lang="vi-VN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3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0163" y="2255472"/>
            <a:ext cx="5634146" cy="1617544"/>
          </a:xfrm>
          <a:prstGeom prst="rect">
            <a:avLst/>
          </a:prstGeom>
          <a:noFill/>
        </p:spPr>
        <p:txBody>
          <a:bodyPr wrap="none" lIns="123622" tIns="61810" rIns="123622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24"/>
            <a:r>
              <a:rPr lang="en-US" sz="9700" b="1">
                <a:ln/>
                <a:solidFill>
                  <a:srgbClr val="FF0000"/>
                </a:solidFill>
                <a:latin typeface="VNI-Avo" pitchFamily="2" charset="0"/>
              </a:rPr>
              <a:t>Cuûng coá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3612" y="3882829"/>
            <a:ext cx="4087248" cy="1617544"/>
          </a:xfrm>
          <a:prstGeom prst="rect">
            <a:avLst/>
          </a:prstGeom>
          <a:noFill/>
        </p:spPr>
        <p:txBody>
          <a:bodyPr wrap="none" lIns="123622" tIns="61810" rIns="123622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24"/>
            <a:r>
              <a:rPr lang="en-US" sz="9700" b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97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985" y="1997215"/>
            <a:ext cx="5203619" cy="178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78">
              <a:spcBef>
                <a:spcPct val="0"/>
              </a:spcBef>
              <a:buClrTx/>
              <a:buNone/>
            </a:pPr>
            <a:r>
              <a:rPr lang="en-US" altLang="en-US" sz="5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CHAØO TAÏM BIEÄT CAÙC CON</a:t>
            </a:r>
            <a:endParaRPr lang="en-US" altLang="en-US" sz="5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02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818" y="412885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858" y="431230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763110" y="-487244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679" y="2865687"/>
            <a:ext cx="5921522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5" y="2574043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379310" y="2134389"/>
            <a:ext cx="7226001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CAÙC PHEÙP TÍNH DAÏNG 34+23, 57-23</a:t>
            </a:r>
            <a:endParaRPr lang="zh-CN" altLang="en-US" sz="55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78"/>
            <a:ext cx="3189872" cy="26711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13" y="-347328"/>
            <a:ext cx="3174265" cy="34269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406"/>
            <a:ext cx="3599219" cy="2799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8" y="917751"/>
            <a:ext cx="1695309" cy="2161905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483044" y="3911640"/>
            <a:ext cx="7226001" cy="8412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( TIEÁT 3)</a:t>
            </a:r>
            <a:endParaRPr lang="zh-CN" altLang="en-US" sz="55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83086851-B121-4747-BAB9-231323E745BD}"/>
              </a:ext>
            </a:extLst>
          </p:cNvPr>
          <p:cNvSpPr/>
          <p:nvPr/>
        </p:nvSpPr>
        <p:spPr>
          <a:xfrm>
            <a:off x="336902" y="358674"/>
            <a:ext cx="847023" cy="837399"/>
          </a:xfrm>
          <a:prstGeom prst="flowChartConnector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kern="0" noProof="0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28B224-6CF7-499A-A208-5539D3379ACC}"/>
              </a:ext>
            </a:extLst>
          </p:cNvPr>
          <p:cNvSpPr txBox="1"/>
          <p:nvPr/>
        </p:nvSpPr>
        <p:spPr>
          <a:xfrm>
            <a:off x="1266916" y="180395"/>
            <a:ext cx="4927821" cy="1015659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Tính nhẩm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58C68-2975-47BE-B541-E156C273C938}"/>
              </a:ext>
            </a:extLst>
          </p:cNvPr>
          <p:cNvSpPr txBox="1"/>
          <p:nvPr/>
        </p:nvSpPr>
        <p:spPr>
          <a:xfrm>
            <a:off x="232765" y="1581068"/>
            <a:ext cx="4292867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6 + 3 + 1 = 10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F58C68-2975-47BE-B541-E156C273C938}"/>
              </a:ext>
            </a:extLst>
          </p:cNvPr>
          <p:cNvSpPr txBox="1"/>
          <p:nvPr/>
        </p:nvSpPr>
        <p:spPr>
          <a:xfrm>
            <a:off x="3730826" y="3100585"/>
            <a:ext cx="4292867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10 - 3 - 1 = 6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58C68-2975-47BE-B541-E156C273C938}"/>
              </a:ext>
            </a:extLst>
          </p:cNvPr>
          <p:cNvSpPr txBox="1"/>
          <p:nvPr/>
        </p:nvSpPr>
        <p:spPr>
          <a:xfrm>
            <a:off x="6754588" y="4848703"/>
            <a:ext cx="4850224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80 - 60 - 10 = 10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BE41D7-3551-4EF0-B14D-D92529677864}"/>
              </a:ext>
            </a:extLst>
          </p:cNvPr>
          <p:cNvSpPr/>
          <p:nvPr/>
        </p:nvSpPr>
        <p:spPr>
          <a:xfrm>
            <a:off x="3405363" y="1483129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33CC20-E0D6-403B-9585-7D94F74C5116}"/>
              </a:ext>
            </a:extLst>
          </p:cNvPr>
          <p:cNvSpPr/>
          <p:nvPr/>
        </p:nvSpPr>
        <p:spPr>
          <a:xfrm>
            <a:off x="6814367" y="3100585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7D257A-0480-4F21-BD66-261E3DF0D341}"/>
              </a:ext>
            </a:extLst>
          </p:cNvPr>
          <p:cNvSpPr/>
          <p:nvPr/>
        </p:nvSpPr>
        <p:spPr>
          <a:xfrm>
            <a:off x="10687120" y="4832673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77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t="29020" r="65546" b="66274"/>
          <a:stretch/>
        </p:blipFill>
        <p:spPr>
          <a:xfrm>
            <a:off x="0" y="0"/>
            <a:ext cx="4316496" cy="968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32941" r="22433" b="59608"/>
          <a:stretch/>
        </p:blipFill>
        <p:spPr>
          <a:xfrm>
            <a:off x="430304" y="1600201"/>
            <a:ext cx="11316771" cy="305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84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533416"/>
            <a:ext cx="12192000" cy="65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8" y="1066800"/>
            <a:ext cx="825980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24" tIns="45718" rIns="91424" bIns="4571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ÑAËT TÍNH ROÀI TÍNH</a:t>
            </a:r>
            <a:endParaRPr lang="en-US" sz="55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0400" y="3505211"/>
            <a:ext cx="3251200" cy="96949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 CHƠI VỪA LÀM TOÁN VỚI CHÚNG MÌNH NHÉ!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79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62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92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6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4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21&quot;/&gt;&lt;property id=&quot;20307&quot; value=&quot;279&quot;/&gt;&lt;/object&gt;&lt;object type=&quot;3&quot; unique_id=&quot;440216&quot;&gt;&lt;property id=&quot;20148&quot; value=&quot;5&quot;/&gt;&lt;property id=&quot;20300&quot; value=&quot;Slide 22&quot;/&gt;&lt;property id=&quot;20307&quot; value=&quot;280&quot;/&gt;&lt;/object&gt;&lt;object type=&quot;3&quot; unique_id=&quot;440335&quot;&gt;&lt;property id=&quot;20148&quot; value=&quot;5&quot;/&gt;&lt;property id=&quot;20300&quot; value=&quot;Slide 25&quot;/&gt;&lt;property id=&quot;20307&quot; value=&quot;282&quot;/&gt;&lt;/object&gt;&lt;object type=&quot;3&quot; unique_id=&quot;482096&quot;&gt;&lt;property id=&quot;20148&quot; value=&quot;5&quot;/&gt;&lt;property id=&quot;20300&quot; value=&quot;Slide 11&quot;/&gt;&lt;property id=&quot;20307&quot; value=&quot;292&quot;/&gt;&lt;/object&gt;&lt;object type=&quot;3&quot; unique_id=&quot;484496&quot;&gt;&lt;property id=&quot;20148&quot; value=&quot;5&quot;/&gt;&lt;property id=&quot;20300&quot; value=&quot;Slide 26&quot;/&gt;&lt;property id=&quot;20307&quot; value=&quot;312&quot;/&gt;&lt;/object&gt;&lt;object type=&quot;3&quot; unique_id=&quot;484597&quot;&gt;&lt;property id=&quot;20148&quot; value=&quot;5&quot;/&gt;&lt;property id=&quot;20300&quot; value=&quot;Slide 1&quot;/&gt;&lt;property id=&quot;20307&quot; value=&quot;313&quot;/&gt;&lt;/object&gt;&lt;object type=&quot;3&quot; unique_id=&quot;485185&quot;&gt;&lt;property id=&quot;20148&quot; value=&quot;5&quot;/&gt;&lt;property id=&quot;20300&quot; value=&quot;Slide 3&quot;/&gt;&lt;property id=&quot;20307&quot; value=&quot;314&quot;/&gt;&lt;/object&gt;&lt;object type=&quot;3&quot; unique_id=&quot;485186&quot;&gt;&lt;property id=&quot;20148&quot; value=&quot;5&quot;/&gt;&lt;property id=&quot;20300&quot; value=&quot;Slide 4&quot;/&gt;&lt;property id=&quot;20307&quot; value=&quot;315&quot;/&gt;&lt;/object&gt;&lt;object type=&quot;3&quot; unique_id=&quot;485187&quot;&gt;&lt;property id=&quot;20148&quot; value=&quot;5&quot;/&gt;&lt;property id=&quot;20300&quot; value=&quot;Slide 5&quot;/&gt;&lt;property id=&quot;20307&quot; value=&quot;316&quot;/&gt;&lt;/object&gt;&lt;object type=&quot;3&quot; unique_id=&quot;485188&quot;&gt;&lt;property id=&quot;20148&quot; value=&quot;5&quot;/&gt;&lt;property id=&quot;20300&quot; value=&quot;Slide 6&quot;/&gt;&lt;property id=&quot;20307&quot; value=&quot;317&quot;/&gt;&lt;/object&gt;&lt;object type=&quot;3&quot; unique_id=&quot;485189&quot;&gt;&lt;property id=&quot;20148&quot; value=&quot;5&quot;/&gt;&lt;property id=&quot;20300&quot; value=&quot;Slide 7&quot;/&gt;&lt;property id=&quot;20307&quot; value=&quot;318&quot;/&gt;&lt;/object&gt;&lt;object type=&quot;3&quot; unique_id=&quot;485190&quot;&gt;&lt;property id=&quot;20148&quot; value=&quot;5&quot;/&gt;&lt;property id=&quot;20300&quot; value=&quot;Slide 8&quot;/&gt;&lt;property id=&quot;20307&quot; value=&quot;319&quot;/&gt;&lt;/object&gt;&lt;object type=&quot;3&quot; unique_id=&quot;485191&quot;&gt;&lt;property id=&quot;20148&quot; value=&quot;5&quot;/&gt;&lt;property id=&quot;20300&quot; value=&quot;Slide 9&quot;/&gt;&lt;property id=&quot;20307&quot; value=&quot;320&quot;/&gt;&lt;/object&gt;&lt;object type=&quot;3&quot; unique_id=&quot;485192&quot;&gt;&lt;property id=&quot;20148&quot; value=&quot;5&quot;/&gt;&lt;property id=&quot;20300&quot; value=&quot;Slide 10&quot;/&gt;&lt;property id=&quot;20307&quot; value=&quot;323&quot;/&gt;&lt;/object&gt;&lt;object type=&quot;3&quot; unique_id=&quot;485193&quot;&gt;&lt;property id=&quot;20148&quot; value=&quot;5&quot;/&gt;&lt;property id=&quot;20300&quot; value=&quot;Slide 12&quot;/&gt;&lt;property id=&quot;20307&quot; value=&quot;324&quot;/&gt;&lt;/object&gt;&lt;object type=&quot;3&quot; unique_id=&quot;543719&quot;&gt;&lt;property id=&quot;20148&quot; value=&quot;5&quot;/&gt;&lt;property id=&quot;20300&quot; value=&quot;Slide 13&quot;/&gt;&lt;property id=&quot;20307&quot; value=&quot;325&quot;/&gt;&lt;/object&gt;&lt;object type=&quot;3&quot; unique_id=&quot;544020&quot;&gt;&lt;property id=&quot;20148&quot; value=&quot;5&quot;/&gt;&lt;property id=&quot;20300&quot; value=&quot;Slide 14&quot;/&gt;&lt;property id=&quot;20307&quot; value=&quot;326&quot;/&gt;&lt;/object&gt;&lt;object type=&quot;3&quot; unique_id=&quot;544021&quot;&gt;&lt;property id=&quot;20148&quot; value=&quot;5&quot;/&gt;&lt;property id=&quot;20300&quot; value=&quot;Slide 15&quot;/&gt;&lt;property id=&quot;20307&quot; value=&quot;327&quot;/&gt;&lt;/object&gt;&lt;object type=&quot;3&quot; unique_id=&quot;544022&quot;&gt;&lt;property id=&quot;20148&quot; value=&quot;5&quot;/&gt;&lt;property id=&quot;20300&quot; value=&quot;Slide 16&quot;/&gt;&lt;property id=&quot;20307&quot; value=&quot;328&quot;/&gt;&lt;/object&gt;&lt;object type=&quot;3&quot; unique_id=&quot;544023&quot;&gt;&lt;property id=&quot;20148&quot; value=&quot;5&quot;/&gt;&lt;property id=&quot;20300&quot; value=&quot;Slide 17&quot;/&gt;&lt;property id=&quot;20307&quot; value=&quot;329&quot;/&gt;&lt;/object&gt;&lt;object type=&quot;3&quot; unique_id=&quot;544024&quot;&gt;&lt;property id=&quot;20148&quot; value=&quot;5&quot;/&gt;&lt;property id=&quot;20300&quot; value=&quot;Slide 18&quot;/&gt;&lt;property id=&quot;20307&quot; value=&quot;330&quot;/&gt;&lt;/object&gt;&lt;object type=&quot;3&quot; unique_id=&quot;544025&quot;&gt;&lt;property id=&quot;20148&quot; value=&quot;5&quot;/&gt;&lt;property id=&quot;20300&quot; value=&quot;Slide 19&quot;/&gt;&lt;property id=&quot;20307&quot; value=&quot;331&quot;/&gt;&lt;/object&gt;&lt;object type=&quot;3&quot; unique_id=&quot;544026&quot;&gt;&lt;property id=&quot;20148&quot; value=&quot;5&quot;/&gt;&lt;property id=&quot;20300&quot; value=&quot;Slide 20&quot;/&gt;&lt;property id=&quot;20307&quot; value=&quot;332&quot;/&gt;&lt;/object&gt;&lt;object type=&quot;3&quot; unique_id=&quot;562128&quot;&gt;&lt;property id=&quot;20148&quot; value=&quot;5&quot;/&gt;&lt;property id=&quot;20300&quot; value=&quot;Slide 23&quot;/&gt;&lt;property id=&quot;20307&quot; value=&quot;333&quot;/&gt;&lt;/object&gt;&lt;object type=&quot;3&quot; unique_id=&quot;562477&quot;&gt;&lt;property id=&quot;20148&quot; value=&quot;5&quot;/&gt;&lt;property id=&quot;20300&quot; value=&quot;Slide 24&quot;/&gt;&lt;property id=&quot;20307&quot; value=&quot;334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164</Words>
  <Application>Microsoft Office PowerPoint</Application>
  <PresentationFormat>Widescreen</PresentationFormat>
  <Paragraphs>88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Arial</vt:lpstr>
      <vt:lpstr>Arial Unicode MS</vt:lpstr>
      <vt:lpstr>Arial-SGK-TV</vt:lpstr>
      <vt:lpstr>Calibri</vt:lpstr>
      <vt:lpstr>Calibri Light</vt:lpstr>
      <vt:lpstr>ITC Avant Garde Std Bk</vt:lpstr>
      <vt:lpstr>Times New Roman</vt:lpstr>
      <vt:lpstr>VNI-Avo</vt:lpstr>
      <vt:lpstr>Wingdings</vt:lpstr>
      <vt:lpstr>1_Office 主题</vt:lpstr>
      <vt:lpstr>3_Office Theme</vt:lpstr>
      <vt:lpstr>9_Office Theme</vt:lpstr>
      <vt:lpstr>2_Office Theme</vt:lpstr>
      <vt:lpstr>5_Office Theme</vt:lpstr>
      <vt:lpstr>7_Office Theme</vt:lpstr>
      <vt:lpstr>8_Office Theme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Admin</cp:lastModifiedBy>
  <cp:revision>86</cp:revision>
  <dcterms:created xsi:type="dcterms:W3CDTF">2021-01-08T03:00:40Z</dcterms:created>
  <dcterms:modified xsi:type="dcterms:W3CDTF">2023-03-30T02:23:10Z</dcterms:modified>
</cp:coreProperties>
</file>