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7"/>
  </p:notesMasterIdLst>
  <p:sldIdLst>
    <p:sldId id="257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4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34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1A65-C2D0-44ED-9C5B-73D5E654403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1300-3EFF-4D9B-915F-D2107EEC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2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1300-3EFF-4D9B-915F-D2107EEC2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2410533"/>
            <a:ext cx="3148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3225800"/>
            <a:ext cx="31482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3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208957-79F5-4998-A7DE-B9198D449DE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3124200" y="1143431"/>
            <a:ext cx="4876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BA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Google Shape;369;p35"/>
          <p:cNvSpPr txBox="1">
            <a:spLocks/>
          </p:cNvSpPr>
          <p:nvPr/>
        </p:nvSpPr>
        <p:spPr>
          <a:xfrm>
            <a:off x="2057400" y="2419782"/>
            <a:ext cx="6477000" cy="14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TỔ CHUYÊN MÔN 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KHỐI 1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Google Shape;369;p35"/>
          <p:cNvSpPr txBox="1">
            <a:spLocks/>
          </p:cNvSpPr>
          <p:nvPr/>
        </p:nvSpPr>
        <p:spPr>
          <a:xfrm>
            <a:off x="1609947" y="4419600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5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kế hoạch nhà trường và kế hoạch chuyên môn, tập thể giáo viên tổ chuyên môn Khối 1 đã tổ chức «Sinh hoạt chuyên môn tổ khối tuần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2022-2023» vào lúc 14 giờ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phút, ngày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2022 tại phòng Phó hiệu trưởng, lầu 1, cơ sở 1, trường Tiểu học Phan Văn Hân.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5814" y="601840"/>
            <a:ext cx="7428186" cy="381000"/>
          </a:xfrm>
        </p:spPr>
        <p:txBody>
          <a:bodyPr>
            <a:norm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 khối 1 sinh hoạt chuyên môn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487214" cy="148721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0" y="2174750"/>
            <a:ext cx="4160307" cy="363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33600"/>
            <a:ext cx="4419600" cy="37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762000"/>
            <a:ext cx="3810000" cy="114300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NỘI DUNG HỌP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381000"/>
            <a:ext cx="1487214" cy="1487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551836"/>
            <a:ext cx="6545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Phạm Thị NgọcThu-Tổ trưởng chuyên môn Khối 1 đã triển khai các văn bản.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-Tiếp theo rút kinh nghiệm tuần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công tác đã thực hiện.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-Buổi sinh hoạt tiếp tục triển khai các công tác trọng tâm tuần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phương pháp giảng dạy, bàn bạc bài khó.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-Cuối cùng các thành viên trong tổ thảo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trong tổ thống nhất với nội dung cuộc họp.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họp kết thúc lúc 16 giờ 5 phút cùng ngày.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</TotalTime>
  <Words>263</Words>
  <Application>Microsoft Office PowerPoint</Application>
  <PresentationFormat>On-screen Show (4:3)</PresentationFormat>
  <Paragraphs>27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PowerPoint Presentation</vt:lpstr>
      <vt:lpstr>PowerPoint Presentation</vt:lpstr>
      <vt:lpstr>PowerPoint Presentation</vt:lpstr>
      <vt:lpstr>Các giáo viên khối 1 sinh hoạt chuyên môn cùng với Phó hiệu trưởng</vt:lpstr>
      <vt:lpstr>NỘI DUNG HỌP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2022-10-13T14:21:08Z</dcterms:created>
  <dcterms:modified xsi:type="dcterms:W3CDTF">2022-11-26T13:15:31Z</dcterms:modified>
</cp:coreProperties>
</file>