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7"/>
  </p:notesMasterIdLst>
  <p:sldIdLst>
    <p:sldId id="257" r:id="rId2"/>
    <p:sldId id="260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41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34" y="-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F1A65-C2D0-44ED-9C5B-73D5E654403D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1300-3EFF-4D9B-915F-D2107EEC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9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22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1300-3EFF-4D9B-915F-D2107EEC2E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2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2410533"/>
            <a:ext cx="3148200" cy="6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3225800"/>
            <a:ext cx="3148200" cy="3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32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208957-79F5-4998-A7DE-B9198D449DE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body" idx="1"/>
          </p:nvPr>
        </p:nvSpPr>
        <p:spPr>
          <a:xfrm>
            <a:off x="3124200" y="1143431"/>
            <a:ext cx="4876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BA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BA</a:t>
            </a:r>
            <a:endParaRPr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" name="Google Shape;371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" name="Google Shape;369;p35"/>
          <p:cNvSpPr txBox="1">
            <a:spLocks/>
          </p:cNvSpPr>
          <p:nvPr/>
        </p:nvSpPr>
        <p:spPr>
          <a:xfrm>
            <a:off x="2057400" y="2419782"/>
            <a:ext cx="6477000" cy="149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TỔ CHUYÊN MÔN </a:t>
            </a:r>
          </a:p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KHỐI 1</a:t>
            </a:r>
          </a:p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vi-VN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Google Shape;369;p35"/>
          <p:cNvSpPr txBox="1">
            <a:spLocks/>
          </p:cNvSpPr>
          <p:nvPr/>
        </p:nvSpPr>
        <p:spPr>
          <a:xfrm>
            <a:off x="1609947" y="4419600"/>
            <a:ext cx="6781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 algn="ctr">
              <a:buFont typeface="Karla"/>
              <a:buNone/>
            </a:pP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marL="0" indent="0" algn="ctr">
              <a:buFont typeface="Karla"/>
              <a:buNone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953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67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295400"/>
            <a:ext cx="6777317" cy="3508977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theo kế hoạch nhà trường và kế hoạch chuyên môn, tập thể giáo viên tổ chuyên môn Khối 1 đã tổ chức «Sinh hoạt chuyên môn tổ khối tuần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2022-2023» vào lúc 14 giờ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phút, ngày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2022 tại phòng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Đội,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sở 1, trường Tiểu học Phan Văn Hân.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752600"/>
            <a:ext cx="5150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THAM DỰ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38200" y="30480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Phạm Thị Ngọc Thu -  Khối trưởng Khối 1 - Chủ trì.</a:t>
            </a:r>
          </a:p>
          <a:p>
            <a:pPr marL="342900" indent="-342900">
              <a:buAutoNum type="arabicPeriod"/>
            </a:pP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Nguyễn Thị Phương Thảo - Giáo viên dạy lớp 1C - Thư ký</a:t>
            </a:r>
          </a:p>
          <a:p>
            <a:pPr marL="342900" indent="-342900">
              <a:buAutoNum type="arabicPeriod"/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Nguyễn 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Ngọc Dung -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dạy lớp 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1487214" cy="1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0" y="972207"/>
            <a:ext cx="4495800" cy="381000"/>
          </a:xfrm>
        </p:spPr>
        <p:txBody>
          <a:bodyPr>
            <a:no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 khối 1 sinh hoạt chuyên 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487214" cy="1487214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14" y="1600200"/>
            <a:ext cx="6163477" cy="462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3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5600" y="762000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vi-VN" dirty="0" smtClean="0">
                <a:solidFill>
                  <a:srgbClr val="FF0000"/>
                </a:solidFill>
                <a:latin typeface="+mn-lt"/>
              </a:rPr>
              <a:t>NỘI DUNG HỌP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" y="381000"/>
            <a:ext cx="1487214" cy="1487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2551836"/>
            <a:ext cx="65454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Phạm Thị NgọcThu-Tổ trưởng chuyên môn Khối 1 đã triển khai các văn bản.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-Tiếp theo rút kinh nghiệm tuần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 công tác đã thực hiện.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-Buổi sinh hoạt tiếp tục triển khai các công tác trọng tâm tuần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viên trong tổ thống nhất phương pháp giảng dạy, bàn bạc bài khó.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-Cuối cùng các thành viên trong tổ thảo luận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soạn ma trận nội dung, hình thức cho đề kiểm tra cuối kỳ.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viên trong tổ thống nhất với nội dung cuộc họp.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họp kết thúc lúc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giờ 35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 cùng ngày.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301</Words>
  <Application>Microsoft Office PowerPoint</Application>
  <PresentationFormat>On-screen Show (4:3)</PresentationFormat>
  <Paragraphs>31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PowerPoint Presentation</vt:lpstr>
      <vt:lpstr>PowerPoint Presentation</vt:lpstr>
      <vt:lpstr>PowerPoint Presentation</vt:lpstr>
      <vt:lpstr>Các giáo viên khối 1 sinh hoạt chuyên môn.</vt:lpstr>
      <vt:lpstr>NỘI DUNG HỌP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2022-10-13T14:21:08Z</dcterms:created>
  <dcterms:modified xsi:type="dcterms:W3CDTF">2022-12-10T16:13:05Z</dcterms:modified>
</cp:coreProperties>
</file>