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1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57" r:id="rId3"/>
    <p:sldMasterId id="2147483664" r:id="rId4"/>
    <p:sldMasterId id="2147483666" r:id="rId5"/>
    <p:sldMasterId id="2147483672" r:id="rId6"/>
    <p:sldMasterId id="2147483682" r:id="rId7"/>
    <p:sldMasterId id="2147483685" r:id="rId8"/>
    <p:sldMasterId id="2147483688" r:id="rId9"/>
    <p:sldMasterId id="2147483690" r:id="rId10"/>
    <p:sldMasterId id="2147483702" r:id="rId11"/>
    <p:sldMasterId id="2147483722" r:id="rId12"/>
  </p:sldMasterIdLst>
  <p:notesMasterIdLst>
    <p:notesMasterId r:id="rId18"/>
  </p:notesMasterIdLst>
  <p:handoutMasterIdLst>
    <p:handoutMasterId r:id="rId19"/>
  </p:handoutMasterIdLst>
  <p:sldIdLst>
    <p:sldId id="283" r:id="rId13"/>
    <p:sldId id="256" r:id="rId14"/>
    <p:sldId id="257" r:id="rId15"/>
    <p:sldId id="315" r:id="rId16"/>
    <p:sldId id="11088582" r:id="rId17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C008C"/>
    <a:srgbClr val="FFFFFF"/>
    <a:srgbClr val="ED0281"/>
    <a:srgbClr val="FFEFCF"/>
    <a:srgbClr val="EA1ECD"/>
    <a:srgbClr val="FFFF99"/>
    <a:srgbClr val="00AEEF"/>
    <a:srgbClr val="F9BDB5"/>
    <a:srgbClr val="F7A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5" autoAdjust="0"/>
    <p:restoredTop sz="92164" autoAdjust="0"/>
  </p:normalViewPr>
  <p:slideViewPr>
    <p:cSldViewPr snapToGrid="0" showGuides="1">
      <p:cViewPr varScale="1">
        <p:scale>
          <a:sx n="78" d="100"/>
          <a:sy n="78" d="100"/>
        </p:scale>
        <p:origin x="916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4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2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/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/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/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/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/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/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/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/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/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2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19556" y="-7905"/>
            <a:ext cx="6043144" cy="3025755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3321412" y="0"/>
            <a:ext cx="5822588" cy="2705115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524000" y="4486250"/>
            <a:ext cx="8163000" cy="476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"/>
          <p:cNvSpPr/>
          <p:nvPr/>
        </p:nvSpPr>
        <p:spPr>
          <a:xfrm>
            <a:off x="1033425" y="571500"/>
            <a:ext cx="7096200" cy="41817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261957" y="663651"/>
            <a:ext cx="6739273" cy="4018216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318425" y="944175"/>
            <a:ext cx="6530725" cy="31431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357050" y="1438274"/>
            <a:ext cx="6162300" cy="178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308900" y="3285013"/>
            <a:ext cx="6526200" cy="4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609600" y="369425"/>
            <a:ext cx="7791447" cy="4404675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038225" y="1238250"/>
            <a:ext cx="7134300" cy="32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2800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720000" y="538950"/>
            <a:ext cx="57957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19556" y="-7905"/>
            <a:ext cx="3956166" cy="2967495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5202935" y="0"/>
            <a:ext cx="3941065" cy="2344696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350215" y="-3139661"/>
            <a:ext cx="6672159" cy="10932113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5"/>
          <p:cNvSpPr/>
          <p:nvPr/>
        </p:nvSpPr>
        <p:spPr>
          <a:xfrm>
            <a:off x="4581450" y="-57150"/>
            <a:ext cx="4572000" cy="52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5"/>
          <p:cNvSpPr/>
          <p:nvPr/>
        </p:nvSpPr>
        <p:spPr>
          <a:xfrm rot="-5400000">
            <a:off x="3068200" y="808500"/>
            <a:ext cx="5203200" cy="35265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4819650" y="445025"/>
            <a:ext cx="35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5596249" y="2962225"/>
            <a:ext cx="27954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5596249" y="1190575"/>
            <a:ext cx="27954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19556" y="-7905"/>
            <a:ext cx="6043144" cy="3025755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3321412" y="0"/>
            <a:ext cx="5822588" cy="2705115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524000" y="4486250"/>
            <a:ext cx="8163000" cy="47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7"/>
          <p:cNvSpPr/>
          <p:nvPr/>
        </p:nvSpPr>
        <p:spPr>
          <a:xfrm>
            <a:off x="1033425" y="571500"/>
            <a:ext cx="7096200" cy="41817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261957" y="663651"/>
            <a:ext cx="6739273" cy="4018216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318425" y="944137"/>
            <a:ext cx="6530725" cy="3446723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490850" y="988725"/>
            <a:ext cx="6162300" cy="9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308900" y="1852325"/>
            <a:ext cx="65262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6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8"/>
          <p:cNvSpPr/>
          <p:nvPr/>
        </p:nvSpPr>
        <p:spPr>
          <a:xfrm>
            <a:off x="1095371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8"/>
          <p:cNvSpPr/>
          <p:nvPr/>
        </p:nvSpPr>
        <p:spPr>
          <a:xfrm>
            <a:off x="2190742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8"/>
          <p:cNvSpPr/>
          <p:nvPr/>
        </p:nvSpPr>
        <p:spPr>
          <a:xfrm>
            <a:off x="3286113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8"/>
          <p:cNvSpPr/>
          <p:nvPr/>
        </p:nvSpPr>
        <p:spPr>
          <a:xfrm>
            <a:off x="4381484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8"/>
          <p:cNvSpPr/>
          <p:nvPr/>
        </p:nvSpPr>
        <p:spPr>
          <a:xfrm>
            <a:off x="5474785" y="-6"/>
            <a:ext cx="152397" cy="150328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8"/>
          <p:cNvSpPr/>
          <p:nvPr/>
        </p:nvSpPr>
        <p:spPr>
          <a:xfrm>
            <a:off x="548814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8"/>
          <p:cNvSpPr/>
          <p:nvPr/>
        </p:nvSpPr>
        <p:spPr>
          <a:xfrm>
            <a:off x="1644185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8"/>
          <p:cNvSpPr/>
          <p:nvPr/>
        </p:nvSpPr>
        <p:spPr>
          <a:xfrm>
            <a:off x="2737298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8"/>
          <p:cNvSpPr/>
          <p:nvPr/>
        </p:nvSpPr>
        <p:spPr>
          <a:xfrm>
            <a:off x="3832669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8"/>
          <p:cNvSpPr/>
          <p:nvPr/>
        </p:nvSpPr>
        <p:spPr>
          <a:xfrm>
            <a:off x="4928228" y="714568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8"/>
          <p:cNvSpPr/>
          <p:nvPr/>
        </p:nvSpPr>
        <p:spPr>
          <a:xfrm>
            <a:off x="0" y="1427072"/>
            <a:ext cx="150140" cy="150140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8"/>
          <p:cNvSpPr/>
          <p:nvPr/>
        </p:nvSpPr>
        <p:spPr>
          <a:xfrm>
            <a:off x="1095371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8"/>
          <p:cNvSpPr/>
          <p:nvPr/>
        </p:nvSpPr>
        <p:spPr>
          <a:xfrm>
            <a:off x="2190742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8"/>
          <p:cNvSpPr/>
          <p:nvPr/>
        </p:nvSpPr>
        <p:spPr>
          <a:xfrm>
            <a:off x="3286113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8"/>
          <p:cNvSpPr/>
          <p:nvPr/>
        </p:nvSpPr>
        <p:spPr>
          <a:xfrm>
            <a:off x="4381484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8"/>
          <p:cNvSpPr/>
          <p:nvPr/>
        </p:nvSpPr>
        <p:spPr>
          <a:xfrm>
            <a:off x="5474785" y="1427072"/>
            <a:ext cx="152397" cy="150140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8"/>
          <p:cNvSpPr/>
          <p:nvPr/>
        </p:nvSpPr>
        <p:spPr>
          <a:xfrm>
            <a:off x="548814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8"/>
          <p:cNvSpPr/>
          <p:nvPr/>
        </p:nvSpPr>
        <p:spPr>
          <a:xfrm>
            <a:off x="1644185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8"/>
          <p:cNvSpPr/>
          <p:nvPr/>
        </p:nvSpPr>
        <p:spPr>
          <a:xfrm>
            <a:off x="2737298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8"/>
          <p:cNvSpPr/>
          <p:nvPr/>
        </p:nvSpPr>
        <p:spPr>
          <a:xfrm>
            <a:off x="3832669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8"/>
          <p:cNvSpPr/>
          <p:nvPr/>
        </p:nvSpPr>
        <p:spPr>
          <a:xfrm>
            <a:off x="4928228" y="2141645"/>
            <a:ext cx="150140" cy="150140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8"/>
          <p:cNvSpPr/>
          <p:nvPr/>
        </p:nvSpPr>
        <p:spPr>
          <a:xfrm>
            <a:off x="0" y="2853961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8"/>
          <p:cNvSpPr/>
          <p:nvPr/>
        </p:nvSpPr>
        <p:spPr>
          <a:xfrm>
            <a:off x="1095371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8"/>
          <p:cNvSpPr/>
          <p:nvPr/>
        </p:nvSpPr>
        <p:spPr>
          <a:xfrm>
            <a:off x="2190742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8"/>
          <p:cNvSpPr/>
          <p:nvPr/>
        </p:nvSpPr>
        <p:spPr>
          <a:xfrm>
            <a:off x="3286113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8"/>
          <p:cNvSpPr/>
          <p:nvPr/>
        </p:nvSpPr>
        <p:spPr>
          <a:xfrm>
            <a:off x="4381484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8"/>
          <p:cNvSpPr/>
          <p:nvPr/>
        </p:nvSpPr>
        <p:spPr>
          <a:xfrm>
            <a:off x="5474785" y="2853961"/>
            <a:ext cx="152397" cy="150328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8"/>
          <p:cNvSpPr/>
          <p:nvPr/>
        </p:nvSpPr>
        <p:spPr>
          <a:xfrm>
            <a:off x="548814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8"/>
          <p:cNvSpPr/>
          <p:nvPr/>
        </p:nvSpPr>
        <p:spPr>
          <a:xfrm>
            <a:off x="1644185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8"/>
          <p:cNvSpPr/>
          <p:nvPr/>
        </p:nvSpPr>
        <p:spPr>
          <a:xfrm>
            <a:off x="2737298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8"/>
          <p:cNvSpPr/>
          <p:nvPr/>
        </p:nvSpPr>
        <p:spPr>
          <a:xfrm>
            <a:off x="3832669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8"/>
          <p:cNvSpPr/>
          <p:nvPr/>
        </p:nvSpPr>
        <p:spPr>
          <a:xfrm>
            <a:off x="4928228" y="3568534"/>
            <a:ext cx="150140" cy="148070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8"/>
          <p:cNvSpPr/>
          <p:nvPr/>
        </p:nvSpPr>
        <p:spPr>
          <a:xfrm>
            <a:off x="0" y="4280850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8"/>
          <p:cNvSpPr/>
          <p:nvPr/>
        </p:nvSpPr>
        <p:spPr>
          <a:xfrm>
            <a:off x="1095371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8"/>
          <p:cNvSpPr/>
          <p:nvPr/>
        </p:nvSpPr>
        <p:spPr>
          <a:xfrm>
            <a:off x="2190742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8"/>
          <p:cNvSpPr/>
          <p:nvPr/>
        </p:nvSpPr>
        <p:spPr>
          <a:xfrm>
            <a:off x="3286113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8"/>
          <p:cNvSpPr/>
          <p:nvPr/>
        </p:nvSpPr>
        <p:spPr>
          <a:xfrm>
            <a:off x="4381484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8"/>
          <p:cNvSpPr/>
          <p:nvPr/>
        </p:nvSpPr>
        <p:spPr>
          <a:xfrm>
            <a:off x="5474785" y="4280850"/>
            <a:ext cx="152397" cy="150328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8"/>
          <p:cNvSpPr/>
          <p:nvPr/>
        </p:nvSpPr>
        <p:spPr>
          <a:xfrm>
            <a:off x="548814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8"/>
          <p:cNvSpPr/>
          <p:nvPr/>
        </p:nvSpPr>
        <p:spPr>
          <a:xfrm>
            <a:off x="1644185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8"/>
          <p:cNvSpPr/>
          <p:nvPr/>
        </p:nvSpPr>
        <p:spPr>
          <a:xfrm>
            <a:off x="2737298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8"/>
          <p:cNvSpPr/>
          <p:nvPr/>
        </p:nvSpPr>
        <p:spPr>
          <a:xfrm>
            <a:off x="3832669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8"/>
          <p:cNvSpPr/>
          <p:nvPr/>
        </p:nvSpPr>
        <p:spPr>
          <a:xfrm>
            <a:off x="4928228" y="4993165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8"/>
          <p:cNvSpPr/>
          <p:nvPr/>
        </p:nvSpPr>
        <p:spPr>
          <a:xfrm>
            <a:off x="6023613" y="-6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8"/>
          <p:cNvSpPr/>
          <p:nvPr/>
        </p:nvSpPr>
        <p:spPr>
          <a:xfrm>
            <a:off x="7118984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8"/>
          <p:cNvSpPr/>
          <p:nvPr/>
        </p:nvSpPr>
        <p:spPr>
          <a:xfrm>
            <a:off x="8214355" y="-6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8"/>
          <p:cNvSpPr/>
          <p:nvPr/>
        </p:nvSpPr>
        <p:spPr>
          <a:xfrm>
            <a:off x="6572427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8"/>
          <p:cNvSpPr/>
          <p:nvPr/>
        </p:nvSpPr>
        <p:spPr>
          <a:xfrm>
            <a:off x="7667798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8"/>
          <p:cNvSpPr/>
          <p:nvPr/>
        </p:nvSpPr>
        <p:spPr>
          <a:xfrm>
            <a:off x="8760911" y="714568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8"/>
          <p:cNvSpPr/>
          <p:nvPr/>
        </p:nvSpPr>
        <p:spPr>
          <a:xfrm>
            <a:off x="6023613" y="1427072"/>
            <a:ext cx="150140" cy="150140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8"/>
          <p:cNvSpPr/>
          <p:nvPr/>
        </p:nvSpPr>
        <p:spPr>
          <a:xfrm>
            <a:off x="7118984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8"/>
          <p:cNvSpPr/>
          <p:nvPr/>
        </p:nvSpPr>
        <p:spPr>
          <a:xfrm>
            <a:off x="8214355" y="1427072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8"/>
          <p:cNvSpPr/>
          <p:nvPr/>
        </p:nvSpPr>
        <p:spPr>
          <a:xfrm>
            <a:off x="6572427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8"/>
          <p:cNvSpPr/>
          <p:nvPr/>
        </p:nvSpPr>
        <p:spPr>
          <a:xfrm>
            <a:off x="7667798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8"/>
          <p:cNvSpPr/>
          <p:nvPr/>
        </p:nvSpPr>
        <p:spPr>
          <a:xfrm>
            <a:off x="8760911" y="2141645"/>
            <a:ext cx="150328" cy="150140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8"/>
          <p:cNvSpPr/>
          <p:nvPr/>
        </p:nvSpPr>
        <p:spPr>
          <a:xfrm>
            <a:off x="6023613" y="2853961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8"/>
          <p:cNvSpPr/>
          <p:nvPr/>
        </p:nvSpPr>
        <p:spPr>
          <a:xfrm>
            <a:off x="7118984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8"/>
          <p:cNvSpPr/>
          <p:nvPr/>
        </p:nvSpPr>
        <p:spPr>
          <a:xfrm>
            <a:off x="8214355" y="2853961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8"/>
          <p:cNvSpPr/>
          <p:nvPr/>
        </p:nvSpPr>
        <p:spPr>
          <a:xfrm>
            <a:off x="6572427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8"/>
          <p:cNvSpPr/>
          <p:nvPr/>
        </p:nvSpPr>
        <p:spPr>
          <a:xfrm>
            <a:off x="7667798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8"/>
          <p:cNvSpPr/>
          <p:nvPr/>
        </p:nvSpPr>
        <p:spPr>
          <a:xfrm>
            <a:off x="8760911" y="3568534"/>
            <a:ext cx="150328" cy="148070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8"/>
          <p:cNvSpPr/>
          <p:nvPr/>
        </p:nvSpPr>
        <p:spPr>
          <a:xfrm>
            <a:off x="6023613" y="4280850"/>
            <a:ext cx="150140" cy="150328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8"/>
          <p:cNvSpPr/>
          <p:nvPr/>
        </p:nvSpPr>
        <p:spPr>
          <a:xfrm>
            <a:off x="-186000" y="1136225"/>
            <a:ext cx="9516000" cy="30051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8"/>
          <p:cNvSpPr/>
          <p:nvPr/>
        </p:nvSpPr>
        <p:spPr>
          <a:xfrm>
            <a:off x="7118984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8"/>
          <p:cNvSpPr/>
          <p:nvPr/>
        </p:nvSpPr>
        <p:spPr>
          <a:xfrm>
            <a:off x="8214355" y="4280850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8"/>
          <p:cNvSpPr/>
          <p:nvPr/>
        </p:nvSpPr>
        <p:spPr>
          <a:xfrm>
            <a:off x="6572427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8"/>
          <p:cNvSpPr/>
          <p:nvPr/>
        </p:nvSpPr>
        <p:spPr>
          <a:xfrm>
            <a:off x="7667798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8"/>
          <p:cNvSpPr/>
          <p:nvPr/>
        </p:nvSpPr>
        <p:spPr>
          <a:xfrm>
            <a:off x="8760911" y="4993165"/>
            <a:ext cx="150328" cy="150328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856100" y="1663200"/>
            <a:ext cx="7278300" cy="20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38100" y="2600325"/>
            <a:ext cx="9182100" cy="25431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9"/>
          <p:cNvSpPr/>
          <p:nvPr/>
        </p:nvSpPr>
        <p:spPr>
          <a:xfrm>
            <a:off x="1440600" y="1006800"/>
            <a:ext cx="6262800" cy="24414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1790025" y="938350"/>
            <a:ext cx="5344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2439900" y="2600325"/>
            <a:ext cx="40452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609600" y="369425"/>
            <a:ext cx="7791447" cy="4404675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19556" y="-7905"/>
            <a:ext cx="3956166" cy="2967495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073700" y="37257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5202935" y="0"/>
            <a:ext cx="3941065" cy="2344696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19556" y="-7905"/>
            <a:ext cx="6043144" cy="3025755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3321412" y="0"/>
            <a:ext cx="5822588" cy="2705115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524000" y="4486250"/>
            <a:ext cx="8163000" cy="476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1"/>
          <p:cNvSpPr/>
          <p:nvPr/>
        </p:nvSpPr>
        <p:spPr>
          <a:xfrm>
            <a:off x="1033425" y="571500"/>
            <a:ext cx="7096200" cy="41817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261957" y="663651"/>
            <a:ext cx="6739273" cy="4018216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318425" y="944175"/>
            <a:ext cx="6530725" cy="31431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376336" y="451088"/>
            <a:ext cx="6391332" cy="441277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2360838" y="828675"/>
            <a:ext cx="4422300" cy="1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662017" y="2498207"/>
            <a:ext cx="1881252" cy="129880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3"/>
          <p:cNvSpPr/>
          <p:nvPr/>
        </p:nvSpPr>
        <p:spPr>
          <a:xfrm>
            <a:off x="6938933" y="-787918"/>
            <a:ext cx="1881252" cy="129880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3"/>
          <p:cNvSpPr/>
          <p:nvPr/>
        </p:nvSpPr>
        <p:spPr>
          <a:xfrm flipH="1">
            <a:off x="8163926" y="2571748"/>
            <a:ext cx="2076300" cy="14333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3"/>
          <p:cNvSpPr/>
          <p:nvPr/>
        </p:nvSpPr>
        <p:spPr>
          <a:xfrm>
            <a:off x="7834278" y="1048302"/>
            <a:ext cx="1181736" cy="815832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3"/>
          <p:cNvSpPr/>
          <p:nvPr/>
        </p:nvSpPr>
        <p:spPr>
          <a:xfrm>
            <a:off x="1947828" y="-304923"/>
            <a:ext cx="1181736" cy="815832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3"/>
          <p:cNvSpPr/>
          <p:nvPr/>
        </p:nvSpPr>
        <p:spPr>
          <a:xfrm>
            <a:off x="661953" y="4527027"/>
            <a:ext cx="1181736" cy="81594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47643" y="3924288"/>
            <a:ext cx="9201168" cy="1219212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2360838" y="828675"/>
            <a:ext cx="4422300" cy="1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700767" y="88382"/>
            <a:ext cx="1881252" cy="129880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9"/>
          <p:cNvSpPr/>
          <p:nvPr/>
        </p:nvSpPr>
        <p:spPr>
          <a:xfrm>
            <a:off x="7558058" y="-588231"/>
            <a:ext cx="1881252" cy="129880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9"/>
          <p:cNvSpPr/>
          <p:nvPr/>
        </p:nvSpPr>
        <p:spPr>
          <a:xfrm flipH="1">
            <a:off x="5430251" y="630436"/>
            <a:ext cx="2076300" cy="14333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9"/>
          <p:cNvSpPr/>
          <p:nvPr/>
        </p:nvSpPr>
        <p:spPr>
          <a:xfrm>
            <a:off x="8453403" y="1247990"/>
            <a:ext cx="1181736" cy="81583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9"/>
          <p:cNvSpPr/>
          <p:nvPr/>
        </p:nvSpPr>
        <p:spPr>
          <a:xfrm>
            <a:off x="2033553" y="-304923"/>
            <a:ext cx="1181736" cy="815832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9"/>
          <p:cNvSpPr/>
          <p:nvPr/>
        </p:nvSpPr>
        <p:spPr>
          <a:xfrm>
            <a:off x="1137553" y="1468052"/>
            <a:ext cx="1181736" cy="81594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167096" y="-7905"/>
            <a:ext cx="7229304" cy="2967495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3321412" y="-150898"/>
            <a:ext cx="5822588" cy="2856013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3486063" y="804775"/>
            <a:ext cx="5203200" cy="35265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454738" y="812225"/>
            <a:ext cx="5203200" cy="35265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3968977" y="-1035311"/>
            <a:ext cx="6672159" cy="7428262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069873" y="-911486"/>
            <a:ext cx="6672159" cy="7428262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022750" y="2151450"/>
            <a:ext cx="5098500" cy="15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19556" y="-7905"/>
            <a:ext cx="6043144" cy="3025755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3321412" y="0"/>
            <a:ext cx="5822588" cy="2705115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524000" y="4486250"/>
            <a:ext cx="8163000" cy="476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0"/>
          <p:cNvSpPr/>
          <p:nvPr/>
        </p:nvSpPr>
        <p:spPr>
          <a:xfrm>
            <a:off x="1033425" y="571500"/>
            <a:ext cx="7096200" cy="41817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261957" y="663651"/>
            <a:ext cx="6739273" cy="4018216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318425" y="944137"/>
            <a:ext cx="6530725" cy="3446723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490850" y="988725"/>
            <a:ext cx="6162300" cy="9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308900" y="1852325"/>
            <a:ext cx="65262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8887093" y="1663060"/>
            <a:ext cx="142473" cy="12470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40"/>
          <p:cNvSpPr txBox="1"/>
          <p:nvPr/>
        </p:nvSpPr>
        <p:spPr>
          <a:xfrm>
            <a:off x="2105138" y="3376150"/>
            <a:ext cx="50529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-GB" sz="12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/>
              </a:rPr>
              <a:t>Freepik</a:t>
            </a:r>
            <a:endParaRPr sz="12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7038697" y="184450"/>
            <a:ext cx="155372" cy="137525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9" name="Google Shape;3039;p42"/>
          <p:cNvSpPr/>
          <p:nvPr/>
        </p:nvSpPr>
        <p:spPr>
          <a:xfrm>
            <a:off x="1338678" y="3794567"/>
            <a:ext cx="96977" cy="82288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42"/>
          <p:cNvSpPr/>
          <p:nvPr/>
        </p:nvSpPr>
        <p:spPr>
          <a:xfrm>
            <a:off x="7741250" y="375317"/>
            <a:ext cx="577168" cy="414617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1" name="Google Shape;3041;p42"/>
          <p:cNvSpPr/>
          <p:nvPr/>
        </p:nvSpPr>
        <p:spPr>
          <a:xfrm>
            <a:off x="6221625" y="480750"/>
            <a:ext cx="235590" cy="203739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2" name="Google Shape;3042;p42"/>
          <p:cNvSpPr/>
          <p:nvPr/>
        </p:nvSpPr>
        <p:spPr>
          <a:xfrm>
            <a:off x="8721008" y="1454755"/>
            <a:ext cx="235590" cy="206210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3" name="Google Shape;3043;p42"/>
          <p:cNvSpPr/>
          <p:nvPr/>
        </p:nvSpPr>
        <p:spPr>
          <a:xfrm>
            <a:off x="1683528" y="4531001"/>
            <a:ext cx="241631" cy="256184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42"/>
          <p:cNvSpPr/>
          <p:nvPr/>
        </p:nvSpPr>
        <p:spPr>
          <a:xfrm>
            <a:off x="1665949" y="2997394"/>
            <a:ext cx="155376" cy="132876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42"/>
          <p:cNvSpPr/>
          <p:nvPr/>
        </p:nvSpPr>
        <p:spPr>
          <a:xfrm>
            <a:off x="4183488" y="52569"/>
            <a:ext cx="155396" cy="13188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42"/>
          <p:cNvSpPr/>
          <p:nvPr/>
        </p:nvSpPr>
        <p:spPr>
          <a:xfrm>
            <a:off x="8956598" y="118255"/>
            <a:ext cx="577168" cy="414617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42"/>
          <p:cNvSpPr/>
          <p:nvPr/>
        </p:nvSpPr>
        <p:spPr>
          <a:xfrm>
            <a:off x="287627" y="3130287"/>
            <a:ext cx="506601" cy="367389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8" name="Google Shape;3048;p42"/>
          <p:cNvSpPr/>
          <p:nvPr/>
        </p:nvSpPr>
        <p:spPr>
          <a:xfrm>
            <a:off x="1034127" y="479523"/>
            <a:ext cx="155373" cy="135985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42"/>
          <p:cNvSpPr/>
          <p:nvPr/>
        </p:nvSpPr>
        <p:spPr>
          <a:xfrm>
            <a:off x="110956" y="375331"/>
            <a:ext cx="235590" cy="203739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0" name="Google Shape;3050;p42"/>
          <p:cNvSpPr/>
          <p:nvPr/>
        </p:nvSpPr>
        <p:spPr>
          <a:xfrm>
            <a:off x="2296511" y="273325"/>
            <a:ext cx="235590" cy="206210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5471022" y="355275"/>
            <a:ext cx="3823157" cy="4927188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00705" y="4504673"/>
            <a:ext cx="346176" cy="367062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8" name="Google Shape;3058;p42"/>
          <p:cNvSpPr/>
          <p:nvPr/>
        </p:nvSpPr>
        <p:spPr>
          <a:xfrm flipH="1">
            <a:off x="8086955" y="3847554"/>
            <a:ext cx="257718" cy="220390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9" name="Google Shape;3059;p42"/>
          <p:cNvSpPr/>
          <p:nvPr/>
        </p:nvSpPr>
        <p:spPr>
          <a:xfrm flipH="1">
            <a:off x="-100692" y="1306301"/>
            <a:ext cx="537424" cy="386066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0" name="Google Shape;3060;p42"/>
          <p:cNvSpPr/>
          <p:nvPr/>
        </p:nvSpPr>
        <p:spPr>
          <a:xfrm flipH="1">
            <a:off x="9562645" y="3121190"/>
            <a:ext cx="219367" cy="192010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1" name="Google Shape;3061;p42"/>
          <p:cNvSpPr/>
          <p:nvPr/>
        </p:nvSpPr>
        <p:spPr>
          <a:xfrm flipH="1">
            <a:off x="8822449" y="2496085"/>
            <a:ext cx="174997" cy="151326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160150" y="-77169"/>
            <a:ext cx="852056" cy="5458794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4" name="Google Shape;3064;p43"/>
          <p:cNvSpPr/>
          <p:nvPr/>
        </p:nvSpPr>
        <p:spPr>
          <a:xfrm>
            <a:off x="571992" y="-164671"/>
            <a:ext cx="862086" cy="5525331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43"/>
          <p:cNvSpPr/>
          <p:nvPr/>
        </p:nvSpPr>
        <p:spPr>
          <a:xfrm>
            <a:off x="1314163" y="-196572"/>
            <a:ext cx="857289" cy="5546295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43"/>
          <p:cNvSpPr/>
          <p:nvPr/>
        </p:nvSpPr>
        <p:spPr>
          <a:xfrm>
            <a:off x="2051537" y="-229385"/>
            <a:ext cx="857289" cy="5557233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43"/>
          <p:cNvSpPr/>
          <p:nvPr/>
        </p:nvSpPr>
        <p:spPr>
          <a:xfrm>
            <a:off x="2794144" y="-240323"/>
            <a:ext cx="851620" cy="5546295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43"/>
          <p:cNvSpPr/>
          <p:nvPr/>
        </p:nvSpPr>
        <p:spPr>
          <a:xfrm>
            <a:off x="3531083" y="-251261"/>
            <a:ext cx="857289" cy="5535357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43"/>
          <p:cNvSpPr/>
          <p:nvPr/>
        </p:nvSpPr>
        <p:spPr>
          <a:xfrm>
            <a:off x="4273690" y="-262198"/>
            <a:ext cx="851620" cy="5524420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43"/>
          <p:cNvSpPr/>
          <p:nvPr/>
        </p:nvSpPr>
        <p:spPr>
          <a:xfrm>
            <a:off x="5015861" y="-273136"/>
            <a:ext cx="846824" cy="5514394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43"/>
          <p:cNvSpPr/>
          <p:nvPr/>
        </p:nvSpPr>
        <p:spPr>
          <a:xfrm>
            <a:off x="5758468" y="-284073"/>
            <a:ext cx="841591" cy="5503456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43"/>
          <p:cNvSpPr/>
          <p:nvPr/>
        </p:nvSpPr>
        <p:spPr>
          <a:xfrm>
            <a:off x="6495842" y="-284073"/>
            <a:ext cx="841591" cy="5481581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43"/>
          <p:cNvSpPr/>
          <p:nvPr/>
        </p:nvSpPr>
        <p:spPr>
          <a:xfrm>
            <a:off x="7238013" y="-295011"/>
            <a:ext cx="841591" cy="5470643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43"/>
          <p:cNvSpPr/>
          <p:nvPr/>
        </p:nvSpPr>
        <p:spPr>
          <a:xfrm>
            <a:off x="7980621" y="-305949"/>
            <a:ext cx="841591" cy="5459705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43"/>
          <p:cNvSpPr/>
          <p:nvPr/>
        </p:nvSpPr>
        <p:spPr>
          <a:xfrm>
            <a:off x="8717995" y="-315975"/>
            <a:ext cx="841155" cy="5447856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43"/>
          <p:cNvSpPr/>
          <p:nvPr/>
        </p:nvSpPr>
        <p:spPr>
          <a:xfrm>
            <a:off x="7725728" y="457201"/>
            <a:ext cx="303976" cy="246224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43"/>
          <p:cNvSpPr/>
          <p:nvPr/>
        </p:nvSpPr>
        <p:spPr>
          <a:xfrm>
            <a:off x="7937692" y="1677529"/>
            <a:ext cx="642428" cy="51366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43"/>
          <p:cNvSpPr/>
          <p:nvPr/>
        </p:nvSpPr>
        <p:spPr>
          <a:xfrm>
            <a:off x="8330724" y="874872"/>
            <a:ext cx="443860" cy="354584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43"/>
          <p:cNvSpPr/>
          <p:nvPr/>
        </p:nvSpPr>
        <p:spPr>
          <a:xfrm flipH="1">
            <a:off x="1223495" y="2933701"/>
            <a:ext cx="303976" cy="246224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43"/>
          <p:cNvSpPr/>
          <p:nvPr/>
        </p:nvSpPr>
        <p:spPr>
          <a:xfrm flipH="1">
            <a:off x="673078" y="4154029"/>
            <a:ext cx="642428" cy="51366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43"/>
          <p:cNvSpPr/>
          <p:nvPr/>
        </p:nvSpPr>
        <p:spPr>
          <a:xfrm flipH="1">
            <a:off x="478616" y="3351372"/>
            <a:ext cx="443860" cy="354584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15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35789" y="4096138"/>
            <a:ext cx="981838" cy="9167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 advTm="200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ing Soon"/>
              <a:buChar char="●"/>
              <a:defRPr sz="18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●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○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■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ng Soon"/>
              <a:buChar char="●"/>
              <a:defRPr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5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9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9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50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/>
          <p:cNvSpPr txBox="1"/>
          <p:nvPr userDrawn="1"/>
        </p:nvSpPr>
        <p:spPr>
          <a:xfrm>
            <a:off x="0" y="-1546316"/>
            <a:ext cx="9144000" cy="403316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 dirty="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>
            <a:fillRect/>
          </a:stretch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1" y="274346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1" y="1369427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6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2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2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3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41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자유형: 도형 60"/>
          <p:cNvSpPr/>
          <p:nvPr/>
        </p:nvSpPr>
        <p:spPr>
          <a:xfrm>
            <a:off x="2142658" y="2223653"/>
            <a:ext cx="145733" cy="77724"/>
          </a:xfrm>
          <a:custGeom>
            <a:avLst/>
            <a:gdLst>
              <a:gd name="connsiteX0" fmla="*/ 107442 w 142875"/>
              <a:gd name="connsiteY0" fmla="*/ 7144 h 76200"/>
              <a:gd name="connsiteX1" fmla="*/ 40577 w 142875"/>
              <a:gd name="connsiteY1" fmla="*/ 7144 h 76200"/>
              <a:gd name="connsiteX2" fmla="*/ 7144 w 142875"/>
              <a:gd name="connsiteY2" fmla="*/ 40577 h 76200"/>
              <a:gd name="connsiteX3" fmla="*/ 40577 w 142875"/>
              <a:gd name="connsiteY3" fmla="*/ 74009 h 76200"/>
              <a:gd name="connsiteX4" fmla="*/ 107442 w 142875"/>
              <a:gd name="connsiteY4" fmla="*/ 74009 h 76200"/>
              <a:gd name="connsiteX5" fmla="*/ 140875 w 142875"/>
              <a:gd name="connsiteY5" fmla="*/ 40577 h 76200"/>
              <a:gd name="connsiteX6" fmla="*/ 107442 w 142875"/>
              <a:gd name="connsiteY6" fmla="*/ 7144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5" h="76200">
                <a:moveTo>
                  <a:pt x="107442" y="7144"/>
                </a:moveTo>
                <a:lnTo>
                  <a:pt x="40577" y="7144"/>
                </a:lnTo>
                <a:cubicBezTo>
                  <a:pt x="22098" y="7144"/>
                  <a:pt x="7144" y="22098"/>
                  <a:pt x="7144" y="40577"/>
                </a:cubicBezTo>
                <a:cubicBezTo>
                  <a:pt x="7144" y="59055"/>
                  <a:pt x="22098" y="74009"/>
                  <a:pt x="40577" y="74009"/>
                </a:cubicBezTo>
                <a:lnTo>
                  <a:pt x="107442" y="74009"/>
                </a:lnTo>
                <a:cubicBezTo>
                  <a:pt x="125921" y="74009"/>
                  <a:pt x="140875" y="59055"/>
                  <a:pt x="140875" y="40577"/>
                </a:cubicBezTo>
                <a:cubicBezTo>
                  <a:pt x="140875" y="22098"/>
                  <a:pt x="125825" y="7144"/>
                  <a:pt x="107442" y="7144"/>
                </a:cubicBezTo>
                <a:close/>
              </a:path>
            </a:pathLst>
          </a:custGeom>
          <a:solidFill>
            <a:srgbClr val="00D0C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ko-KR" altLang="en-US">
              <a:solidFill>
                <a:prstClr val="black"/>
              </a:solidFill>
              <a:latin typeface="Calibri" panose="020F0502020204030204"/>
              <a:ea typeface="Malgun Gothic" panose="020B0503020000020004" pitchFamily="34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9368" y="210342"/>
            <a:ext cx="6450126" cy="95410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028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QUẬN 3</a:t>
            </a:r>
            <a:b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028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D028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PHAN VĂN HÂN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D028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0929" y="1623488"/>
            <a:ext cx="8639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 H</a:t>
            </a:r>
            <a:r>
              <a:rPr lang="vi-VN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OẠT TỔ CHUYÊN MÔN KHỐI 3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1749368" y="2757792"/>
            <a:ext cx="5310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Tập thể giáo viên Tổ chuyên môn Khối 3</a:t>
            </a:r>
            <a:endParaRPr lang="en-US" sz="24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Quận 3, ngày</a:t>
            </a:r>
            <a:r>
              <a:rPr lang="en-US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vi-VN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02 </a:t>
            </a:r>
            <a:r>
              <a:rPr lang="vi-VN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năm 202</a:t>
            </a:r>
            <a:r>
              <a:rPr lang="en-US" sz="24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ED3391-10C2-4BAC-1680-11D793FFF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5" b="99599" l="3200" r="95200">
                        <a14:foregroundMark x1="23867" y1="14840" x2="67867" y2="8824"/>
                        <a14:foregroundMark x1="67867" y1="8824" x2="68000" y2="8824"/>
                        <a14:foregroundMark x1="32667" y1="9358" x2="56533" y2="8155"/>
                        <a14:foregroundMark x1="56533" y1="8155" x2="59333" y2="8155"/>
                        <a14:foregroundMark x1="4942" y1="36010" x2="2000" y2="48663"/>
                        <a14:foregroundMark x1="7067" y1="26872" x2="7008" y2="27126"/>
                        <a14:foregroundMark x1="2000" y1="48663" x2="5313" y2="66603"/>
                        <a14:foregroundMark x1="14423" y1="90778" x2="18935" y2="93771"/>
                        <a14:foregroundMark x1="12998" y1="89833" x2="13577" y2="90217"/>
                        <a14:foregroundMark x1="24417" y1="94168" x2="28667" y2="93316"/>
                        <a14:foregroundMark x1="5446" y1="66567" x2="3200" y2="49332"/>
                        <a14:foregroundMark x1="3200" y1="49332" x2="3733" y2="38369"/>
                        <a14:foregroundMark x1="3733" y1="38369" x2="17600" y2="18316"/>
                        <a14:foregroundMark x1="17600" y1="18316" x2="25867" y2="11497"/>
                        <a14:foregroundMark x1="25867" y1="11497" x2="53600" y2="4011"/>
                        <a14:foregroundMark x1="53600" y1="4011" x2="65067" y2="6417"/>
                        <a14:foregroundMark x1="65067" y1="6417" x2="76133" y2="12968"/>
                        <a14:foregroundMark x1="76133" y1="12968" x2="93200" y2="34759"/>
                        <a14:foregroundMark x1="93200" y1="34759" x2="96400" y2="45856"/>
                        <a14:foregroundMark x1="96400" y1="45856" x2="95333" y2="56417"/>
                        <a14:foregroundMark x1="95333" y1="56417" x2="87200" y2="79813"/>
                        <a14:foregroundMark x1="4441" y1="36282" x2="3200" y2="54947"/>
                        <a14:foregroundMark x1="3200" y1="54947" x2="16133" y2="80749"/>
                        <a14:foregroundMark x1="23067" y1="87567" x2="30667" y2="78877"/>
                        <a14:foregroundMark x1="30667" y1="78877" x2="36800" y2="91176"/>
                        <a14:foregroundMark x1="36800" y1="91176" x2="73067" y2="67246"/>
                        <a14:foregroundMark x1="73067" y1="67246" x2="68667" y2="83155"/>
                        <a14:foregroundMark x1="31733" y1="76203" x2="57067" y2="74064"/>
                        <a14:foregroundMark x1="57067" y1="74064" x2="57200" y2="74064"/>
                        <a14:foregroundMark x1="37067" y1="69920" x2="57467" y2="70722"/>
                        <a14:foregroundMark x1="42267" y1="66578" x2="54800" y2="67647"/>
                        <a14:foregroundMark x1="54800" y1="67647" x2="62000" y2="71390"/>
                        <a14:foregroundMark x1="29867" y1="93984" x2="38533" y2="99064"/>
                        <a14:foregroundMark x1="38533" y1="99064" x2="58267" y2="99332"/>
                        <a14:foregroundMark x1="58267" y1="99332" x2="65600" y2="94786"/>
                        <a14:foregroundMark x1="82400" y1="17781" x2="92667" y2="31016"/>
                        <a14:foregroundMark x1="37467" y1="4545" x2="58400" y2="3075"/>
                        <a14:foregroundMark x1="58400" y1="3075" x2="58400" y2="3075"/>
                        <a14:foregroundMark x1="6533" y1="62032" x2="14667" y2="66845"/>
                        <a14:foregroundMark x1="15867" y1="54813" x2="16400" y2="72861"/>
                        <a14:foregroundMark x1="6800" y1="62299" x2="17067" y2="67781"/>
                        <a14:foregroundMark x1="17067" y1="67781" x2="17333" y2="68048"/>
                        <a14:foregroundMark x1="8267" y1="66310" x2="17067" y2="57888"/>
                        <a14:foregroundMark x1="25733" y1="69519" x2="24800" y2="79947"/>
                        <a14:foregroundMark x1="24800" y1="79947" x2="22400" y2="84358"/>
                        <a14:foregroundMark x1="22400" y1="66845" x2="19733" y2="84358"/>
                        <a14:foregroundMark x1="22133" y1="66845" x2="20933" y2="77941"/>
                        <a14:foregroundMark x1="17600" y1="87299" x2="23333" y2="88770"/>
                        <a14:foregroundMark x1="31067" y1="80749" x2="49467" y2="81016"/>
                        <a14:foregroundMark x1="65333" y1="86096" x2="78533" y2="87032"/>
                        <a14:foregroundMark x1="72800" y1="78877" x2="80400" y2="85695"/>
                        <a14:foregroundMark x1="80400" y1="85695" x2="80667" y2="86096"/>
                        <a14:foregroundMark x1="31467" y1="6952" x2="40133" y2="4278"/>
                        <a14:foregroundMark x1="66800" y1="6417" x2="76933" y2="9759"/>
                        <a14:foregroundMark x1="76933" y1="9759" x2="77067" y2="9759"/>
                        <a14:foregroundMark x1="72267" y1="8556" x2="75867" y2="10027"/>
                        <a14:foregroundMark x1="83067" y1="23529" x2="83067" y2="23529"/>
                        <a14:foregroundMark x1="87467" y1="20588" x2="87467" y2="20588"/>
                        <a14:foregroundMark x1="74000" y1="9759" x2="79467" y2="11497"/>
                        <a14:foregroundMark x1="73733" y1="9091" x2="78800" y2="13904"/>
                        <a14:foregroundMark x1="74267" y1="8556" x2="80933" y2="12701"/>
                        <a14:foregroundMark x1="73067" y1="66578" x2="75867" y2="78877"/>
                        <a14:foregroundMark x1="82667" y1="37032" x2="86000" y2="43449"/>
                        <a14:foregroundMark x1="85733" y1="35561" x2="80267" y2="47594"/>
                        <a14:foregroundMark x1="80267" y1="34626" x2="85733" y2="35561"/>
                        <a14:foregroundMark x1="83333" y1="29813" x2="84267" y2="35294"/>
                        <a14:foregroundMark x1="84267" y1="32219" x2="85733" y2="31684"/>
                        <a14:foregroundMark x1="28667" y1="96925" x2="59067" y2="99599"/>
                        <a14:foregroundMark x1="71867" y1="8155" x2="88133" y2="20321"/>
                        <a14:foregroundMark x1="88133" y1="20321" x2="89067" y2="21390"/>
                        <a14:foregroundMark x1="72533" y1="8556" x2="88533" y2="21390"/>
                        <a14:foregroundMark x1="88533" y1="21390" x2="89333" y2="22326"/>
                        <a14:foregroundMark x1="71600" y1="6684" x2="89067" y2="19251"/>
                        <a14:foregroundMark x1="89067" y1="19251" x2="93467" y2="26203"/>
                        <a14:backgroundMark x1="9467" y1="21123" x2="26800" y2="6684"/>
                        <a14:backgroundMark x1="43309" y1="2276" x2="49333" y2="668"/>
                        <a14:backgroundMark x1="26800" y1="6684" x2="32408" y2="5187"/>
                        <a14:backgroundMark x1="49333" y1="668" x2="52617" y2="1622"/>
                        <a14:backgroundMark x1="94710" y1="33752" x2="94782" y2="34312"/>
                        <a14:backgroundMark x1="85555" y1="32028" x2="85581" y2="33459"/>
                        <a14:backgroundMark x1="85493" y1="28589" x2="85521" y2="30128"/>
                        <a14:backgroundMark x1="5867" y1="28075" x2="2667" y2="35561"/>
                        <a14:backgroundMark x1="5600" y1="27406" x2="4667" y2="32620"/>
                        <a14:backgroundMark x1="6267" y1="27406" x2="6267" y2="26872"/>
                        <a14:backgroundMark x1="5333" y1="27139" x2="4667" y2="29278"/>
                        <a14:backgroundMark x1="6533" y1="26872" x2="4400" y2="30481"/>
                        <a14:backgroundMark x1="3200" y1="69519" x2="7067" y2="79545"/>
                        <a14:backgroundMark x1="7067" y1="79545" x2="12533" y2="86364"/>
                        <a14:backgroundMark x1="3467" y1="70455" x2="8267" y2="81551"/>
                        <a14:backgroundMark x1="2933" y1="68984" x2="8667" y2="81283"/>
                        <a14:backgroundMark x1="3467" y1="68717" x2="10400" y2="83155"/>
                        <a14:backgroundMark x1="4400" y1="66845" x2="6533" y2="74733"/>
                        <a14:backgroundMark x1="9200" y1="87299" x2="11333" y2="91578"/>
                        <a14:backgroundMark x1="12267" y1="89973" x2="11867" y2="92112"/>
                        <a14:backgroundMark x1="17867" y1="95455" x2="23600" y2="95455"/>
                        <a14:backgroundMark x1="23333" y1="95187" x2="23067" y2="9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1" y="-10372"/>
            <a:ext cx="1322485" cy="128438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/>
          <p:cNvSpPr/>
          <p:nvPr/>
        </p:nvSpPr>
        <p:spPr>
          <a:xfrm>
            <a:off x="1026368" y="708097"/>
            <a:ext cx="7518400" cy="4276462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0" y="0"/>
            <a:ext cx="2870222" cy="51781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957" y="784516"/>
            <a:ext cx="1143161" cy="11923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7976750" y="424758"/>
            <a:ext cx="1059598" cy="1105187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4328245" y="4268745"/>
            <a:ext cx="1726022" cy="872686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3574" y="4267400"/>
            <a:ext cx="790217" cy="8242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7441" y="11007648"/>
            <a:ext cx="1639685" cy="27883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333" y="11007647"/>
            <a:ext cx="1639685" cy="27883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5551" y="1292057"/>
            <a:ext cx="72327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nhà trường và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viên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đã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hoạt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23 + 24.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2022 – 2023”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00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02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2800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ED3391-10C2-4BAC-1680-11D793FFF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5" b="99599" l="3200" r="95200">
                        <a14:foregroundMark x1="23867" y1="14840" x2="67867" y2="8824"/>
                        <a14:foregroundMark x1="67867" y1="8824" x2="68000" y2="8824"/>
                        <a14:foregroundMark x1="32667" y1="9358" x2="56533" y2="8155"/>
                        <a14:foregroundMark x1="56533" y1="8155" x2="59333" y2="8155"/>
                        <a14:foregroundMark x1="4942" y1="36010" x2="2000" y2="48663"/>
                        <a14:foregroundMark x1="7067" y1="26872" x2="7008" y2="27126"/>
                        <a14:foregroundMark x1="2000" y1="48663" x2="5313" y2="66603"/>
                        <a14:foregroundMark x1="14423" y1="90778" x2="18935" y2="93771"/>
                        <a14:foregroundMark x1="12998" y1="89833" x2="13577" y2="90217"/>
                        <a14:foregroundMark x1="24417" y1="94168" x2="28667" y2="93316"/>
                        <a14:foregroundMark x1="5446" y1="66567" x2="3200" y2="49332"/>
                        <a14:foregroundMark x1="3200" y1="49332" x2="3733" y2="38369"/>
                        <a14:foregroundMark x1="3733" y1="38369" x2="17600" y2="18316"/>
                        <a14:foregroundMark x1="17600" y1="18316" x2="25867" y2="11497"/>
                        <a14:foregroundMark x1="25867" y1="11497" x2="53600" y2="4011"/>
                        <a14:foregroundMark x1="53600" y1="4011" x2="65067" y2="6417"/>
                        <a14:foregroundMark x1="65067" y1="6417" x2="76133" y2="12968"/>
                        <a14:foregroundMark x1="76133" y1="12968" x2="93200" y2="34759"/>
                        <a14:foregroundMark x1="93200" y1="34759" x2="96400" y2="45856"/>
                        <a14:foregroundMark x1="96400" y1="45856" x2="95333" y2="56417"/>
                        <a14:foregroundMark x1="95333" y1="56417" x2="87200" y2="79813"/>
                        <a14:foregroundMark x1="4441" y1="36282" x2="3200" y2="54947"/>
                        <a14:foregroundMark x1="3200" y1="54947" x2="16133" y2="80749"/>
                        <a14:foregroundMark x1="23067" y1="87567" x2="30667" y2="78877"/>
                        <a14:foregroundMark x1="30667" y1="78877" x2="36800" y2="91176"/>
                        <a14:foregroundMark x1="36800" y1="91176" x2="73067" y2="67246"/>
                        <a14:foregroundMark x1="73067" y1="67246" x2="68667" y2="83155"/>
                        <a14:foregroundMark x1="31733" y1="76203" x2="57067" y2="74064"/>
                        <a14:foregroundMark x1="57067" y1="74064" x2="57200" y2="74064"/>
                        <a14:foregroundMark x1="37067" y1="69920" x2="57467" y2="70722"/>
                        <a14:foregroundMark x1="42267" y1="66578" x2="54800" y2="67647"/>
                        <a14:foregroundMark x1="54800" y1="67647" x2="62000" y2="71390"/>
                        <a14:foregroundMark x1="29867" y1="93984" x2="38533" y2="99064"/>
                        <a14:foregroundMark x1="38533" y1="99064" x2="58267" y2="99332"/>
                        <a14:foregroundMark x1="58267" y1="99332" x2="65600" y2="94786"/>
                        <a14:foregroundMark x1="82400" y1="17781" x2="92667" y2="31016"/>
                        <a14:foregroundMark x1="37467" y1="4545" x2="58400" y2="3075"/>
                        <a14:foregroundMark x1="58400" y1="3075" x2="58400" y2="3075"/>
                        <a14:foregroundMark x1="6533" y1="62032" x2="14667" y2="66845"/>
                        <a14:foregroundMark x1="15867" y1="54813" x2="16400" y2="72861"/>
                        <a14:foregroundMark x1="6800" y1="62299" x2="17067" y2="67781"/>
                        <a14:foregroundMark x1="17067" y1="67781" x2="17333" y2="68048"/>
                        <a14:foregroundMark x1="8267" y1="66310" x2="17067" y2="57888"/>
                        <a14:foregroundMark x1="25733" y1="69519" x2="24800" y2="79947"/>
                        <a14:foregroundMark x1="24800" y1="79947" x2="22400" y2="84358"/>
                        <a14:foregroundMark x1="22400" y1="66845" x2="19733" y2="84358"/>
                        <a14:foregroundMark x1="22133" y1="66845" x2="20933" y2="77941"/>
                        <a14:foregroundMark x1="17600" y1="87299" x2="23333" y2="88770"/>
                        <a14:foregroundMark x1="31067" y1="80749" x2="49467" y2="81016"/>
                        <a14:foregroundMark x1="65333" y1="86096" x2="78533" y2="87032"/>
                        <a14:foregroundMark x1="72800" y1="78877" x2="80400" y2="85695"/>
                        <a14:foregroundMark x1="80400" y1="85695" x2="80667" y2="86096"/>
                        <a14:foregroundMark x1="31467" y1="6952" x2="40133" y2="4278"/>
                        <a14:foregroundMark x1="66800" y1="6417" x2="76933" y2="9759"/>
                        <a14:foregroundMark x1="76933" y1="9759" x2="77067" y2="9759"/>
                        <a14:foregroundMark x1="72267" y1="8556" x2="75867" y2="10027"/>
                        <a14:foregroundMark x1="83067" y1="23529" x2="83067" y2="23529"/>
                        <a14:foregroundMark x1="87467" y1="20588" x2="87467" y2="20588"/>
                        <a14:foregroundMark x1="74000" y1="9759" x2="79467" y2="11497"/>
                        <a14:foregroundMark x1="73733" y1="9091" x2="78800" y2="13904"/>
                        <a14:foregroundMark x1="74267" y1="8556" x2="80933" y2="12701"/>
                        <a14:foregroundMark x1="73067" y1="66578" x2="75867" y2="78877"/>
                        <a14:foregroundMark x1="82667" y1="37032" x2="86000" y2="43449"/>
                        <a14:foregroundMark x1="85733" y1="35561" x2="80267" y2="47594"/>
                        <a14:foregroundMark x1="80267" y1="34626" x2="85733" y2="35561"/>
                        <a14:foregroundMark x1="83333" y1="29813" x2="84267" y2="35294"/>
                        <a14:foregroundMark x1="84267" y1="32219" x2="85733" y2="31684"/>
                        <a14:foregroundMark x1="28667" y1="96925" x2="59067" y2="99599"/>
                        <a14:foregroundMark x1="71867" y1="8155" x2="88133" y2="20321"/>
                        <a14:foregroundMark x1="88133" y1="20321" x2="89067" y2="21390"/>
                        <a14:foregroundMark x1="72533" y1="8556" x2="88533" y2="21390"/>
                        <a14:foregroundMark x1="88533" y1="21390" x2="89333" y2="22326"/>
                        <a14:foregroundMark x1="71600" y1="6684" x2="89067" y2="19251"/>
                        <a14:foregroundMark x1="89067" y1="19251" x2="93467" y2="26203"/>
                        <a14:backgroundMark x1="9467" y1="21123" x2="26800" y2="6684"/>
                        <a14:backgroundMark x1="43309" y1="2276" x2="49333" y2="668"/>
                        <a14:backgroundMark x1="26800" y1="6684" x2="32408" y2="5187"/>
                        <a14:backgroundMark x1="49333" y1="668" x2="52617" y2="1622"/>
                        <a14:backgroundMark x1="94710" y1="33752" x2="94782" y2="34312"/>
                        <a14:backgroundMark x1="85555" y1="32028" x2="85581" y2="33459"/>
                        <a14:backgroundMark x1="85493" y1="28589" x2="85521" y2="30128"/>
                        <a14:backgroundMark x1="5867" y1="28075" x2="2667" y2="35561"/>
                        <a14:backgroundMark x1="5600" y1="27406" x2="4667" y2="32620"/>
                        <a14:backgroundMark x1="6267" y1="27406" x2="6267" y2="26872"/>
                        <a14:backgroundMark x1="5333" y1="27139" x2="4667" y2="29278"/>
                        <a14:backgroundMark x1="6533" y1="26872" x2="4400" y2="30481"/>
                        <a14:backgroundMark x1="3200" y1="69519" x2="7067" y2="79545"/>
                        <a14:backgroundMark x1="7067" y1="79545" x2="12533" y2="86364"/>
                        <a14:backgroundMark x1="3467" y1="70455" x2="8267" y2="81551"/>
                        <a14:backgroundMark x1="2933" y1="68984" x2="8667" y2="81283"/>
                        <a14:backgroundMark x1="3467" y1="68717" x2="10400" y2="83155"/>
                        <a14:backgroundMark x1="4400" y1="66845" x2="6533" y2="74733"/>
                        <a14:backgroundMark x1="9200" y1="87299" x2="11333" y2="91578"/>
                        <a14:backgroundMark x1="12267" y1="89973" x2="11867" y2="92112"/>
                        <a14:backgroundMark x1="17867" y1="95455" x2="23600" y2="95455"/>
                        <a14:backgroundMark x1="23333" y1="95187" x2="23067" y2="9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1" y="-10372"/>
            <a:ext cx="1322485" cy="128438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6116766" y="-1077777"/>
            <a:ext cx="1924610" cy="4080164"/>
          </a:xfrm>
          <a:prstGeom prst="rect">
            <a:avLst/>
          </a:prstGeom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87" y="3759981"/>
            <a:ext cx="590722" cy="60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147449" y="55229"/>
            <a:ext cx="2736184" cy="5331650"/>
            <a:chOff x="-145827" y="1218158"/>
            <a:chExt cx="3378414" cy="5853430"/>
          </a:xfrm>
        </p:grpSpPr>
        <p:pic>
          <p:nvPicPr>
            <p:cNvPr id="1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2" r="14173"/>
            <a:stretch>
              <a:fillRect/>
            </a:stretch>
          </p:blipFill>
          <p:spPr>
            <a:xfrm>
              <a:off x="-145827" y="1218158"/>
              <a:ext cx="3378414" cy="5853430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>
              <a:off x="264289" y="2336229"/>
              <a:ext cx="2646154" cy="9461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dự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6" y="4243291"/>
            <a:ext cx="9144000" cy="124913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365930" y="932898"/>
            <a:ext cx="6753224" cy="3432891"/>
            <a:chOff x="732171" y="1552140"/>
            <a:chExt cx="8880090" cy="3417640"/>
          </a:xfrm>
        </p:grpSpPr>
        <p:sp>
          <p:nvSpPr>
            <p:cNvPr id="14" name="Rounded Rectangle 13"/>
            <p:cNvSpPr/>
            <p:nvPr/>
          </p:nvSpPr>
          <p:spPr>
            <a:xfrm>
              <a:off x="732171" y="1631140"/>
              <a:ext cx="8880089" cy="33386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32173" y="1552140"/>
              <a:ext cx="8880088" cy="3417640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06764" y="1134748"/>
            <a:ext cx="64123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	  -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endParaRPr lang="en-US" sz="2800" dirty="0">
              <a:solidFill>
                <a:srgbClr val="EC008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(3A)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endParaRPr lang="en-US" sz="2800" dirty="0">
              <a:solidFill>
                <a:srgbClr val="EC008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en-US" sz="2800" dirty="0">
              <a:solidFill>
                <a:srgbClr val="EC008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dirty="0">
              <a:solidFill>
                <a:srgbClr val="EC008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ED3391-10C2-4BAC-1680-11D793FFF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5" b="99599" l="3200" r="95200">
                        <a14:foregroundMark x1="23867" y1="14840" x2="67867" y2="8824"/>
                        <a14:foregroundMark x1="67867" y1="8824" x2="68000" y2="8824"/>
                        <a14:foregroundMark x1="32667" y1="9358" x2="56533" y2="8155"/>
                        <a14:foregroundMark x1="56533" y1="8155" x2="59333" y2="8155"/>
                        <a14:foregroundMark x1="4942" y1="36010" x2="2000" y2="48663"/>
                        <a14:foregroundMark x1="7067" y1="26872" x2="7008" y2="27126"/>
                        <a14:foregroundMark x1="2000" y1="48663" x2="5313" y2="66603"/>
                        <a14:foregroundMark x1="14423" y1="90778" x2="18935" y2="93771"/>
                        <a14:foregroundMark x1="12998" y1="89833" x2="13577" y2="90217"/>
                        <a14:foregroundMark x1="24417" y1="94168" x2="28667" y2="93316"/>
                        <a14:foregroundMark x1="5446" y1="66567" x2="3200" y2="49332"/>
                        <a14:foregroundMark x1="3200" y1="49332" x2="3733" y2="38369"/>
                        <a14:foregroundMark x1="3733" y1="38369" x2="17600" y2="18316"/>
                        <a14:foregroundMark x1="17600" y1="18316" x2="25867" y2="11497"/>
                        <a14:foregroundMark x1="25867" y1="11497" x2="53600" y2="4011"/>
                        <a14:foregroundMark x1="53600" y1="4011" x2="65067" y2="6417"/>
                        <a14:foregroundMark x1="65067" y1="6417" x2="76133" y2="12968"/>
                        <a14:foregroundMark x1="76133" y1="12968" x2="93200" y2="34759"/>
                        <a14:foregroundMark x1="93200" y1="34759" x2="96400" y2="45856"/>
                        <a14:foregroundMark x1="96400" y1="45856" x2="95333" y2="56417"/>
                        <a14:foregroundMark x1="95333" y1="56417" x2="87200" y2="79813"/>
                        <a14:foregroundMark x1="4441" y1="36282" x2="3200" y2="54947"/>
                        <a14:foregroundMark x1="3200" y1="54947" x2="16133" y2="80749"/>
                        <a14:foregroundMark x1="23067" y1="87567" x2="30667" y2="78877"/>
                        <a14:foregroundMark x1="30667" y1="78877" x2="36800" y2="91176"/>
                        <a14:foregroundMark x1="36800" y1="91176" x2="73067" y2="67246"/>
                        <a14:foregroundMark x1="73067" y1="67246" x2="68667" y2="83155"/>
                        <a14:foregroundMark x1="31733" y1="76203" x2="57067" y2="74064"/>
                        <a14:foregroundMark x1="57067" y1="74064" x2="57200" y2="74064"/>
                        <a14:foregroundMark x1="37067" y1="69920" x2="57467" y2="70722"/>
                        <a14:foregroundMark x1="42267" y1="66578" x2="54800" y2="67647"/>
                        <a14:foregroundMark x1="54800" y1="67647" x2="62000" y2="71390"/>
                        <a14:foregroundMark x1="29867" y1="93984" x2="38533" y2="99064"/>
                        <a14:foregroundMark x1="38533" y1="99064" x2="58267" y2="99332"/>
                        <a14:foregroundMark x1="58267" y1="99332" x2="65600" y2="94786"/>
                        <a14:foregroundMark x1="82400" y1="17781" x2="92667" y2="31016"/>
                        <a14:foregroundMark x1="37467" y1="4545" x2="58400" y2="3075"/>
                        <a14:foregroundMark x1="58400" y1="3075" x2="58400" y2="3075"/>
                        <a14:foregroundMark x1="6533" y1="62032" x2="14667" y2="66845"/>
                        <a14:foregroundMark x1="15867" y1="54813" x2="16400" y2="72861"/>
                        <a14:foregroundMark x1="6800" y1="62299" x2="17067" y2="67781"/>
                        <a14:foregroundMark x1="17067" y1="67781" x2="17333" y2="68048"/>
                        <a14:foregroundMark x1="8267" y1="66310" x2="17067" y2="57888"/>
                        <a14:foregroundMark x1="25733" y1="69519" x2="24800" y2="79947"/>
                        <a14:foregroundMark x1="24800" y1="79947" x2="22400" y2="84358"/>
                        <a14:foregroundMark x1="22400" y1="66845" x2="19733" y2="84358"/>
                        <a14:foregroundMark x1="22133" y1="66845" x2="20933" y2="77941"/>
                        <a14:foregroundMark x1="17600" y1="87299" x2="23333" y2="88770"/>
                        <a14:foregroundMark x1="31067" y1="80749" x2="49467" y2="81016"/>
                        <a14:foregroundMark x1="65333" y1="86096" x2="78533" y2="87032"/>
                        <a14:foregroundMark x1="72800" y1="78877" x2="80400" y2="85695"/>
                        <a14:foregroundMark x1="80400" y1="85695" x2="80667" y2="86096"/>
                        <a14:foregroundMark x1="31467" y1="6952" x2="40133" y2="4278"/>
                        <a14:foregroundMark x1="66800" y1="6417" x2="76933" y2="9759"/>
                        <a14:foregroundMark x1="76933" y1="9759" x2="77067" y2="9759"/>
                        <a14:foregroundMark x1="72267" y1="8556" x2="75867" y2="10027"/>
                        <a14:foregroundMark x1="83067" y1="23529" x2="83067" y2="23529"/>
                        <a14:foregroundMark x1="87467" y1="20588" x2="87467" y2="20588"/>
                        <a14:foregroundMark x1="74000" y1="9759" x2="79467" y2="11497"/>
                        <a14:foregroundMark x1="73733" y1="9091" x2="78800" y2="13904"/>
                        <a14:foregroundMark x1="74267" y1="8556" x2="80933" y2="12701"/>
                        <a14:foregroundMark x1="73067" y1="66578" x2="75867" y2="78877"/>
                        <a14:foregroundMark x1="82667" y1="37032" x2="86000" y2="43449"/>
                        <a14:foregroundMark x1="85733" y1="35561" x2="80267" y2="47594"/>
                        <a14:foregroundMark x1="80267" y1="34626" x2="85733" y2="35561"/>
                        <a14:foregroundMark x1="83333" y1="29813" x2="84267" y2="35294"/>
                        <a14:foregroundMark x1="84267" y1="32219" x2="85733" y2="31684"/>
                        <a14:foregroundMark x1="28667" y1="96925" x2="59067" y2="99599"/>
                        <a14:foregroundMark x1="71867" y1="8155" x2="88133" y2="20321"/>
                        <a14:foregroundMark x1="88133" y1="20321" x2="89067" y2="21390"/>
                        <a14:foregroundMark x1="72533" y1="8556" x2="88533" y2="21390"/>
                        <a14:foregroundMark x1="88533" y1="21390" x2="89333" y2="22326"/>
                        <a14:foregroundMark x1="71600" y1="6684" x2="89067" y2="19251"/>
                        <a14:foregroundMark x1="89067" y1="19251" x2="93467" y2="26203"/>
                        <a14:backgroundMark x1="9467" y1="21123" x2="26800" y2="6684"/>
                        <a14:backgroundMark x1="43309" y1="2276" x2="49333" y2="668"/>
                        <a14:backgroundMark x1="26800" y1="6684" x2="32408" y2="5187"/>
                        <a14:backgroundMark x1="49333" y1="668" x2="52617" y2="1622"/>
                        <a14:backgroundMark x1="94710" y1="33752" x2="94782" y2="34312"/>
                        <a14:backgroundMark x1="85555" y1="32028" x2="85581" y2="33459"/>
                        <a14:backgroundMark x1="85493" y1="28589" x2="85521" y2="30128"/>
                        <a14:backgroundMark x1="5867" y1="28075" x2="2667" y2="35561"/>
                        <a14:backgroundMark x1="5600" y1="27406" x2="4667" y2="32620"/>
                        <a14:backgroundMark x1="6267" y1="27406" x2="6267" y2="26872"/>
                        <a14:backgroundMark x1="5333" y1="27139" x2="4667" y2="29278"/>
                        <a14:backgroundMark x1="6533" y1="26872" x2="4400" y2="30481"/>
                        <a14:backgroundMark x1="3200" y1="69519" x2="7067" y2="79545"/>
                        <a14:backgroundMark x1="7067" y1="79545" x2="12533" y2="86364"/>
                        <a14:backgroundMark x1="3467" y1="70455" x2="8267" y2="81551"/>
                        <a14:backgroundMark x1="2933" y1="68984" x2="8667" y2="81283"/>
                        <a14:backgroundMark x1="3467" y1="68717" x2="10400" y2="83155"/>
                        <a14:backgroundMark x1="4400" y1="66845" x2="6533" y2="74733"/>
                        <a14:backgroundMark x1="9200" y1="87299" x2="11333" y2="91578"/>
                        <a14:backgroundMark x1="12267" y1="89973" x2="11867" y2="92112"/>
                        <a14:backgroundMark x1="17867" y1="95455" x2="23600" y2="95455"/>
                        <a14:backgroundMark x1="23333" y1="95187" x2="23067" y2="9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2" y="-10372"/>
            <a:ext cx="1235856" cy="12002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80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8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8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8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/>
          <p:cNvSpPr/>
          <p:nvPr/>
        </p:nvSpPr>
        <p:spPr>
          <a:xfrm>
            <a:off x="1952625" y="30110"/>
            <a:ext cx="5510384" cy="59748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HỌP</a:t>
            </a:r>
          </a:p>
        </p:txBody>
      </p:sp>
      <p:sp>
        <p:nvSpPr>
          <p:cNvPr id="7" name="Hình chữ nhật: Góc Tròn 6"/>
          <p:cNvSpPr/>
          <p:nvPr/>
        </p:nvSpPr>
        <p:spPr>
          <a:xfrm>
            <a:off x="115204" y="893684"/>
            <a:ext cx="8752899" cy="1488110"/>
          </a:xfrm>
          <a:prstGeom prst="roundRect">
            <a:avLst>
              <a:gd name="adj" fmla="val 15554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21 + 22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115204" y="2419753"/>
            <a:ext cx="8886767" cy="10276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buClr>
                <a:srgbClr val="000000"/>
              </a:buClr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23+ 24.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kern="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115204" y="3494330"/>
            <a:ext cx="8536990" cy="7277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44" name="Hình chữ nhật: Góc Tròn 5"/>
          <p:cNvSpPr/>
          <p:nvPr/>
        </p:nvSpPr>
        <p:spPr>
          <a:xfrm>
            <a:off x="146379" y="4268970"/>
            <a:ext cx="7477212" cy="85579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EC008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EC008C"/>
              </a:solidFill>
              <a:latin typeface="VNI-Avo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ED3391-10C2-4BAC-1680-11D793FFF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5" b="99599" l="3200" r="95200">
                        <a14:foregroundMark x1="23867" y1="14840" x2="67867" y2="8824"/>
                        <a14:foregroundMark x1="67867" y1="8824" x2="68000" y2="8824"/>
                        <a14:foregroundMark x1="32667" y1="9358" x2="56533" y2="8155"/>
                        <a14:foregroundMark x1="56533" y1="8155" x2="59333" y2="8155"/>
                        <a14:foregroundMark x1="4942" y1="36010" x2="2000" y2="48663"/>
                        <a14:foregroundMark x1="7067" y1="26872" x2="7008" y2="27126"/>
                        <a14:foregroundMark x1="2000" y1="48663" x2="5313" y2="66603"/>
                        <a14:foregroundMark x1="14423" y1="90778" x2="18935" y2="93771"/>
                        <a14:foregroundMark x1="12998" y1="89833" x2="13577" y2="90217"/>
                        <a14:foregroundMark x1="24417" y1="94168" x2="28667" y2="93316"/>
                        <a14:foregroundMark x1="5446" y1="66567" x2="3200" y2="49332"/>
                        <a14:foregroundMark x1="3200" y1="49332" x2="3733" y2="38369"/>
                        <a14:foregroundMark x1="3733" y1="38369" x2="17600" y2="18316"/>
                        <a14:foregroundMark x1="17600" y1="18316" x2="25867" y2="11497"/>
                        <a14:foregroundMark x1="25867" y1="11497" x2="53600" y2="4011"/>
                        <a14:foregroundMark x1="53600" y1="4011" x2="65067" y2="6417"/>
                        <a14:foregroundMark x1="65067" y1="6417" x2="76133" y2="12968"/>
                        <a14:foregroundMark x1="76133" y1="12968" x2="93200" y2="34759"/>
                        <a14:foregroundMark x1="93200" y1="34759" x2="96400" y2="45856"/>
                        <a14:foregroundMark x1="96400" y1="45856" x2="95333" y2="56417"/>
                        <a14:foregroundMark x1="95333" y1="56417" x2="87200" y2="79813"/>
                        <a14:foregroundMark x1="4441" y1="36282" x2="3200" y2="54947"/>
                        <a14:foregroundMark x1="3200" y1="54947" x2="16133" y2="80749"/>
                        <a14:foregroundMark x1="23067" y1="87567" x2="30667" y2="78877"/>
                        <a14:foregroundMark x1="30667" y1="78877" x2="36800" y2="91176"/>
                        <a14:foregroundMark x1="36800" y1="91176" x2="73067" y2="67246"/>
                        <a14:foregroundMark x1="73067" y1="67246" x2="68667" y2="83155"/>
                        <a14:foregroundMark x1="31733" y1="76203" x2="57067" y2="74064"/>
                        <a14:foregroundMark x1="57067" y1="74064" x2="57200" y2="74064"/>
                        <a14:foregroundMark x1="37067" y1="69920" x2="57467" y2="70722"/>
                        <a14:foregroundMark x1="42267" y1="66578" x2="54800" y2="67647"/>
                        <a14:foregroundMark x1="54800" y1="67647" x2="62000" y2="71390"/>
                        <a14:foregroundMark x1="29867" y1="93984" x2="38533" y2="99064"/>
                        <a14:foregroundMark x1="38533" y1="99064" x2="58267" y2="99332"/>
                        <a14:foregroundMark x1="58267" y1="99332" x2="65600" y2="94786"/>
                        <a14:foregroundMark x1="82400" y1="17781" x2="92667" y2="31016"/>
                        <a14:foregroundMark x1="37467" y1="4545" x2="58400" y2="3075"/>
                        <a14:foregroundMark x1="58400" y1="3075" x2="58400" y2="3075"/>
                        <a14:foregroundMark x1="6533" y1="62032" x2="14667" y2="66845"/>
                        <a14:foregroundMark x1="15867" y1="54813" x2="16400" y2="72861"/>
                        <a14:foregroundMark x1="6800" y1="62299" x2="17067" y2="67781"/>
                        <a14:foregroundMark x1="17067" y1="67781" x2="17333" y2="68048"/>
                        <a14:foregroundMark x1="8267" y1="66310" x2="17067" y2="57888"/>
                        <a14:foregroundMark x1="25733" y1="69519" x2="24800" y2="79947"/>
                        <a14:foregroundMark x1="24800" y1="79947" x2="22400" y2="84358"/>
                        <a14:foregroundMark x1="22400" y1="66845" x2="19733" y2="84358"/>
                        <a14:foregroundMark x1="22133" y1="66845" x2="20933" y2="77941"/>
                        <a14:foregroundMark x1="17600" y1="87299" x2="23333" y2="88770"/>
                        <a14:foregroundMark x1="31067" y1="80749" x2="49467" y2="81016"/>
                        <a14:foregroundMark x1="65333" y1="86096" x2="78533" y2="87032"/>
                        <a14:foregroundMark x1="72800" y1="78877" x2="80400" y2="85695"/>
                        <a14:foregroundMark x1="80400" y1="85695" x2="80667" y2="86096"/>
                        <a14:foregroundMark x1="31467" y1="6952" x2="40133" y2="4278"/>
                        <a14:foregroundMark x1="66800" y1="6417" x2="76933" y2="9759"/>
                        <a14:foregroundMark x1="76933" y1="9759" x2="77067" y2="9759"/>
                        <a14:foregroundMark x1="72267" y1="8556" x2="75867" y2="10027"/>
                        <a14:foregroundMark x1="83067" y1="23529" x2="83067" y2="23529"/>
                        <a14:foregroundMark x1="87467" y1="20588" x2="87467" y2="20588"/>
                        <a14:foregroundMark x1="74000" y1="9759" x2="79467" y2="11497"/>
                        <a14:foregroundMark x1="73733" y1="9091" x2="78800" y2="13904"/>
                        <a14:foregroundMark x1="74267" y1="8556" x2="80933" y2="12701"/>
                        <a14:foregroundMark x1="73067" y1="66578" x2="75867" y2="78877"/>
                        <a14:foregroundMark x1="82667" y1="37032" x2="86000" y2="43449"/>
                        <a14:foregroundMark x1="85733" y1="35561" x2="80267" y2="47594"/>
                        <a14:foregroundMark x1="80267" y1="34626" x2="85733" y2="35561"/>
                        <a14:foregroundMark x1="83333" y1="29813" x2="84267" y2="35294"/>
                        <a14:foregroundMark x1="84267" y1="32219" x2="85733" y2="31684"/>
                        <a14:foregroundMark x1="28667" y1="96925" x2="59067" y2="99599"/>
                        <a14:foregroundMark x1="71867" y1="8155" x2="88133" y2="20321"/>
                        <a14:foregroundMark x1="88133" y1="20321" x2="89067" y2="21390"/>
                        <a14:foregroundMark x1="72533" y1="8556" x2="88533" y2="21390"/>
                        <a14:foregroundMark x1="88533" y1="21390" x2="89333" y2="22326"/>
                        <a14:foregroundMark x1="71600" y1="6684" x2="89067" y2="19251"/>
                        <a14:foregroundMark x1="89067" y1="19251" x2="93467" y2="26203"/>
                        <a14:backgroundMark x1="9467" y1="21123" x2="26800" y2="6684"/>
                        <a14:backgroundMark x1="43309" y1="2276" x2="49333" y2="668"/>
                        <a14:backgroundMark x1="26800" y1="6684" x2="32408" y2="5187"/>
                        <a14:backgroundMark x1="49333" y1="668" x2="52617" y2="1622"/>
                        <a14:backgroundMark x1="94710" y1="33752" x2="94782" y2="34312"/>
                        <a14:backgroundMark x1="85555" y1="32028" x2="85581" y2="33459"/>
                        <a14:backgroundMark x1="85493" y1="28589" x2="85521" y2="30128"/>
                        <a14:backgroundMark x1="5867" y1="28075" x2="2667" y2="35561"/>
                        <a14:backgroundMark x1="5600" y1="27406" x2="4667" y2="32620"/>
                        <a14:backgroundMark x1="6267" y1="27406" x2="6267" y2="26872"/>
                        <a14:backgroundMark x1="5333" y1="27139" x2="4667" y2="29278"/>
                        <a14:backgroundMark x1="6533" y1="26872" x2="4400" y2="30481"/>
                        <a14:backgroundMark x1="3200" y1="69519" x2="7067" y2="79545"/>
                        <a14:backgroundMark x1="7067" y1="79545" x2="12533" y2="86364"/>
                        <a14:backgroundMark x1="3467" y1="70455" x2="8267" y2="81551"/>
                        <a14:backgroundMark x1="2933" y1="68984" x2="8667" y2="81283"/>
                        <a14:backgroundMark x1="3467" y1="68717" x2="10400" y2="83155"/>
                        <a14:backgroundMark x1="4400" y1="66845" x2="6533" y2="74733"/>
                        <a14:backgroundMark x1="9200" y1="87299" x2="11333" y2="91578"/>
                        <a14:backgroundMark x1="12267" y1="89973" x2="11867" y2="92112"/>
                        <a14:backgroundMark x1="17867" y1="95455" x2="23600" y2="95455"/>
                        <a14:backgroundMark x1="23333" y1="95187" x2="23067" y2="9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323" y="-64513"/>
            <a:ext cx="1007668" cy="9786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309149" y="2610433"/>
            <a:ext cx="10263472" cy="2533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8125" y="2118401"/>
            <a:ext cx="2008702" cy="906700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6379" y="5770"/>
            <a:ext cx="3420624" cy="1905013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6379" y="-1"/>
            <a:ext cx="9137621" cy="52324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92" y="-10371"/>
            <a:ext cx="6237631" cy="4416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88114" y="4304349"/>
            <a:ext cx="62747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Cao Thúy Hồng – Phó Hiệu trưởng</a:t>
            </a:r>
            <a:b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tham dự họp</a:t>
            </a:r>
            <a: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chuyên môn Khối 3.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ED3391-10C2-4BAC-1680-11D793FFF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75" b="99599" l="3200" r="95200">
                        <a14:foregroundMark x1="23867" y1="14840" x2="67867" y2="8824"/>
                        <a14:foregroundMark x1="67867" y1="8824" x2="68000" y2="8824"/>
                        <a14:foregroundMark x1="32667" y1="9358" x2="56533" y2="8155"/>
                        <a14:foregroundMark x1="56533" y1="8155" x2="59333" y2="8155"/>
                        <a14:foregroundMark x1="4942" y1="36010" x2="2000" y2="48663"/>
                        <a14:foregroundMark x1="7067" y1="26872" x2="7008" y2="27126"/>
                        <a14:foregroundMark x1="2000" y1="48663" x2="5313" y2="66603"/>
                        <a14:foregroundMark x1="14423" y1="90778" x2="18935" y2="93771"/>
                        <a14:foregroundMark x1="12998" y1="89833" x2="13577" y2="90217"/>
                        <a14:foregroundMark x1="24417" y1="94168" x2="28667" y2="93316"/>
                        <a14:foregroundMark x1="5446" y1="66567" x2="3200" y2="49332"/>
                        <a14:foregroundMark x1="3200" y1="49332" x2="3733" y2="38369"/>
                        <a14:foregroundMark x1="3733" y1="38369" x2="17600" y2="18316"/>
                        <a14:foregroundMark x1="17600" y1="18316" x2="25867" y2="11497"/>
                        <a14:foregroundMark x1="25867" y1="11497" x2="53600" y2="4011"/>
                        <a14:foregroundMark x1="53600" y1="4011" x2="65067" y2="6417"/>
                        <a14:foregroundMark x1="65067" y1="6417" x2="76133" y2="12968"/>
                        <a14:foregroundMark x1="76133" y1="12968" x2="93200" y2="34759"/>
                        <a14:foregroundMark x1="93200" y1="34759" x2="96400" y2="45856"/>
                        <a14:foregroundMark x1="96400" y1="45856" x2="95333" y2="56417"/>
                        <a14:foregroundMark x1="95333" y1="56417" x2="87200" y2="79813"/>
                        <a14:foregroundMark x1="4441" y1="36282" x2="3200" y2="54947"/>
                        <a14:foregroundMark x1="3200" y1="54947" x2="16133" y2="80749"/>
                        <a14:foregroundMark x1="23067" y1="87567" x2="30667" y2="78877"/>
                        <a14:foregroundMark x1="30667" y1="78877" x2="36800" y2="91176"/>
                        <a14:foregroundMark x1="36800" y1="91176" x2="73067" y2="67246"/>
                        <a14:foregroundMark x1="73067" y1="67246" x2="68667" y2="83155"/>
                        <a14:foregroundMark x1="31733" y1="76203" x2="57067" y2="74064"/>
                        <a14:foregroundMark x1="57067" y1="74064" x2="57200" y2="74064"/>
                        <a14:foregroundMark x1="37067" y1="69920" x2="57467" y2="70722"/>
                        <a14:foregroundMark x1="42267" y1="66578" x2="54800" y2="67647"/>
                        <a14:foregroundMark x1="54800" y1="67647" x2="62000" y2="71390"/>
                        <a14:foregroundMark x1="29867" y1="93984" x2="38533" y2="99064"/>
                        <a14:foregroundMark x1="38533" y1="99064" x2="58267" y2="99332"/>
                        <a14:foregroundMark x1="58267" y1="99332" x2="65600" y2="94786"/>
                        <a14:foregroundMark x1="82400" y1="17781" x2="92667" y2="31016"/>
                        <a14:foregroundMark x1="37467" y1="4545" x2="58400" y2="3075"/>
                        <a14:foregroundMark x1="58400" y1="3075" x2="58400" y2="3075"/>
                        <a14:foregroundMark x1="6533" y1="62032" x2="14667" y2="66845"/>
                        <a14:foregroundMark x1="15867" y1="54813" x2="16400" y2="72861"/>
                        <a14:foregroundMark x1="6800" y1="62299" x2="17067" y2="67781"/>
                        <a14:foregroundMark x1="17067" y1="67781" x2="17333" y2="68048"/>
                        <a14:foregroundMark x1="8267" y1="66310" x2="17067" y2="57888"/>
                        <a14:foregroundMark x1="25733" y1="69519" x2="24800" y2="79947"/>
                        <a14:foregroundMark x1="24800" y1="79947" x2="22400" y2="84358"/>
                        <a14:foregroundMark x1="22400" y1="66845" x2="19733" y2="84358"/>
                        <a14:foregroundMark x1="22133" y1="66845" x2="20933" y2="77941"/>
                        <a14:foregroundMark x1="17600" y1="87299" x2="23333" y2="88770"/>
                        <a14:foregroundMark x1="31067" y1="80749" x2="49467" y2="81016"/>
                        <a14:foregroundMark x1="65333" y1="86096" x2="78533" y2="87032"/>
                        <a14:foregroundMark x1="72800" y1="78877" x2="80400" y2="85695"/>
                        <a14:foregroundMark x1="80400" y1="85695" x2="80667" y2="86096"/>
                        <a14:foregroundMark x1="31467" y1="6952" x2="40133" y2="4278"/>
                        <a14:foregroundMark x1="66800" y1="6417" x2="76933" y2="9759"/>
                        <a14:foregroundMark x1="76933" y1="9759" x2="77067" y2="9759"/>
                        <a14:foregroundMark x1="72267" y1="8556" x2="75867" y2="10027"/>
                        <a14:foregroundMark x1="83067" y1="23529" x2="83067" y2="23529"/>
                        <a14:foregroundMark x1="87467" y1="20588" x2="87467" y2="20588"/>
                        <a14:foregroundMark x1="74000" y1="9759" x2="79467" y2="11497"/>
                        <a14:foregroundMark x1="73733" y1="9091" x2="78800" y2="13904"/>
                        <a14:foregroundMark x1="74267" y1="8556" x2="80933" y2="12701"/>
                        <a14:foregroundMark x1="73067" y1="66578" x2="75867" y2="78877"/>
                        <a14:foregroundMark x1="82667" y1="37032" x2="86000" y2="43449"/>
                        <a14:foregroundMark x1="85733" y1="35561" x2="80267" y2="47594"/>
                        <a14:foregroundMark x1="80267" y1="34626" x2="85733" y2="35561"/>
                        <a14:foregroundMark x1="83333" y1="29813" x2="84267" y2="35294"/>
                        <a14:foregroundMark x1="84267" y1="32219" x2="85733" y2="31684"/>
                        <a14:foregroundMark x1="28667" y1="96925" x2="59067" y2="99599"/>
                        <a14:foregroundMark x1="71867" y1="8155" x2="88133" y2="20321"/>
                        <a14:foregroundMark x1="88133" y1="20321" x2="89067" y2="21390"/>
                        <a14:foregroundMark x1="72533" y1="8556" x2="88533" y2="21390"/>
                        <a14:foregroundMark x1="88533" y1="21390" x2="89333" y2="22326"/>
                        <a14:foregroundMark x1="71600" y1="6684" x2="89067" y2="19251"/>
                        <a14:foregroundMark x1="89067" y1="19251" x2="93467" y2="26203"/>
                        <a14:backgroundMark x1="9467" y1="21123" x2="26800" y2="6684"/>
                        <a14:backgroundMark x1="43309" y1="2276" x2="49333" y2="668"/>
                        <a14:backgroundMark x1="26800" y1="6684" x2="32408" y2="5187"/>
                        <a14:backgroundMark x1="49333" y1="668" x2="52617" y2="1622"/>
                        <a14:backgroundMark x1="94710" y1="33752" x2="94782" y2="34312"/>
                        <a14:backgroundMark x1="85555" y1="32028" x2="85581" y2="33459"/>
                        <a14:backgroundMark x1="85493" y1="28589" x2="85521" y2="30128"/>
                        <a14:backgroundMark x1="5867" y1="28075" x2="2667" y2="35561"/>
                        <a14:backgroundMark x1="5600" y1="27406" x2="4667" y2="32620"/>
                        <a14:backgroundMark x1="6267" y1="27406" x2="6267" y2="26872"/>
                        <a14:backgroundMark x1="5333" y1="27139" x2="4667" y2="29278"/>
                        <a14:backgroundMark x1="6533" y1="26872" x2="4400" y2="30481"/>
                        <a14:backgroundMark x1="3200" y1="69519" x2="7067" y2="79545"/>
                        <a14:backgroundMark x1="7067" y1="79545" x2="12533" y2="86364"/>
                        <a14:backgroundMark x1="3467" y1="70455" x2="8267" y2="81551"/>
                        <a14:backgroundMark x1="2933" y1="68984" x2="8667" y2="81283"/>
                        <a14:backgroundMark x1="3467" y1="68717" x2="10400" y2="83155"/>
                        <a14:backgroundMark x1="4400" y1="66845" x2="6533" y2="74733"/>
                        <a14:backgroundMark x1="9200" y1="87299" x2="11333" y2="91578"/>
                        <a14:backgroundMark x1="12267" y1="89973" x2="11867" y2="92112"/>
                        <a14:backgroundMark x1="17867" y1="95455" x2="23600" y2="95455"/>
                        <a14:backgroundMark x1="23333" y1="95187" x2="23067" y2="9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1" y="-10372"/>
            <a:ext cx="1322485" cy="128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0137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</TotalTime>
  <Words>312</Words>
  <Application>Microsoft Office PowerPoint</Application>
  <PresentationFormat>On-screen Show (16:9)</PresentationFormat>
  <Paragraphs>21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</vt:i4>
      </vt:variant>
    </vt:vector>
  </HeadingPairs>
  <TitlesOfParts>
    <vt:vector size="33" baseType="lpstr">
      <vt:lpstr>等线</vt:lpstr>
      <vt:lpstr>Arial</vt:lpstr>
      <vt:lpstr>Arial Rounded MT Bold</vt:lpstr>
      <vt:lpstr>Averta Std CY</vt:lpstr>
      <vt:lpstr>Averta Std CY Bold</vt:lpstr>
      <vt:lpstr>Calibri</vt:lpstr>
      <vt:lpstr>Calibri Light</vt:lpstr>
      <vt:lpstr>Cambria</vt:lpstr>
      <vt:lpstr>Coming Soon</vt:lpstr>
      <vt:lpstr>Itim</vt:lpstr>
      <vt:lpstr>Livvic</vt:lpstr>
      <vt:lpstr>Quicksand Medium</vt:lpstr>
      <vt:lpstr>Roboto Condensed Light</vt:lpstr>
      <vt:lpstr>Times New Roman</vt:lpstr>
      <vt:lpstr>VNI-Avo</vt:lpstr>
      <vt:lpstr>华康少女文字W5</vt:lpstr>
      <vt:lpstr>Hoạt động</vt:lpstr>
      <vt:lpstr>Khởi động</vt:lpstr>
      <vt:lpstr>Khám phá và Luyện tập</vt:lpstr>
      <vt:lpstr>9_www.33ppt.com</vt:lpstr>
      <vt:lpstr>1_Hoạt động</vt:lpstr>
      <vt:lpstr>PPT定制1801380800</vt:lpstr>
      <vt:lpstr>1_Khởi động</vt:lpstr>
      <vt:lpstr>2_Khởi động</vt:lpstr>
      <vt:lpstr>10_www.33ppt.com</vt:lpstr>
      <vt:lpstr>2_Office 主题</vt:lpstr>
      <vt:lpstr>1_Office Theme</vt:lpstr>
      <vt:lpstr>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Q3_PVH_ Phan Thi Ngoc Hong</cp:lastModifiedBy>
  <cp:revision>19</cp:revision>
  <dcterms:created xsi:type="dcterms:W3CDTF">2023-01-24T20:30:48Z</dcterms:created>
  <dcterms:modified xsi:type="dcterms:W3CDTF">2023-02-16T03:47:07Z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6457925CE7774782BB9D665EB6C45B00</vt:lpwstr>
  </property>
  <property fmtid="{D5CDD505-2E9C-101B-9397-08002B2CF9AE}" pid="3" name="KSOProductBuildVer">
    <vt:lpwstr>1033-11.2.0.11440</vt:lpwstr>
  </property>
</Properties>
</file>