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7"/>
  </p:notesMasterIdLst>
  <p:sldIdLst>
    <p:sldId id="257" r:id="rId2"/>
    <p:sldId id="261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09200"/>
    <a:srgbClr val="8CDF41"/>
    <a:srgbClr val="341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745" y="-6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F1A65-C2D0-44ED-9C5B-73D5E654403D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91300-3EFF-4D9B-915F-D2107EEC2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97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8224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91300-3EFF-4D9B-915F-D2107EEC2E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29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8208957-79F5-4998-A7DE-B9198D449DE8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838309" y="2410533"/>
            <a:ext cx="3148200" cy="6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838250" y="3225800"/>
            <a:ext cx="3148200" cy="30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43227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3328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8208957-79F5-4998-A7DE-B9198D449DE8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5"/>
          <p:cNvSpPr txBox="1">
            <a:spLocks noGrp="1"/>
          </p:cNvSpPr>
          <p:nvPr>
            <p:ph type="body" idx="1"/>
          </p:nvPr>
        </p:nvSpPr>
        <p:spPr>
          <a:xfrm>
            <a:off x="3124200" y="1143431"/>
            <a:ext cx="4876800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BA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ĐÀO TẠO QUẬN BA</a:t>
            </a:r>
            <a:endParaRPr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1" name="Google Shape;371;p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5" name="Google Shape;369;p35"/>
          <p:cNvSpPr txBox="1">
            <a:spLocks/>
          </p:cNvSpPr>
          <p:nvPr/>
        </p:nvSpPr>
        <p:spPr>
          <a:xfrm>
            <a:off x="2057400" y="2419782"/>
            <a:ext cx="6477000" cy="149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 algn="ctr">
              <a:buFont typeface="Karla"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HOẠT TỔ CHUYÊN MÔN </a:t>
            </a:r>
          </a:p>
          <a:p>
            <a:pPr marL="0" indent="0" algn="ctr">
              <a:buFont typeface="Karla"/>
              <a:buNone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KHỐI 1</a:t>
            </a:r>
          </a:p>
          <a:p>
            <a:pPr marL="0" indent="0" algn="ctr">
              <a:buFont typeface="Karla"/>
              <a:buNone/>
            </a:pP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29+30</a:t>
            </a:r>
            <a:endParaRPr lang="en-US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Karla"/>
              <a:buNone/>
            </a:pPr>
            <a:endParaRPr lang="en-US" sz="28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Karla"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Font typeface="Karla"/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 algn="ctr">
              <a:buFont typeface="Karla"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Font typeface="Karla"/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 algn="ctr">
              <a:buFont typeface="Karla"/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Google Shape;369;p35"/>
          <p:cNvSpPr txBox="1">
            <a:spLocks/>
          </p:cNvSpPr>
          <p:nvPr/>
        </p:nvSpPr>
        <p:spPr>
          <a:xfrm>
            <a:off x="1629440" y="3918389"/>
            <a:ext cx="6781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 algn="ctr">
              <a:buFont typeface="Karla"/>
              <a:buNone/>
            </a:pP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marL="0" indent="0" algn="ctr">
              <a:buFont typeface="Karla"/>
              <a:buNone/>
            </a:pP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  <a:p>
            <a:pPr marL="0" indent="0" algn="ctr">
              <a:buFont typeface="Karla"/>
              <a:buNone/>
            </a:pPr>
            <a:endParaRPr lang="en-US" sz="28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Karla"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Font typeface="Karla"/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 algn="ctr">
              <a:buFont typeface="Karla"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Font typeface="Karla"/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 algn="ctr">
              <a:buFont typeface="Karla"/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19531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678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752600"/>
            <a:ext cx="51500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PHẦN THAM DỰ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838200" y="3048000"/>
            <a:ext cx="7543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Phạm Thị Ngọc Thu -  Khối trưởng Khối 1 - Chủ trì</a:t>
            </a:r>
            <a:r>
              <a:rPr lang="vi-V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endParaRPr lang="vi-VN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Nguyễn Thị Phương Thảo - Giáo viên dạy lớp 1C - Thư ký</a:t>
            </a:r>
          </a:p>
          <a:p>
            <a:pPr marL="342900" indent="-342900">
              <a:buFontTx/>
              <a:buAutoNum type="arabicPeriod"/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Ngọc Dung - Giáo viên dạy lớp 1A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1487214" cy="14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4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295400"/>
            <a:ext cx="6777317" cy="350897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theo kế hoạch nhà trường và kế hoạch chuyên môn, tập thể giáo viên tổ chuyên môn Khối 1 đã tổ chức «Sinh hoạt chuyên môn tổ khối tuần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2022-2023» vào lúc </a:t>
            </a:r>
            <a: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phút, ngày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 </a:t>
            </a:r>
            <a: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tại phòng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cơ sở 1, trường Tiểu học Phan Văn Hân.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33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45940" y="381000"/>
            <a:ext cx="7162800" cy="381000"/>
          </a:xfrm>
        </p:spPr>
        <p:txBody>
          <a:bodyPr>
            <a:noAutofit/>
          </a:bodyPr>
          <a:lstStyle/>
          <a:p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 viên khối 1 sinh hoạt chuyên môn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1487214" cy="1487214"/>
          </a:xfrm>
          <a:prstGeom prst="rect">
            <a:avLst/>
          </a:prstGeom>
        </p:spPr>
      </p:pic>
      <p:pic>
        <p:nvPicPr>
          <p:cNvPr id="4" name="Picture 2" descr="C:\Users\admin\Desktop\z4233230821880_e2676d2adb6b579b7270ec859ff2dce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7724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30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95600" y="762000"/>
            <a:ext cx="5029200" cy="1143000"/>
          </a:xfrm>
        </p:spPr>
        <p:txBody>
          <a:bodyPr>
            <a:normAutofit/>
          </a:bodyPr>
          <a:lstStyle/>
          <a:p>
            <a:r>
              <a:rPr lang="vi-VN" dirty="0" smtClean="0">
                <a:solidFill>
                  <a:srgbClr val="FF0000"/>
                </a:solidFill>
                <a:latin typeface="+mn-lt"/>
              </a:rPr>
              <a:t>NỘI DUNG HỌP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86" y="381000"/>
            <a:ext cx="1487214" cy="14872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1900134"/>
            <a:ext cx="654547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 Phạm Thị Ngọc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Thu-Tổ trưởng chuyên môn Khối rút kinh nghiệm tuần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các công tác đã thực hiện.</a:t>
            </a:r>
          </a:p>
          <a:p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-Buổi sinh hoạt tiếp tục triển khai các công tác trọng tâm tuần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thành viên trong tổ thống nhất phương pháp giảng dạy, bàn bạc bài khó.</a:t>
            </a:r>
          </a:p>
          <a:p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-Cuối cùng các thành viên trong tổ thảo luận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thành viên trong tổ thống nhất với nội dung cuộc họp.</a:t>
            </a:r>
          </a:p>
          <a:p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họp kết thúc lúc 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 cùng ngày. 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35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278</TotalTime>
  <Words>304</Words>
  <Application>Microsoft Office PowerPoint</Application>
  <PresentationFormat>On-screen Show (4:3)</PresentationFormat>
  <Paragraphs>31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Austin</vt:lpstr>
      <vt:lpstr>PowerPoint Presentation</vt:lpstr>
      <vt:lpstr>PowerPoint Presentation</vt:lpstr>
      <vt:lpstr>PowerPoint Presentation</vt:lpstr>
      <vt:lpstr>Các giáo viên khối 1 sinh hoạt chuyên môn cùng với Phó hiệu trưởng.</vt:lpstr>
      <vt:lpstr>NỘI DUNG HỌP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32</cp:revision>
  <dcterms:created xsi:type="dcterms:W3CDTF">2022-10-13T14:21:08Z</dcterms:created>
  <dcterms:modified xsi:type="dcterms:W3CDTF">2023-04-03T14:16:09Z</dcterms:modified>
</cp:coreProperties>
</file>