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2"/>
  </p:notesMasterIdLst>
  <p:sldIdLst>
    <p:sldId id="519" r:id="rId2"/>
    <p:sldId id="520" r:id="rId3"/>
    <p:sldId id="521" r:id="rId4"/>
    <p:sldId id="352" r:id="rId5"/>
    <p:sldId id="526" r:id="rId6"/>
    <p:sldId id="522" r:id="rId7"/>
    <p:sldId id="524" r:id="rId8"/>
    <p:sldId id="523" r:id="rId9"/>
    <p:sldId id="525" r:id="rId10"/>
    <p:sldId id="301" r:id="rId11"/>
  </p:sldIdLst>
  <p:sldSz cx="10945813" cy="6858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000FF"/>
    <a:srgbClr val="990000"/>
    <a:srgbClr val="A50021"/>
    <a:srgbClr val="CC6600"/>
    <a:srgbClr val="A997F5"/>
    <a:srgbClr val="96F6BB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64909" autoAdjust="0"/>
  </p:normalViewPr>
  <p:slideViewPr>
    <p:cSldViewPr>
      <p:cViewPr>
        <p:scale>
          <a:sx n="60" d="100"/>
          <a:sy n="60" d="100"/>
        </p:scale>
        <p:origin x="-444" y="-396"/>
      </p:cViewPr>
      <p:guideLst>
        <p:guide orient="horz" pos="2160"/>
        <p:guide pos="3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BBBF3FF-80F7-40A1-9212-E15E688A7DA0}" type="datetimeFigureOut">
              <a:rPr lang="en-US"/>
              <a:pPr>
                <a:defRPr/>
              </a:pPr>
              <a:t>9/30/2021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3738" y="685800"/>
            <a:ext cx="54705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DDEF461D-2655-4DFE-8163-9BF6D45B29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50742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20937" y="2130427"/>
            <a:ext cx="9303941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641872" y="3886200"/>
            <a:ext cx="766206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ECB58-03AC-4372-BADD-505FF5597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6677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CF2E-19AE-4BFB-A3F1-C4CE299807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7179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935714" y="274640"/>
            <a:ext cx="2462808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547291" y="274640"/>
            <a:ext cx="7205994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42CE4-43FD-45A8-A114-45AEBF2895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8590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E9368-6DF1-4078-A060-497D28DE5A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4164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864644" y="4406902"/>
            <a:ext cx="930394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864644" y="2906713"/>
            <a:ext cx="930394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E92D-6257-4E49-9AC8-6A63921AA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0988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47291" y="1600202"/>
            <a:ext cx="48344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564122" y="1600202"/>
            <a:ext cx="48344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0D228-4727-4421-BC03-AF31B2A7BB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6763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547290" y="1535113"/>
            <a:ext cx="483630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47290" y="2174875"/>
            <a:ext cx="483630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5560322" y="1535113"/>
            <a:ext cx="483820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5560322" y="2174875"/>
            <a:ext cx="483820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90E97-73C9-491A-B166-C99650AD3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2157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5BAB8-191C-4017-8290-F9B45548D3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4132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F3980-F163-4129-AA1E-FCC1A6743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2081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47292" y="273050"/>
            <a:ext cx="360109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279508" y="273052"/>
            <a:ext cx="611901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547292" y="1435102"/>
            <a:ext cx="360109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0F754-304B-4A73-9B01-40ACFAD63C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4357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145456" y="4800600"/>
            <a:ext cx="65674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145456" y="612775"/>
            <a:ext cx="656748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145456" y="5367338"/>
            <a:ext cx="65674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664D4-C29D-4ADF-8B07-4041FE109F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3831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547688" y="274638"/>
            <a:ext cx="9850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Bấm &amp; sửa kiểu tiêu đề</a:t>
            </a:r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547688" y="1600200"/>
            <a:ext cx="98504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Bấm &amp; sửa kiểu tiêu đề</a:t>
            </a:r>
          </a:p>
          <a:p>
            <a:pPr lvl="1"/>
            <a:r>
              <a:rPr lang="vi-VN" altLang="vi-VN" smtClean="0"/>
              <a:t>Mức hai</a:t>
            </a:r>
          </a:p>
          <a:p>
            <a:pPr lvl="2"/>
            <a:r>
              <a:rPr lang="vi-VN" altLang="vi-VN" smtClean="0"/>
              <a:t>Mức ba</a:t>
            </a:r>
          </a:p>
          <a:p>
            <a:pPr lvl="3"/>
            <a:r>
              <a:rPr lang="vi-VN" altLang="vi-VN" smtClean="0"/>
              <a:t>Mức bốn</a:t>
            </a:r>
          </a:p>
          <a:p>
            <a:pPr lvl="4"/>
            <a:r>
              <a:rPr lang="vi-VN" altLang="vi-VN" smtClean="0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547688" y="6356350"/>
            <a:ext cx="2554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740150" y="6356350"/>
            <a:ext cx="3465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7843838" y="6356350"/>
            <a:ext cx="2554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1B5C450-E4B3-4425-9913-7ADCEF94C7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2514600"/>
            <a:ext cx="10855325" cy="327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vi-VN" sz="4800" b="1" i="0" dirty="0" err="1">
                <a:latin typeface="HP001 4 hàng" pitchFamily="34" charset="-93"/>
                <a:cs typeface="Times New Roman" pitchFamily="18" charset="0"/>
              </a:rPr>
              <a:t>Thứ</a:t>
            </a:r>
            <a:r>
              <a:rPr lang="en-US" altLang="vi-VN" sz="4800" b="1" i="0" dirty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altLang="vi-VN" sz="4800" b="1" i="0" dirty="0" err="1">
                <a:latin typeface="HP001 4 hàng" pitchFamily="34" charset="-93"/>
                <a:cs typeface="Times New Roman" pitchFamily="18" charset="0"/>
              </a:rPr>
              <a:t>năm</a:t>
            </a:r>
            <a:r>
              <a:rPr lang="en-US" altLang="vi-VN" sz="4800" b="1" i="0" dirty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altLang="vi-VN" sz="4800" b="1" i="0" dirty="0" err="1">
                <a:latin typeface="HP001 4 hàng" pitchFamily="34" charset="-93"/>
                <a:cs typeface="Times New Roman" pitchFamily="18" charset="0"/>
              </a:rPr>
              <a:t>ngày</a:t>
            </a:r>
            <a:r>
              <a:rPr lang="en-US" altLang="vi-VN" sz="4800" b="1" i="0" dirty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altLang="vi-VN" sz="4800" b="1" i="0" dirty="0" smtClean="0">
                <a:latin typeface="HP001 4 hàng" pitchFamily="34" charset="-93"/>
                <a:cs typeface="Times New Roman" pitchFamily="18" charset="0"/>
              </a:rPr>
              <a:t>8 </a:t>
            </a:r>
            <a:r>
              <a:rPr lang="en-US" altLang="vi-VN" sz="4800" b="1" i="0" dirty="0" err="1">
                <a:latin typeface="HP001 4 hàng" pitchFamily="34" charset="-93"/>
                <a:cs typeface="Times New Roman" pitchFamily="18" charset="0"/>
              </a:rPr>
              <a:t>tháng</a:t>
            </a:r>
            <a:r>
              <a:rPr lang="en-US" altLang="vi-VN" sz="4800" b="1" i="0" dirty="0">
                <a:latin typeface="HP001 4 hàng" pitchFamily="34" charset="-93"/>
                <a:cs typeface="Times New Roman" pitchFamily="18" charset="0"/>
              </a:rPr>
              <a:t> 10 </a:t>
            </a:r>
            <a:r>
              <a:rPr lang="en-US" altLang="vi-VN" sz="4800" b="1" i="0" dirty="0" err="1">
                <a:latin typeface="HP001 4 hàng" pitchFamily="34" charset="-93"/>
                <a:cs typeface="Times New Roman" pitchFamily="18" charset="0"/>
              </a:rPr>
              <a:t>năm</a:t>
            </a:r>
            <a:r>
              <a:rPr lang="en-US" altLang="vi-VN" sz="4800" b="1" i="0" dirty="0">
                <a:latin typeface="HP001 4 hàng" pitchFamily="34" charset="-93"/>
                <a:cs typeface="Times New Roman" pitchFamily="18" charset="0"/>
              </a:rPr>
              <a:t> 2021</a:t>
            </a:r>
          </a:p>
          <a:p>
            <a:pPr algn="ctr">
              <a:lnSpc>
                <a:spcPct val="150000"/>
              </a:lnSpc>
            </a:pPr>
            <a:r>
              <a:rPr lang="en-US" altLang="vi-VN" sz="4800" b="1" i="0" u="sng" dirty="0" err="1">
                <a:latin typeface="HP001 4 hàng" pitchFamily="34" charset="-93"/>
                <a:cs typeface="Times New Roman" pitchFamily="18" charset="0"/>
              </a:rPr>
              <a:t>Toán</a:t>
            </a:r>
            <a:endParaRPr lang="en-US" altLang="vi-VN" sz="4800" b="1" i="0" u="sng" dirty="0">
              <a:latin typeface="HP001 4 hàng" pitchFamily="34" charset="-93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vi-VN" sz="4800" b="1" i="0" dirty="0" err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Luyện</a:t>
            </a:r>
            <a:r>
              <a:rPr lang="en-US" altLang="vi-VN" sz="4800" b="1" i="0" dirty="0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altLang="vi-VN" sz="4800" b="1" i="0" dirty="0" err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tập</a:t>
            </a:r>
            <a:endParaRPr lang="en-US" altLang="vi-VN" sz="4800" b="1" i="0" dirty="0">
              <a:solidFill>
                <a:srgbClr val="FF0000"/>
              </a:solidFill>
              <a:latin typeface="HP001 4 hàng" pitchFamily="34" charset="-93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3"/>
          <p:cNvGrpSpPr>
            <a:grpSpLocks/>
          </p:cNvGrpSpPr>
          <p:nvPr/>
        </p:nvGrpSpPr>
        <p:grpSpPr bwMode="auto">
          <a:xfrm>
            <a:off x="1585913" y="0"/>
            <a:ext cx="7532687" cy="5334000"/>
            <a:chOff x="0" y="-411920"/>
            <a:chExt cx="9144000" cy="6887015"/>
          </a:xfrm>
        </p:grpSpPr>
        <p:pic>
          <p:nvPicPr>
            <p:cNvPr id="12292" name="Picture 1" descr="bì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411920"/>
              <a:ext cx="9144000" cy="6887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87967" y="2855313"/>
              <a:ext cx="7822023" cy="10658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224927" y="2545655"/>
            <a:ext cx="8300357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i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800" b="1" i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800" b="1" i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800" b="1" i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i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i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</a:t>
            </a:r>
            <a:endParaRPr lang="en-US" sz="4800" b="1" i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271713" y="914400"/>
            <a:ext cx="8483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0">
                <a:latin typeface="HP001 4 hàng" pitchFamily="34" charset="-93"/>
                <a:cs typeface="Times New Roman" pitchFamily="18" charset="0"/>
              </a:rPr>
              <a:t>  </a:t>
            </a:r>
            <a:r>
              <a:rPr lang="en-US" altLang="en-US" sz="4400" b="1" i="0" u="sng">
                <a:solidFill>
                  <a:srgbClr val="0000FF"/>
                </a:solidFill>
                <a:latin typeface="HP001 4 hàng" pitchFamily="34" charset="-93"/>
                <a:cs typeface="Times New Roman" pitchFamily="18" charset="0"/>
              </a:rPr>
              <a:t>Bài 1</a:t>
            </a:r>
            <a:r>
              <a:rPr lang="en-US" altLang="en-US" sz="4400" b="1" i="0" u="sng">
                <a:latin typeface="HP001 4 hàng" pitchFamily="34" charset="-93"/>
                <a:cs typeface="Times New Roman" pitchFamily="18" charset="0"/>
              </a:rPr>
              <a:t>.</a:t>
            </a:r>
            <a:r>
              <a:rPr lang="en-US" altLang="en-US" sz="4400" b="1" i="0">
                <a:latin typeface="HP001 4 hàng" pitchFamily="34" charset="-93"/>
                <a:cs typeface="Times New Roman" pitchFamily="18" charset="0"/>
              </a:rPr>
              <a:t> Đồng hồ chỉ mấy giờ?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50" y="2506663"/>
            <a:ext cx="1024255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-14288" y="4886325"/>
            <a:ext cx="34083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0">
                <a:latin typeface="Times New Roman" pitchFamily="18" charset="0"/>
                <a:cs typeface="Times New Roman" pitchFamily="18" charset="0"/>
              </a:rPr>
              <a:t>6 giờ 15 phút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965450" y="4895850"/>
            <a:ext cx="2735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0">
                <a:latin typeface="Times New Roman" pitchFamily="18" charset="0"/>
                <a:cs typeface="Times New Roman" pitchFamily="18" charset="0"/>
              </a:rPr>
              <a:t>2 giờ 30 phút hay 2 rưỡi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557713" y="4895850"/>
            <a:ext cx="4652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0">
                <a:latin typeface="Times New Roman" pitchFamily="18" charset="0"/>
                <a:cs typeface="Times New Roman" pitchFamily="18" charset="0"/>
              </a:rPr>
              <a:t>8 giờ 55 phút hay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0">
                <a:latin typeface="Times New Roman" pitchFamily="18" charset="0"/>
                <a:cs typeface="Times New Roman" pitchFamily="18" charset="0"/>
              </a:rPr>
              <a:t>9 giờ kém 5 phút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748713" y="4895850"/>
            <a:ext cx="1643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0">
                <a:latin typeface="Times New Roman" pitchFamily="18" charset="0"/>
                <a:cs typeface="Times New Roman" pitchFamily="18" charset="0"/>
              </a:rPr>
              <a:t>8 giờ</a:t>
            </a:r>
          </a:p>
        </p:txBody>
      </p:sp>
      <p:grpSp>
        <p:nvGrpSpPr>
          <p:cNvPr id="20" name="Nhóm 19"/>
          <p:cNvGrpSpPr>
            <a:grpSpLocks/>
          </p:cNvGrpSpPr>
          <p:nvPr/>
        </p:nvGrpSpPr>
        <p:grpSpPr bwMode="auto">
          <a:xfrm>
            <a:off x="673100" y="2590800"/>
            <a:ext cx="2057400" cy="2073275"/>
            <a:chOff x="672307" y="2590800"/>
            <a:chExt cx="2057400" cy="2073513"/>
          </a:xfrm>
        </p:grpSpPr>
        <p:sp>
          <p:nvSpPr>
            <p:cNvPr id="3" name="Hình Bầu dục 2"/>
            <p:cNvSpPr/>
            <p:nvPr/>
          </p:nvSpPr>
          <p:spPr>
            <a:xfrm>
              <a:off x="672307" y="2590800"/>
              <a:ext cx="2057400" cy="207351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" name="Hình chữ nhật 7"/>
            <p:cNvSpPr/>
            <p:nvPr/>
          </p:nvSpPr>
          <p:spPr>
            <a:xfrm>
              <a:off x="1266432" y="2842726"/>
              <a:ext cx="869149" cy="156966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9600" b="1" i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latin typeface="Arial" pitchFamily="34" charset="0"/>
                </a:rPr>
                <a:t>1</a:t>
              </a:r>
              <a:endParaRPr lang="vi-VN" sz="9600" b="1" i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</a:endParaRPr>
            </a:p>
          </p:txBody>
        </p:sp>
      </p:grpSp>
      <p:grpSp>
        <p:nvGrpSpPr>
          <p:cNvPr id="19" name="Nhóm 18"/>
          <p:cNvGrpSpPr>
            <a:grpSpLocks/>
          </p:cNvGrpSpPr>
          <p:nvPr/>
        </p:nvGrpSpPr>
        <p:grpSpPr bwMode="auto">
          <a:xfrm>
            <a:off x="3305175" y="2590800"/>
            <a:ext cx="2057400" cy="2073275"/>
            <a:chOff x="3304579" y="2590800"/>
            <a:chExt cx="2057400" cy="2073513"/>
          </a:xfrm>
        </p:grpSpPr>
        <p:sp>
          <p:nvSpPr>
            <p:cNvPr id="11" name="Hình Bầu dục 10"/>
            <p:cNvSpPr/>
            <p:nvPr/>
          </p:nvSpPr>
          <p:spPr>
            <a:xfrm>
              <a:off x="3304579" y="2590800"/>
              <a:ext cx="2057400" cy="207351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15" name="Hình chữ nhật 14"/>
            <p:cNvSpPr/>
            <p:nvPr/>
          </p:nvSpPr>
          <p:spPr>
            <a:xfrm>
              <a:off x="3898704" y="2842726"/>
              <a:ext cx="869149" cy="156966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9600" b="1" i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latin typeface="Arial" pitchFamily="34" charset="0"/>
                </a:rPr>
                <a:t>2</a:t>
              </a:r>
              <a:endParaRPr lang="vi-VN" sz="9600" b="1" i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</a:endParaRPr>
            </a:p>
          </p:txBody>
        </p:sp>
      </p:grpSp>
      <p:grpSp>
        <p:nvGrpSpPr>
          <p:cNvPr id="18" name="Nhóm 17"/>
          <p:cNvGrpSpPr>
            <a:grpSpLocks/>
          </p:cNvGrpSpPr>
          <p:nvPr/>
        </p:nvGrpSpPr>
        <p:grpSpPr bwMode="auto">
          <a:xfrm>
            <a:off x="5910263" y="2590800"/>
            <a:ext cx="2057400" cy="2073275"/>
            <a:chOff x="5909470" y="2590800"/>
            <a:chExt cx="2057400" cy="2073513"/>
          </a:xfrm>
        </p:grpSpPr>
        <p:sp>
          <p:nvSpPr>
            <p:cNvPr id="12" name="Hình Bầu dục 11"/>
            <p:cNvSpPr/>
            <p:nvPr/>
          </p:nvSpPr>
          <p:spPr>
            <a:xfrm>
              <a:off x="5909470" y="2590800"/>
              <a:ext cx="2057400" cy="207351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16" name="Hình chữ nhật 15"/>
            <p:cNvSpPr/>
            <p:nvPr/>
          </p:nvSpPr>
          <p:spPr>
            <a:xfrm>
              <a:off x="6449917" y="2842726"/>
              <a:ext cx="869149" cy="156966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9600" b="1" i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latin typeface="Arial" pitchFamily="34" charset="0"/>
                </a:rPr>
                <a:t>3</a:t>
              </a:r>
              <a:endParaRPr lang="vi-VN" sz="9600" b="1" i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</a:endParaRPr>
            </a:p>
          </p:txBody>
        </p:sp>
      </p:grpSp>
      <p:grpSp>
        <p:nvGrpSpPr>
          <p:cNvPr id="14" name="Nhóm 13"/>
          <p:cNvGrpSpPr>
            <a:grpSpLocks/>
          </p:cNvGrpSpPr>
          <p:nvPr/>
        </p:nvGrpSpPr>
        <p:grpSpPr bwMode="auto">
          <a:xfrm>
            <a:off x="8542338" y="2590800"/>
            <a:ext cx="2057400" cy="2073275"/>
            <a:chOff x="8541742" y="2590800"/>
            <a:chExt cx="2057400" cy="2073513"/>
          </a:xfrm>
        </p:grpSpPr>
        <p:sp>
          <p:nvSpPr>
            <p:cNvPr id="13" name="Hình Bầu dục 12"/>
            <p:cNvSpPr/>
            <p:nvPr/>
          </p:nvSpPr>
          <p:spPr>
            <a:xfrm>
              <a:off x="8541742" y="2590800"/>
              <a:ext cx="2057400" cy="207351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17" name="Hình chữ nhật 16"/>
            <p:cNvSpPr/>
            <p:nvPr/>
          </p:nvSpPr>
          <p:spPr>
            <a:xfrm>
              <a:off x="9082189" y="2842726"/>
              <a:ext cx="869149" cy="156966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9600" b="1" i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latin typeface="Arial" pitchFamily="34" charset="0"/>
                </a:rPr>
                <a:t>4</a:t>
              </a:r>
              <a:endParaRPr lang="vi-VN" sz="9600" b="1" i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</a:endParaRPr>
            </a:p>
          </p:txBody>
        </p:sp>
      </p:grpSp>
      <p:sp>
        <p:nvSpPr>
          <p:cNvPr id="26" name="Mũi tên Phải 25"/>
          <p:cNvSpPr/>
          <p:nvPr/>
        </p:nvSpPr>
        <p:spPr>
          <a:xfrm>
            <a:off x="438150" y="2843213"/>
            <a:ext cx="285750" cy="280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7" name="Mũi tên Phải 26"/>
          <p:cNvSpPr/>
          <p:nvPr/>
        </p:nvSpPr>
        <p:spPr>
          <a:xfrm>
            <a:off x="2965450" y="2843213"/>
            <a:ext cx="285750" cy="280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8" name="Mũi tên Phải 27"/>
          <p:cNvSpPr/>
          <p:nvPr/>
        </p:nvSpPr>
        <p:spPr>
          <a:xfrm>
            <a:off x="5643563" y="2843213"/>
            <a:ext cx="285750" cy="280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9" name="Mũi tên Phải 28"/>
          <p:cNvSpPr/>
          <p:nvPr/>
        </p:nvSpPr>
        <p:spPr>
          <a:xfrm>
            <a:off x="8170863" y="2843213"/>
            <a:ext cx="285750" cy="280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1" name="Mây 30"/>
          <p:cNvSpPr/>
          <p:nvPr/>
        </p:nvSpPr>
        <p:spPr>
          <a:xfrm flipH="1">
            <a:off x="1022350" y="6096000"/>
            <a:ext cx="911225" cy="50958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2" name="Mây 31"/>
          <p:cNvSpPr/>
          <p:nvPr/>
        </p:nvSpPr>
        <p:spPr>
          <a:xfrm flipH="1">
            <a:off x="3549650" y="6096000"/>
            <a:ext cx="911225" cy="50958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3" name="Mây 32"/>
          <p:cNvSpPr/>
          <p:nvPr/>
        </p:nvSpPr>
        <p:spPr>
          <a:xfrm flipH="1">
            <a:off x="6227763" y="6096000"/>
            <a:ext cx="911225" cy="50958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4" name="Mây 33"/>
          <p:cNvSpPr/>
          <p:nvPr/>
        </p:nvSpPr>
        <p:spPr>
          <a:xfrm flipH="1">
            <a:off x="8755063" y="6096000"/>
            <a:ext cx="911225" cy="50958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1281113" y="754063"/>
            <a:ext cx="7620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0">
                <a:solidFill>
                  <a:srgbClr val="FFFF00"/>
                </a:solidFill>
                <a:latin typeface="HP001 4 hàng" pitchFamily="34" charset="-93"/>
                <a:cs typeface="Times New Roman" pitchFamily="18" charset="0"/>
              </a:rPr>
              <a:t>  </a:t>
            </a:r>
            <a:r>
              <a:rPr lang="en-US" altLang="en-US" sz="3600" b="1" i="0" u="sng">
                <a:solidFill>
                  <a:srgbClr val="FFFF00"/>
                </a:solidFill>
                <a:latin typeface="HP001 4 hàng" pitchFamily="34" charset="-93"/>
                <a:cs typeface="Times New Roman" pitchFamily="18" charset="0"/>
              </a:rPr>
              <a:t>Bài 2</a:t>
            </a:r>
            <a:r>
              <a:rPr lang="en-US" altLang="en-US" sz="3600" b="1" i="0">
                <a:solidFill>
                  <a:srgbClr val="FFFF00"/>
                </a:solidFill>
                <a:latin typeface="HP001 4 hàng" pitchFamily="34" charset="-93"/>
                <a:cs typeface="Times New Roman" pitchFamily="18" charset="0"/>
              </a:rPr>
              <a:t>.  Giải toán theo tóm tắt sau:</a:t>
            </a:r>
            <a:endParaRPr lang="en-US" altLang="en-US" sz="3600" b="1">
              <a:solidFill>
                <a:srgbClr val="FFFF00"/>
              </a:solidFill>
              <a:latin typeface="HP001 4 hàng" pitchFamily="34" charset="-93"/>
              <a:cs typeface="Times New Roman" pitchFamily="18" charset="0"/>
            </a:endParaRPr>
          </a:p>
        </p:txBody>
      </p:sp>
      <p:sp>
        <p:nvSpPr>
          <p:cNvPr id="4099" name="Text Box 13"/>
          <p:cNvSpPr txBox="1">
            <a:spLocks noChangeArrowheads="1"/>
          </p:cNvSpPr>
          <p:nvPr/>
        </p:nvSpPr>
        <p:spPr bwMode="auto">
          <a:xfrm>
            <a:off x="1736725" y="1827213"/>
            <a:ext cx="55641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0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  Có : 4 thuyền</a:t>
            </a:r>
            <a:endParaRPr lang="en-US" altLang="en-US" sz="3600" b="1">
              <a:solidFill>
                <a:schemeClr val="bg1"/>
              </a:solidFill>
              <a:latin typeface="HP001 4 hàng" pitchFamily="34" charset="-93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0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  Mỗi thuyền : 5 người</a:t>
            </a:r>
            <a:endParaRPr lang="en-US" altLang="en-US" sz="3600" b="1">
              <a:solidFill>
                <a:schemeClr val="bg1"/>
              </a:solidFill>
              <a:latin typeface="HP001 4 hàng" pitchFamily="34" charset="-93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0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  Tất cả: ...người?</a:t>
            </a:r>
            <a:endParaRPr lang="en-US" altLang="en-US" sz="3600" b="1">
              <a:solidFill>
                <a:schemeClr val="bg1"/>
              </a:solidFill>
              <a:latin typeface="HP001 4 hàng" pitchFamily="34" charset="-93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1275" y="3263900"/>
            <a:ext cx="5741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i="0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1 thuyền : 5 người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57150" y="3925888"/>
            <a:ext cx="5262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i="0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4 thuyền: … người?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20638" y="152400"/>
            <a:ext cx="108346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0">
                <a:solidFill>
                  <a:srgbClr val="FFFF00"/>
                </a:solidFill>
                <a:latin typeface="HP001 4 hàng" pitchFamily="34" charset="-93"/>
                <a:cs typeface="Times New Roman" pitchFamily="18" charset="0"/>
              </a:rPr>
              <a:t>* </a:t>
            </a:r>
            <a:r>
              <a:rPr lang="en-US" altLang="en-US" sz="4000" b="1" i="0" u="sng">
                <a:solidFill>
                  <a:srgbClr val="FFFF00"/>
                </a:solidFill>
                <a:latin typeface="HP001 4 hàng" pitchFamily="34" charset="-93"/>
                <a:cs typeface="Times New Roman" pitchFamily="18" charset="0"/>
              </a:rPr>
              <a:t>Bài toán:</a:t>
            </a:r>
            <a:r>
              <a:rPr lang="en-US" altLang="en-US" sz="4000" b="1" i="0">
                <a:solidFill>
                  <a:srgbClr val="FFFF0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altLang="en-US" sz="4000" b="1" i="0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Trên sông có 4 chiếc thuyền, mỗi thuyền chở 5 người. Hỏi trên sông có tất cả bao nhiêu người ?</a:t>
            </a:r>
            <a:endParaRPr lang="en-US" altLang="en-US" sz="4000" b="1">
              <a:solidFill>
                <a:schemeClr val="bg1"/>
              </a:solidFill>
              <a:latin typeface="HP001 4 hàng" pitchFamily="34" charset="-93"/>
              <a:cs typeface="Times New Roman" pitchFamily="18" charset="0"/>
            </a:endParaRP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547688" y="2601913"/>
            <a:ext cx="3468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i="0" u="sng">
                <a:solidFill>
                  <a:srgbClr val="FFFF00"/>
                </a:solidFill>
                <a:latin typeface="HP001 4 hàng" pitchFamily="34" charset="-93"/>
                <a:cs typeface="Times New Roman" pitchFamily="18" charset="0"/>
              </a:rPr>
              <a:t>Tóm tắt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/>
      <p:bldP spid="5135" grpId="1"/>
      <p:bldP spid="5136" grpId="0"/>
      <p:bldP spid="5136" grpId="1"/>
      <p:bldP spid="5139" grpId="0"/>
      <p:bldP spid="5139" grpId="1"/>
      <p:bldP spid="5140" grpId="0"/>
      <p:bldP spid="514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3698875" y="3181350"/>
            <a:ext cx="35877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i="0" u="sng">
                <a:solidFill>
                  <a:srgbClr val="FFFF00"/>
                </a:solidFill>
                <a:latin typeface="HP001 4 hàng" pitchFamily="34" charset="-93"/>
                <a:cs typeface="Times New Roman" pitchFamily="18" charset="0"/>
              </a:rPr>
              <a:t>Bài giải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779588" y="3700463"/>
            <a:ext cx="76549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0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Số người ở trong 4 thuyền là: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0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5 </a:t>
            </a:r>
            <a:r>
              <a:rPr lang="en-US" altLang="en-US" sz="4000" i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4000" b="1" i="0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 4 = 20 (người)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0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            Đáp số:  20 người</a:t>
            </a:r>
            <a:endParaRPr lang="en-US" altLang="en-US" sz="4000" b="1">
              <a:solidFill>
                <a:schemeClr val="bg1"/>
              </a:solidFill>
              <a:latin typeface="HP001 4 hàng" pitchFamily="34" charset="-93"/>
              <a:cs typeface="Times New Roman" pitchFamily="18" charset="0"/>
            </a:endParaRPr>
          </a:p>
        </p:txBody>
      </p:sp>
      <p:sp>
        <p:nvSpPr>
          <p:cNvPr id="6148" name="Text Box 15"/>
          <p:cNvSpPr txBox="1">
            <a:spLocks noChangeArrowheads="1"/>
          </p:cNvSpPr>
          <p:nvPr/>
        </p:nvSpPr>
        <p:spPr bwMode="auto">
          <a:xfrm>
            <a:off x="41275" y="839788"/>
            <a:ext cx="5741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i="0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1 thuyền : 5 người</a:t>
            </a:r>
          </a:p>
        </p:txBody>
      </p:sp>
      <p:sp>
        <p:nvSpPr>
          <p:cNvPr id="6149" name="Text Box 16"/>
          <p:cNvSpPr txBox="1">
            <a:spLocks noChangeArrowheads="1"/>
          </p:cNvSpPr>
          <p:nvPr/>
        </p:nvSpPr>
        <p:spPr bwMode="auto">
          <a:xfrm>
            <a:off x="57150" y="1501775"/>
            <a:ext cx="5262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i="0">
                <a:solidFill>
                  <a:schemeClr val="bg1"/>
                </a:solidFill>
                <a:latin typeface="HP001 4 hàng" pitchFamily="34" charset="-93"/>
                <a:cs typeface="Times New Roman" pitchFamily="18" charset="0"/>
              </a:rPr>
              <a:t>4 thuyền: … người?</a:t>
            </a:r>
          </a:p>
        </p:txBody>
      </p:sp>
      <p:sp>
        <p:nvSpPr>
          <p:cNvPr id="6150" name="Text Box 20"/>
          <p:cNvSpPr txBox="1">
            <a:spLocks noChangeArrowheads="1"/>
          </p:cNvSpPr>
          <p:nvPr/>
        </p:nvSpPr>
        <p:spPr bwMode="auto">
          <a:xfrm>
            <a:off x="547688" y="177800"/>
            <a:ext cx="3468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i="0" u="sng">
                <a:solidFill>
                  <a:srgbClr val="FFFF00"/>
                </a:solidFill>
                <a:latin typeface="HP001 4 hàng" pitchFamily="34" charset="-93"/>
                <a:cs typeface="Times New Roman" pitchFamily="18" charset="0"/>
              </a:rPr>
              <a:t>Tóm tắt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" y="1828800"/>
            <a:ext cx="100520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68560" y="457200"/>
            <a:ext cx="10026092" cy="1478803"/>
          </a:xfrm>
          <a:prstGeom prst="rect">
            <a:avLst/>
          </a:prstGeom>
          <a:blipFill rotWithShape="1">
            <a:blip r:embed="rId4"/>
            <a:stretch>
              <a:fillRect l="-1884" b="-1234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vi-VN">
                <a:noFill/>
              </a:rPr>
              <a:t> </a:t>
            </a:r>
          </a:p>
        </p:txBody>
      </p:sp>
      <p:sp>
        <p:nvSpPr>
          <p:cNvPr id="4" name="Hình chữ nhật góc tròn 3"/>
          <p:cNvSpPr/>
          <p:nvPr/>
        </p:nvSpPr>
        <p:spPr>
          <a:xfrm>
            <a:off x="747713" y="2438400"/>
            <a:ext cx="3124200" cy="1116013"/>
          </a:xfrm>
          <a:prstGeom prst="roundRect">
            <a:avLst>
              <a:gd name="adj" fmla="val 3099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hung Chú Thích Hình Đám Mây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29506" y="754117"/>
            <a:ext cx="8153400" cy="3250324"/>
          </a:xfrm>
          <a:prstGeom prst="cloudCallout">
            <a:avLst>
              <a:gd name="adj1" fmla="val 40530"/>
              <a:gd name="adj2" fmla="val 62041"/>
            </a:avLst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vi-VN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68560" y="457200"/>
            <a:ext cx="10026092" cy="1443921"/>
          </a:xfrm>
          <a:prstGeom prst="rect">
            <a:avLst/>
          </a:prstGeom>
          <a:blipFill rotWithShape="1">
            <a:blip r:embed="rId3"/>
            <a:stretch>
              <a:fillRect l="-1884" t="-6751" b="-1519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vi-VN">
                <a:noFill/>
              </a:rPr>
              <a:t> 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35200"/>
            <a:ext cx="1002665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ình chữ nhật góc tròn 5"/>
          <p:cNvSpPr/>
          <p:nvPr/>
        </p:nvSpPr>
        <p:spPr>
          <a:xfrm>
            <a:off x="1052513" y="2590800"/>
            <a:ext cx="3886200" cy="1181100"/>
          </a:xfrm>
          <a:prstGeom prst="roundRect">
            <a:avLst>
              <a:gd name="adj" fmla="val 3099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7" name="Hình chữ nhật góc tròn 6"/>
          <p:cNvSpPr/>
          <p:nvPr/>
        </p:nvSpPr>
        <p:spPr>
          <a:xfrm>
            <a:off x="5929313" y="2667000"/>
            <a:ext cx="1943100" cy="2209800"/>
          </a:xfrm>
          <a:prstGeom prst="roundRect">
            <a:avLst>
              <a:gd name="adj" fmla="val 2368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hung Chú Thích Hình Đám Mây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29506" y="754117"/>
            <a:ext cx="8153400" cy="3250324"/>
          </a:xfrm>
          <a:prstGeom prst="cloudCallout">
            <a:avLst>
              <a:gd name="adj1" fmla="val 40530"/>
              <a:gd name="adj2" fmla="val 62041"/>
            </a:avLst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vi-VN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0&quot;/&gt;&lt;/object&gt;&lt;object type=&quot;3&quot; unique_id=&quot;10005&quot;&gt;&lt;property id=&quot;20148&quot; value=&quot;5&quot;/&gt;&lt;property id=&quot;20300&quot; value=&quot;Slide 2&quot;/&gt;&lt;property id=&quot;20307&quot; value=&quot;262&quot;/&gt;&lt;/object&gt;&lt;object type=&quot;3&quot; unique_id=&quot;10011&quot;&gt;&lt;property id=&quot;20148&quot; value=&quot;5&quot;/&gt;&lt;property id=&quot;20300&quot; value=&quot;Slide 14&quot;/&gt;&lt;property id=&quot;20307&quot; value=&quot;269&quot;/&gt;&lt;/object&gt;&lt;object type=&quot;3&quot; unique_id=&quot;10410&quot;&gt;&lt;property id=&quot;20148&quot; value=&quot;5&quot;/&gt;&lt;property id=&quot;20300&quot; value=&quot;Slide 15&quot;/&gt;&lt;property id=&quot;20307&quot; value=&quot;283&quot;/&gt;&lt;/object&gt;&lt;object type=&quot;3&quot; unique_id=&quot;10411&quot;&gt;&lt;property id=&quot;20148&quot; value=&quot;5&quot;/&gt;&lt;property id=&quot;20300&quot; value=&quot;Slide 8&quot;/&gt;&lt;property id=&quot;20307&quot; value=&quot;284&quot;/&gt;&lt;/object&gt;&lt;object type=&quot;3&quot; unique_id=&quot;10412&quot;&gt;&lt;property id=&quot;20148&quot; value=&quot;5&quot;/&gt;&lt;property id=&quot;20300&quot; value=&quot;Slide 9&quot;/&gt;&lt;property id=&quot;20307&quot; value=&quot;285&quot;/&gt;&lt;/object&gt;&lt;object type=&quot;3&quot; unique_id=&quot;11037&quot;&gt;&lt;property id=&quot;20148&quot; value=&quot;5&quot;/&gt;&lt;property id=&quot;20300&quot; value=&quot;Slide 4&quot;/&gt;&lt;property id=&quot;20307&quot; value=&quot;286&quot;/&gt;&lt;/object&gt;&lt;object type=&quot;3&quot; unique_id=&quot;11052&quot;&gt;&lt;property id=&quot;20148&quot; value=&quot;5&quot;/&gt;&lt;property id=&quot;20300&quot; value=&quot;Slide 3&quot;/&gt;&lt;property id=&quot;20307&quot; value=&quot;296&quot;/&gt;&lt;/object&gt;&lt;object type=&quot;3&quot; unique_id=&quot;11053&quot;&gt;&lt;property id=&quot;20148&quot; value=&quot;5&quot;/&gt;&lt;property id=&quot;20300&quot; value=&quot;Slide 5&quot;/&gt;&lt;property id=&quot;20307&quot; value=&quot;290&quot;/&gt;&lt;/object&gt;&lt;object type=&quot;3&quot; unique_id=&quot;11054&quot;&gt;&lt;property id=&quot;20148&quot; value=&quot;5&quot;/&gt;&lt;property id=&quot;20300&quot; value=&quot;Slide 6&quot;/&gt;&lt;property id=&quot;20307&quot; value=&quot;289&quot;/&gt;&lt;/object&gt;&lt;object type=&quot;3&quot; unique_id=&quot;11055&quot;&gt;&lt;property id=&quot;20148&quot; value=&quot;5&quot;/&gt;&lt;property id=&quot;20300&quot; value=&quot;Slide 7&quot;/&gt;&lt;property id=&quot;20307&quot; value=&quot;288&quot;/&gt;&lt;/object&gt;&lt;object type=&quot;3&quot; unique_id=&quot;11056&quot;&gt;&lt;property id=&quot;20148&quot; value=&quot;5&quot;/&gt;&lt;property id=&quot;20300&quot; value=&quot;Slide 10&quot;/&gt;&lt;property id=&quot;20307&quot; value=&quot;292&quot;/&gt;&lt;/object&gt;&lt;object type=&quot;3&quot; unique_id=&quot;11057&quot;&gt;&lt;property id=&quot;20148&quot; value=&quot;5&quot;/&gt;&lt;property id=&quot;20300&quot; value=&quot;Slide 11&quot;/&gt;&lt;property id=&quot;20307&quot; value=&quot;293&quot;/&gt;&lt;/object&gt;&lt;object type=&quot;3&quot; unique_id=&quot;11058&quot;&gt;&lt;property id=&quot;20148&quot; value=&quot;5&quot;/&gt;&lt;property id=&quot;20300&quot; value=&quot;Slide 12&quot;/&gt;&lt;property id=&quot;20307&quot; value=&quot;294&quot;/&gt;&lt;/object&gt;&lt;object type=&quot;3&quot; unique_id=&quot;11059&quot;&gt;&lt;property id=&quot;20148&quot; value=&quot;5&quot;/&gt;&lt;property id=&quot;20300&quot; value=&quot;Slide 13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22059349</TotalTime>
  <Words>147</Words>
  <Application>Microsoft Office PowerPoint</Application>
  <PresentationFormat>Custom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Chủ đề của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464</cp:revision>
  <dcterms:created xsi:type="dcterms:W3CDTF">2012-08-07T09:07:41Z</dcterms:created>
  <dcterms:modified xsi:type="dcterms:W3CDTF">2021-09-30T03:58:28Z</dcterms:modified>
</cp:coreProperties>
</file>