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40" r:id="rId2"/>
    <p:sldId id="314" r:id="rId3"/>
    <p:sldId id="301" r:id="rId4"/>
    <p:sldId id="327" r:id="rId5"/>
    <p:sldId id="334" r:id="rId6"/>
    <p:sldId id="338" r:id="rId7"/>
    <p:sldId id="337" r:id="rId8"/>
    <p:sldId id="336" r:id="rId9"/>
    <p:sldId id="335" r:id="rId10"/>
    <p:sldId id="339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003300"/>
    <a:srgbClr val="B2B2B2"/>
    <a:srgbClr val="808080"/>
    <a:srgbClr val="3333FF"/>
    <a:srgbClr val="9933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 autoAdjust="0"/>
  </p:normalViewPr>
  <p:slideViewPr>
    <p:cSldViewPr>
      <p:cViewPr varScale="1">
        <p:scale>
          <a:sx n="72" d="100"/>
          <a:sy n="72" d="100"/>
        </p:scale>
        <p:origin x="-63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microsoft.com/office/2007/relationships/media" Target="../media/media1.mp4"/><Relationship Id="rId7" Type="http://schemas.openxmlformats.org/officeDocument/2006/relationships/image" Target="../media/image1.wm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video" Target="../media/media2.mp4"/><Relationship Id="rId7" Type="http://schemas.openxmlformats.org/officeDocument/2006/relationships/image" Target="../media/image2.wmf"/><Relationship Id="rId2" Type="http://schemas.microsoft.com/office/2007/relationships/media" Target="../media/media2.mp4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microsoft.com/office/2007/relationships/media" Target="../media/media3.mp4"/><Relationship Id="rId7" Type="http://schemas.openxmlformats.org/officeDocument/2006/relationships/image" Target="../media/image1.wm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microsoft.com/office/2007/relationships/media" Target="../media/media4.mp4"/><Relationship Id="rId7" Type="http://schemas.openxmlformats.org/officeDocument/2006/relationships/image" Target="../media/image1.wm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241" y="263032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FAD366AB-A3D2-46CA-8082-D7B2BA94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552238"/>
              </p:ext>
            </p:extLst>
          </p:nvPr>
        </p:nvGraphicFramePr>
        <p:xfrm>
          <a:off x="204783" y="13636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3" y="13636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3BED702E-6E10-4C1C-9A63-8DB1A8D7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2372" y="139315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58B62A87-C1A3-4B2C-B327-1D943D29BD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>
            <a:off x="23628" y="3657600"/>
            <a:ext cx="12204700" cy="3200400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AA02044B-A198-4FB2-A1F1-0CB82E0915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 flipH="1">
            <a:off x="23628" y="3657600"/>
            <a:ext cx="12204700" cy="3200400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1675241" y="1292952"/>
            <a:ext cx="8757558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mừng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4400" b="1" dirty="0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4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nay</a:t>
            </a:r>
            <a:endParaRPr lang="en-US" sz="4400" b="1" dirty="0">
              <a:ln w="0"/>
              <a:solidFill>
                <a:srgbClr val="3333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114800" y="2815673"/>
            <a:ext cx="3332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vi-VN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819400" y="4409697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800" b="1" i="1" dirty="0" err="1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Lớp</a:t>
            </a:r>
            <a:r>
              <a:rPr lang="en-US" sz="4800" b="1" i="1" dirty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1 </a:t>
            </a:r>
            <a:r>
              <a:rPr lang="en-US" sz="4800" b="1" i="1" dirty="0" smtClean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Tuần</a:t>
            </a:r>
            <a:r>
              <a:rPr lang="en-US" sz="4800" b="1" i="1" dirty="0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9</a:t>
            </a:r>
            <a:r>
              <a:rPr lang="en-US" sz="4800" b="1" i="1" dirty="0" smtClean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latin typeface="HP001 4 hàng"/>
                <a:cs typeface="Times New Roman" pitchFamily="18" charset="0"/>
              </a:rPr>
              <a:t>–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Thứ</a:t>
            </a:r>
            <a:r>
              <a:rPr lang="en-US" sz="4800" b="1" i="1" dirty="0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tư</a:t>
            </a:r>
            <a:endParaRPr lang="en-US" sz="4800" b="1" i="1" dirty="0">
              <a:solidFill>
                <a:srgbClr val="FF0066"/>
              </a:solidFill>
              <a:latin typeface="HP001 4 hàng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3D9235-0F0E-4A5E-94AE-40ED9176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12047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6964" y="17734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8772979" y="4908637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1738087" y="4803506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D2A412-CFA7-4AF5-B940-E4F7CCBF5EC2}"/>
              </a:ext>
            </a:extLst>
          </p:cNvPr>
          <p:cNvSpPr txBox="1"/>
          <p:nvPr/>
        </p:nvSpPr>
        <p:spPr>
          <a:xfrm>
            <a:off x="5486400" y="1524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KHỐI HỘP CHỮ NHẬT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KHỐI LẬP PHƯƠNG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4FF6B6-C664-4795-ACF8-571BCBFFB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05" y="1981200"/>
            <a:ext cx="7044395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A1D621-4182-4707-80AC-4A05D7B4F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917917"/>
            <a:ext cx="5870992" cy="525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2F2781-CCD6-497F-8861-C283BF054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21" y="887437"/>
            <a:ext cx="6118879" cy="5323032"/>
          </a:xfrm>
          <a:prstGeom prst="rect">
            <a:avLst/>
          </a:prstGeom>
        </p:spPr>
      </p:pic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xmlns="" id="{87F891DC-3BFA-491B-961E-ACDC8925B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76720"/>
              </p:ext>
            </p:extLst>
          </p:nvPr>
        </p:nvGraphicFramePr>
        <p:xfrm>
          <a:off x="7273" y="14786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xmlns="" id="{9A473D96-04B7-46D9-87FF-12974F499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" y="14786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6" descr="POINSET2">
            <a:extLst>
              <a:ext uri="{FF2B5EF4-FFF2-40B4-BE49-F238E27FC236}">
                <a16:creationId xmlns:a16="http://schemas.microsoft.com/office/drawing/2014/main" xmlns="" id="{C7EA5648-5BAF-4E02-8BE0-0BABCC02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9740" y="607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xmlns="" id="{19F207C2-4245-4EB1-9669-177336B42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94174"/>
              </p:ext>
            </p:extLst>
          </p:nvPr>
        </p:nvGraphicFramePr>
        <p:xfrm>
          <a:off x="60641" y="547900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xmlns="" id="{9A473D96-04B7-46D9-87FF-12974F499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1" y="547900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6" descr="POINSET2">
            <a:extLst>
              <a:ext uri="{FF2B5EF4-FFF2-40B4-BE49-F238E27FC236}">
                <a16:creationId xmlns:a16="http://schemas.microsoft.com/office/drawing/2014/main" xmlns="" id="{BEC1354D-81FF-4F1A-B80E-C057AE30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54213" y="5434640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52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DA394F-EB29-46A8-9726-4CB9CC77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036613" cy="4876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E33194E-A49E-4A35-A52E-58B473DFC129}"/>
              </a:ext>
            </a:extLst>
          </p:cNvPr>
          <p:cNvCxnSpPr/>
          <p:nvPr/>
        </p:nvCxnSpPr>
        <p:spPr>
          <a:xfrm flipV="1">
            <a:off x="1600200" y="50292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9A68F38-59A7-4D36-B94C-FE144D85E4CA}"/>
              </a:ext>
            </a:extLst>
          </p:cNvPr>
          <p:cNvCxnSpPr/>
          <p:nvPr/>
        </p:nvCxnSpPr>
        <p:spPr>
          <a:xfrm flipV="1">
            <a:off x="3733800" y="50292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983375B-40FA-4196-89B8-4C26E0A7CD58}"/>
              </a:ext>
            </a:extLst>
          </p:cNvPr>
          <p:cNvCxnSpPr/>
          <p:nvPr/>
        </p:nvCxnSpPr>
        <p:spPr>
          <a:xfrm flipV="1">
            <a:off x="6096000" y="50292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BD30AD6-7F38-4DEF-B5D8-8E5246360106}"/>
              </a:ext>
            </a:extLst>
          </p:cNvPr>
          <p:cNvCxnSpPr/>
          <p:nvPr/>
        </p:nvCxnSpPr>
        <p:spPr>
          <a:xfrm flipV="1">
            <a:off x="8229600" y="44196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A0CA0BF-590B-4E9E-A3CE-D35E94E65AA0}"/>
              </a:ext>
            </a:extLst>
          </p:cNvPr>
          <p:cNvCxnSpPr/>
          <p:nvPr/>
        </p:nvCxnSpPr>
        <p:spPr>
          <a:xfrm flipV="1">
            <a:off x="10744200" y="45212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46AFAEB-001B-4906-AA39-5F183C6C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400"/>
            <a:ext cx="9829800" cy="68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2olyt0DQN3gLYEKa0sBz1nwdrbmBz3">
            <a:hlinkClick r:id="" action="ppaction://media"/>
            <a:extLst>
              <a:ext uri="{FF2B5EF4-FFF2-40B4-BE49-F238E27FC236}">
                <a16:creationId xmlns:a16="http://schemas.microsoft.com/office/drawing/2014/main" xmlns="" id="{C6BEE17B-52A5-4ABD-9501-92B333C926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24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381000"/>
            <a:ext cx="10127695" cy="5696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E7A90C66-2635-4E6C-A5A5-76CCAB6B8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91337"/>
              </p:ext>
            </p:extLst>
          </p:nvPr>
        </p:nvGraphicFramePr>
        <p:xfrm>
          <a:off x="7273" y="14786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xmlns="" id="{87F891DC-3BFA-491B-961E-ACDC8925B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" y="14786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6" descr="POINSET2">
            <a:extLst>
              <a:ext uri="{FF2B5EF4-FFF2-40B4-BE49-F238E27FC236}">
                <a16:creationId xmlns:a16="http://schemas.microsoft.com/office/drawing/2014/main" xmlns="" id="{D48807BC-AB0C-4912-81B4-34467793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9740" y="607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xmlns="" id="{86508A2C-8BC7-4CEE-A449-C1C9DDA63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51230"/>
              </p:ext>
            </p:extLst>
          </p:nvPr>
        </p:nvGraphicFramePr>
        <p:xfrm>
          <a:off x="60641" y="547900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xmlns="" id="{19F207C2-4245-4EB1-9669-177336B42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1" y="547900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D8DB5636-7772-43B5-B9E2-BB5EDEB36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54213" y="5434640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3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5E7326C6-70DB-422E-AED7-40A1CBE68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91337"/>
              </p:ext>
            </p:extLst>
          </p:nvPr>
        </p:nvGraphicFramePr>
        <p:xfrm>
          <a:off x="7273" y="14786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r:id="rId5" imgW="1278331" imgH="1273759" progId="MS_ClipArt_Gallery">
                  <p:embed/>
                </p:oleObj>
              </mc:Choice>
              <mc:Fallback>
                <p:oleObj r:id="rId5" imgW="1278331" imgH="1273759" progId="MS_ClipArt_Gallery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xmlns="" id="{87F891DC-3BFA-491B-961E-ACDC8925B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" y="14786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6" descr="POINSET2">
            <a:extLst>
              <a:ext uri="{FF2B5EF4-FFF2-40B4-BE49-F238E27FC236}">
                <a16:creationId xmlns:a16="http://schemas.microsoft.com/office/drawing/2014/main" xmlns="" id="{BD1A0D34-2FF2-4C4A-94CA-ABE1729F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9740" y="607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xmlns="" id="{E556FDEF-B109-4EEA-8B49-3DCA93892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51230"/>
              </p:ext>
            </p:extLst>
          </p:nvPr>
        </p:nvGraphicFramePr>
        <p:xfrm>
          <a:off x="60641" y="547900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xmlns="" id="{19F207C2-4245-4EB1-9669-177336B42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1" y="547900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20A89DE2-140A-42ED-A539-155000FE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54213" y="5434640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x5CT0D93e6QzZH0nsAUIAnPKhGdzTGT">
            <a:hlinkClick r:id="" action="ppaction://media"/>
            <a:extLst>
              <a:ext uri="{FF2B5EF4-FFF2-40B4-BE49-F238E27FC236}">
                <a16:creationId xmlns:a16="http://schemas.microsoft.com/office/drawing/2014/main" xmlns="" id="{48F25BBA-AEFB-40BB-B7A8-EE845CB7159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3127" y="508715"/>
            <a:ext cx="10264775" cy="5773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0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pM7ndmAeQDyS06Esckm0k4fDJUL7I4S">
            <a:hlinkClick r:id="" action="ppaction://media"/>
            <a:extLst>
              <a:ext uri="{FF2B5EF4-FFF2-40B4-BE49-F238E27FC236}">
                <a16:creationId xmlns:a16="http://schemas.microsoft.com/office/drawing/2014/main" xmlns="" id="{470E52BB-E715-462C-9441-EDAFE8F1CD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0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373581"/>
            <a:ext cx="10701867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DD53BC56-ABDA-4B05-91D0-3D6135058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91337"/>
              </p:ext>
            </p:extLst>
          </p:nvPr>
        </p:nvGraphicFramePr>
        <p:xfrm>
          <a:off x="7273" y="14786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xmlns="" id="{87F891DC-3BFA-491B-961E-ACDC8925B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" y="14786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6" descr="POINSET2">
            <a:extLst>
              <a:ext uri="{FF2B5EF4-FFF2-40B4-BE49-F238E27FC236}">
                <a16:creationId xmlns:a16="http://schemas.microsoft.com/office/drawing/2014/main" xmlns="" id="{0B9EC40C-9E33-43F8-AE35-DDA8416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9740" y="607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xmlns="" id="{00D0DF76-9ED3-400B-BA2E-316E541BB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51230"/>
              </p:ext>
            </p:extLst>
          </p:nvPr>
        </p:nvGraphicFramePr>
        <p:xfrm>
          <a:off x="60641" y="547900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xmlns="" id="{19F207C2-4245-4EB1-9669-177336B42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1" y="547900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A78A324F-69B4-4C62-BF6A-0C76B730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54213" y="5434640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ArhR1caLsKqrshGD8S2Qcn7U9m7cEls">
            <a:hlinkClick r:id="" action="ppaction://media"/>
            <a:extLst>
              <a:ext uri="{FF2B5EF4-FFF2-40B4-BE49-F238E27FC236}">
                <a16:creationId xmlns:a16="http://schemas.microsoft.com/office/drawing/2014/main" xmlns="" id="{2826ADA0-416C-4637-9B8C-7424044ECF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6933" y="609600"/>
            <a:ext cx="9618133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6B802BA3-0B82-4FD2-86B3-9F5766C7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91337"/>
              </p:ext>
            </p:extLst>
          </p:nvPr>
        </p:nvGraphicFramePr>
        <p:xfrm>
          <a:off x="7273" y="14786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xmlns="" id="{87F891DC-3BFA-491B-961E-ACDC8925B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" y="14786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6" descr="POINSET2">
            <a:extLst>
              <a:ext uri="{FF2B5EF4-FFF2-40B4-BE49-F238E27FC236}">
                <a16:creationId xmlns:a16="http://schemas.microsoft.com/office/drawing/2014/main" xmlns="" id="{9EA2C1A2-6D1A-406D-9FB7-3B23C688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9740" y="60782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xmlns="" id="{2A618633-7E6E-41D7-9A1D-E0E5B79E2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51230"/>
              </p:ext>
            </p:extLst>
          </p:nvPr>
        </p:nvGraphicFramePr>
        <p:xfrm>
          <a:off x="60641" y="547900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xmlns="" id="{19F207C2-4245-4EB1-9669-177336B42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1" y="547900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31C2F48E-8A0A-42AD-9142-EA4D6A76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54213" y="5434640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41</Words>
  <Application>Microsoft Office PowerPoint</Application>
  <PresentationFormat>Custom</PresentationFormat>
  <Paragraphs>8</Paragraphs>
  <Slides>11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21AK22</cp:lastModifiedBy>
  <cp:revision>298</cp:revision>
  <dcterms:created xsi:type="dcterms:W3CDTF">2002-01-01T10:07:35Z</dcterms:created>
  <dcterms:modified xsi:type="dcterms:W3CDTF">2021-11-10T13:36:17Z</dcterms:modified>
</cp:coreProperties>
</file>