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6" r:id="rId3"/>
    <p:sldId id="277" r:id="rId4"/>
    <p:sldId id="275" r:id="rId5"/>
    <p:sldId id="274" r:id="rId6"/>
    <p:sldId id="269" r:id="rId7"/>
    <p:sldId id="278" r:id="rId8"/>
    <p:sldId id="272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FF6600"/>
    <a:srgbClr val="FFCC66"/>
    <a:srgbClr val="CC0099"/>
    <a:srgbClr val="FF66FF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466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31C1A-1B2D-4CB8-8782-4D1D2F9D86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35D30-2E6B-4D04-84A0-A79DE0A57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793B7-7AAF-44BE-B943-7BFACE60D5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6A93A-C131-4F83-BF00-BAF0B39061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125E4-F14D-436F-BA76-7FD41CE0F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3EED2-7147-44BF-9CAC-7EA34CE0D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FE29F-8809-42BC-AF56-A59C19A6D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29F72-C8E5-4822-A577-2C4BC29FF7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E9852-CB24-42D0-90A8-2731406F8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1DF05-882F-4A40-9495-A809FC3A3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33FB2-5E67-4C17-94D0-D708E10A3F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C67DD4A1-01FF-4DF1-A3C8-31BBEFE6DA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9C91C2BA-BE1B-4B11-984F-47665E40E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11913"/>
            <a:ext cx="693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HOA VÀ LÁ</a:t>
            </a:r>
            <a:endParaRPr lang="vi-VN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vi-VN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 13 - 14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F3FE3340-2B5E-46A7-A6D5-B9B4DB8D9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" y="2938032"/>
            <a:ext cx="81518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ĐƠN GIẢN HOA, LÁ</a:t>
            </a:r>
          </a:p>
        </p:txBody>
      </p:sp>
      <p:pic>
        <p:nvPicPr>
          <p:cNvPr id="4100" name="Picture 6" descr="122">
            <a:extLst>
              <a:ext uri="{FF2B5EF4-FFF2-40B4-BE49-F238E27FC236}">
                <a16:creationId xmlns:a16="http://schemas.microsoft.com/office/drawing/2014/main" id="{833BD7EA-180D-4093-84FB-AC972660C5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572000"/>
            <a:ext cx="20891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flowlin2.gif (13943 bytes)">
            <a:extLst>
              <a:ext uri="{FF2B5EF4-FFF2-40B4-BE49-F238E27FC236}">
                <a16:creationId xmlns:a16="http://schemas.microsoft.com/office/drawing/2014/main" id="{AEF0DFF6-FE49-40EE-A90D-41FAF01D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8153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20">
            <a:extLst>
              <a:ext uri="{FF2B5EF4-FFF2-40B4-BE49-F238E27FC236}">
                <a16:creationId xmlns:a16="http://schemas.microsoft.com/office/drawing/2014/main" id="{7F740456-039D-46CC-A3B1-D4AF156847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5" y="420687"/>
            <a:ext cx="7397750" cy="993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57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 HÒA ĐÔNG</a:t>
            </a:r>
          </a:p>
          <a:p>
            <a:pPr algn="ctr"/>
            <a:endParaRPr lang="vi-VN" sz="3600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9DA5B28-61E8-4985-82F7-F35386CF8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537" y="4392993"/>
            <a:ext cx="3311525" cy="523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Bài học trong 2 tiết </a:t>
            </a:r>
            <a:endParaRPr lang="en-US" altLang="vi-VN" sz="28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2400" y="326231"/>
            <a:ext cx="56388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1: Quan </a:t>
            </a:r>
            <a:r>
              <a:rPr 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sát</a:t>
            </a:r>
            <a:r>
              <a:rPr 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xét</a:t>
            </a:r>
            <a:endParaRPr lang="en-US" b="1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209800" y="-762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660066"/>
                </a:solidFill>
                <a:latin typeface="Arial" charset="0"/>
              </a:rPr>
              <a:t>     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70449" y="922475"/>
            <a:ext cx="80772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Quan </a:t>
            </a:r>
            <a:r>
              <a:rPr 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loài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lá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nêu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xét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152400" y="2286000"/>
            <a:ext cx="2895600" cy="3970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3399"/>
                </a:solidFill>
                <a:latin typeface="Arial" charset="0"/>
              </a:rPr>
              <a:t>-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lá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dáng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sắc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từng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lá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kể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thêm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vài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lá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3399"/>
                </a:solidFill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971800" y="2209800"/>
            <a:ext cx="6096000" cy="4648200"/>
            <a:chOff x="1872" y="1392"/>
            <a:chExt cx="3840" cy="2928"/>
          </a:xfrm>
        </p:grpSpPr>
        <p:pic>
          <p:nvPicPr>
            <p:cNvPr id="4106" name="Picture 10" descr="sunflower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1392"/>
              <a:ext cx="1146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68" y="1392"/>
              <a:ext cx="1200" cy="1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108" name="Picture 23"/>
            <p:cNvPicPr>
              <a:picLocks noChangeAspect="1" noChangeArrowheads="1"/>
            </p:cNvPicPr>
            <p:nvPr/>
          </p:nvPicPr>
          <p:blipFill>
            <a:blip r:embed="rId4"/>
            <a:srcRect b="16667"/>
            <a:stretch>
              <a:fillRect/>
            </a:stretch>
          </p:blipFill>
          <p:spPr bwMode="auto">
            <a:xfrm>
              <a:off x="4464" y="1392"/>
              <a:ext cx="1248" cy="1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109" name="Picture 24" descr="P1050423"/>
            <p:cNvPicPr>
              <a:picLocks noChangeAspect="1" noChangeArrowheads="1"/>
            </p:cNvPicPr>
            <p:nvPr/>
          </p:nvPicPr>
          <p:blipFill>
            <a:blip r:embed="rId5">
              <a:lum contrast="18000"/>
            </a:blip>
            <a:srcRect t="8571" b="20985"/>
            <a:stretch>
              <a:fillRect/>
            </a:stretch>
          </p:blipFill>
          <p:spPr bwMode="auto">
            <a:xfrm>
              <a:off x="1872" y="2832"/>
              <a:ext cx="1221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0" name="Text Box 26"/>
            <p:cNvSpPr txBox="1">
              <a:spLocks noChangeArrowheads="1"/>
            </p:cNvSpPr>
            <p:nvPr/>
          </p:nvSpPr>
          <p:spPr bwMode="auto">
            <a:xfrm>
              <a:off x="2352" y="2544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1</a:t>
              </a:r>
            </a:p>
          </p:txBody>
        </p:sp>
        <p:sp>
          <p:nvSpPr>
            <p:cNvPr id="4111" name="Text Box 27"/>
            <p:cNvSpPr txBox="1">
              <a:spLocks noChangeArrowheads="1"/>
            </p:cNvSpPr>
            <p:nvPr/>
          </p:nvSpPr>
          <p:spPr bwMode="auto">
            <a:xfrm>
              <a:off x="3648" y="2592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2</a:t>
              </a:r>
            </a:p>
          </p:txBody>
        </p:sp>
        <p:sp>
          <p:nvSpPr>
            <p:cNvPr id="4112" name="Text Box 28"/>
            <p:cNvSpPr txBox="1">
              <a:spLocks noChangeArrowheads="1"/>
            </p:cNvSpPr>
            <p:nvPr/>
          </p:nvSpPr>
          <p:spPr bwMode="auto">
            <a:xfrm>
              <a:off x="4992" y="2592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3</a:t>
              </a:r>
            </a:p>
          </p:txBody>
        </p:sp>
        <p:sp>
          <p:nvSpPr>
            <p:cNvPr id="4113" name="Text Box 29"/>
            <p:cNvSpPr txBox="1">
              <a:spLocks noChangeArrowheads="1"/>
            </p:cNvSpPr>
            <p:nvPr/>
          </p:nvSpPr>
          <p:spPr bwMode="auto">
            <a:xfrm>
              <a:off x="2400" y="4089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4</a:t>
              </a:r>
            </a:p>
          </p:txBody>
        </p:sp>
        <p:sp>
          <p:nvSpPr>
            <p:cNvPr id="4114" name="Text Box 30"/>
            <p:cNvSpPr txBox="1">
              <a:spLocks noChangeArrowheads="1"/>
            </p:cNvSpPr>
            <p:nvPr/>
          </p:nvSpPr>
          <p:spPr bwMode="auto">
            <a:xfrm>
              <a:off x="3744" y="4089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5</a:t>
              </a:r>
            </a:p>
          </p:txBody>
        </p:sp>
        <p:sp>
          <p:nvSpPr>
            <p:cNvPr id="4115" name="Text Box 31"/>
            <p:cNvSpPr txBox="1">
              <a:spLocks noChangeArrowheads="1"/>
            </p:cNvSpPr>
            <p:nvPr/>
          </p:nvSpPr>
          <p:spPr bwMode="auto">
            <a:xfrm>
              <a:off x="5040" y="4089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6</a:t>
              </a:r>
            </a:p>
          </p:txBody>
        </p:sp>
        <p:pic>
          <p:nvPicPr>
            <p:cNvPr id="4116" name="Picture 33" descr="P1050410"/>
            <p:cNvPicPr>
              <a:picLocks noChangeAspect="1" noChangeArrowheads="1"/>
            </p:cNvPicPr>
            <p:nvPr/>
          </p:nvPicPr>
          <p:blipFill>
            <a:blip r:embed="rId6"/>
            <a:srcRect l="12500"/>
            <a:stretch>
              <a:fillRect/>
            </a:stretch>
          </p:blipFill>
          <p:spPr bwMode="auto">
            <a:xfrm rot="5400000">
              <a:off x="3151" y="2849"/>
              <a:ext cx="1248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17" name="Group 37"/>
            <p:cNvGrpSpPr>
              <a:grpSpLocks/>
            </p:cNvGrpSpPr>
            <p:nvPr/>
          </p:nvGrpSpPr>
          <p:grpSpPr bwMode="auto">
            <a:xfrm>
              <a:off x="4416" y="2832"/>
              <a:ext cx="1296" cy="1248"/>
              <a:chOff x="3888" y="4416"/>
              <a:chExt cx="2016" cy="1872"/>
            </a:xfrm>
          </p:grpSpPr>
          <p:pic>
            <p:nvPicPr>
              <p:cNvPr id="4118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lum bright="-12000" contrast="12000"/>
              </a:blip>
              <a:srcRect l="53847" t="2563" r="2563"/>
              <a:stretch>
                <a:fillRect/>
              </a:stretch>
            </p:blipFill>
            <p:spPr bwMode="auto">
              <a:xfrm>
                <a:off x="5088" y="4416"/>
                <a:ext cx="816" cy="1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4119" name="Picture 35" descr="P1050454"/>
              <p:cNvPicPr>
                <a:picLocks noChangeAspect="1" noChangeArrowheads="1"/>
              </p:cNvPicPr>
              <p:nvPr/>
            </p:nvPicPr>
            <p:blipFill>
              <a:blip r:embed="rId8">
                <a:lum bright="-6000"/>
              </a:blip>
              <a:srcRect l="6618" t="7547"/>
              <a:stretch>
                <a:fillRect/>
              </a:stretch>
            </p:blipFill>
            <p:spPr bwMode="auto">
              <a:xfrm>
                <a:off x="3888" y="4416"/>
                <a:ext cx="1256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2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2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209800" y="-762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660066"/>
                </a:solidFill>
                <a:latin typeface="Arial" charset="0"/>
              </a:rPr>
              <a:t>     </a:t>
            </a:r>
          </a:p>
        </p:txBody>
      </p:sp>
      <p:pic>
        <p:nvPicPr>
          <p:cNvPr id="53258" name="Picture 10" descr="0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4114800" y="4495800"/>
            <a:ext cx="2286000" cy="1920875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3259" name="Picture 11" descr="0"/>
          <p:cNvPicPr>
            <a:picLocks noChangeAspect="1" noChangeArrowheads="1"/>
          </p:cNvPicPr>
          <p:nvPr/>
        </p:nvPicPr>
        <p:blipFill>
          <a:blip r:embed="rId3">
            <a:lum bright="-12000" contrast="60000"/>
          </a:blip>
          <a:srcRect/>
          <a:stretch>
            <a:fillRect/>
          </a:stretch>
        </p:blipFill>
        <p:spPr bwMode="auto">
          <a:xfrm>
            <a:off x="6705600" y="4343400"/>
            <a:ext cx="2039938" cy="2057400"/>
          </a:xfrm>
          <a:prstGeom prst="rect">
            <a:avLst/>
          </a:prstGeom>
          <a:noFill/>
          <a:ln w="3175">
            <a:solidFill>
              <a:srgbClr val="000076"/>
            </a:solidFill>
            <a:miter lim="800000"/>
            <a:headEnd/>
            <a:tailEnd/>
          </a:ln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4"/>
          <a:srcRect r="29869" b="21777"/>
          <a:stretch>
            <a:fillRect/>
          </a:stretch>
        </p:blipFill>
        <p:spPr bwMode="auto">
          <a:xfrm>
            <a:off x="6705600" y="1752600"/>
            <a:ext cx="2117725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762000" y="2362200"/>
            <a:ext cx="3124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Times New Roman" panose="02020603050405020304" pitchFamily="18" charset="0"/>
              </a:rPr>
              <a:t>-</a:t>
            </a:r>
            <a:r>
              <a:rPr lang="en-US" dirty="0" err="1">
                <a:cs typeface="Times New Roman" panose="02020603050405020304" pitchFamily="18" charset="0"/>
              </a:rPr>
              <a:t>Hoa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lá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thật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685800" y="5105400"/>
            <a:ext cx="31242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Times New Roman" panose="02020603050405020304" pitchFamily="18" charset="0"/>
              </a:rPr>
              <a:t>-</a:t>
            </a:r>
            <a:r>
              <a:rPr lang="en-US" dirty="0" err="1">
                <a:cs typeface="Times New Roman" panose="02020603050405020304" pitchFamily="18" charset="0"/>
              </a:rPr>
              <a:t>Hoa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lá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vẽ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đơn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giản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dùng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trang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trí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53265" name="Picture 17" descr="Picture1"/>
          <p:cNvPicPr>
            <a:picLocks noChangeAspect="1" noChangeArrowheads="1"/>
          </p:cNvPicPr>
          <p:nvPr/>
        </p:nvPicPr>
        <p:blipFill>
          <a:blip r:embed="rId5"/>
          <a:srcRect l="21303" r="5661" b="33208"/>
          <a:stretch>
            <a:fillRect/>
          </a:stretch>
        </p:blipFill>
        <p:spPr bwMode="auto">
          <a:xfrm>
            <a:off x="4114800" y="1752600"/>
            <a:ext cx="22860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8EB49EC2-18B0-4013-9D3F-DE581D2AC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9333"/>
            <a:ext cx="56388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1: Quan </a:t>
            </a:r>
            <a:r>
              <a:rPr 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sát</a:t>
            </a:r>
            <a:r>
              <a:rPr 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xét</a:t>
            </a:r>
            <a:endParaRPr lang="en-US" b="1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3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649525" y="1499393"/>
            <a:ext cx="4257675" cy="3859213"/>
            <a:chOff x="2448" y="720"/>
            <a:chExt cx="3210" cy="3106"/>
          </a:xfrm>
        </p:grpSpPr>
        <p:pic>
          <p:nvPicPr>
            <p:cNvPr id="6154" name="Picture 3" descr="cách vẽ lá"/>
            <p:cNvPicPr>
              <a:picLocks noChangeAspect="1" noChangeArrowheads="1"/>
            </p:cNvPicPr>
            <p:nvPr/>
          </p:nvPicPr>
          <p:blipFill>
            <a:blip r:embed="rId3"/>
            <a:srcRect t="58905" r="79875" b="7968"/>
            <a:stretch>
              <a:fillRect/>
            </a:stretch>
          </p:blipFill>
          <p:spPr bwMode="auto">
            <a:xfrm>
              <a:off x="3504" y="720"/>
              <a:ext cx="1028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4" descr="cách vẽ lá"/>
            <p:cNvPicPr>
              <a:picLocks noChangeAspect="1" noChangeArrowheads="1"/>
            </p:cNvPicPr>
            <p:nvPr/>
          </p:nvPicPr>
          <p:blipFill>
            <a:blip r:embed="rId3"/>
            <a:srcRect l="8049" t="6308" r="70465" b="57932"/>
            <a:stretch>
              <a:fillRect/>
            </a:stretch>
          </p:blipFill>
          <p:spPr bwMode="auto">
            <a:xfrm>
              <a:off x="4560" y="720"/>
              <a:ext cx="1098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5" descr="cách vẽ lá"/>
            <p:cNvPicPr>
              <a:picLocks noChangeAspect="1" noChangeArrowheads="1"/>
            </p:cNvPicPr>
            <p:nvPr/>
          </p:nvPicPr>
          <p:blipFill>
            <a:blip r:embed="rId3"/>
            <a:srcRect l="39702" t="7097" r="42995" b="60019"/>
            <a:stretch>
              <a:fillRect/>
            </a:stretch>
          </p:blipFill>
          <p:spPr bwMode="auto">
            <a:xfrm>
              <a:off x="2448" y="2304"/>
              <a:ext cx="1056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6" descr="cách vẽ lá"/>
            <p:cNvPicPr>
              <a:picLocks noChangeAspect="1" noChangeArrowheads="1"/>
            </p:cNvPicPr>
            <p:nvPr/>
          </p:nvPicPr>
          <p:blipFill>
            <a:blip r:embed="rId3"/>
            <a:srcRect l="51021" t="54732" r="28854" b="7420"/>
            <a:stretch>
              <a:fillRect/>
            </a:stretch>
          </p:blipFill>
          <p:spPr bwMode="auto">
            <a:xfrm>
              <a:off x="3504" y="2304"/>
              <a:ext cx="1037" cy="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7" descr="cách vẽ lá"/>
            <p:cNvPicPr>
              <a:picLocks noChangeAspect="1" noChangeArrowheads="1"/>
            </p:cNvPicPr>
            <p:nvPr/>
          </p:nvPicPr>
          <p:blipFill>
            <a:blip r:embed="rId3"/>
            <a:srcRect l="72478" t="50464" r="6038" b="9555"/>
            <a:stretch>
              <a:fillRect/>
            </a:stretch>
          </p:blipFill>
          <p:spPr bwMode="auto">
            <a:xfrm>
              <a:off x="4560" y="2256"/>
              <a:ext cx="1093" cy="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159" name="Object 8"/>
            <p:cNvGraphicFramePr>
              <a:graphicFrameLocks noChangeAspect="1"/>
            </p:cNvGraphicFramePr>
            <p:nvPr/>
          </p:nvGraphicFramePr>
          <p:xfrm>
            <a:off x="2496" y="720"/>
            <a:ext cx="1029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Bitmap Image" r:id="rId4" imgW="1152381" imgH="1276190" progId="Paint.Picture">
                    <p:embed/>
                  </p:oleObj>
                </mc:Choice>
                <mc:Fallback>
                  <p:oleObj name="Bitmap Image" r:id="rId4" imgW="1152381" imgH="1276190" progId="Paint.Pictur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-6000" contrast="4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5031" b="21402"/>
                        <a:stretch>
                          <a:fillRect/>
                        </a:stretch>
                      </p:blipFill>
                      <p:spPr bwMode="auto">
                        <a:xfrm>
                          <a:off x="2496" y="720"/>
                          <a:ext cx="1029" cy="124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0" name="Text Box 11"/>
            <p:cNvSpPr txBox="1">
              <a:spLocks noChangeArrowheads="1"/>
            </p:cNvSpPr>
            <p:nvPr/>
          </p:nvSpPr>
          <p:spPr bwMode="auto">
            <a:xfrm>
              <a:off x="2689" y="2016"/>
              <a:ext cx="55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66"/>
                  </a:solidFill>
                  <a:latin typeface="Arial" charset="0"/>
                  <a:cs typeface="Arial" charset="0"/>
                </a:rPr>
                <a:t>M</a:t>
              </a:r>
              <a:r>
                <a:rPr lang="en-US" sz="1600" b="1">
                  <a:latin typeface="Arial" charset="0"/>
                  <a:cs typeface="Arial" charset="0"/>
                </a:rPr>
                <a:t>ẫu</a:t>
              </a:r>
            </a:p>
          </p:txBody>
        </p:sp>
        <p:sp>
          <p:nvSpPr>
            <p:cNvPr id="6161" name="Text Box 27"/>
            <p:cNvSpPr txBox="1">
              <a:spLocks noChangeArrowheads="1"/>
            </p:cNvSpPr>
            <p:nvPr/>
          </p:nvSpPr>
          <p:spPr bwMode="auto">
            <a:xfrm>
              <a:off x="3840" y="1918"/>
              <a:ext cx="55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1</a:t>
              </a:r>
              <a:endParaRPr lang="en-US" sz="2400" b="1" dirty="0">
                <a:latin typeface="Arial" charset="0"/>
                <a:cs typeface="Arial" charset="0"/>
              </a:endParaRPr>
            </a:p>
          </p:txBody>
        </p:sp>
        <p:sp>
          <p:nvSpPr>
            <p:cNvPr id="6162" name="Text Box 28"/>
            <p:cNvSpPr txBox="1">
              <a:spLocks noChangeArrowheads="1"/>
            </p:cNvSpPr>
            <p:nvPr/>
          </p:nvSpPr>
          <p:spPr bwMode="auto">
            <a:xfrm>
              <a:off x="4800" y="1918"/>
              <a:ext cx="55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2</a:t>
              </a:r>
              <a:endParaRPr lang="en-US" sz="2400" b="1" dirty="0">
                <a:latin typeface="Arial" charset="0"/>
                <a:cs typeface="Arial" charset="0"/>
              </a:endParaRPr>
            </a:p>
          </p:txBody>
        </p:sp>
        <p:sp>
          <p:nvSpPr>
            <p:cNvPr id="6163" name="Text Box 30"/>
            <p:cNvSpPr txBox="1">
              <a:spLocks noChangeArrowheads="1"/>
            </p:cNvSpPr>
            <p:nvPr/>
          </p:nvSpPr>
          <p:spPr bwMode="auto">
            <a:xfrm>
              <a:off x="2736" y="3504"/>
              <a:ext cx="55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3</a:t>
              </a:r>
              <a:endParaRPr lang="en-US" sz="2400" b="1" dirty="0">
                <a:latin typeface="Arial" charset="0"/>
                <a:cs typeface="Arial" charset="0"/>
              </a:endParaRPr>
            </a:p>
          </p:txBody>
        </p:sp>
        <p:sp>
          <p:nvSpPr>
            <p:cNvPr id="6164" name="Text Box 31"/>
            <p:cNvSpPr txBox="1">
              <a:spLocks noChangeArrowheads="1"/>
            </p:cNvSpPr>
            <p:nvPr/>
          </p:nvSpPr>
          <p:spPr bwMode="auto">
            <a:xfrm>
              <a:off x="3696" y="3504"/>
              <a:ext cx="55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4</a:t>
              </a:r>
              <a:endParaRPr lang="en-US" sz="2400" b="1" dirty="0">
                <a:latin typeface="Arial" charset="0"/>
                <a:cs typeface="Arial" charset="0"/>
              </a:endParaRPr>
            </a:p>
          </p:txBody>
        </p:sp>
        <p:sp>
          <p:nvSpPr>
            <p:cNvPr id="6165" name="Text Box 32"/>
            <p:cNvSpPr txBox="1">
              <a:spLocks noChangeArrowheads="1"/>
            </p:cNvSpPr>
            <p:nvPr/>
          </p:nvSpPr>
          <p:spPr bwMode="auto">
            <a:xfrm>
              <a:off x="4752" y="3504"/>
              <a:ext cx="55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5</a:t>
              </a:r>
              <a:endParaRPr lang="en-US" sz="2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6148" name="Text Box 36"/>
          <p:cNvSpPr txBox="1">
            <a:spLocks noChangeArrowheads="1"/>
          </p:cNvSpPr>
          <p:nvPr/>
        </p:nvSpPr>
        <p:spPr bwMode="auto">
          <a:xfrm>
            <a:off x="2209800" y="-762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66"/>
                </a:solidFill>
                <a:latin typeface="Arial" charset="0"/>
              </a:rPr>
              <a:t>     </a:t>
            </a:r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-303475" y="1325398"/>
            <a:ext cx="49530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khung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.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 2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cs typeface="Times New Roman" panose="02020603050405020304" pitchFamily="18" charset="0"/>
              </a:rPr>
              <a:t>Vẽ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phác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nét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chính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của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hoa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lá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 3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cs typeface="Times New Roman" panose="02020603050405020304" pitchFamily="18" charset="0"/>
              </a:rPr>
              <a:t>Vẽ</a:t>
            </a:r>
            <a:r>
              <a:rPr lang="en-US" sz="2400" dirty="0"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cs typeface="Times New Roman" panose="02020603050405020304" pitchFamily="18" charset="0"/>
              </a:rPr>
              <a:t>tiết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lược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bỏ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những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nét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rườm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rà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không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cần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thiết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 4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cs typeface="Times New Roman" panose="02020603050405020304" pitchFamily="18" charset="0"/>
              </a:rPr>
              <a:t>Chỉnh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sửa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xoá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khung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hình</a:t>
            </a:r>
            <a:r>
              <a:rPr lang="en-US" sz="2400" dirty="0"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cs typeface="Times New Roman" panose="02020603050405020304" pitchFamily="18" charset="0"/>
              </a:rPr>
              <a:t>đầu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 5</a:t>
            </a:r>
            <a:r>
              <a:rPr lang="en-US" sz="2400" dirty="0"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FF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Vẽ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màu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theo</a:t>
            </a:r>
            <a:r>
              <a:rPr lang="en-US" sz="2400" dirty="0"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cs typeface="Times New Roman" panose="02020603050405020304" pitchFamily="18" charset="0"/>
              </a:rPr>
              <a:t>thích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742950" lvl="1" indent="-285750" eaLnBrk="1" hangingPunct="1">
              <a:spcBef>
                <a:spcPct val="20000"/>
              </a:spcBef>
            </a:pPr>
            <a:endParaRPr lang="en-US" sz="2400" dirty="0">
              <a:latin typeface="Arial" charset="0"/>
            </a:endParaRPr>
          </a:p>
        </p:txBody>
      </p:sp>
      <p:sp>
        <p:nvSpPr>
          <p:cNvPr id="49193" name="Text Box 41"/>
          <p:cNvSpPr txBox="1">
            <a:spLocks noChangeArrowheads="1"/>
          </p:cNvSpPr>
          <p:nvPr/>
        </p:nvSpPr>
        <p:spPr bwMode="auto">
          <a:xfrm>
            <a:off x="610596" y="509929"/>
            <a:ext cx="624839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giản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lá</a:t>
            </a:r>
            <a:endParaRPr lang="en-US" sz="2400" b="1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9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9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9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9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9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64" name="Picture 36" descr="cách vẽ  hoa"/>
          <p:cNvPicPr>
            <a:picLocks noChangeAspect="1" noChangeArrowheads="1"/>
          </p:cNvPicPr>
          <p:nvPr/>
        </p:nvPicPr>
        <p:blipFill>
          <a:blip r:embed="rId2"/>
          <a:srcRect l="8218" t="73082" r="83740" b="13365"/>
          <a:stretch>
            <a:fillRect/>
          </a:stretch>
        </p:blipFill>
        <p:spPr bwMode="auto">
          <a:xfrm>
            <a:off x="6312877" y="1395064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5" name="Oval 37"/>
          <p:cNvSpPr>
            <a:spLocks noChangeArrowheads="1"/>
          </p:cNvSpPr>
          <p:nvPr/>
        </p:nvSpPr>
        <p:spPr bwMode="auto">
          <a:xfrm>
            <a:off x="5715000" y="3429000"/>
            <a:ext cx="3124200" cy="3124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7172" name="Text Box 38"/>
          <p:cNvSpPr txBox="1">
            <a:spLocks noChangeArrowheads="1"/>
          </p:cNvSpPr>
          <p:nvPr/>
        </p:nvSpPr>
        <p:spPr bwMode="auto">
          <a:xfrm>
            <a:off x="2209800" y="-762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66"/>
                </a:solidFill>
                <a:latin typeface="Arial" charset="0"/>
              </a:rPr>
              <a:t>     </a:t>
            </a:r>
          </a:p>
        </p:txBody>
      </p:sp>
      <p:sp>
        <p:nvSpPr>
          <p:cNvPr id="48170" name="Oval 42"/>
          <p:cNvSpPr>
            <a:spLocks noChangeArrowheads="1"/>
          </p:cNvSpPr>
          <p:nvPr/>
        </p:nvSpPr>
        <p:spPr bwMode="auto">
          <a:xfrm>
            <a:off x="7010400" y="4724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 flipH="1" flipV="1">
            <a:off x="5867400" y="4191000"/>
            <a:ext cx="1219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 flipH="1" flipV="1">
            <a:off x="6705600" y="3505200"/>
            <a:ext cx="5334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 flipV="1">
            <a:off x="7391400" y="3505200"/>
            <a:ext cx="3810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5" name="Line 47"/>
          <p:cNvSpPr>
            <a:spLocks noChangeShapeType="1"/>
          </p:cNvSpPr>
          <p:nvPr/>
        </p:nvSpPr>
        <p:spPr bwMode="auto">
          <a:xfrm flipV="1">
            <a:off x="7467600" y="4191000"/>
            <a:ext cx="1219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6" name="Line 48"/>
          <p:cNvSpPr>
            <a:spLocks noChangeShapeType="1"/>
          </p:cNvSpPr>
          <p:nvPr/>
        </p:nvSpPr>
        <p:spPr bwMode="auto">
          <a:xfrm>
            <a:off x="7467600" y="5029200"/>
            <a:ext cx="1219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>
            <a:off x="7391400" y="5105400"/>
            <a:ext cx="3810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8" name="Line 50"/>
          <p:cNvSpPr>
            <a:spLocks noChangeShapeType="1"/>
          </p:cNvSpPr>
          <p:nvPr/>
        </p:nvSpPr>
        <p:spPr bwMode="auto">
          <a:xfrm flipH="1">
            <a:off x="6629400" y="5181600"/>
            <a:ext cx="6096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9" name="Line 51"/>
          <p:cNvSpPr>
            <a:spLocks noChangeShapeType="1"/>
          </p:cNvSpPr>
          <p:nvPr/>
        </p:nvSpPr>
        <p:spPr bwMode="auto">
          <a:xfrm flipH="1">
            <a:off x="5638800" y="5029200"/>
            <a:ext cx="1371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1" name="Freeform 53"/>
          <p:cNvSpPr>
            <a:spLocks/>
          </p:cNvSpPr>
          <p:nvPr/>
        </p:nvSpPr>
        <p:spPr bwMode="auto">
          <a:xfrm>
            <a:off x="5969000" y="3581400"/>
            <a:ext cx="1193800" cy="1219200"/>
          </a:xfrm>
          <a:custGeom>
            <a:avLst/>
            <a:gdLst>
              <a:gd name="T0" fmla="*/ 2147483646 w 752"/>
              <a:gd name="T1" fmla="*/ 2147483646 h 768"/>
              <a:gd name="T2" fmla="*/ 2147483646 w 752"/>
              <a:gd name="T3" fmla="*/ 2147483646 h 768"/>
              <a:gd name="T4" fmla="*/ 2147483646 w 752"/>
              <a:gd name="T5" fmla="*/ 2147483646 h 768"/>
              <a:gd name="T6" fmla="*/ 2147483646 w 752"/>
              <a:gd name="T7" fmla="*/ 2147483646 h 768"/>
              <a:gd name="T8" fmla="*/ 2147483646 w 752"/>
              <a:gd name="T9" fmla="*/ 2147483646 h 768"/>
              <a:gd name="T10" fmla="*/ 2147483646 w 752"/>
              <a:gd name="T11" fmla="*/ 2147483646 h 768"/>
              <a:gd name="T12" fmla="*/ 2147483646 w 752"/>
              <a:gd name="T13" fmla="*/ 0 h 768"/>
              <a:gd name="T14" fmla="*/ 2147483646 w 752"/>
              <a:gd name="T15" fmla="*/ 2147483646 h 768"/>
              <a:gd name="T16" fmla="*/ 2147483646 w 752"/>
              <a:gd name="T17" fmla="*/ 2147483646 h 768"/>
              <a:gd name="T18" fmla="*/ 2147483646 w 752"/>
              <a:gd name="T19" fmla="*/ 2147483646 h 768"/>
              <a:gd name="T20" fmla="*/ 2147483646 w 752"/>
              <a:gd name="T21" fmla="*/ 2147483646 h 768"/>
              <a:gd name="T22" fmla="*/ 2147483646 w 752"/>
              <a:gd name="T23" fmla="*/ 214748364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2"/>
              <a:gd name="T37" fmla="*/ 0 h 768"/>
              <a:gd name="T38" fmla="*/ 752 w 75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2" h="768">
                <a:moveTo>
                  <a:pt x="696" y="768"/>
                </a:moveTo>
                <a:cubicBezTo>
                  <a:pt x="648" y="768"/>
                  <a:pt x="536" y="712"/>
                  <a:pt x="456" y="672"/>
                </a:cubicBezTo>
                <a:cubicBezTo>
                  <a:pt x="376" y="632"/>
                  <a:pt x="280" y="568"/>
                  <a:pt x="216" y="528"/>
                </a:cubicBezTo>
                <a:cubicBezTo>
                  <a:pt x="152" y="488"/>
                  <a:pt x="104" y="472"/>
                  <a:pt x="72" y="432"/>
                </a:cubicBezTo>
                <a:cubicBezTo>
                  <a:pt x="40" y="392"/>
                  <a:pt x="0" y="344"/>
                  <a:pt x="24" y="288"/>
                </a:cubicBezTo>
                <a:cubicBezTo>
                  <a:pt x="48" y="232"/>
                  <a:pt x="152" y="144"/>
                  <a:pt x="216" y="96"/>
                </a:cubicBezTo>
                <a:cubicBezTo>
                  <a:pt x="280" y="48"/>
                  <a:pt x="360" y="0"/>
                  <a:pt x="408" y="0"/>
                </a:cubicBezTo>
                <a:cubicBezTo>
                  <a:pt x="456" y="0"/>
                  <a:pt x="472" y="40"/>
                  <a:pt x="504" y="96"/>
                </a:cubicBezTo>
                <a:cubicBezTo>
                  <a:pt x="536" y="152"/>
                  <a:pt x="576" y="280"/>
                  <a:pt x="600" y="336"/>
                </a:cubicBezTo>
                <a:cubicBezTo>
                  <a:pt x="624" y="392"/>
                  <a:pt x="624" y="376"/>
                  <a:pt x="648" y="432"/>
                </a:cubicBezTo>
                <a:cubicBezTo>
                  <a:pt x="672" y="488"/>
                  <a:pt x="736" y="616"/>
                  <a:pt x="744" y="672"/>
                </a:cubicBezTo>
                <a:cubicBezTo>
                  <a:pt x="752" y="728"/>
                  <a:pt x="744" y="768"/>
                  <a:pt x="696" y="768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3" name="Freeform 55"/>
          <p:cNvSpPr>
            <a:spLocks/>
          </p:cNvSpPr>
          <p:nvPr/>
        </p:nvSpPr>
        <p:spPr bwMode="auto">
          <a:xfrm rot="2484630">
            <a:off x="6654800" y="3276600"/>
            <a:ext cx="1193800" cy="1219200"/>
          </a:xfrm>
          <a:custGeom>
            <a:avLst/>
            <a:gdLst>
              <a:gd name="T0" fmla="*/ 2147483646 w 752"/>
              <a:gd name="T1" fmla="*/ 2147483646 h 768"/>
              <a:gd name="T2" fmla="*/ 2147483646 w 752"/>
              <a:gd name="T3" fmla="*/ 2147483646 h 768"/>
              <a:gd name="T4" fmla="*/ 2147483646 w 752"/>
              <a:gd name="T5" fmla="*/ 2147483646 h 768"/>
              <a:gd name="T6" fmla="*/ 2147483646 w 752"/>
              <a:gd name="T7" fmla="*/ 2147483646 h 768"/>
              <a:gd name="T8" fmla="*/ 2147483646 w 752"/>
              <a:gd name="T9" fmla="*/ 2147483646 h 768"/>
              <a:gd name="T10" fmla="*/ 2147483646 w 752"/>
              <a:gd name="T11" fmla="*/ 2147483646 h 768"/>
              <a:gd name="T12" fmla="*/ 2147483646 w 752"/>
              <a:gd name="T13" fmla="*/ 0 h 768"/>
              <a:gd name="T14" fmla="*/ 2147483646 w 752"/>
              <a:gd name="T15" fmla="*/ 2147483646 h 768"/>
              <a:gd name="T16" fmla="*/ 2147483646 w 752"/>
              <a:gd name="T17" fmla="*/ 2147483646 h 768"/>
              <a:gd name="T18" fmla="*/ 2147483646 w 752"/>
              <a:gd name="T19" fmla="*/ 2147483646 h 768"/>
              <a:gd name="T20" fmla="*/ 2147483646 w 752"/>
              <a:gd name="T21" fmla="*/ 2147483646 h 768"/>
              <a:gd name="T22" fmla="*/ 2147483646 w 752"/>
              <a:gd name="T23" fmla="*/ 214748364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2"/>
              <a:gd name="T37" fmla="*/ 0 h 768"/>
              <a:gd name="T38" fmla="*/ 752 w 75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2" h="768">
                <a:moveTo>
                  <a:pt x="696" y="768"/>
                </a:moveTo>
                <a:cubicBezTo>
                  <a:pt x="648" y="768"/>
                  <a:pt x="536" y="712"/>
                  <a:pt x="456" y="672"/>
                </a:cubicBezTo>
                <a:cubicBezTo>
                  <a:pt x="376" y="632"/>
                  <a:pt x="280" y="568"/>
                  <a:pt x="216" y="528"/>
                </a:cubicBezTo>
                <a:cubicBezTo>
                  <a:pt x="152" y="488"/>
                  <a:pt x="104" y="472"/>
                  <a:pt x="72" y="432"/>
                </a:cubicBezTo>
                <a:cubicBezTo>
                  <a:pt x="40" y="392"/>
                  <a:pt x="0" y="344"/>
                  <a:pt x="24" y="288"/>
                </a:cubicBezTo>
                <a:cubicBezTo>
                  <a:pt x="48" y="232"/>
                  <a:pt x="152" y="144"/>
                  <a:pt x="216" y="96"/>
                </a:cubicBezTo>
                <a:cubicBezTo>
                  <a:pt x="280" y="48"/>
                  <a:pt x="360" y="0"/>
                  <a:pt x="408" y="0"/>
                </a:cubicBezTo>
                <a:cubicBezTo>
                  <a:pt x="456" y="0"/>
                  <a:pt x="472" y="40"/>
                  <a:pt x="504" y="96"/>
                </a:cubicBezTo>
                <a:cubicBezTo>
                  <a:pt x="536" y="152"/>
                  <a:pt x="576" y="280"/>
                  <a:pt x="600" y="336"/>
                </a:cubicBezTo>
                <a:cubicBezTo>
                  <a:pt x="624" y="392"/>
                  <a:pt x="624" y="376"/>
                  <a:pt x="648" y="432"/>
                </a:cubicBezTo>
                <a:cubicBezTo>
                  <a:pt x="672" y="488"/>
                  <a:pt x="736" y="616"/>
                  <a:pt x="744" y="672"/>
                </a:cubicBezTo>
                <a:cubicBezTo>
                  <a:pt x="752" y="728"/>
                  <a:pt x="744" y="768"/>
                  <a:pt x="696" y="768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4" name="Freeform 56"/>
          <p:cNvSpPr>
            <a:spLocks/>
          </p:cNvSpPr>
          <p:nvPr/>
        </p:nvSpPr>
        <p:spPr bwMode="auto">
          <a:xfrm rot="4969976">
            <a:off x="7315200" y="3581400"/>
            <a:ext cx="1219200" cy="1219200"/>
          </a:xfrm>
          <a:custGeom>
            <a:avLst/>
            <a:gdLst>
              <a:gd name="T0" fmla="*/ 2147483646 w 752"/>
              <a:gd name="T1" fmla="*/ 2147483646 h 768"/>
              <a:gd name="T2" fmla="*/ 2147483646 w 752"/>
              <a:gd name="T3" fmla="*/ 2147483646 h 768"/>
              <a:gd name="T4" fmla="*/ 2147483646 w 752"/>
              <a:gd name="T5" fmla="*/ 2147483646 h 768"/>
              <a:gd name="T6" fmla="*/ 2147483646 w 752"/>
              <a:gd name="T7" fmla="*/ 2147483646 h 768"/>
              <a:gd name="T8" fmla="*/ 2147483646 w 752"/>
              <a:gd name="T9" fmla="*/ 2147483646 h 768"/>
              <a:gd name="T10" fmla="*/ 2147483646 w 752"/>
              <a:gd name="T11" fmla="*/ 2147483646 h 768"/>
              <a:gd name="T12" fmla="*/ 2147483646 w 752"/>
              <a:gd name="T13" fmla="*/ 0 h 768"/>
              <a:gd name="T14" fmla="*/ 2147483646 w 752"/>
              <a:gd name="T15" fmla="*/ 2147483646 h 768"/>
              <a:gd name="T16" fmla="*/ 2147483646 w 752"/>
              <a:gd name="T17" fmla="*/ 2147483646 h 768"/>
              <a:gd name="T18" fmla="*/ 2147483646 w 752"/>
              <a:gd name="T19" fmla="*/ 2147483646 h 768"/>
              <a:gd name="T20" fmla="*/ 2147483646 w 752"/>
              <a:gd name="T21" fmla="*/ 2147483646 h 768"/>
              <a:gd name="T22" fmla="*/ 2147483646 w 752"/>
              <a:gd name="T23" fmla="*/ 214748364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2"/>
              <a:gd name="T37" fmla="*/ 0 h 768"/>
              <a:gd name="T38" fmla="*/ 752 w 75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2" h="768">
                <a:moveTo>
                  <a:pt x="696" y="768"/>
                </a:moveTo>
                <a:cubicBezTo>
                  <a:pt x="648" y="768"/>
                  <a:pt x="536" y="712"/>
                  <a:pt x="456" y="672"/>
                </a:cubicBezTo>
                <a:cubicBezTo>
                  <a:pt x="376" y="632"/>
                  <a:pt x="280" y="568"/>
                  <a:pt x="216" y="528"/>
                </a:cubicBezTo>
                <a:cubicBezTo>
                  <a:pt x="152" y="488"/>
                  <a:pt x="104" y="472"/>
                  <a:pt x="72" y="432"/>
                </a:cubicBezTo>
                <a:cubicBezTo>
                  <a:pt x="40" y="392"/>
                  <a:pt x="0" y="344"/>
                  <a:pt x="24" y="288"/>
                </a:cubicBezTo>
                <a:cubicBezTo>
                  <a:pt x="48" y="232"/>
                  <a:pt x="152" y="144"/>
                  <a:pt x="216" y="96"/>
                </a:cubicBezTo>
                <a:cubicBezTo>
                  <a:pt x="280" y="48"/>
                  <a:pt x="360" y="0"/>
                  <a:pt x="408" y="0"/>
                </a:cubicBezTo>
                <a:cubicBezTo>
                  <a:pt x="456" y="0"/>
                  <a:pt x="472" y="40"/>
                  <a:pt x="504" y="96"/>
                </a:cubicBezTo>
                <a:cubicBezTo>
                  <a:pt x="536" y="152"/>
                  <a:pt x="576" y="280"/>
                  <a:pt x="600" y="336"/>
                </a:cubicBezTo>
                <a:cubicBezTo>
                  <a:pt x="624" y="392"/>
                  <a:pt x="624" y="376"/>
                  <a:pt x="648" y="432"/>
                </a:cubicBezTo>
                <a:cubicBezTo>
                  <a:pt x="672" y="488"/>
                  <a:pt x="736" y="616"/>
                  <a:pt x="744" y="672"/>
                </a:cubicBezTo>
                <a:cubicBezTo>
                  <a:pt x="752" y="728"/>
                  <a:pt x="744" y="768"/>
                  <a:pt x="696" y="768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5" name="Freeform 57"/>
          <p:cNvSpPr>
            <a:spLocks/>
          </p:cNvSpPr>
          <p:nvPr/>
        </p:nvSpPr>
        <p:spPr bwMode="auto">
          <a:xfrm rot="7810487">
            <a:off x="7696201" y="4240212"/>
            <a:ext cx="1263650" cy="1317625"/>
          </a:xfrm>
          <a:custGeom>
            <a:avLst/>
            <a:gdLst>
              <a:gd name="T0" fmla="*/ 2147483646 w 752"/>
              <a:gd name="T1" fmla="*/ 2147483646 h 768"/>
              <a:gd name="T2" fmla="*/ 2147483646 w 752"/>
              <a:gd name="T3" fmla="*/ 2147483646 h 768"/>
              <a:gd name="T4" fmla="*/ 2147483646 w 752"/>
              <a:gd name="T5" fmla="*/ 2147483646 h 768"/>
              <a:gd name="T6" fmla="*/ 2147483646 w 752"/>
              <a:gd name="T7" fmla="*/ 2147483646 h 768"/>
              <a:gd name="T8" fmla="*/ 2147483646 w 752"/>
              <a:gd name="T9" fmla="*/ 2147483646 h 768"/>
              <a:gd name="T10" fmla="*/ 2147483646 w 752"/>
              <a:gd name="T11" fmla="*/ 2147483646 h 768"/>
              <a:gd name="T12" fmla="*/ 2147483646 w 752"/>
              <a:gd name="T13" fmla="*/ 0 h 768"/>
              <a:gd name="T14" fmla="*/ 2147483646 w 752"/>
              <a:gd name="T15" fmla="*/ 2147483646 h 768"/>
              <a:gd name="T16" fmla="*/ 2147483646 w 752"/>
              <a:gd name="T17" fmla="*/ 2147483646 h 768"/>
              <a:gd name="T18" fmla="*/ 2147483646 w 752"/>
              <a:gd name="T19" fmla="*/ 2147483646 h 768"/>
              <a:gd name="T20" fmla="*/ 2147483646 w 752"/>
              <a:gd name="T21" fmla="*/ 2147483646 h 768"/>
              <a:gd name="T22" fmla="*/ 2147483646 w 752"/>
              <a:gd name="T23" fmla="*/ 214748364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2"/>
              <a:gd name="T37" fmla="*/ 0 h 768"/>
              <a:gd name="T38" fmla="*/ 752 w 75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2" h="768">
                <a:moveTo>
                  <a:pt x="696" y="768"/>
                </a:moveTo>
                <a:cubicBezTo>
                  <a:pt x="648" y="768"/>
                  <a:pt x="536" y="712"/>
                  <a:pt x="456" y="672"/>
                </a:cubicBezTo>
                <a:cubicBezTo>
                  <a:pt x="376" y="632"/>
                  <a:pt x="280" y="568"/>
                  <a:pt x="216" y="528"/>
                </a:cubicBezTo>
                <a:cubicBezTo>
                  <a:pt x="152" y="488"/>
                  <a:pt x="104" y="472"/>
                  <a:pt x="72" y="432"/>
                </a:cubicBezTo>
                <a:cubicBezTo>
                  <a:pt x="40" y="392"/>
                  <a:pt x="0" y="344"/>
                  <a:pt x="24" y="288"/>
                </a:cubicBezTo>
                <a:cubicBezTo>
                  <a:pt x="48" y="232"/>
                  <a:pt x="152" y="144"/>
                  <a:pt x="216" y="96"/>
                </a:cubicBezTo>
                <a:cubicBezTo>
                  <a:pt x="280" y="48"/>
                  <a:pt x="360" y="0"/>
                  <a:pt x="408" y="0"/>
                </a:cubicBezTo>
                <a:cubicBezTo>
                  <a:pt x="456" y="0"/>
                  <a:pt x="472" y="40"/>
                  <a:pt x="504" y="96"/>
                </a:cubicBezTo>
                <a:cubicBezTo>
                  <a:pt x="536" y="152"/>
                  <a:pt x="576" y="280"/>
                  <a:pt x="600" y="336"/>
                </a:cubicBezTo>
                <a:cubicBezTo>
                  <a:pt x="624" y="392"/>
                  <a:pt x="624" y="376"/>
                  <a:pt x="648" y="432"/>
                </a:cubicBezTo>
                <a:cubicBezTo>
                  <a:pt x="672" y="488"/>
                  <a:pt x="736" y="616"/>
                  <a:pt x="744" y="672"/>
                </a:cubicBezTo>
                <a:cubicBezTo>
                  <a:pt x="752" y="728"/>
                  <a:pt x="744" y="768"/>
                  <a:pt x="696" y="768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6" name="Freeform 58"/>
          <p:cNvSpPr>
            <a:spLocks/>
          </p:cNvSpPr>
          <p:nvPr/>
        </p:nvSpPr>
        <p:spPr bwMode="auto">
          <a:xfrm rot="10650479">
            <a:off x="7391400" y="5029200"/>
            <a:ext cx="1346200" cy="1295400"/>
          </a:xfrm>
          <a:custGeom>
            <a:avLst/>
            <a:gdLst>
              <a:gd name="T0" fmla="*/ 2147483646 w 752"/>
              <a:gd name="T1" fmla="*/ 2147483646 h 768"/>
              <a:gd name="T2" fmla="*/ 2147483646 w 752"/>
              <a:gd name="T3" fmla="*/ 2147483646 h 768"/>
              <a:gd name="T4" fmla="*/ 2147483646 w 752"/>
              <a:gd name="T5" fmla="*/ 2147483646 h 768"/>
              <a:gd name="T6" fmla="*/ 2147483646 w 752"/>
              <a:gd name="T7" fmla="*/ 2147483646 h 768"/>
              <a:gd name="T8" fmla="*/ 2147483646 w 752"/>
              <a:gd name="T9" fmla="*/ 2147483646 h 768"/>
              <a:gd name="T10" fmla="*/ 2147483646 w 752"/>
              <a:gd name="T11" fmla="*/ 2147483646 h 768"/>
              <a:gd name="T12" fmla="*/ 2147483646 w 752"/>
              <a:gd name="T13" fmla="*/ 0 h 768"/>
              <a:gd name="T14" fmla="*/ 2147483646 w 752"/>
              <a:gd name="T15" fmla="*/ 2147483646 h 768"/>
              <a:gd name="T16" fmla="*/ 2147483646 w 752"/>
              <a:gd name="T17" fmla="*/ 2147483646 h 768"/>
              <a:gd name="T18" fmla="*/ 2147483646 w 752"/>
              <a:gd name="T19" fmla="*/ 2147483646 h 768"/>
              <a:gd name="T20" fmla="*/ 2147483646 w 752"/>
              <a:gd name="T21" fmla="*/ 2147483646 h 768"/>
              <a:gd name="T22" fmla="*/ 2147483646 w 752"/>
              <a:gd name="T23" fmla="*/ 214748364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2"/>
              <a:gd name="T37" fmla="*/ 0 h 768"/>
              <a:gd name="T38" fmla="*/ 752 w 75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2" h="768">
                <a:moveTo>
                  <a:pt x="696" y="768"/>
                </a:moveTo>
                <a:cubicBezTo>
                  <a:pt x="648" y="768"/>
                  <a:pt x="536" y="712"/>
                  <a:pt x="456" y="672"/>
                </a:cubicBezTo>
                <a:cubicBezTo>
                  <a:pt x="376" y="632"/>
                  <a:pt x="280" y="568"/>
                  <a:pt x="216" y="528"/>
                </a:cubicBezTo>
                <a:cubicBezTo>
                  <a:pt x="152" y="488"/>
                  <a:pt x="104" y="472"/>
                  <a:pt x="72" y="432"/>
                </a:cubicBezTo>
                <a:cubicBezTo>
                  <a:pt x="40" y="392"/>
                  <a:pt x="0" y="344"/>
                  <a:pt x="24" y="288"/>
                </a:cubicBezTo>
                <a:cubicBezTo>
                  <a:pt x="48" y="232"/>
                  <a:pt x="152" y="144"/>
                  <a:pt x="216" y="96"/>
                </a:cubicBezTo>
                <a:cubicBezTo>
                  <a:pt x="280" y="48"/>
                  <a:pt x="360" y="0"/>
                  <a:pt x="408" y="0"/>
                </a:cubicBezTo>
                <a:cubicBezTo>
                  <a:pt x="456" y="0"/>
                  <a:pt x="472" y="40"/>
                  <a:pt x="504" y="96"/>
                </a:cubicBezTo>
                <a:cubicBezTo>
                  <a:pt x="536" y="152"/>
                  <a:pt x="576" y="280"/>
                  <a:pt x="600" y="336"/>
                </a:cubicBezTo>
                <a:cubicBezTo>
                  <a:pt x="624" y="392"/>
                  <a:pt x="624" y="376"/>
                  <a:pt x="648" y="432"/>
                </a:cubicBezTo>
                <a:cubicBezTo>
                  <a:pt x="672" y="488"/>
                  <a:pt x="736" y="616"/>
                  <a:pt x="744" y="672"/>
                </a:cubicBezTo>
                <a:cubicBezTo>
                  <a:pt x="752" y="728"/>
                  <a:pt x="744" y="768"/>
                  <a:pt x="696" y="768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7" name="Freeform 59"/>
          <p:cNvSpPr>
            <a:spLocks/>
          </p:cNvSpPr>
          <p:nvPr/>
        </p:nvSpPr>
        <p:spPr bwMode="auto">
          <a:xfrm rot="-8352326">
            <a:off x="6731000" y="5410200"/>
            <a:ext cx="1270000" cy="1219200"/>
          </a:xfrm>
          <a:custGeom>
            <a:avLst/>
            <a:gdLst>
              <a:gd name="T0" fmla="*/ 2147483646 w 752"/>
              <a:gd name="T1" fmla="*/ 2147483646 h 768"/>
              <a:gd name="T2" fmla="*/ 2147483646 w 752"/>
              <a:gd name="T3" fmla="*/ 2147483646 h 768"/>
              <a:gd name="T4" fmla="*/ 2147483646 w 752"/>
              <a:gd name="T5" fmla="*/ 2147483646 h 768"/>
              <a:gd name="T6" fmla="*/ 2147483646 w 752"/>
              <a:gd name="T7" fmla="*/ 2147483646 h 768"/>
              <a:gd name="T8" fmla="*/ 2147483646 w 752"/>
              <a:gd name="T9" fmla="*/ 2147483646 h 768"/>
              <a:gd name="T10" fmla="*/ 2147483646 w 752"/>
              <a:gd name="T11" fmla="*/ 2147483646 h 768"/>
              <a:gd name="T12" fmla="*/ 2147483646 w 752"/>
              <a:gd name="T13" fmla="*/ 0 h 768"/>
              <a:gd name="T14" fmla="*/ 2147483646 w 752"/>
              <a:gd name="T15" fmla="*/ 2147483646 h 768"/>
              <a:gd name="T16" fmla="*/ 2147483646 w 752"/>
              <a:gd name="T17" fmla="*/ 2147483646 h 768"/>
              <a:gd name="T18" fmla="*/ 2147483646 w 752"/>
              <a:gd name="T19" fmla="*/ 2147483646 h 768"/>
              <a:gd name="T20" fmla="*/ 2147483646 w 752"/>
              <a:gd name="T21" fmla="*/ 2147483646 h 768"/>
              <a:gd name="T22" fmla="*/ 2147483646 w 752"/>
              <a:gd name="T23" fmla="*/ 214748364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2"/>
              <a:gd name="T37" fmla="*/ 0 h 768"/>
              <a:gd name="T38" fmla="*/ 752 w 75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2" h="768">
                <a:moveTo>
                  <a:pt x="696" y="768"/>
                </a:moveTo>
                <a:cubicBezTo>
                  <a:pt x="648" y="768"/>
                  <a:pt x="536" y="712"/>
                  <a:pt x="456" y="672"/>
                </a:cubicBezTo>
                <a:cubicBezTo>
                  <a:pt x="376" y="632"/>
                  <a:pt x="280" y="568"/>
                  <a:pt x="216" y="528"/>
                </a:cubicBezTo>
                <a:cubicBezTo>
                  <a:pt x="152" y="488"/>
                  <a:pt x="104" y="472"/>
                  <a:pt x="72" y="432"/>
                </a:cubicBezTo>
                <a:cubicBezTo>
                  <a:pt x="40" y="392"/>
                  <a:pt x="0" y="344"/>
                  <a:pt x="24" y="288"/>
                </a:cubicBezTo>
                <a:cubicBezTo>
                  <a:pt x="48" y="232"/>
                  <a:pt x="152" y="144"/>
                  <a:pt x="216" y="96"/>
                </a:cubicBezTo>
                <a:cubicBezTo>
                  <a:pt x="280" y="48"/>
                  <a:pt x="360" y="0"/>
                  <a:pt x="408" y="0"/>
                </a:cubicBezTo>
                <a:cubicBezTo>
                  <a:pt x="456" y="0"/>
                  <a:pt x="472" y="40"/>
                  <a:pt x="504" y="96"/>
                </a:cubicBezTo>
                <a:cubicBezTo>
                  <a:pt x="536" y="152"/>
                  <a:pt x="576" y="280"/>
                  <a:pt x="600" y="336"/>
                </a:cubicBezTo>
                <a:cubicBezTo>
                  <a:pt x="624" y="392"/>
                  <a:pt x="624" y="376"/>
                  <a:pt x="648" y="432"/>
                </a:cubicBezTo>
                <a:cubicBezTo>
                  <a:pt x="672" y="488"/>
                  <a:pt x="736" y="616"/>
                  <a:pt x="744" y="672"/>
                </a:cubicBezTo>
                <a:cubicBezTo>
                  <a:pt x="752" y="728"/>
                  <a:pt x="744" y="768"/>
                  <a:pt x="696" y="768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8" name="Freeform 60"/>
          <p:cNvSpPr>
            <a:spLocks/>
          </p:cNvSpPr>
          <p:nvPr/>
        </p:nvSpPr>
        <p:spPr bwMode="auto">
          <a:xfrm rot="-5574115">
            <a:off x="5892800" y="5207000"/>
            <a:ext cx="1371600" cy="1168400"/>
          </a:xfrm>
          <a:custGeom>
            <a:avLst/>
            <a:gdLst>
              <a:gd name="T0" fmla="*/ 2147483646 w 752"/>
              <a:gd name="T1" fmla="*/ 2147483646 h 768"/>
              <a:gd name="T2" fmla="*/ 2147483646 w 752"/>
              <a:gd name="T3" fmla="*/ 2147483646 h 768"/>
              <a:gd name="T4" fmla="*/ 2147483646 w 752"/>
              <a:gd name="T5" fmla="*/ 2147483646 h 768"/>
              <a:gd name="T6" fmla="*/ 2147483646 w 752"/>
              <a:gd name="T7" fmla="*/ 2147483646 h 768"/>
              <a:gd name="T8" fmla="*/ 2147483646 w 752"/>
              <a:gd name="T9" fmla="*/ 2147483646 h 768"/>
              <a:gd name="T10" fmla="*/ 2147483646 w 752"/>
              <a:gd name="T11" fmla="*/ 2147483646 h 768"/>
              <a:gd name="T12" fmla="*/ 2147483646 w 752"/>
              <a:gd name="T13" fmla="*/ 0 h 768"/>
              <a:gd name="T14" fmla="*/ 2147483646 w 752"/>
              <a:gd name="T15" fmla="*/ 2147483646 h 768"/>
              <a:gd name="T16" fmla="*/ 2147483646 w 752"/>
              <a:gd name="T17" fmla="*/ 2147483646 h 768"/>
              <a:gd name="T18" fmla="*/ 2147483646 w 752"/>
              <a:gd name="T19" fmla="*/ 2147483646 h 768"/>
              <a:gd name="T20" fmla="*/ 2147483646 w 752"/>
              <a:gd name="T21" fmla="*/ 2147483646 h 768"/>
              <a:gd name="T22" fmla="*/ 2147483646 w 752"/>
              <a:gd name="T23" fmla="*/ 214748364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2"/>
              <a:gd name="T37" fmla="*/ 0 h 768"/>
              <a:gd name="T38" fmla="*/ 752 w 75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2" h="768">
                <a:moveTo>
                  <a:pt x="696" y="768"/>
                </a:moveTo>
                <a:cubicBezTo>
                  <a:pt x="648" y="768"/>
                  <a:pt x="536" y="712"/>
                  <a:pt x="456" y="672"/>
                </a:cubicBezTo>
                <a:cubicBezTo>
                  <a:pt x="376" y="632"/>
                  <a:pt x="280" y="568"/>
                  <a:pt x="216" y="528"/>
                </a:cubicBezTo>
                <a:cubicBezTo>
                  <a:pt x="152" y="488"/>
                  <a:pt x="104" y="472"/>
                  <a:pt x="72" y="432"/>
                </a:cubicBezTo>
                <a:cubicBezTo>
                  <a:pt x="40" y="392"/>
                  <a:pt x="0" y="344"/>
                  <a:pt x="24" y="288"/>
                </a:cubicBezTo>
                <a:cubicBezTo>
                  <a:pt x="48" y="232"/>
                  <a:pt x="152" y="144"/>
                  <a:pt x="216" y="96"/>
                </a:cubicBezTo>
                <a:cubicBezTo>
                  <a:pt x="280" y="48"/>
                  <a:pt x="360" y="0"/>
                  <a:pt x="408" y="0"/>
                </a:cubicBezTo>
                <a:cubicBezTo>
                  <a:pt x="456" y="0"/>
                  <a:pt x="472" y="40"/>
                  <a:pt x="504" y="96"/>
                </a:cubicBezTo>
                <a:cubicBezTo>
                  <a:pt x="536" y="152"/>
                  <a:pt x="576" y="280"/>
                  <a:pt x="600" y="336"/>
                </a:cubicBezTo>
                <a:cubicBezTo>
                  <a:pt x="624" y="392"/>
                  <a:pt x="624" y="376"/>
                  <a:pt x="648" y="432"/>
                </a:cubicBezTo>
                <a:cubicBezTo>
                  <a:pt x="672" y="488"/>
                  <a:pt x="736" y="616"/>
                  <a:pt x="744" y="672"/>
                </a:cubicBezTo>
                <a:cubicBezTo>
                  <a:pt x="752" y="728"/>
                  <a:pt x="744" y="768"/>
                  <a:pt x="696" y="768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0" name="Freeform 62"/>
          <p:cNvSpPr>
            <a:spLocks/>
          </p:cNvSpPr>
          <p:nvPr/>
        </p:nvSpPr>
        <p:spPr bwMode="auto">
          <a:xfrm rot="-2561616">
            <a:off x="5554663" y="4356100"/>
            <a:ext cx="1339850" cy="1131888"/>
          </a:xfrm>
          <a:custGeom>
            <a:avLst/>
            <a:gdLst>
              <a:gd name="T0" fmla="*/ 2147483646 w 752"/>
              <a:gd name="T1" fmla="*/ 2147483646 h 768"/>
              <a:gd name="T2" fmla="*/ 2147483646 w 752"/>
              <a:gd name="T3" fmla="*/ 2147483646 h 768"/>
              <a:gd name="T4" fmla="*/ 2147483646 w 752"/>
              <a:gd name="T5" fmla="*/ 2147483646 h 768"/>
              <a:gd name="T6" fmla="*/ 2147483646 w 752"/>
              <a:gd name="T7" fmla="*/ 2147483646 h 768"/>
              <a:gd name="T8" fmla="*/ 2147483646 w 752"/>
              <a:gd name="T9" fmla="*/ 2147483646 h 768"/>
              <a:gd name="T10" fmla="*/ 2147483646 w 752"/>
              <a:gd name="T11" fmla="*/ 2147483646 h 768"/>
              <a:gd name="T12" fmla="*/ 2147483646 w 752"/>
              <a:gd name="T13" fmla="*/ 0 h 768"/>
              <a:gd name="T14" fmla="*/ 2147483646 w 752"/>
              <a:gd name="T15" fmla="*/ 2147483646 h 768"/>
              <a:gd name="T16" fmla="*/ 2147483646 w 752"/>
              <a:gd name="T17" fmla="*/ 2147483646 h 768"/>
              <a:gd name="T18" fmla="*/ 2147483646 w 752"/>
              <a:gd name="T19" fmla="*/ 2147483646 h 768"/>
              <a:gd name="T20" fmla="*/ 2147483646 w 752"/>
              <a:gd name="T21" fmla="*/ 2147483646 h 768"/>
              <a:gd name="T22" fmla="*/ 2147483646 w 752"/>
              <a:gd name="T23" fmla="*/ 214748364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2"/>
              <a:gd name="T37" fmla="*/ 0 h 768"/>
              <a:gd name="T38" fmla="*/ 752 w 75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2" h="768">
                <a:moveTo>
                  <a:pt x="696" y="768"/>
                </a:moveTo>
                <a:cubicBezTo>
                  <a:pt x="648" y="768"/>
                  <a:pt x="536" y="712"/>
                  <a:pt x="456" y="672"/>
                </a:cubicBezTo>
                <a:cubicBezTo>
                  <a:pt x="376" y="632"/>
                  <a:pt x="280" y="568"/>
                  <a:pt x="216" y="528"/>
                </a:cubicBezTo>
                <a:cubicBezTo>
                  <a:pt x="152" y="488"/>
                  <a:pt x="104" y="472"/>
                  <a:pt x="72" y="432"/>
                </a:cubicBezTo>
                <a:cubicBezTo>
                  <a:pt x="40" y="392"/>
                  <a:pt x="0" y="344"/>
                  <a:pt x="24" y="288"/>
                </a:cubicBezTo>
                <a:cubicBezTo>
                  <a:pt x="48" y="232"/>
                  <a:pt x="152" y="144"/>
                  <a:pt x="216" y="96"/>
                </a:cubicBezTo>
                <a:cubicBezTo>
                  <a:pt x="280" y="48"/>
                  <a:pt x="360" y="0"/>
                  <a:pt x="408" y="0"/>
                </a:cubicBezTo>
                <a:cubicBezTo>
                  <a:pt x="456" y="0"/>
                  <a:pt x="472" y="40"/>
                  <a:pt x="504" y="96"/>
                </a:cubicBezTo>
                <a:cubicBezTo>
                  <a:pt x="536" y="152"/>
                  <a:pt x="576" y="280"/>
                  <a:pt x="600" y="336"/>
                </a:cubicBezTo>
                <a:cubicBezTo>
                  <a:pt x="624" y="392"/>
                  <a:pt x="624" y="376"/>
                  <a:pt x="648" y="432"/>
                </a:cubicBezTo>
                <a:cubicBezTo>
                  <a:pt x="672" y="488"/>
                  <a:pt x="736" y="616"/>
                  <a:pt x="744" y="672"/>
                </a:cubicBezTo>
                <a:cubicBezTo>
                  <a:pt x="752" y="728"/>
                  <a:pt x="744" y="768"/>
                  <a:pt x="696" y="768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9" name="Freeform 71"/>
          <p:cNvSpPr>
            <a:spLocks/>
          </p:cNvSpPr>
          <p:nvPr/>
        </p:nvSpPr>
        <p:spPr bwMode="auto">
          <a:xfrm>
            <a:off x="5969000" y="3581400"/>
            <a:ext cx="1193800" cy="1219200"/>
          </a:xfrm>
          <a:custGeom>
            <a:avLst/>
            <a:gdLst>
              <a:gd name="T0" fmla="*/ 2147483646 w 752"/>
              <a:gd name="T1" fmla="*/ 2147483646 h 768"/>
              <a:gd name="T2" fmla="*/ 2147483646 w 752"/>
              <a:gd name="T3" fmla="*/ 2147483646 h 768"/>
              <a:gd name="T4" fmla="*/ 2147483646 w 752"/>
              <a:gd name="T5" fmla="*/ 2147483646 h 768"/>
              <a:gd name="T6" fmla="*/ 2147483646 w 752"/>
              <a:gd name="T7" fmla="*/ 2147483646 h 768"/>
              <a:gd name="T8" fmla="*/ 2147483646 w 752"/>
              <a:gd name="T9" fmla="*/ 2147483646 h 768"/>
              <a:gd name="T10" fmla="*/ 2147483646 w 752"/>
              <a:gd name="T11" fmla="*/ 2147483646 h 768"/>
              <a:gd name="T12" fmla="*/ 2147483646 w 752"/>
              <a:gd name="T13" fmla="*/ 0 h 768"/>
              <a:gd name="T14" fmla="*/ 2147483646 w 752"/>
              <a:gd name="T15" fmla="*/ 2147483646 h 768"/>
              <a:gd name="T16" fmla="*/ 2147483646 w 752"/>
              <a:gd name="T17" fmla="*/ 2147483646 h 768"/>
              <a:gd name="T18" fmla="*/ 2147483646 w 752"/>
              <a:gd name="T19" fmla="*/ 2147483646 h 768"/>
              <a:gd name="T20" fmla="*/ 2147483646 w 752"/>
              <a:gd name="T21" fmla="*/ 2147483646 h 768"/>
              <a:gd name="T22" fmla="*/ 2147483646 w 752"/>
              <a:gd name="T23" fmla="*/ 214748364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2"/>
              <a:gd name="T37" fmla="*/ 0 h 768"/>
              <a:gd name="T38" fmla="*/ 752 w 75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2" h="768">
                <a:moveTo>
                  <a:pt x="696" y="768"/>
                </a:moveTo>
                <a:cubicBezTo>
                  <a:pt x="648" y="768"/>
                  <a:pt x="536" y="712"/>
                  <a:pt x="456" y="672"/>
                </a:cubicBezTo>
                <a:cubicBezTo>
                  <a:pt x="376" y="632"/>
                  <a:pt x="280" y="568"/>
                  <a:pt x="216" y="528"/>
                </a:cubicBezTo>
                <a:cubicBezTo>
                  <a:pt x="152" y="488"/>
                  <a:pt x="104" y="472"/>
                  <a:pt x="72" y="432"/>
                </a:cubicBezTo>
                <a:cubicBezTo>
                  <a:pt x="40" y="392"/>
                  <a:pt x="0" y="344"/>
                  <a:pt x="24" y="288"/>
                </a:cubicBezTo>
                <a:cubicBezTo>
                  <a:pt x="48" y="232"/>
                  <a:pt x="152" y="144"/>
                  <a:pt x="216" y="96"/>
                </a:cubicBezTo>
                <a:cubicBezTo>
                  <a:pt x="280" y="48"/>
                  <a:pt x="360" y="0"/>
                  <a:pt x="408" y="0"/>
                </a:cubicBezTo>
                <a:cubicBezTo>
                  <a:pt x="456" y="0"/>
                  <a:pt x="472" y="40"/>
                  <a:pt x="504" y="96"/>
                </a:cubicBezTo>
                <a:cubicBezTo>
                  <a:pt x="536" y="152"/>
                  <a:pt x="576" y="280"/>
                  <a:pt x="600" y="336"/>
                </a:cubicBezTo>
                <a:cubicBezTo>
                  <a:pt x="624" y="392"/>
                  <a:pt x="624" y="376"/>
                  <a:pt x="648" y="432"/>
                </a:cubicBezTo>
                <a:cubicBezTo>
                  <a:pt x="672" y="488"/>
                  <a:pt x="736" y="616"/>
                  <a:pt x="744" y="672"/>
                </a:cubicBezTo>
                <a:cubicBezTo>
                  <a:pt x="752" y="728"/>
                  <a:pt x="744" y="768"/>
                  <a:pt x="696" y="768"/>
                </a:cubicBezTo>
                <a:close/>
              </a:path>
            </a:pathLst>
          </a:custGeom>
          <a:gradFill rotWithShape="0">
            <a:gsLst>
              <a:gs pos="0">
                <a:srgbClr val="FFCCFF"/>
              </a:gs>
              <a:gs pos="50000">
                <a:srgbClr val="FF66FF"/>
              </a:gs>
              <a:gs pos="100000">
                <a:srgbClr val="FFCC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0" name="Freeform 72"/>
          <p:cNvSpPr>
            <a:spLocks/>
          </p:cNvSpPr>
          <p:nvPr/>
        </p:nvSpPr>
        <p:spPr bwMode="auto">
          <a:xfrm rot="2484630">
            <a:off x="6654800" y="3276600"/>
            <a:ext cx="1193800" cy="1219200"/>
          </a:xfrm>
          <a:custGeom>
            <a:avLst/>
            <a:gdLst>
              <a:gd name="T0" fmla="*/ 2147483646 w 752"/>
              <a:gd name="T1" fmla="*/ 2147483646 h 768"/>
              <a:gd name="T2" fmla="*/ 2147483646 w 752"/>
              <a:gd name="T3" fmla="*/ 2147483646 h 768"/>
              <a:gd name="T4" fmla="*/ 2147483646 w 752"/>
              <a:gd name="T5" fmla="*/ 2147483646 h 768"/>
              <a:gd name="T6" fmla="*/ 2147483646 w 752"/>
              <a:gd name="T7" fmla="*/ 2147483646 h 768"/>
              <a:gd name="T8" fmla="*/ 2147483646 w 752"/>
              <a:gd name="T9" fmla="*/ 2147483646 h 768"/>
              <a:gd name="T10" fmla="*/ 2147483646 w 752"/>
              <a:gd name="T11" fmla="*/ 2147483646 h 768"/>
              <a:gd name="T12" fmla="*/ 2147483646 w 752"/>
              <a:gd name="T13" fmla="*/ 0 h 768"/>
              <a:gd name="T14" fmla="*/ 2147483646 w 752"/>
              <a:gd name="T15" fmla="*/ 2147483646 h 768"/>
              <a:gd name="T16" fmla="*/ 2147483646 w 752"/>
              <a:gd name="T17" fmla="*/ 2147483646 h 768"/>
              <a:gd name="T18" fmla="*/ 2147483646 w 752"/>
              <a:gd name="T19" fmla="*/ 2147483646 h 768"/>
              <a:gd name="T20" fmla="*/ 2147483646 w 752"/>
              <a:gd name="T21" fmla="*/ 2147483646 h 768"/>
              <a:gd name="T22" fmla="*/ 2147483646 w 752"/>
              <a:gd name="T23" fmla="*/ 214748364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2"/>
              <a:gd name="T37" fmla="*/ 0 h 768"/>
              <a:gd name="T38" fmla="*/ 752 w 75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2" h="768">
                <a:moveTo>
                  <a:pt x="696" y="768"/>
                </a:moveTo>
                <a:cubicBezTo>
                  <a:pt x="648" y="768"/>
                  <a:pt x="536" y="712"/>
                  <a:pt x="456" y="672"/>
                </a:cubicBezTo>
                <a:cubicBezTo>
                  <a:pt x="376" y="632"/>
                  <a:pt x="280" y="568"/>
                  <a:pt x="216" y="528"/>
                </a:cubicBezTo>
                <a:cubicBezTo>
                  <a:pt x="152" y="488"/>
                  <a:pt x="104" y="472"/>
                  <a:pt x="72" y="432"/>
                </a:cubicBezTo>
                <a:cubicBezTo>
                  <a:pt x="40" y="392"/>
                  <a:pt x="0" y="344"/>
                  <a:pt x="24" y="288"/>
                </a:cubicBezTo>
                <a:cubicBezTo>
                  <a:pt x="48" y="232"/>
                  <a:pt x="152" y="144"/>
                  <a:pt x="216" y="96"/>
                </a:cubicBezTo>
                <a:cubicBezTo>
                  <a:pt x="280" y="48"/>
                  <a:pt x="360" y="0"/>
                  <a:pt x="408" y="0"/>
                </a:cubicBezTo>
                <a:cubicBezTo>
                  <a:pt x="456" y="0"/>
                  <a:pt x="472" y="40"/>
                  <a:pt x="504" y="96"/>
                </a:cubicBezTo>
                <a:cubicBezTo>
                  <a:pt x="536" y="152"/>
                  <a:pt x="576" y="280"/>
                  <a:pt x="600" y="336"/>
                </a:cubicBezTo>
                <a:cubicBezTo>
                  <a:pt x="624" y="392"/>
                  <a:pt x="624" y="376"/>
                  <a:pt x="648" y="432"/>
                </a:cubicBezTo>
                <a:cubicBezTo>
                  <a:pt x="672" y="488"/>
                  <a:pt x="736" y="616"/>
                  <a:pt x="744" y="672"/>
                </a:cubicBezTo>
                <a:cubicBezTo>
                  <a:pt x="752" y="728"/>
                  <a:pt x="744" y="768"/>
                  <a:pt x="696" y="768"/>
                </a:cubicBezTo>
                <a:close/>
              </a:path>
            </a:pathLst>
          </a:custGeom>
          <a:gradFill rotWithShape="0">
            <a:gsLst>
              <a:gs pos="0">
                <a:srgbClr val="FFCCFF"/>
              </a:gs>
              <a:gs pos="50000">
                <a:srgbClr val="FF66FF"/>
              </a:gs>
              <a:gs pos="100000">
                <a:srgbClr val="FFCC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1" name="Freeform 73"/>
          <p:cNvSpPr>
            <a:spLocks/>
          </p:cNvSpPr>
          <p:nvPr/>
        </p:nvSpPr>
        <p:spPr bwMode="auto">
          <a:xfrm rot="4969976">
            <a:off x="7315200" y="3581400"/>
            <a:ext cx="1219200" cy="1219200"/>
          </a:xfrm>
          <a:custGeom>
            <a:avLst/>
            <a:gdLst>
              <a:gd name="T0" fmla="*/ 2147483646 w 752"/>
              <a:gd name="T1" fmla="*/ 2147483646 h 768"/>
              <a:gd name="T2" fmla="*/ 2147483646 w 752"/>
              <a:gd name="T3" fmla="*/ 2147483646 h 768"/>
              <a:gd name="T4" fmla="*/ 2147483646 w 752"/>
              <a:gd name="T5" fmla="*/ 2147483646 h 768"/>
              <a:gd name="T6" fmla="*/ 2147483646 w 752"/>
              <a:gd name="T7" fmla="*/ 2147483646 h 768"/>
              <a:gd name="T8" fmla="*/ 2147483646 w 752"/>
              <a:gd name="T9" fmla="*/ 2147483646 h 768"/>
              <a:gd name="T10" fmla="*/ 2147483646 w 752"/>
              <a:gd name="T11" fmla="*/ 2147483646 h 768"/>
              <a:gd name="T12" fmla="*/ 2147483646 w 752"/>
              <a:gd name="T13" fmla="*/ 0 h 768"/>
              <a:gd name="T14" fmla="*/ 2147483646 w 752"/>
              <a:gd name="T15" fmla="*/ 2147483646 h 768"/>
              <a:gd name="T16" fmla="*/ 2147483646 w 752"/>
              <a:gd name="T17" fmla="*/ 2147483646 h 768"/>
              <a:gd name="T18" fmla="*/ 2147483646 w 752"/>
              <a:gd name="T19" fmla="*/ 2147483646 h 768"/>
              <a:gd name="T20" fmla="*/ 2147483646 w 752"/>
              <a:gd name="T21" fmla="*/ 2147483646 h 768"/>
              <a:gd name="T22" fmla="*/ 2147483646 w 752"/>
              <a:gd name="T23" fmla="*/ 214748364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2"/>
              <a:gd name="T37" fmla="*/ 0 h 768"/>
              <a:gd name="T38" fmla="*/ 752 w 75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2" h="768">
                <a:moveTo>
                  <a:pt x="696" y="768"/>
                </a:moveTo>
                <a:cubicBezTo>
                  <a:pt x="648" y="768"/>
                  <a:pt x="536" y="712"/>
                  <a:pt x="456" y="672"/>
                </a:cubicBezTo>
                <a:cubicBezTo>
                  <a:pt x="376" y="632"/>
                  <a:pt x="280" y="568"/>
                  <a:pt x="216" y="528"/>
                </a:cubicBezTo>
                <a:cubicBezTo>
                  <a:pt x="152" y="488"/>
                  <a:pt x="104" y="472"/>
                  <a:pt x="72" y="432"/>
                </a:cubicBezTo>
                <a:cubicBezTo>
                  <a:pt x="40" y="392"/>
                  <a:pt x="0" y="344"/>
                  <a:pt x="24" y="288"/>
                </a:cubicBezTo>
                <a:cubicBezTo>
                  <a:pt x="48" y="232"/>
                  <a:pt x="152" y="144"/>
                  <a:pt x="216" y="96"/>
                </a:cubicBezTo>
                <a:cubicBezTo>
                  <a:pt x="280" y="48"/>
                  <a:pt x="360" y="0"/>
                  <a:pt x="408" y="0"/>
                </a:cubicBezTo>
                <a:cubicBezTo>
                  <a:pt x="456" y="0"/>
                  <a:pt x="472" y="40"/>
                  <a:pt x="504" y="96"/>
                </a:cubicBezTo>
                <a:cubicBezTo>
                  <a:pt x="536" y="152"/>
                  <a:pt x="576" y="280"/>
                  <a:pt x="600" y="336"/>
                </a:cubicBezTo>
                <a:cubicBezTo>
                  <a:pt x="624" y="392"/>
                  <a:pt x="624" y="376"/>
                  <a:pt x="648" y="432"/>
                </a:cubicBezTo>
                <a:cubicBezTo>
                  <a:pt x="672" y="488"/>
                  <a:pt x="736" y="616"/>
                  <a:pt x="744" y="672"/>
                </a:cubicBezTo>
                <a:cubicBezTo>
                  <a:pt x="752" y="728"/>
                  <a:pt x="744" y="768"/>
                  <a:pt x="696" y="768"/>
                </a:cubicBezTo>
                <a:close/>
              </a:path>
            </a:pathLst>
          </a:custGeom>
          <a:gradFill rotWithShape="0">
            <a:gsLst>
              <a:gs pos="0">
                <a:srgbClr val="FFCCFF"/>
              </a:gs>
              <a:gs pos="50000">
                <a:srgbClr val="FF66FF"/>
              </a:gs>
              <a:gs pos="100000">
                <a:srgbClr val="FFCC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2" name="Freeform 74"/>
          <p:cNvSpPr>
            <a:spLocks/>
          </p:cNvSpPr>
          <p:nvPr/>
        </p:nvSpPr>
        <p:spPr bwMode="auto">
          <a:xfrm rot="7968198">
            <a:off x="7696201" y="4240212"/>
            <a:ext cx="1263650" cy="1317625"/>
          </a:xfrm>
          <a:custGeom>
            <a:avLst/>
            <a:gdLst>
              <a:gd name="T0" fmla="*/ 2147483646 w 752"/>
              <a:gd name="T1" fmla="*/ 2147483646 h 768"/>
              <a:gd name="T2" fmla="*/ 2147483646 w 752"/>
              <a:gd name="T3" fmla="*/ 2147483646 h 768"/>
              <a:gd name="T4" fmla="*/ 2147483646 w 752"/>
              <a:gd name="T5" fmla="*/ 2147483646 h 768"/>
              <a:gd name="T6" fmla="*/ 2147483646 w 752"/>
              <a:gd name="T7" fmla="*/ 2147483646 h 768"/>
              <a:gd name="T8" fmla="*/ 2147483646 w 752"/>
              <a:gd name="T9" fmla="*/ 2147483646 h 768"/>
              <a:gd name="T10" fmla="*/ 2147483646 w 752"/>
              <a:gd name="T11" fmla="*/ 2147483646 h 768"/>
              <a:gd name="T12" fmla="*/ 2147483646 w 752"/>
              <a:gd name="T13" fmla="*/ 0 h 768"/>
              <a:gd name="T14" fmla="*/ 2147483646 w 752"/>
              <a:gd name="T15" fmla="*/ 2147483646 h 768"/>
              <a:gd name="T16" fmla="*/ 2147483646 w 752"/>
              <a:gd name="T17" fmla="*/ 2147483646 h 768"/>
              <a:gd name="T18" fmla="*/ 2147483646 w 752"/>
              <a:gd name="T19" fmla="*/ 2147483646 h 768"/>
              <a:gd name="T20" fmla="*/ 2147483646 w 752"/>
              <a:gd name="T21" fmla="*/ 2147483646 h 768"/>
              <a:gd name="T22" fmla="*/ 2147483646 w 752"/>
              <a:gd name="T23" fmla="*/ 214748364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2"/>
              <a:gd name="T37" fmla="*/ 0 h 768"/>
              <a:gd name="T38" fmla="*/ 752 w 75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2" h="768">
                <a:moveTo>
                  <a:pt x="696" y="768"/>
                </a:moveTo>
                <a:cubicBezTo>
                  <a:pt x="648" y="768"/>
                  <a:pt x="536" y="712"/>
                  <a:pt x="456" y="672"/>
                </a:cubicBezTo>
                <a:cubicBezTo>
                  <a:pt x="376" y="632"/>
                  <a:pt x="280" y="568"/>
                  <a:pt x="216" y="528"/>
                </a:cubicBezTo>
                <a:cubicBezTo>
                  <a:pt x="152" y="488"/>
                  <a:pt x="104" y="472"/>
                  <a:pt x="72" y="432"/>
                </a:cubicBezTo>
                <a:cubicBezTo>
                  <a:pt x="40" y="392"/>
                  <a:pt x="0" y="344"/>
                  <a:pt x="24" y="288"/>
                </a:cubicBezTo>
                <a:cubicBezTo>
                  <a:pt x="48" y="232"/>
                  <a:pt x="152" y="144"/>
                  <a:pt x="216" y="96"/>
                </a:cubicBezTo>
                <a:cubicBezTo>
                  <a:pt x="280" y="48"/>
                  <a:pt x="360" y="0"/>
                  <a:pt x="408" y="0"/>
                </a:cubicBezTo>
                <a:cubicBezTo>
                  <a:pt x="456" y="0"/>
                  <a:pt x="472" y="40"/>
                  <a:pt x="504" y="96"/>
                </a:cubicBezTo>
                <a:cubicBezTo>
                  <a:pt x="536" y="152"/>
                  <a:pt x="576" y="280"/>
                  <a:pt x="600" y="336"/>
                </a:cubicBezTo>
                <a:cubicBezTo>
                  <a:pt x="624" y="392"/>
                  <a:pt x="624" y="376"/>
                  <a:pt x="648" y="432"/>
                </a:cubicBezTo>
                <a:cubicBezTo>
                  <a:pt x="672" y="488"/>
                  <a:pt x="736" y="616"/>
                  <a:pt x="744" y="672"/>
                </a:cubicBezTo>
                <a:cubicBezTo>
                  <a:pt x="752" y="728"/>
                  <a:pt x="744" y="768"/>
                  <a:pt x="696" y="768"/>
                </a:cubicBezTo>
                <a:close/>
              </a:path>
            </a:pathLst>
          </a:custGeom>
          <a:gradFill rotWithShape="0">
            <a:gsLst>
              <a:gs pos="0">
                <a:srgbClr val="FFCCFF"/>
              </a:gs>
              <a:gs pos="50000">
                <a:srgbClr val="FF66FF"/>
              </a:gs>
              <a:gs pos="100000">
                <a:srgbClr val="FFCC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3" name="Freeform 75"/>
          <p:cNvSpPr>
            <a:spLocks/>
          </p:cNvSpPr>
          <p:nvPr/>
        </p:nvSpPr>
        <p:spPr bwMode="auto">
          <a:xfrm rot="10650479">
            <a:off x="7391400" y="5029200"/>
            <a:ext cx="1346200" cy="1295400"/>
          </a:xfrm>
          <a:custGeom>
            <a:avLst/>
            <a:gdLst>
              <a:gd name="T0" fmla="*/ 2147483646 w 752"/>
              <a:gd name="T1" fmla="*/ 2147483646 h 768"/>
              <a:gd name="T2" fmla="*/ 2147483646 w 752"/>
              <a:gd name="T3" fmla="*/ 2147483646 h 768"/>
              <a:gd name="T4" fmla="*/ 2147483646 w 752"/>
              <a:gd name="T5" fmla="*/ 2147483646 h 768"/>
              <a:gd name="T6" fmla="*/ 2147483646 w 752"/>
              <a:gd name="T7" fmla="*/ 2147483646 h 768"/>
              <a:gd name="T8" fmla="*/ 2147483646 w 752"/>
              <a:gd name="T9" fmla="*/ 2147483646 h 768"/>
              <a:gd name="T10" fmla="*/ 2147483646 w 752"/>
              <a:gd name="T11" fmla="*/ 2147483646 h 768"/>
              <a:gd name="T12" fmla="*/ 2147483646 w 752"/>
              <a:gd name="T13" fmla="*/ 0 h 768"/>
              <a:gd name="T14" fmla="*/ 2147483646 w 752"/>
              <a:gd name="T15" fmla="*/ 2147483646 h 768"/>
              <a:gd name="T16" fmla="*/ 2147483646 w 752"/>
              <a:gd name="T17" fmla="*/ 2147483646 h 768"/>
              <a:gd name="T18" fmla="*/ 2147483646 w 752"/>
              <a:gd name="T19" fmla="*/ 2147483646 h 768"/>
              <a:gd name="T20" fmla="*/ 2147483646 w 752"/>
              <a:gd name="T21" fmla="*/ 2147483646 h 768"/>
              <a:gd name="T22" fmla="*/ 2147483646 w 752"/>
              <a:gd name="T23" fmla="*/ 214748364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2"/>
              <a:gd name="T37" fmla="*/ 0 h 768"/>
              <a:gd name="T38" fmla="*/ 752 w 75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2" h="768">
                <a:moveTo>
                  <a:pt x="696" y="768"/>
                </a:moveTo>
                <a:cubicBezTo>
                  <a:pt x="648" y="768"/>
                  <a:pt x="536" y="712"/>
                  <a:pt x="456" y="672"/>
                </a:cubicBezTo>
                <a:cubicBezTo>
                  <a:pt x="376" y="632"/>
                  <a:pt x="280" y="568"/>
                  <a:pt x="216" y="528"/>
                </a:cubicBezTo>
                <a:cubicBezTo>
                  <a:pt x="152" y="488"/>
                  <a:pt x="104" y="472"/>
                  <a:pt x="72" y="432"/>
                </a:cubicBezTo>
                <a:cubicBezTo>
                  <a:pt x="40" y="392"/>
                  <a:pt x="0" y="344"/>
                  <a:pt x="24" y="288"/>
                </a:cubicBezTo>
                <a:cubicBezTo>
                  <a:pt x="48" y="232"/>
                  <a:pt x="152" y="144"/>
                  <a:pt x="216" y="96"/>
                </a:cubicBezTo>
                <a:cubicBezTo>
                  <a:pt x="280" y="48"/>
                  <a:pt x="360" y="0"/>
                  <a:pt x="408" y="0"/>
                </a:cubicBezTo>
                <a:cubicBezTo>
                  <a:pt x="456" y="0"/>
                  <a:pt x="472" y="40"/>
                  <a:pt x="504" y="96"/>
                </a:cubicBezTo>
                <a:cubicBezTo>
                  <a:pt x="536" y="152"/>
                  <a:pt x="576" y="280"/>
                  <a:pt x="600" y="336"/>
                </a:cubicBezTo>
                <a:cubicBezTo>
                  <a:pt x="624" y="392"/>
                  <a:pt x="624" y="376"/>
                  <a:pt x="648" y="432"/>
                </a:cubicBezTo>
                <a:cubicBezTo>
                  <a:pt x="672" y="488"/>
                  <a:pt x="736" y="616"/>
                  <a:pt x="744" y="672"/>
                </a:cubicBezTo>
                <a:cubicBezTo>
                  <a:pt x="752" y="728"/>
                  <a:pt x="744" y="768"/>
                  <a:pt x="696" y="768"/>
                </a:cubicBezTo>
                <a:close/>
              </a:path>
            </a:pathLst>
          </a:custGeom>
          <a:gradFill rotWithShape="0">
            <a:gsLst>
              <a:gs pos="0">
                <a:srgbClr val="FFCCFF"/>
              </a:gs>
              <a:gs pos="50000">
                <a:srgbClr val="FF66FF"/>
              </a:gs>
              <a:gs pos="100000">
                <a:srgbClr val="FFCC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4" name="Freeform 76"/>
          <p:cNvSpPr>
            <a:spLocks/>
          </p:cNvSpPr>
          <p:nvPr/>
        </p:nvSpPr>
        <p:spPr bwMode="auto">
          <a:xfrm rot="-8352326">
            <a:off x="6731000" y="5410200"/>
            <a:ext cx="1270000" cy="1219200"/>
          </a:xfrm>
          <a:custGeom>
            <a:avLst/>
            <a:gdLst>
              <a:gd name="T0" fmla="*/ 2147483646 w 752"/>
              <a:gd name="T1" fmla="*/ 2147483646 h 768"/>
              <a:gd name="T2" fmla="*/ 2147483646 w 752"/>
              <a:gd name="T3" fmla="*/ 2147483646 h 768"/>
              <a:gd name="T4" fmla="*/ 2147483646 w 752"/>
              <a:gd name="T5" fmla="*/ 2147483646 h 768"/>
              <a:gd name="T6" fmla="*/ 2147483646 w 752"/>
              <a:gd name="T7" fmla="*/ 2147483646 h 768"/>
              <a:gd name="T8" fmla="*/ 2147483646 w 752"/>
              <a:gd name="T9" fmla="*/ 2147483646 h 768"/>
              <a:gd name="T10" fmla="*/ 2147483646 w 752"/>
              <a:gd name="T11" fmla="*/ 2147483646 h 768"/>
              <a:gd name="T12" fmla="*/ 2147483646 w 752"/>
              <a:gd name="T13" fmla="*/ 0 h 768"/>
              <a:gd name="T14" fmla="*/ 2147483646 w 752"/>
              <a:gd name="T15" fmla="*/ 2147483646 h 768"/>
              <a:gd name="T16" fmla="*/ 2147483646 w 752"/>
              <a:gd name="T17" fmla="*/ 2147483646 h 768"/>
              <a:gd name="T18" fmla="*/ 2147483646 w 752"/>
              <a:gd name="T19" fmla="*/ 2147483646 h 768"/>
              <a:gd name="T20" fmla="*/ 2147483646 w 752"/>
              <a:gd name="T21" fmla="*/ 2147483646 h 768"/>
              <a:gd name="T22" fmla="*/ 2147483646 w 752"/>
              <a:gd name="T23" fmla="*/ 214748364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2"/>
              <a:gd name="T37" fmla="*/ 0 h 768"/>
              <a:gd name="T38" fmla="*/ 752 w 75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2" h="768">
                <a:moveTo>
                  <a:pt x="696" y="768"/>
                </a:moveTo>
                <a:cubicBezTo>
                  <a:pt x="648" y="768"/>
                  <a:pt x="536" y="712"/>
                  <a:pt x="456" y="672"/>
                </a:cubicBezTo>
                <a:cubicBezTo>
                  <a:pt x="376" y="632"/>
                  <a:pt x="280" y="568"/>
                  <a:pt x="216" y="528"/>
                </a:cubicBezTo>
                <a:cubicBezTo>
                  <a:pt x="152" y="488"/>
                  <a:pt x="104" y="472"/>
                  <a:pt x="72" y="432"/>
                </a:cubicBezTo>
                <a:cubicBezTo>
                  <a:pt x="40" y="392"/>
                  <a:pt x="0" y="344"/>
                  <a:pt x="24" y="288"/>
                </a:cubicBezTo>
                <a:cubicBezTo>
                  <a:pt x="48" y="232"/>
                  <a:pt x="152" y="144"/>
                  <a:pt x="216" y="96"/>
                </a:cubicBezTo>
                <a:cubicBezTo>
                  <a:pt x="280" y="48"/>
                  <a:pt x="360" y="0"/>
                  <a:pt x="408" y="0"/>
                </a:cubicBezTo>
                <a:cubicBezTo>
                  <a:pt x="456" y="0"/>
                  <a:pt x="472" y="40"/>
                  <a:pt x="504" y="96"/>
                </a:cubicBezTo>
                <a:cubicBezTo>
                  <a:pt x="536" y="152"/>
                  <a:pt x="576" y="280"/>
                  <a:pt x="600" y="336"/>
                </a:cubicBezTo>
                <a:cubicBezTo>
                  <a:pt x="624" y="392"/>
                  <a:pt x="624" y="376"/>
                  <a:pt x="648" y="432"/>
                </a:cubicBezTo>
                <a:cubicBezTo>
                  <a:pt x="672" y="488"/>
                  <a:pt x="736" y="616"/>
                  <a:pt x="744" y="672"/>
                </a:cubicBezTo>
                <a:cubicBezTo>
                  <a:pt x="752" y="728"/>
                  <a:pt x="744" y="768"/>
                  <a:pt x="696" y="768"/>
                </a:cubicBezTo>
                <a:close/>
              </a:path>
            </a:pathLst>
          </a:custGeom>
          <a:gradFill rotWithShape="0">
            <a:gsLst>
              <a:gs pos="0">
                <a:srgbClr val="FFCCFF"/>
              </a:gs>
              <a:gs pos="50000">
                <a:srgbClr val="FF66FF"/>
              </a:gs>
              <a:gs pos="100000">
                <a:srgbClr val="FFCC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5" name="Freeform 77"/>
          <p:cNvSpPr>
            <a:spLocks/>
          </p:cNvSpPr>
          <p:nvPr/>
        </p:nvSpPr>
        <p:spPr bwMode="auto">
          <a:xfrm rot="-5574115">
            <a:off x="5892800" y="5207000"/>
            <a:ext cx="1371600" cy="1168400"/>
          </a:xfrm>
          <a:custGeom>
            <a:avLst/>
            <a:gdLst>
              <a:gd name="T0" fmla="*/ 2147483646 w 752"/>
              <a:gd name="T1" fmla="*/ 2147483646 h 768"/>
              <a:gd name="T2" fmla="*/ 2147483646 w 752"/>
              <a:gd name="T3" fmla="*/ 2147483646 h 768"/>
              <a:gd name="T4" fmla="*/ 2147483646 w 752"/>
              <a:gd name="T5" fmla="*/ 2147483646 h 768"/>
              <a:gd name="T6" fmla="*/ 2147483646 w 752"/>
              <a:gd name="T7" fmla="*/ 2147483646 h 768"/>
              <a:gd name="T8" fmla="*/ 2147483646 w 752"/>
              <a:gd name="T9" fmla="*/ 2147483646 h 768"/>
              <a:gd name="T10" fmla="*/ 2147483646 w 752"/>
              <a:gd name="T11" fmla="*/ 2147483646 h 768"/>
              <a:gd name="T12" fmla="*/ 2147483646 w 752"/>
              <a:gd name="T13" fmla="*/ 0 h 768"/>
              <a:gd name="T14" fmla="*/ 2147483646 w 752"/>
              <a:gd name="T15" fmla="*/ 2147483646 h 768"/>
              <a:gd name="T16" fmla="*/ 2147483646 w 752"/>
              <a:gd name="T17" fmla="*/ 2147483646 h 768"/>
              <a:gd name="T18" fmla="*/ 2147483646 w 752"/>
              <a:gd name="T19" fmla="*/ 2147483646 h 768"/>
              <a:gd name="T20" fmla="*/ 2147483646 w 752"/>
              <a:gd name="T21" fmla="*/ 2147483646 h 768"/>
              <a:gd name="T22" fmla="*/ 2147483646 w 752"/>
              <a:gd name="T23" fmla="*/ 214748364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2"/>
              <a:gd name="T37" fmla="*/ 0 h 768"/>
              <a:gd name="T38" fmla="*/ 752 w 75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2" h="768">
                <a:moveTo>
                  <a:pt x="696" y="768"/>
                </a:moveTo>
                <a:cubicBezTo>
                  <a:pt x="648" y="768"/>
                  <a:pt x="536" y="712"/>
                  <a:pt x="456" y="672"/>
                </a:cubicBezTo>
                <a:cubicBezTo>
                  <a:pt x="376" y="632"/>
                  <a:pt x="280" y="568"/>
                  <a:pt x="216" y="528"/>
                </a:cubicBezTo>
                <a:cubicBezTo>
                  <a:pt x="152" y="488"/>
                  <a:pt x="104" y="472"/>
                  <a:pt x="72" y="432"/>
                </a:cubicBezTo>
                <a:cubicBezTo>
                  <a:pt x="40" y="392"/>
                  <a:pt x="0" y="344"/>
                  <a:pt x="24" y="288"/>
                </a:cubicBezTo>
                <a:cubicBezTo>
                  <a:pt x="48" y="232"/>
                  <a:pt x="152" y="144"/>
                  <a:pt x="216" y="96"/>
                </a:cubicBezTo>
                <a:cubicBezTo>
                  <a:pt x="280" y="48"/>
                  <a:pt x="360" y="0"/>
                  <a:pt x="408" y="0"/>
                </a:cubicBezTo>
                <a:cubicBezTo>
                  <a:pt x="456" y="0"/>
                  <a:pt x="472" y="40"/>
                  <a:pt x="504" y="96"/>
                </a:cubicBezTo>
                <a:cubicBezTo>
                  <a:pt x="536" y="152"/>
                  <a:pt x="576" y="280"/>
                  <a:pt x="600" y="336"/>
                </a:cubicBezTo>
                <a:cubicBezTo>
                  <a:pt x="624" y="392"/>
                  <a:pt x="624" y="376"/>
                  <a:pt x="648" y="432"/>
                </a:cubicBezTo>
                <a:cubicBezTo>
                  <a:pt x="672" y="488"/>
                  <a:pt x="736" y="616"/>
                  <a:pt x="744" y="672"/>
                </a:cubicBezTo>
                <a:cubicBezTo>
                  <a:pt x="752" y="728"/>
                  <a:pt x="744" y="768"/>
                  <a:pt x="696" y="768"/>
                </a:cubicBezTo>
                <a:close/>
              </a:path>
            </a:pathLst>
          </a:custGeom>
          <a:gradFill rotWithShape="0">
            <a:gsLst>
              <a:gs pos="0">
                <a:srgbClr val="FFCCFF"/>
              </a:gs>
              <a:gs pos="50000">
                <a:srgbClr val="FF66FF"/>
              </a:gs>
              <a:gs pos="100000">
                <a:srgbClr val="FFCC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6" name="Freeform 78"/>
          <p:cNvSpPr>
            <a:spLocks/>
          </p:cNvSpPr>
          <p:nvPr/>
        </p:nvSpPr>
        <p:spPr bwMode="auto">
          <a:xfrm rot="-2773198">
            <a:off x="5565775" y="4264025"/>
            <a:ext cx="1289050" cy="1295400"/>
          </a:xfrm>
          <a:custGeom>
            <a:avLst/>
            <a:gdLst>
              <a:gd name="T0" fmla="*/ 2147483646 w 752"/>
              <a:gd name="T1" fmla="*/ 2147483646 h 768"/>
              <a:gd name="T2" fmla="*/ 2147483646 w 752"/>
              <a:gd name="T3" fmla="*/ 2147483646 h 768"/>
              <a:gd name="T4" fmla="*/ 2147483646 w 752"/>
              <a:gd name="T5" fmla="*/ 2147483646 h 768"/>
              <a:gd name="T6" fmla="*/ 2147483646 w 752"/>
              <a:gd name="T7" fmla="*/ 2147483646 h 768"/>
              <a:gd name="T8" fmla="*/ 2147483646 w 752"/>
              <a:gd name="T9" fmla="*/ 2147483646 h 768"/>
              <a:gd name="T10" fmla="*/ 2147483646 w 752"/>
              <a:gd name="T11" fmla="*/ 2147483646 h 768"/>
              <a:gd name="T12" fmla="*/ 2147483646 w 752"/>
              <a:gd name="T13" fmla="*/ 0 h 768"/>
              <a:gd name="T14" fmla="*/ 2147483646 w 752"/>
              <a:gd name="T15" fmla="*/ 2147483646 h 768"/>
              <a:gd name="T16" fmla="*/ 2147483646 w 752"/>
              <a:gd name="T17" fmla="*/ 2147483646 h 768"/>
              <a:gd name="T18" fmla="*/ 2147483646 w 752"/>
              <a:gd name="T19" fmla="*/ 2147483646 h 768"/>
              <a:gd name="T20" fmla="*/ 2147483646 w 752"/>
              <a:gd name="T21" fmla="*/ 2147483646 h 768"/>
              <a:gd name="T22" fmla="*/ 2147483646 w 752"/>
              <a:gd name="T23" fmla="*/ 214748364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2"/>
              <a:gd name="T37" fmla="*/ 0 h 768"/>
              <a:gd name="T38" fmla="*/ 752 w 75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2" h="768">
                <a:moveTo>
                  <a:pt x="696" y="768"/>
                </a:moveTo>
                <a:cubicBezTo>
                  <a:pt x="648" y="768"/>
                  <a:pt x="536" y="712"/>
                  <a:pt x="456" y="672"/>
                </a:cubicBezTo>
                <a:cubicBezTo>
                  <a:pt x="376" y="632"/>
                  <a:pt x="280" y="568"/>
                  <a:pt x="216" y="528"/>
                </a:cubicBezTo>
                <a:cubicBezTo>
                  <a:pt x="152" y="488"/>
                  <a:pt x="104" y="472"/>
                  <a:pt x="72" y="432"/>
                </a:cubicBezTo>
                <a:cubicBezTo>
                  <a:pt x="40" y="392"/>
                  <a:pt x="0" y="344"/>
                  <a:pt x="24" y="288"/>
                </a:cubicBezTo>
                <a:cubicBezTo>
                  <a:pt x="48" y="232"/>
                  <a:pt x="152" y="144"/>
                  <a:pt x="216" y="96"/>
                </a:cubicBezTo>
                <a:cubicBezTo>
                  <a:pt x="280" y="48"/>
                  <a:pt x="360" y="0"/>
                  <a:pt x="408" y="0"/>
                </a:cubicBezTo>
                <a:cubicBezTo>
                  <a:pt x="456" y="0"/>
                  <a:pt x="472" y="40"/>
                  <a:pt x="504" y="96"/>
                </a:cubicBezTo>
                <a:cubicBezTo>
                  <a:pt x="536" y="152"/>
                  <a:pt x="576" y="280"/>
                  <a:pt x="600" y="336"/>
                </a:cubicBezTo>
                <a:cubicBezTo>
                  <a:pt x="624" y="392"/>
                  <a:pt x="624" y="376"/>
                  <a:pt x="648" y="432"/>
                </a:cubicBezTo>
                <a:cubicBezTo>
                  <a:pt x="672" y="488"/>
                  <a:pt x="736" y="616"/>
                  <a:pt x="744" y="672"/>
                </a:cubicBezTo>
                <a:cubicBezTo>
                  <a:pt x="752" y="728"/>
                  <a:pt x="744" y="768"/>
                  <a:pt x="696" y="768"/>
                </a:cubicBezTo>
                <a:close/>
              </a:path>
            </a:pathLst>
          </a:custGeom>
          <a:gradFill rotWithShape="0">
            <a:gsLst>
              <a:gs pos="0">
                <a:srgbClr val="FFCCFF"/>
              </a:gs>
              <a:gs pos="50000">
                <a:srgbClr val="FF66FF"/>
              </a:gs>
              <a:gs pos="100000">
                <a:srgbClr val="FFCC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7" name="AutoShape 79"/>
          <p:cNvSpPr>
            <a:spLocks noChangeArrowheads="1"/>
          </p:cNvSpPr>
          <p:nvPr/>
        </p:nvSpPr>
        <p:spPr bwMode="auto">
          <a:xfrm>
            <a:off x="6934200" y="4648200"/>
            <a:ext cx="609600" cy="609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CC66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7203" name="Rectangle 83"/>
          <p:cNvSpPr>
            <a:spLocks noChangeArrowheads="1"/>
          </p:cNvSpPr>
          <p:nvPr/>
        </p:nvSpPr>
        <p:spPr bwMode="auto">
          <a:xfrm>
            <a:off x="-21888" y="1527968"/>
            <a:ext cx="49530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khung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.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 2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cs typeface="Times New Roman" panose="02020603050405020304" pitchFamily="18" charset="0"/>
              </a:rPr>
              <a:t>Vẽ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phác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nét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chính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của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hoa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lá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 3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cs typeface="Times New Roman" panose="02020603050405020304" pitchFamily="18" charset="0"/>
              </a:rPr>
              <a:t>Vẽ</a:t>
            </a:r>
            <a:r>
              <a:rPr lang="en-US" sz="2400" dirty="0"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cs typeface="Times New Roman" panose="02020603050405020304" pitchFamily="18" charset="0"/>
              </a:rPr>
              <a:t>tiết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lược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bỏ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những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nét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rườm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rà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không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cần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thiết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 4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cs typeface="Times New Roman" panose="02020603050405020304" pitchFamily="18" charset="0"/>
              </a:rPr>
              <a:t>Chỉnh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sửa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xoá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khung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hình</a:t>
            </a:r>
            <a:r>
              <a:rPr lang="en-US" sz="2400" dirty="0"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cs typeface="Times New Roman" panose="02020603050405020304" pitchFamily="18" charset="0"/>
              </a:rPr>
              <a:t>đầu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 5</a:t>
            </a:r>
            <a:r>
              <a:rPr lang="en-US" sz="2400" dirty="0"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FF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Vẽ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màu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theo</a:t>
            </a:r>
            <a:r>
              <a:rPr lang="en-US" sz="2400" dirty="0"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cs typeface="Times New Roman" panose="02020603050405020304" pitchFamily="18" charset="0"/>
              </a:rPr>
              <a:t>thích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742950" lvl="1" indent="-285750" eaLnBrk="1" hangingPunct="1">
              <a:spcBef>
                <a:spcPct val="20000"/>
              </a:spcBef>
            </a:pPr>
            <a:endParaRPr lang="en-US" sz="2400" dirty="0">
              <a:latin typeface="Arial" charset="0"/>
            </a:endParaRPr>
          </a:p>
        </p:txBody>
      </p:sp>
      <p:sp>
        <p:nvSpPr>
          <p:cNvPr id="48212" name="AutoShape 84"/>
          <p:cNvSpPr>
            <a:spLocks noChangeArrowheads="1"/>
          </p:cNvSpPr>
          <p:nvPr/>
        </p:nvSpPr>
        <p:spPr bwMode="auto">
          <a:xfrm>
            <a:off x="6934200" y="4648200"/>
            <a:ext cx="609600" cy="609600"/>
          </a:xfrm>
          <a:prstGeom prst="star16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37" name="Text Box 41">
            <a:extLst>
              <a:ext uri="{FF2B5EF4-FFF2-40B4-BE49-F238E27FC236}">
                <a16:creationId xmlns:a16="http://schemas.microsoft.com/office/drawing/2014/main" id="{7C917B65-2EF7-4A38-A6E1-A5E3BB465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97" y="509929"/>
            <a:ext cx="588392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giản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lá</a:t>
            </a:r>
            <a:endParaRPr lang="en-US" sz="2400" b="1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4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4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4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4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10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10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10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10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10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10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10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10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10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4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5" grpId="0" animBg="1"/>
      <p:bldP spid="48165" grpId="1" animBg="1"/>
      <p:bldP spid="48170" grpId="0" animBg="1"/>
      <p:bldP spid="48170" grpId="1" animBg="1"/>
      <p:bldP spid="48172" grpId="0" animBg="1"/>
      <p:bldP spid="48172" grpId="1" animBg="1"/>
      <p:bldP spid="48173" grpId="0" animBg="1"/>
      <p:bldP spid="48173" grpId="1" animBg="1"/>
      <p:bldP spid="48174" grpId="0" animBg="1"/>
      <p:bldP spid="48174" grpId="1" animBg="1"/>
      <p:bldP spid="48175" grpId="0" animBg="1"/>
      <p:bldP spid="48175" grpId="1" animBg="1"/>
      <p:bldP spid="48176" grpId="0" animBg="1"/>
      <p:bldP spid="48176" grpId="1" animBg="1"/>
      <p:bldP spid="48177" grpId="0" animBg="1"/>
      <p:bldP spid="48177" grpId="1" animBg="1"/>
      <p:bldP spid="48178" grpId="0" animBg="1"/>
      <p:bldP spid="48178" grpId="1" animBg="1"/>
      <p:bldP spid="48179" grpId="0" animBg="1"/>
      <p:bldP spid="48179" grpId="1" animBg="1"/>
      <p:bldP spid="48181" grpId="0" animBg="1"/>
      <p:bldP spid="48183" grpId="0" animBg="1"/>
      <p:bldP spid="48184" grpId="0" animBg="1"/>
      <p:bldP spid="48185" grpId="0" animBg="1"/>
      <p:bldP spid="48186" grpId="0" animBg="1"/>
      <p:bldP spid="48187" grpId="0" animBg="1"/>
      <p:bldP spid="48188" grpId="0" animBg="1"/>
      <p:bldP spid="48190" grpId="0" animBg="1"/>
      <p:bldP spid="48199" grpId="0" animBg="1"/>
      <p:bldP spid="48200" grpId="0" animBg="1"/>
      <p:bldP spid="48201" grpId="0" animBg="1"/>
      <p:bldP spid="48202" grpId="0" animBg="1"/>
      <p:bldP spid="48203" grpId="0" animBg="1"/>
      <p:bldP spid="48204" grpId="0" animBg="1"/>
      <p:bldP spid="48205" grpId="0" animBg="1"/>
      <p:bldP spid="48206" grpId="0" animBg="1"/>
      <p:bldP spid="48207" grpId="0" animBg="1"/>
      <p:bldP spid="48212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362200" y="570914"/>
            <a:ext cx="44958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bạn</a:t>
            </a:r>
            <a:endParaRPr lang="en-US" sz="3200" dirty="0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8195" name="Text Box 17"/>
          <p:cNvSpPr txBox="1">
            <a:spLocks noChangeArrowheads="1"/>
          </p:cNvSpPr>
          <p:nvPr/>
        </p:nvSpPr>
        <p:spPr bwMode="auto">
          <a:xfrm>
            <a:off x="2209800" y="-762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66"/>
                </a:solidFill>
                <a:latin typeface="Arial" charset="0"/>
              </a:rPr>
              <a:t>     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76300" y="1600200"/>
            <a:ext cx="7391400" cy="4448175"/>
            <a:chOff x="624" y="1196"/>
            <a:chExt cx="4656" cy="2802"/>
          </a:xfrm>
        </p:grpSpPr>
        <p:pic>
          <p:nvPicPr>
            <p:cNvPr id="8201" name="Picture 4" descr="P1040575"/>
            <p:cNvPicPr>
              <a:picLocks noChangeAspect="1" noChangeArrowheads="1"/>
            </p:cNvPicPr>
            <p:nvPr/>
          </p:nvPicPr>
          <p:blipFill>
            <a:blip r:embed="rId2">
              <a:lum contrast="60000"/>
            </a:blip>
            <a:srcRect l="12000" t="45334" r="52000" b="14667"/>
            <a:stretch>
              <a:fillRect/>
            </a:stretch>
          </p:blipFill>
          <p:spPr bwMode="auto">
            <a:xfrm>
              <a:off x="624" y="2688"/>
              <a:ext cx="1440" cy="1296"/>
            </a:xfrm>
            <a:prstGeom prst="rect">
              <a:avLst/>
            </a:prstGeom>
            <a:noFill/>
            <a:ln w="9525">
              <a:solidFill>
                <a:srgbClr val="CC0099"/>
              </a:solidFill>
              <a:miter lim="800000"/>
              <a:headEnd/>
              <a:tailEnd/>
            </a:ln>
          </p:spPr>
        </p:pic>
        <p:pic>
          <p:nvPicPr>
            <p:cNvPr id="8202" name="Picture 14" descr="P1050433"/>
            <p:cNvPicPr>
              <a:picLocks noChangeAspect="1" noChangeArrowheads="1"/>
            </p:cNvPicPr>
            <p:nvPr/>
          </p:nvPicPr>
          <p:blipFill>
            <a:blip r:embed="rId3">
              <a:lum bright="12000" contrast="60000"/>
            </a:blip>
            <a:srcRect l="23730" r="20355" b="15776"/>
            <a:stretch>
              <a:fillRect/>
            </a:stretch>
          </p:blipFill>
          <p:spPr bwMode="auto">
            <a:xfrm>
              <a:off x="3792" y="1200"/>
              <a:ext cx="1440" cy="1296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</p:spPr>
        </p:pic>
        <p:pic>
          <p:nvPicPr>
            <p:cNvPr id="8203" name="Picture 15" descr="P1050431"/>
            <p:cNvPicPr>
              <a:picLocks noChangeAspect="1" noChangeArrowheads="1"/>
            </p:cNvPicPr>
            <p:nvPr/>
          </p:nvPicPr>
          <p:blipFill>
            <a:blip r:embed="rId4">
              <a:lum bright="24000"/>
            </a:blip>
            <a:srcRect l="10968" r="17824" b="7201"/>
            <a:stretch>
              <a:fillRect/>
            </a:stretch>
          </p:blipFill>
          <p:spPr bwMode="auto">
            <a:xfrm>
              <a:off x="624" y="1200"/>
              <a:ext cx="1440" cy="1296"/>
            </a:xfrm>
            <a:prstGeom prst="rect">
              <a:avLst/>
            </a:prstGeom>
            <a:noFill/>
            <a:ln w="9525">
              <a:solidFill>
                <a:srgbClr val="CC0099"/>
              </a:solidFill>
              <a:miter lim="800000"/>
              <a:headEnd/>
              <a:tailEnd/>
            </a:ln>
          </p:spPr>
        </p:pic>
        <p:pic>
          <p:nvPicPr>
            <p:cNvPr id="8204" name="Picture 22" descr="P1050446"/>
            <p:cNvPicPr>
              <a:picLocks noChangeAspect="1" noChangeArrowheads="1"/>
            </p:cNvPicPr>
            <p:nvPr/>
          </p:nvPicPr>
          <p:blipFill>
            <a:blip r:embed="rId5">
              <a:lum contrast="66000"/>
            </a:blip>
            <a:srcRect l="7306" t="17754" r="14983" b="38707"/>
            <a:stretch>
              <a:fillRect/>
            </a:stretch>
          </p:blipFill>
          <p:spPr bwMode="auto">
            <a:xfrm>
              <a:off x="2160" y="2688"/>
              <a:ext cx="1440" cy="1296"/>
            </a:xfrm>
            <a:prstGeom prst="rect">
              <a:avLst/>
            </a:prstGeom>
            <a:noFill/>
            <a:ln w="9525">
              <a:solidFill>
                <a:srgbClr val="CC0099"/>
              </a:solidFill>
              <a:miter lim="800000"/>
              <a:headEnd/>
              <a:tailEnd/>
            </a:ln>
          </p:spPr>
        </p:pic>
        <p:pic>
          <p:nvPicPr>
            <p:cNvPr id="8205" name="Picture 23" descr="P1050442"/>
            <p:cNvPicPr>
              <a:picLocks noChangeAspect="1" noChangeArrowheads="1"/>
            </p:cNvPicPr>
            <p:nvPr/>
          </p:nvPicPr>
          <p:blipFill>
            <a:blip r:embed="rId6"/>
            <a:srcRect l="60001" t="20500" r="13617" b="52812"/>
            <a:stretch>
              <a:fillRect/>
            </a:stretch>
          </p:blipFill>
          <p:spPr bwMode="auto">
            <a:xfrm>
              <a:off x="3744" y="2687"/>
              <a:ext cx="1536" cy="1311"/>
            </a:xfrm>
            <a:prstGeom prst="rect">
              <a:avLst/>
            </a:prstGeom>
            <a:noFill/>
            <a:ln w="9525">
              <a:solidFill>
                <a:srgbClr val="CC0099"/>
              </a:solidFill>
              <a:miter lim="800000"/>
              <a:headEnd/>
              <a:tailEnd/>
            </a:ln>
          </p:spPr>
        </p:pic>
        <p:pic>
          <p:nvPicPr>
            <p:cNvPr id="8206" name="Picture 24" descr="P1050434"/>
            <p:cNvPicPr>
              <a:picLocks noChangeAspect="1" noChangeArrowheads="1"/>
            </p:cNvPicPr>
            <p:nvPr/>
          </p:nvPicPr>
          <p:blipFill>
            <a:blip r:embed="rId7">
              <a:lum contrast="48000"/>
            </a:blip>
            <a:srcRect l="15926" t="7411" r="21323" b="7306"/>
            <a:stretch>
              <a:fillRect/>
            </a:stretch>
          </p:blipFill>
          <p:spPr bwMode="auto">
            <a:xfrm>
              <a:off x="2160" y="1196"/>
              <a:ext cx="1440" cy="1300"/>
            </a:xfrm>
            <a:prstGeom prst="rect">
              <a:avLst/>
            </a:prstGeom>
            <a:noFill/>
            <a:ln w="9525">
              <a:solidFill>
                <a:srgbClr val="CC0099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209800" y="-762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66"/>
                </a:solidFill>
                <a:latin typeface="Arial" charset="0"/>
              </a:rPr>
              <a:t>     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81000" y="1261403"/>
            <a:ext cx="2195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3: </a:t>
            </a:r>
            <a:r>
              <a:rPr 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hành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3017520" y="458178"/>
            <a:ext cx="5715000" cy="2123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. </a:t>
            </a:r>
          </a:p>
          <a:p>
            <a:pPr algn="ctr" eaLnBrk="1" hangingPunct="1"/>
            <a:r>
              <a:rPr lang="en-US" altLang="vi-VN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( </a:t>
            </a:r>
            <a:r>
              <a:rPr lang="en-US" altLang="vi-VN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em</a:t>
            </a:r>
            <a:r>
              <a:rPr lang="en-US" altLang="vi-VN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tham</a:t>
            </a:r>
            <a:r>
              <a:rPr lang="en-US" altLang="vi-VN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khảo</a:t>
            </a:r>
            <a:r>
              <a:rPr lang="en-US" altLang="vi-VN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vẽ</a:t>
            </a:r>
            <a:r>
              <a:rPr lang="en-US" altLang="vi-VN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khác</a:t>
            </a:r>
            <a:endParaRPr lang="en-US" altLang="vi-VN" sz="2400" dirty="0">
              <a:solidFill>
                <a:srgbClr val="A50021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sách</a:t>
            </a:r>
            <a:r>
              <a:rPr lang="en-US" altLang="vi-VN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mĩ</a:t>
            </a:r>
            <a:r>
              <a:rPr lang="en-US" altLang="vi-VN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thuật</a:t>
            </a:r>
            <a:r>
              <a:rPr lang="en-US" altLang="vi-VN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lớp</a:t>
            </a:r>
            <a:r>
              <a:rPr lang="en-US" altLang="vi-VN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solidFill>
                  <a:srgbClr val="A50021"/>
                </a:solidFill>
                <a:cs typeface="Times New Roman" panose="02020603050405020304" pitchFamily="18" charset="0"/>
              </a:rPr>
              <a:t>trang</a:t>
            </a:r>
            <a:r>
              <a:rPr lang="en-US" altLang="vi-VN" sz="2400" dirty="0">
                <a:solidFill>
                  <a:srgbClr val="A50021"/>
                </a:solidFill>
                <a:cs typeface="Times New Roman" panose="02020603050405020304" pitchFamily="18" charset="0"/>
              </a:rPr>
              <a:t> 24)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A50021"/>
              </a:solidFill>
              <a:latin typeface="Arial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6200" y="2895600"/>
            <a:ext cx="9067800" cy="2971800"/>
            <a:chOff x="48" y="2112"/>
            <a:chExt cx="5712" cy="1872"/>
          </a:xfrm>
        </p:grpSpPr>
        <p:pic>
          <p:nvPicPr>
            <p:cNvPr id="9225" name="Picture 9" descr="flower15"/>
            <p:cNvPicPr>
              <a:picLocks noChangeAspect="1" noChangeArrowheads="1"/>
            </p:cNvPicPr>
            <p:nvPr/>
          </p:nvPicPr>
          <p:blipFill>
            <a:blip r:embed="rId2"/>
            <a:srcRect l="28008" t="14427" r="11264" b="28406"/>
            <a:stretch>
              <a:fillRect/>
            </a:stretch>
          </p:blipFill>
          <p:spPr bwMode="auto">
            <a:xfrm>
              <a:off x="48" y="2112"/>
              <a:ext cx="1383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0" descr="sunflower[1]"/>
            <p:cNvPicPr>
              <a:picLocks noChangeAspect="1" noChangeArrowheads="1"/>
            </p:cNvPicPr>
            <p:nvPr/>
          </p:nvPicPr>
          <p:blipFill>
            <a:blip r:embed="rId3"/>
            <a:srcRect l="22856" b="22501"/>
            <a:stretch>
              <a:fillRect/>
            </a:stretch>
          </p:blipFill>
          <p:spPr bwMode="auto">
            <a:xfrm>
              <a:off x="1488" y="2112"/>
              <a:ext cx="163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3" descr="P1050410"/>
            <p:cNvPicPr>
              <a:picLocks noChangeAspect="1" noChangeArrowheads="1"/>
            </p:cNvPicPr>
            <p:nvPr/>
          </p:nvPicPr>
          <p:blipFill>
            <a:blip r:embed="rId4"/>
            <a:srcRect l="15987" t="41583" r="29593" b="1276"/>
            <a:stretch>
              <a:fillRect/>
            </a:stretch>
          </p:blipFill>
          <p:spPr bwMode="auto">
            <a:xfrm>
              <a:off x="3168" y="2112"/>
              <a:ext cx="1337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28" descr="P1050454"/>
            <p:cNvPicPr>
              <a:picLocks noChangeAspect="1" noChangeArrowheads="1"/>
            </p:cNvPicPr>
            <p:nvPr/>
          </p:nvPicPr>
          <p:blipFill>
            <a:blip r:embed="rId5"/>
            <a:srcRect l="6618" t="7547"/>
            <a:stretch>
              <a:fillRect/>
            </a:stretch>
          </p:blipFill>
          <p:spPr bwMode="auto">
            <a:xfrm>
              <a:off x="4504" y="2112"/>
              <a:ext cx="1256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  <p:bldP spid="542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EA1D3B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152400"/>
            <a:ext cx="37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2209800" y="-762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66"/>
                </a:solidFill>
                <a:latin typeface="Arial" charset="0"/>
              </a:rPr>
              <a:t>     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261144" y="1524000"/>
            <a:ext cx="3733800" cy="32316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cục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hài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191000" y="1371600"/>
            <a:ext cx="4551363" cy="5257800"/>
            <a:chOff x="2640" y="864"/>
            <a:chExt cx="2867" cy="3312"/>
          </a:xfrm>
        </p:grpSpPr>
        <p:pic>
          <p:nvPicPr>
            <p:cNvPr id="10250" name="Picture 22" descr="flower15"/>
            <p:cNvPicPr>
              <a:picLocks noChangeAspect="1" noChangeArrowheads="1"/>
            </p:cNvPicPr>
            <p:nvPr/>
          </p:nvPicPr>
          <p:blipFill>
            <a:blip r:embed="rId3"/>
            <a:srcRect l="28008" t="14427" r="11264" b="28406"/>
            <a:stretch>
              <a:fillRect/>
            </a:stretch>
          </p:blipFill>
          <p:spPr bwMode="auto">
            <a:xfrm>
              <a:off x="2688" y="864"/>
              <a:ext cx="1135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23" descr="sunflower[1]"/>
            <p:cNvPicPr>
              <a:picLocks noChangeAspect="1" noChangeArrowheads="1"/>
            </p:cNvPicPr>
            <p:nvPr/>
          </p:nvPicPr>
          <p:blipFill>
            <a:blip r:embed="rId4"/>
            <a:srcRect l="22856" b="22501"/>
            <a:stretch>
              <a:fillRect/>
            </a:stretch>
          </p:blipFill>
          <p:spPr bwMode="auto">
            <a:xfrm>
              <a:off x="4128" y="864"/>
              <a:ext cx="1379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4" descr="P1050410"/>
            <p:cNvPicPr>
              <a:picLocks noChangeAspect="1" noChangeArrowheads="1"/>
            </p:cNvPicPr>
            <p:nvPr/>
          </p:nvPicPr>
          <p:blipFill>
            <a:blip r:embed="rId5"/>
            <a:srcRect l="15987" t="51839" r="29593" b="1276"/>
            <a:stretch>
              <a:fillRect/>
            </a:stretch>
          </p:blipFill>
          <p:spPr bwMode="auto">
            <a:xfrm>
              <a:off x="2640" y="2592"/>
              <a:ext cx="1337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25" descr="P1050454"/>
            <p:cNvPicPr>
              <a:picLocks noChangeAspect="1" noChangeArrowheads="1"/>
            </p:cNvPicPr>
            <p:nvPr/>
          </p:nvPicPr>
          <p:blipFill>
            <a:blip r:embed="rId6"/>
            <a:srcRect l="6618" t="7547"/>
            <a:stretch>
              <a:fillRect/>
            </a:stretch>
          </p:blipFill>
          <p:spPr bwMode="auto">
            <a:xfrm>
              <a:off x="4320" y="2544"/>
              <a:ext cx="1095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41">
            <a:extLst>
              <a:ext uri="{FF2B5EF4-FFF2-40B4-BE49-F238E27FC236}">
                <a16:creationId xmlns:a16="http://schemas.microsoft.com/office/drawing/2014/main" id="{B83DE395-0755-4136-A385-A00B6CFA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90" y="650968"/>
            <a:ext cx="472451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giá</a:t>
            </a:r>
            <a:endParaRPr lang="en-US" sz="2400" b="1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FF00"/>
                </a:solidFill>
              </a:rPr>
              <a:t>Dặn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dò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723900" y="1828800"/>
            <a:ext cx="7696200" cy="3048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800" b="1" dirty="0"/>
              <a:t>Quan </a:t>
            </a:r>
            <a:r>
              <a:rPr lang="en-US" sz="2800" b="1" dirty="0" err="1"/>
              <a:t>sát</a:t>
            </a:r>
            <a:r>
              <a:rPr lang="en-US" sz="2800" b="1" dirty="0"/>
              <a:t> </a:t>
            </a: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dáng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trang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</a:t>
            </a:r>
            <a:r>
              <a:rPr lang="en-US" b="1" dirty="0" err="1"/>
              <a:t>chậu</a:t>
            </a:r>
            <a:r>
              <a:rPr lang="en-US" b="1" dirty="0"/>
              <a:t> </a:t>
            </a:r>
            <a:r>
              <a:rPr lang="en-US" b="1" dirty="0" err="1"/>
              <a:t>cảnh</a:t>
            </a:r>
            <a:r>
              <a:rPr lang="en-US" sz="2800" b="1" dirty="0"/>
              <a:t>, </a:t>
            </a:r>
          </a:p>
          <a:p>
            <a:pPr algn="ctr"/>
            <a:r>
              <a:rPr lang="en-US" sz="2800" b="1" dirty="0" err="1"/>
              <a:t>chuẩn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405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thăng trung</dc:creator>
  <cp:lastModifiedBy>Châu Nguyễn Thị Bảo</cp:lastModifiedBy>
  <cp:revision>191</cp:revision>
  <cp:lastPrinted>1601-01-01T00:00:00Z</cp:lastPrinted>
  <dcterms:created xsi:type="dcterms:W3CDTF">1601-01-01T00:00:00Z</dcterms:created>
  <dcterms:modified xsi:type="dcterms:W3CDTF">2021-11-01T10:21:13Z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