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6"/>
  </p:notesMasterIdLst>
  <p:sldIdLst>
    <p:sldId id="256" r:id="rId3"/>
    <p:sldId id="258" r:id="rId4"/>
    <p:sldId id="261" r:id="rId5"/>
    <p:sldId id="291" r:id="rId6"/>
    <p:sldId id="285" r:id="rId7"/>
    <p:sldId id="286" r:id="rId8"/>
    <p:sldId id="292" r:id="rId9"/>
    <p:sldId id="274" r:id="rId10"/>
    <p:sldId id="264" r:id="rId11"/>
    <p:sldId id="287" r:id="rId12"/>
    <p:sldId id="288" r:id="rId13"/>
    <p:sldId id="289" r:id="rId14"/>
    <p:sldId id="283" r:id="rId15"/>
  </p:sldIdLst>
  <p:sldSz cx="12192000" cy="6858000"/>
  <p:notesSz cx="6858000" cy="9144000"/>
  <p:embeddedFontLst>
    <p:embeddedFont>
      <p:font typeface="Coiny" charset="0"/>
      <p:regular r:id="rId17"/>
    </p:embeddedFont>
    <p:embeddedFont>
      <p:font typeface="Calibri" pitchFamily="34" charset="0"/>
      <p:regular r:id="rId18"/>
      <p:bold r:id="rId19"/>
      <p:italic r:id="rId20"/>
      <p:boldItalic r:id="rId21"/>
    </p:embeddedFont>
    <p:embeddedFont>
      <p:font typeface="Tahoma" pitchFamily="34" charset="0"/>
      <p:regular r:id="rId22"/>
      <p:bold r:id="rId23"/>
    </p:embeddedFont>
    <p:embeddedFont>
      <p:font typeface="Helvetica" pitchFamily="34" charset="0"/>
      <p:regular r:id="rId24"/>
      <p:bold r:id="rId25"/>
      <p:italic r:id="rId26"/>
      <p:boldItalic r:id="rId27"/>
    </p:embeddedFont>
    <p:embeddedFont>
      <p:font typeface="微软雅黑" pitchFamily="34" charset="-122"/>
      <p:regular r:id="rId28"/>
      <p:bold r:id="rId29"/>
    </p:embeddedFont>
    <p:embeddedFont>
      <p:font typeface="等线" charset="-122"/>
      <p:regular r:id="rId30"/>
      <p:bold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99"/>
    <a:srgbClr val="1CD8EC"/>
    <a:srgbClr val="E5AC3C"/>
    <a:srgbClr val="FEE002"/>
    <a:srgbClr val="D5393C"/>
    <a:srgbClr val="136198"/>
    <a:srgbClr val="5DA156"/>
    <a:srgbClr val="59A1C6"/>
    <a:srgbClr val="0F6F6A"/>
    <a:srgbClr val="1B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5816" autoAdjust="0"/>
  </p:normalViewPr>
  <p:slideViewPr>
    <p:cSldViewPr snapToGrid="0">
      <p:cViewPr>
        <p:scale>
          <a:sx n="57" d="100"/>
          <a:sy n="57" d="100"/>
        </p:scale>
        <p:origin x="-738" y="-3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7EA16-772A-4954-A20D-1DF23755AEEE}" type="datetimeFigureOut">
              <a:rPr lang="zh-CN" altLang="en-US" smtClean="0"/>
              <a:t>2022/1/7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121CB-9439-40C6-A8AD-6C56513EA903}" type="slidenum">
              <a:rPr lang="zh-CN" altLang="en-US" smtClean="0"/>
              <a:t>‹#›</a:t>
            </a:fld>
            <a:endParaRPr lang="zh-CN" altLang="en-US"/>
          </a:p>
        </p:txBody>
      </p:sp>
    </p:spTree>
    <p:extLst>
      <p:ext uri="{BB962C8B-B14F-4D97-AF65-F5344CB8AC3E}">
        <p14:creationId xmlns:p14="http://schemas.microsoft.com/office/powerpoint/2010/main" val="86942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1</a:t>
            </a:fld>
            <a:endParaRPr lang="zh-CN" altLang="en-US"/>
          </a:p>
        </p:txBody>
      </p:sp>
    </p:spTree>
    <p:extLst>
      <p:ext uri="{BB962C8B-B14F-4D97-AF65-F5344CB8AC3E}">
        <p14:creationId xmlns:p14="http://schemas.microsoft.com/office/powerpoint/2010/main" val="286710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121CB-9439-40C6-A8AD-6C56513EA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0075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13</a:t>
            </a:fld>
            <a:endParaRPr lang="zh-CN" altLang="en-US"/>
          </a:p>
        </p:txBody>
      </p:sp>
    </p:spTree>
    <p:extLst>
      <p:ext uri="{BB962C8B-B14F-4D97-AF65-F5344CB8AC3E}">
        <p14:creationId xmlns:p14="http://schemas.microsoft.com/office/powerpoint/2010/main" val="400135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2</a:t>
            </a:fld>
            <a:endParaRPr lang="zh-CN" altLang="en-US"/>
          </a:p>
        </p:txBody>
      </p:sp>
    </p:spTree>
    <p:extLst>
      <p:ext uri="{BB962C8B-B14F-4D97-AF65-F5344CB8AC3E}">
        <p14:creationId xmlns:p14="http://schemas.microsoft.com/office/powerpoint/2010/main" val="90553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3</a:t>
            </a:fld>
            <a:endParaRPr lang="zh-CN" altLang="en-US"/>
          </a:p>
        </p:txBody>
      </p:sp>
    </p:spTree>
    <p:extLst>
      <p:ext uri="{BB962C8B-B14F-4D97-AF65-F5344CB8AC3E}">
        <p14:creationId xmlns:p14="http://schemas.microsoft.com/office/powerpoint/2010/main" val="361067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4</a:t>
            </a:fld>
            <a:endParaRPr lang="zh-CN" altLang="en-US"/>
          </a:p>
        </p:txBody>
      </p:sp>
    </p:spTree>
    <p:extLst>
      <p:ext uri="{BB962C8B-B14F-4D97-AF65-F5344CB8AC3E}">
        <p14:creationId xmlns:p14="http://schemas.microsoft.com/office/powerpoint/2010/main" val="215233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94899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8</a:t>
            </a:fld>
            <a:endParaRPr lang="zh-CN" altLang="en-US"/>
          </a:p>
        </p:txBody>
      </p:sp>
    </p:spTree>
    <p:extLst>
      <p:ext uri="{BB962C8B-B14F-4D97-AF65-F5344CB8AC3E}">
        <p14:creationId xmlns:p14="http://schemas.microsoft.com/office/powerpoint/2010/main" val="334201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9</a:t>
            </a:fld>
            <a:endParaRPr lang="zh-CN" altLang="en-US"/>
          </a:p>
        </p:txBody>
      </p:sp>
    </p:spTree>
    <p:extLst>
      <p:ext uri="{BB962C8B-B14F-4D97-AF65-F5344CB8AC3E}">
        <p14:creationId xmlns:p14="http://schemas.microsoft.com/office/powerpoint/2010/main" val="145369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121CB-9439-40C6-A8AD-6C56513EA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7661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121CB-9439-40C6-A8AD-6C56513EA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4616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4F27F4-E913-43D7-AD0C-00B508DBCFB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3492971-D6CB-4E29-AD5E-C3C4381A9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87B076BE-7A61-44A4-BE97-989E7221E133}"/>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5" name="页脚占位符 4">
            <a:extLst>
              <a:ext uri="{FF2B5EF4-FFF2-40B4-BE49-F238E27FC236}">
                <a16:creationId xmlns:a16="http://schemas.microsoft.com/office/drawing/2014/main" xmlns="" id="{CFF5C7B5-5B9A-4AFA-9EC4-4F4654FC0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FDCC629-2424-4BDA-8274-584DD3574912}"/>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6226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64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73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19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A524EA9-7100-4BAD-88BE-E73530FAAC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6141E99D-9383-4CCE-8C78-F93B5E95F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DE5B506-081A-403D-A4FC-DB0D9DAB7940}"/>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5" name="页脚占位符 4">
            <a:extLst>
              <a:ext uri="{FF2B5EF4-FFF2-40B4-BE49-F238E27FC236}">
                <a16:creationId xmlns:a16="http://schemas.microsoft.com/office/drawing/2014/main" xmlns="" id="{C924781E-6E8D-4496-A782-E04E43D1ED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A7BA04-B1A4-4565-B8A8-1200B49080FC}"/>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18227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75378F-D804-45C0-8869-6810DE817E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BB7C80B-8E48-477A-8215-64DA66D825B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52785243-2A56-40A8-824A-3B7DE987CAF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4D27D962-982B-4D18-B23A-17BA96A5E926}"/>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6" name="页脚占位符 5">
            <a:extLst>
              <a:ext uri="{FF2B5EF4-FFF2-40B4-BE49-F238E27FC236}">
                <a16:creationId xmlns:a16="http://schemas.microsoft.com/office/drawing/2014/main" xmlns="" id="{F91538D5-3E18-49F0-B727-218B9F3E6D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B804F80-DF02-41FA-A80D-4382DD7E772B}"/>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418157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392938-EEB7-424E-8CE9-CEC34B78D15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707C6B9-CDDD-45B4-BCF8-CF7B8F695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15CAB06A-29B6-4B29-8DEC-15450FB4334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4083C25F-368C-4216-849C-96B16AF98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ABD49E5-FF5D-436E-B805-AD663129D8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0E0D386F-92A5-4253-A09B-50C7D900D285}"/>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8" name="页脚占位符 7">
            <a:extLst>
              <a:ext uri="{FF2B5EF4-FFF2-40B4-BE49-F238E27FC236}">
                <a16:creationId xmlns:a16="http://schemas.microsoft.com/office/drawing/2014/main" xmlns="" id="{659C9393-C265-4F5B-A271-72C94516345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96E8F71-058B-4A01-AF10-C98DFBAB6414}"/>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1330151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C0E20E8-693B-4187-91B7-4ED53D5B82F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C2235B9-7825-4857-A13A-44EB0539B320}"/>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4" name="页脚占位符 3">
            <a:extLst>
              <a:ext uri="{FF2B5EF4-FFF2-40B4-BE49-F238E27FC236}">
                <a16:creationId xmlns:a16="http://schemas.microsoft.com/office/drawing/2014/main" xmlns="" id="{19F43CE1-308D-4A8F-BF7C-34482D9C9DE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F2C6E43-66A4-4537-935F-64BFD31FF66E}"/>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05738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DEA18B4-4107-4E56-BE2B-DB24DC16CA49}"/>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3" name="页脚占位符 2">
            <a:extLst>
              <a:ext uri="{FF2B5EF4-FFF2-40B4-BE49-F238E27FC236}">
                <a16:creationId xmlns:a16="http://schemas.microsoft.com/office/drawing/2014/main" xmlns="" id="{A303D616-43D3-4283-B269-E8DCB93289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C77DDA00-571E-4BA2-81BF-184052025A9F}"/>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974959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8A2C5F-F7A4-4FFB-ADEF-BFFFD25E40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C0532055-C49F-492B-93DC-C7736C87E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5C53738B-85C7-47CB-8085-D8D4EDEC8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7BBA39D-804F-46DA-8A32-AEA16D96790E}"/>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6" name="页脚占位符 5">
            <a:extLst>
              <a:ext uri="{FF2B5EF4-FFF2-40B4-BE49-F238E27FC236}">
                <a16:creationId xmlns:a16="http://schemas.microsoft.com/office/drawing/2014/main" xmlns="" id="{B9E51214-5701-42B5-91B3-2070B4A6F8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B4E1D75-3578-4F90-A26A-0E856715A893}"/>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4251670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7D44D9-5906-4444-A2E3-82B13E714E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E9AA3FA-2CD3-493F-8734-89E07A359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B2B53FEB-9E2D-4956-9D7E-CB8C8B21E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336B280-EC89-44E4-B8B2-7AA6F98B5A1F}"/>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6" name="页脚占位符 5">
            <a:extLst>
              <a:ext uri="{FF2B5EF4-FFF2-40B4-BE49-F238E27FC236}">
                <a16:creationId xmlns:a16="http://schemas.microsoft.com/office/drawing/2014/main" xmlns="" id="{86AE7856-2077-4F60-A12B-B38DD45105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E453A37-A6B7-45DC-B9D5-0C6A0B0E149A}"/>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64048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4F27F4-E913-43D7-AD0C-00B508DBCFB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3492971-D6CB-4E29-AD5E-C3C4381A9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87B076BE-7A61-44A4-BE97-989E7221E133}"/>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5" name="页脚占位符 4">
            <a:extLst>
              <a:ext uri="{FF2B5EF4-FFF2-40B4-BE49-F238E27FC236}">
                <a16:creationId xmlns:a16="http://schemas.microsoft.com/office/drawing/2014/main" xmlns="" id="{CFF5C7B5-5B9A-4AFA-9EC4-4F4654FC0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FDCC629-2424-4BDA-8274-584DD3574912}"/>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256222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BD1F83A-D995-4DA6-B0BF-E5E9E78930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DD9CD03B-1487-40AF-B331-B0E4932D381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9D57E2-B860-44E0-9AF4-67C43FFE6E07}"/>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5" name="页脚占位符 4">
            <a:extLst>
              <a:ext uri="{FF2B5EF4-FFF2-40B4-BE49-F238E27FC236}">
                <a16:creationId xmlns:a16="http://schemas.microsoft.com/office/drawing/2014/main" xmlns="" id="{E198EF83-F0D5-4924-B50A-63CD12603A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7156CA0-1F81-4701-B1B5-7A7B73492881}"/>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530885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6A8EB87-89B7-4DC2-886F-D82971062E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BACC57C-342E-48B2-8BEF-335D81EB15A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E70D7DA-C54F-4E6C-8577-97D6C4F57B34}"/>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5" name="页脚占位符 4">
            <a:extLst>
              <a:ext uri="{FF2B5EF4-FFF2-40B4-BE49-F238E27FC236}">
                <a16:creationId xmlns:a16="http://schemas.microsoft.com/office/drawing/2014/main" xmlns="" id="{38A5339C-8C92-490C-B8BE-D9AE0EB882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69922C0-8706-4F1B-A4F5-FB826806D0D1}"/>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70827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555A79-EC08-4961-95AB-AE0A11AEA03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F75F0467-F713-44EE-98F1-F8138067F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45C59CB-6733-425F-B6B1-3A40FE1E03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页脚占位符 4">
            <a:extLst>
              <a:ext uri="{FF2B5EF4-FFF2-40B4-BE49-F238E27FC236}">
                <a16:creationId xmlns:a16="http://schemas.microsoft.com/office/drawing/2014/main" xmlns="" id="{FCF53DBC-8D18-48E1-A1BA-086C68203C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灯片编号占位符 5">
            <a:extLst>
              <a:ext uri="{FF2B5EF4-FFF2-40B4-BE49-F238E27FC236}">
                <a16:creationId xmlns:a16="http://schemas.microsoft.com/office/drawing/2014/main" xmlns="" id="{150A586C-3AE7-439B-A3BA-8D0FD79C3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2757761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555A79-EC08-4961-95AB-AE0A11AEA03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F75F0467-F713-44EE-98F1-F8138067F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45C59CB-6733-425F-B6B1-3A40FE1E03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页脚占位符 4">
            <a:extLst>
              <a:ext uri="{FF2B5EF4-FFF2-40B4-BE49-F238E27FC236}">
                <a16:creationId xmlns:a16="http://schemas.microsoft.com/office/drawing/2014/main" xmlns="" id="{FCF53DBC-8D18-48E1-A1BA-086C68203C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灯片编号占位符 5">
            <a:extLst>
              <a:ext uri="{FF2B5EF4-FFF2-40B4-BE49-F238E27FC236}">
                <a16:creationId xmlns:a16="http://schemas.microsoft.com/office/drawing/2014/main" xmlns="" id="{150A586C-3AE7-439B-A3BA-8D0FD79C3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3279790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19AAA0D-5D0E-4CA5-A30C-DA0E8ADC4B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E0DCADA-BED8-4640-9A7B-D42AC98F4E5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F2CE65A-9DCC-47E0-8068-5AA46A67D9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页脚占位符 4">
            <a:extLst>
              <a:ext uri="{FF2B5EF4-FFF2-40B4-BE49-F238E27FC236}">
                <a16:creationId xmlns:a16="http://schemas.microsoft.com/office/drawing/2014/main" xmlns="" id="{3A6B078C-8DF4-4519-A361-E170F871D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灯片编号占位符 5">
            <a:extLst>
              <a:ext uri="{FF2B5EF4-FFF2-40B4-BE49-F238E27FC236}">
                <a16:creationId xmlns:a16="http://schemas.microsoft.com/office/drawing/2014/main" xmlns="" id="{B817119C-B2D5-4FBC-BA55-ABF17721E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2094775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28C4D9-B711-4165-96CD-857BDB6A9AB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400DBA3-76A8-452A-AF62-2AA282531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1E2A5AB-0BF2-4A5C-A2DC-845814EDCA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页脚占位符 4">
            <a:extLst>
              <a:ext uri="{FF2B5EF4-FFF2-40B4-BE49-F238E27FC236}">
                <a16:creationId xmlns:a16="http://schemas.microsoft.com/office/drawing/2014/main" xmlns="" id="{387EA403-9E3E-4606-946E-56479F22EC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灯片编号占位符 5">
            <a:extLst>
              <a:ext uri="{FF2B5EF4-FFF2-40B4-BE49-F238E27FC236}">
                <a16:creationId xmlns:a16="http://schemas.microsoft.com/office/drawing/2014/main" xmlns="" id="{D0EEA28A-47AE-4D95-ADA6-257F20C535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1106740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50C45B-48ED-41F0-89BD-DDF271FA57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9D9A716-C025-4FB7-9452-5DDFE4CE8C7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AC4F9CAB-04CE-49CE-AC52-3B2C9068B9D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36305B6B-A8EF-4683-85CE-1CA98A7728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页脚占位符 5">
            <a:extLst>
              <a:ext uri="{FF2B5EF4-FFF2-40B4-BE49-F238E27FC236}">
                <a16:creationId xmlns:a16="http://schemas.microsoft.com/office/drawing/2014/main" xmlns="" id="{5AB2CBCE-88AB-4955-897A-A3ACA280B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7" name="灯片编号占位符 6">
            <a:extLst>
              <a:ext uri="{FF2B5EF4-FFF2-40B4-BE49-F238E27FC236}">
                <a16:creationId xmlns:a16="http://schemas.microsoft.com/office/drawing/2014/main" xmlns="" id="{334E34A5-C246-42CA-9FDF-6EAF4624D8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1917419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245CBC-3359-4DA4-9E63-9BB4A2AE47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5243B9D-8398-415F-B221-D309A4E81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57E598ED-DC27-4880-8409-A0A10D2034E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4E8BBCBE-6CE5-42E7-B3A6-E982BD62A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862D6CD-129F-4976-9946-AA4620BD523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BAE369C-7FEC-4C3C-B4F5-90852614DC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8" name="页脚占位符 7">
            <a:extLst>
              <a:ext uri="{FF2B5EF4-FFF2-40B4-BE49-F238E27FC236}">
                <a16:creationId xmlns:a16="http://schemas.microsoft.com/office/drawing/2014/main" xmlns="" id="{44E33A6F-CB95-436C-90F1-3D980CD460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9" name="灯片编号占位符 8">
            <a:extLst>
              <a:ext uri="{FF2B5EF4-FFF2-40B4-BE49-F238E27FC236}">
                <a16:creationId xmlns:a16="http://schemas.microsoft.com/office/drawing/2014/main" xmlns="" id="{FCEB34D8-B026-4D78-AE0E-C5AF755489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1133407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94528A-737D-4F35-8962-A4BC2B25EEF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839E42D-F9EC-4957-B154-35FCED59E3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4" name="页脚占位符 3">
            <a:extLst>
              <a:ext uri="{FF2B5EF4-FFF2-40B4-BE49-F238E27FC236}">
                <a16:creationId xmlns:a16="http://schemas.microsoft.com/office/drawing/2014/main" xmlns="" id="{EC43C2E2-DC2E-4DC4-BDAF-F5A1FACA8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灯片编号占位符 4">
            <a:extLst>
              <a:ext uri="{FF2B5EF4-FFF2-40B4-BE49-F238E27FC236}">
                <a16:creationId xmlns:a16="http://schemas.microsoft.com/office/drawing/2014/main" xmlns="" id="{BFBB7D54-7B1C-4046-82AD-A863BFFD39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3506010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82C3F13-E404-467C-8FA5-3F717D5E0E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3" name="页脚占位符 2">
            <a:extLst>
              <a:ext uri="{FF2B5EF4-FFF2-40B4-BE49-F238E27FC236}">
                <a16:creationId xmlns:a16="http://schemas.microsoft.com/office/drawing/2014/main" xmlns="" id="{479A37AE-10DF-4643-B760-F2FCFB01C5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4" name="灯片编号占位符 3">
            <a:extLst>
              <a:ext uri="{FF2B5EF4-FFF2-40B4-BE49-F238E27FC236}">
                <a16:creationId xmlns:a16="http://schemas.microsoft.com/office/drawing/2014/main" xmlns="" id="{7392DB94-09ED-4204-BC26-58DA021AF0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132179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4F27F4-E913-43D7-AD0C-00B508DBCFB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3492971-D6CB-4E29-AD5E-C3C4381A9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87B076BE-7A61-44A4-BE97-989E7221E133}"/>
              </a:ext>
            </a:extLst>
          </p:cNvPr>
          <p:cNvSpPr>
            <a:spLocks noGrp="1"/>
          </p:cNvSpPr>
          <p:nvPr>
            <p:ph type="dt" sz="half" idx="10"/>
          </p:nvPr>
        </p:nvSpPr>
        <p:spPr/>
        <p:txBody>
          <a:bodyPr/>
          <a:lstStyle/>
          <a:p>
            <a:fld id="{8A5C7D76-960B-46FE-A880-7E807A291F2E}" type="datetimeFigureOut">
              <a:rPr lang="zh-CN" altLang="en-US" smtClean="0"/>
              <a:t>2022/1/7</a:t>
            </a:fld>
            <a:endParaRPr lang="zh-CN" altLang="en-US"/>
          </a:p>
        </p:txBody>
      </p:sp>
      <p:sp>
        <p:nvSpPr>
          <p:cNvPr id="5" name="页脚占位符 4">
            <a:extLst>
              <a:ext uri="{FF2B5EF4-FFF2-40B4-BE49-F238E27FC236}">
                <a16:creationId xmlns:a16="http://schemas.microsoft.com/office/drawing/2014/main" xmlns="" id="{CFF5C7B5-5B9A-4AFA-9EC4-4F4654FC0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FDCC629-2424-4BDA-8274-584DD3574912}"/>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225146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E52005F-E733-419A-8201-982CDF0791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5545188-1CAE-46DC-A1CB-DC661A5EE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BB93F6A-5BBB-4CC0-91E4-230622D0D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317CA27-D7C6-4571-87C9-56F54F6EC0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页脚占位符 5">
            <a:extLst>
              <a:ext uri="{FF2B5EF4-FFF2-40B4-BE49-F238E27FC236}">
                <a16:creationId xmlns:a16="http://schemas.microsoft.com/office/drawing/2014/main" xmlns="" id="{08166DE1-404C-4A7F-BC91-BF53A01B6E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7" name="灯片编号占位符 6">
            <a:extLst>
              <a:ext uri="{FF2B5EF4-FFF2-40B4-BE49-F238E27FC236}">
                <a16:creationId xmlns:a16="http://schemas.microsoft.com/office/drawing/2014/main" xmlns="" id="{3E4E7B1F-4ABA-44F2-ACE4-5EF70A782C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1724306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7BE829-0229-4E79-82FC-692BB71309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583A26B-ED40-4A1D-8A03-6C0751B04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661DD21-A4DE-4939-9B21-A738683B8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C577126-319A-4D8D-8BF3-DA23BC98E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页脚占位符 5">
            <a:extLst>
              <a:ext uri="{FF2B5EF4-FFF2-40B4-BE49-F238E27FC236}">
                <a16:creationId xmlns:a16="http://schemas.microsoft.com/office/drawing/2014/main" xmlns="" id="{7B288E4B-2AC1-4BD1-8ECD-785E65C07C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7" name="灯片编号占位符 6">
            <a:extLst>
              <a:ext uri="{FF2B5EF4-FFF2-40B4-BE49-F238E27FC236}">
                <a16:creationId xmlns:a16="http://schemas.microsoft.com/office/drawing/2014/main" xmlns="" id="{75501CFE-2281-4482-A3EB-AB42033B82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1000159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F01874-6051-4DCB-90EC-F4AA7005E45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794A119-59BA-46DE-BD93-A13A279EC5F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F7F3F29-2CB0-41F7-9814-9BAE77A562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页脚占位符 4">
            <a:extLst>
              <a:ext uri="{FF2B5EF4-FFF2-40B4-BE49-F238E27FC236}">
                <a16:creationId xmlns:a16="http://schemas.microsoft.com/office/drawing/2014/main" xmlns="" id="{E588639C-5943-42F5-A190-7A7846DA65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灯片编号占位符 5">
            <a:extLst>
              <a:ext uri="{FF2B5EF4-FFF2-40B4-BE49-F238E27FC236}">
                <a16:creationId xmlns:a16="http://schemas.microsoft.com/office/drawing/2014/main" xmlns="" id="{8411794B-A747-4D7E-BCDA-0820130713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1185856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0ABAFD4-74DA-4E39-B5E9-C5EE185073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BBE2D7C-A707-47C6-8A49-E0C475251D8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6F59E6F-1526-42A0-BCDA-A5825224ED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页脚占位符 4">
            <a:extLst>
              <a:ext uri="{FF2B5EF4-FFF2-40B4-BE49-F238E27FC236}">
                <a16:creationId xmlns:a16="http://schemas.microsoft.com/office/drawing/2014/main" xmlns="" id="{F8CA9828-B1BB-49F9-89D2-9986E28E08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灯片编号占位符 5">
            <a:extLst>
              <a:ext uri="{FF2B5EF4-FFF2-40B4-BE49-F238E27FC236}">
                <a16:creationId xmlns:a16="http://schemas.microsoft.com/office/drawing/2014/main" xmlns="" id="{BD0D6785-6A94-42F3-AE1C-1DA3BDBEFC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871306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标题幻灯片" type="title">
  <p:cSld name="2_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7722051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09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70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05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43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64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39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E060670-4D26-48ED-9635-2C1F39A64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43775CD-3B67-46D3-B2A2-63098E80E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3489BB3-2455-41C7-AC8A-304689557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7D76-960B-46FE-A880-7E807A291F2E}" type="datetimeFigureOut">
              <a:rPr lang="zh-CN" altLang="en-US" smtClean="0"/>
              <a:t>2022/1/7</a:t>
            </a:fld>
            <a:endParaRPr lang="zh-CN" altLang="en-US"/>
          </a:p>
        </p:txBody>
      </p:sp>
      <p:sp>
        <p:nvSpPr>
          <p:cNvPr id="5" name="页脚占位符 4">
            <a:extLst>
              <a:ext uri="{FF2B5EF4-FFF2-40B4-BE49-F238E27FC236}">
                <a16:creationId xmlns:a16="http://schemas.microsoft.com/office/drawing/2014/main" xmlns="" id="{D1789089-EC4B-49E7-BB95-074FD5FD2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8C10331C-5BA4-4482-94B3-C523C76E7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527617922"/>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91" r:id="rId3"/>
    <p:sldLayoutId id="2147483650" r:id="rId4"/>
    <p:sldLayoutId id="2147483701" r:id="rId5"/>
    <p:sldLayoutId id="2147483700" r:id="rId6"/>
    <p:sldLayoutId id="2147483699" r:id="rId7"/>
    <p:sldLayoutId id="2147483698" r:id="rId8"/>
    <p:sldLayoutId id="2147483697" r:id="rId9"/>
    <p:sldLayoutId id="2147483696" r:id="rId10"/>
    <p:sldLayoutId id="2147483694" r:id="rId11"/>
    <p:sldLayoutId id="2147483693"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867AB425-1075-4A0D-BF0B-85EC5C51D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E798F68-5926-4C5E-9072-DFB3B0F5A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3AD531E-9030-437A-9CCC-54F6432E5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539932-0A76-4728-8065-3E1CF7907D5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2022/1/7</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5" name="页脚占位符 4">
            <a:extLst>
              <a:ext uri="{FF2B5EF4-FFF2-40B4-BE49-F238E27FC236}">
                <a16:creationId xmlns:a16="http://schemas.microsoft.com/office/drawing/2014/main" xmlns="" id="{A6CFE4D0-DF79-4C2C-9048-E0C6C07A0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
        <p:nvSpPr>
          <p:cNvPr id="6" name="灯片编号占位符 5">
            <a:extLst>
              <a:ext uri="{FF2B5EF4-FFF2-40B4-BE49-F238E27FC236}">
                <a16:creationId xmlns:a16="http://schemas.microsoft.com/office/drawing/2014/main" xmlns="" id="{52F8C8E4-19E6-4178-B031-2F104AB1F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FAF8B0-4B16-4E1C-97AD-CEF289BD21A6}"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panose="020F0502020204030204"/>
              <a:cs typeface="+mn-cs"/>
            </a:endParaRPr>
          </a:p>
        </p:txBody>
      </p:sp>
    </p:spTree>
    <p:extLst>
      <p:ext uri="{BB962C8B-B14F-4D97-AF65-F5344CB8AC3E}">
        <p14:creationId xmlns:p14="http://schemas.microsoft.com/office/powerpoint/2010/main" val="613615780"/>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0.jp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1.jpe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2.jpe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1.xml"/><Relationship Id="rId16"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8.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2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8323E06D-0A40-4C04-80CD-9D414FA6F7BE}"/>
              </a:ext>
            </a:extLst>
          </p:cNvPr>
          <p:cNvGrpSpPr/>
          <p:nvPr/>
        </p:nvGrpSpPr>
        <p:grpSpPr>
          <a:xfrm>
            <a:off x="-14514" y="-36198"/>
            <a:ext cx="12249265" cy="6981372"/>
            <a:chOff x="-14514" y="-36198"/>
            <a:chExt cx="12249265" cy="6981372"/>
          </a:xfrm>
        </p:grpSpPr>
        <p:pic>
          <p:nvPicPr>
            <p:cNvPr id="82" name="图片 81">
              <a:extLst>
                <a:ext uri="{FF2B5EF4-FFF2-40B4-BE49-F238E27FC236}">
                  <a16:creationId xmlns:a16="http://schemas.microsoft.com/office/drawing/2014/main" xmlns="" id="{68308513-C96F-4006-986E-B90BCF65108A}"/>
                </a:ext>
              </a:extLst>
            </p:cNvPr>
            <p:cNvPicPr>
              <a:picLocks noChangeAspect="1"/>
            </p:cNvPicPr>
            <p:nvPr/>
          </p:nvPicPr>
          <p:blipFill>
            <a:blip r:embed="rId3"/>
            <a:stretch>
              <a:fillRect/>
            </a:stretch>
          </p:blipFill>
          <p:spPr>
            <a:xfrm>
              <a:off x="-14514" y="-36198"/>
              <a:ext cx="12249265" cy="6981372"/>
            </a:xfrm>
            <a:prstGeom prst="rect">
              <a:avLst/>
            </a:prstGeom>
          </p:spPr>
        </p:pic>
        <p:sp>
          <p:nvSpPr>
            <p:cNvPr id="83" name="矩形 82">
              <a:extLst>
                <a:ext uri="{FF2B5EF4-FFF2-40B4-BE49-F238E27FC236}">
                  <a16:creationId xmlns:a16="http://schemas.microsoft.com/office/drawing/2014/main" xmlns="" id="{72E35EA5-6955-413D-842B-86221010E3C6}"/>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4" name="图片 83">
              <a:extLst>
                <a:ext uri="{FF2B5EF4-FFF2-40B4-BE49-F238E27FC236}">
                  <a16:creationId xmlns:a16="http://schemas.microsoft.com/office/drawing/2014/main" xmlns="" id="{2476ABB5-5DE1-4277-84A7-5066B8E6044C}"/>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5" name="图片 84">
              <a:extLst>
                <a:ext uri="{FF2B5EF4-FFF2-40B4-BE49-F238E27FC236}">
                  <a16:creationId xmlns:a16="http://schemas.microsoft.com/office/drawing/2014/main" xmlns="" id="{DD670E77-7CEF-4909-9222-D8042D04EF39}"/>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86" name="图片 85">
              <a:extLst>
                <a:ext uri="{FF2B5EF4-FFF2-40B4-BE49-F238E27FC236}">
                  <a16:creationId xmlns:a16="http://schemas.microsoft.com/office/drawing/2014/main" xmlns="" id="{6308C0FA-48E9-4238-9B02-95A7A556889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87" name="图片 86">
              <a:extLst>
                <a:ext uri="{FF2B5EF4-FFF2-40B4-BE49-F238E27FC236}">
                  <a16:creationId xmlns:a16="http://schemas.microsoft.com/office/drawing/2014/main" xmlns="" id="{D7665200-9BD6-4806-8387-A1392A6ABD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88" name="图片 87">
              <a:extLst>
                <a:ext uri="{FF2B5EF4-FFF2-40B4-BE49-F238E27FC236}">
                  <a16:creationId xmlns:a16="http://schemas.microsoft.com/office/drawing/2014/main" xmlns="" id="{769FB595-70CD-471E-AC93-DB23F023EAC5}"/>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89" name="图片 88">
              <a:extLst>
                <a:ext uri="{FF2B5EF4-FFF2-40B4-BE49-F238E27FC236}">
                  <a16:creationId xmlns:a16="http://schemas.microsoft.com/office/drawing/2014/main" xmlns="" id="{81965B8B-E312-45D3-8C59-21B733ADBF6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90" name="图片 89">
              <a:extLst>
                <a:ext uri="{FF2B5EF4-FFF2-40B4-BE49-F238E27FC236}">
                  <a16:creationId xmlns:a16="http://schemas.microsoft.com/office/drawing/2014/main" xmlns="" id="{5FD878B7-4F9B-42E7-BEAB-1A090719286B}"/>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91" name="图片 90">
              <a:extLst>
                <a:ext uri="{FF2B5EF4-FFF2-40B4-BE49-F238E27FC236}">
                  <a16:creationId xmlns:a16="http://schemas.microsoft.com/office/drawing/2014/main" xmlns="" id="{32AC3292-B039-4A09-AFD1-1113D111C2CD}"/>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92" name="图片 91">
              <a:extLst>
                <a:ext uri="{FF2B5EF4-FFF2-40B4-BE49-F238E27FC236}">
                  <a16:creationId xmlns:a16="http://schemas.microsoft.com/office/drawing/2014/main" xmlns="" id="{79D8AE25-ADE4-47AC-9D57-CA0E6E852E58}"/>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93" name="图片 92">
              <a:extLst>
                <a:ext uri="{FF2B5EF4-FFF2-40B4-BE49-F238E27FC236}">
                  <a16:creationId xmlns:a16="http://schemas.microsoft.com/office/drawing/2014/main" xmlns="" id="{05F138AD-A2A0-4EDD-A8A7-BB8A04CAAAE7}"/>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94" name="图片 93">
              <a:extLst>
                <a:ext uri="{FF2B5EF4-FFF2-40B4-BE49-F238E27FC236}">
                  <a16:creationId xmlns:a16="http://schemas.microsoft.com/office/drawing/2014/main" xmlns="" id="{2188D873-B637-4BA3-9712-AF3B7FED4C7C}"/>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95" name="图片 94">
              <a:extLst>
                <a:ext uri="{FF2B5EF4-FFF2-40B4-BE49-F238E27FC236}">
                  <a16:creationId xmlns:a16="http://schemas.microsoft.com/office/drawing/2014/main" xmlns="" id="{9C23A438-704B-4A8D-9F7C-3695B8717413}"/>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96" name="图片 95">
              <a:extLst>
                <a:ext uri="{FF2B5EF4-FFF2-40B4-BE49-F238E27FC236}">
                  <a16:creationId xmlns:a16="http://schemas.microsoft.com/office/drawing/2014/main" xmlns="" id="{FEAE726F-E11C-4691-BB71-C7AEA18D1BDB}"/>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97" name="图片 96">
              <a:extLst>
                <a:ext uri="{FF2B5EF4-FFF2-40B4-BE49-F238E27FC236}">
                  <a16:creationId xmlns:a16="http://schemas.microsoft.com/office/drawing/2014/main" xmlns="" id="{3196E729-FA05-4EA9-A5DB-2A229004D6C8}"/>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98" name="图片 97">
              <a:extLst>
                <a:ext uri="{FF2B5EF4-FFF2-40B4-BE49-F238E27FC236}">
                  <a16:creationId xmlns:a16="http://schemas.microsoft.com/office/drawing/2014/main" xmlns="" id="{24D9ACC3-6A87-45A9-A62C-F520C15DD883}"/>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99" name="组合 98">
              <a:extLst>
                <a:ext uri="{FF2B5EF4-FFF2-40B4-BE49-F238E27FC236}">
                  <a16:creationId xmlns:a16="http://schemas.microsoft.com/office/drawing/2014/main" xmlns="" id="{ACE21F58-6834-4A33-BD3C-493EB1DF0B14}"/>
                </a:ext>
              </a:extLst>
            </p:cNvPr>
            <p:cNvGrpSpPr/>
            <p:nvPr/>
          </p:nvGrpSpPr>
          <p:grpSpPr>
            <a:xfrm>
              <a:off x="14118" y="4606503"/>
              <a:ext cx="12191999" cy="2326243"/>
              <a:chOff x="1" y="4546271"/>
              <a:chExt cx="12191999" cy="2326243"/>
            </a:xfrm>
          </p:grpSpPr>
          <p:sp>
            <p:nvSpPr>
              <p:cNvPr id="100" name="任意多边形 38">
                <a:extLst>
                  <a:ext uri="{FF2B5EF4-FFF2-40B4-BE49-F238E27FC236}">
                    <a16:creationId xmlns:a16="http://schemas.microsoft.com/office/drawing/2014/main" xmlns="" id="{B1B364ED-A409-4D9C-8FCD-BD4D77EC4765}"/>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80">
                <a:extLst>
                  <a:ext uri="{FF2B5EF4-FFF2-40B4-BE49-F238E27FC236}">
                    <a16:creationId xmlns:a16="http://schemas.microsoft.com/office/drawing/2014/main" xmlns="" id="{0FFF5698-CF7D-43C5-A107-84DD3C100B7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102" name="图片 101">
              <a:extLst>
                <a:ext uri="{FF2B5EF4-FFF2-40B4-BE49-F238E27FC236}">
                  <a16:creationId xmlns:a16="http://schemas.microsoft.com/office/drawing/2014/main" xmlns="" id="{8297E9A5-FD55-4189-8769-07B4F9A1CDE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103" name="图片 102">
              <a:extLst>
                <a:ext uri="{FF2B5EF4-FFF2-40B4-BE49-F238E27FC236}">
                  <a16:creationId xmlns:a16="http://schemas.microsoft.com/office/drawing/2014/main" xmlns="" id="{917A04CB-2B15-4925-9E40-A6895278F23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104" name="图片 103">
              <a:extLst>
                <a:ext uri="{FF2B5EF4-FFF2-40B4-BE49-F238E27FC236}">
                  <a16:creationId xmlns:a16="http://schemas.microsoft.com/office/drawing/2014/main" xmlns="" id="{EFE1D24B-5FBC-4B5E-9587-1835FE45553A}"/>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105" name="图片 104">
              <a:extLst>
                <a:ext uri="{FF2B5EF4-FFF2-40B4-BE49-F238E27FC236}">
                  <a16:creationId xmlns:a16="http://schemas.microsoft.com/office/drawing/2014/main" xmlns="" id="{60F0B598-DF9E-4005-B737-4D3F450443E1}"/>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106" name="图片 105">
              <a:extLst>
                <a:ext uri="{FF2B5EF4-FFF2-40B4-BE49-F238E27FC236}">
                  <a16:creationId xmlns:a16="http://schemas.microsoft.com/office/drawing/2014/main" xmlns="" id="{1A3E0F3F-A0A0-4C0E-8F46-52A1A360D61C}"/>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107" name="图片 106">
              <a:extLst>
                <a:ext uri="{FF2B5EF4-FFF2-40B4-BE49-F238E27FC236}">
                  <a16:creationId xmlns:a16="http://schemas.microsoft.com/office/drawing/2014/main" xmlns="" id="{9FFED55D-4A6E-45FD-BF6D-0446B8E9B752}"/>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108" name="图片 107">
              <a:extLst>
                <a:ext uri="{FF2B5EF4-FFF2-40B4-BE49-F238E27FC236}">
                  <a16:creationId xmlns:a16="http://schemas.microsoft.com/office/drawing/2014/main" xmlns="" id="{4F122A35-1B1D-43D6-B2CD-22E0784C70CE}"/>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109" name="图片 108">
              <a:extLst>
                <a:ext uri="{FF2B5EF4-FFF2-40B4-BE49-F238E27FC236}">
                  <a16:creationId xmlns:a16="http://schemas.microsoft.com/office/drawing/2014/main" xmlns="" id="{F0D5BC2F-D805-4FFE-BAF7-FB68E7689AD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03" name="Picture 4" descr="cloud.png">
            <a:extLst>
              <a:ext uri="{FF2B5EF4-FFF2-40B4-BE49-F238E27FC236}">
                <a16:creationId xmlns:a16="http://schemas.microsoft.com/office/drawing/2014/main" xmlns="" id="{482D9DEF-55C2-4D39-ADF9-E4A8503C5E06}"/>
              </a:ext>
            </a:extLst>
          </p:cNvPr>
          <p:cNvPicPr>
            <a:picLocks noChangeAspect="1"/>
          </p:cNvPicPr>
          <p:nvPr/>
        </p:nvPicPr>
        <p:blipFill>
          <a:blip r:embed="rId13" cstate="print"/>
          <a:stretch>
            <a:fillRect/>
          </a:stretch>
        </p:blipFill>
        <p:spPr>
          <a:xfrm>
            <a:off x="579450" y="311552"/>
            <a:ext cx="11209569" cy="6285872"/>
          </a:xfrm>
          <a:prstGeom prst="rect">
            <a:avLst/>
          </a:prstGeom>
        </p:spPr>
      </p:pic>
      <p:pic>
        <p:nvPicPr>
          <p:cNvPr id="280" name="图片 279">
            <a:extLst>
              <a:ext uri="{FF2B5EF4-FFF2-40B4-BE49-F238E27FC236}">
                <a16:creationId xmlns:a16="http://schemas.microsoft.com/office/drawing/2014/main" xmlns="" id="{6E3A3EAF-69A4-4184-A8EC-11EAFCA00B91}"/>
              </a:ext>
            </a:extLst>
          </p:cNvPr>
          <p:cNvPicPr>
            <a:picLocks noChangeAspect="1"/>
          </p:cNvPicPr>
          <p:nvPr/>
        </p:nvPicPr>
        <p:blipFill>
          <a:blip r:embed="rId14"/>
          <a:stretch>
            <a:fillRect/>
          </a:stretch>
        </p:blipFill>
        <p:spPr>
          <a:xfrm>
            <a:off x="131094" y="578862"/>
            <a:ext cx="2173509" cy="2942551"/>
          </a:xfrm>
          <a:prstGeom prst="rect">
            <a:avLst/>
          </a:prstGeom>
        </p:spPr>
      </p:pic>
      <p:pic>
        <p:nvPicPr>
          <p:cNvPr id="281" name="图片 280">
            <a:extLst>
              <a:ext uri="{FF2B5EF4-FFF2-40B4-BE49-F238E27FC236}">
                <a16:creationId xmlns:a16="http://schemas.microsoft.com/office/drawing/2014/main" xmlns="" id="{D9610576-FC29-4287-A9C1-8CC077AF8BE9}"/>
              </a:ext>
            </a:extLst>
          </p:cNvPr>
          <p:cNvPicPr>
            <a:picLocks noChangeAspect="1"/>
          </p:cNvPicPr>
          <p:nvPr/>
        </p:nvPicPr>
        <p:blipFill>
          <a:blip r:embed="rId15"/>
          <a:stretch>
            <a:fillRect/>
          </a:stretch>
        </p:blipFill>
        <p:spPr>
          <a:xfrm>
            <a:off x="9647638" y="2778425"/>
            <a:ext cx="2913308" cy="4225338"/>
          </a:xfrm>
          <a:prstGeom prst="rect">
            <a:avLst/>
          </a:prstGeom>
        </p:spPr>
      </p:pic>
      <p:pic>
        <p:nvPicPr>
          <p:cNvPr id="305" name="Picture 14" descr="icons.png">
            <a:extLst>
              <a:ext uri="{FF2B5EF4-FFF2-40B4-BE49-F238E27FC236}">
                <a16:creationId xmlns:a16="http://schemas.microsoft.com/office/drawing/2014/main" xmlns="" id="{780E0269-FD05-4400-9116-8AF7889BD460}"/>
              </a:ext>
            </a:extLst>
          </p:cNvPr>
          <p:cNvPicPr>
            <a:picLocks noChangeAspect="1"/>
          </p:cNvPicPr>
          <p:nvPr/>
        </p:nvPicPr>
        <p:blipFill rotWithShape="1">
          <a:blip r:embed="rId16" cstate="print"/>
          <a:srcRect l="63380" r="-1" b="32035"/>
          <a:stretch/>
        </p:blipFill>
        <p:spPr>
          <a:xfrm>
            <a:off x="9229290" y="-18041"/>
            <a:ext cx="2667459" cy="2333135"/>
          </a:xfrm>
          <a:prstGeom prst="rect">
            <a:avLst/>
          </a:prstGeom>
        </p:spPr>
      </p:pic>
      <p:sp>
        <p:nvSpPr>
          <p:cNvPr id="279" name="任意多边形 133">
            <a:extLst>
              <a:ext uri="{FF2B5EF4-FFF2-40B4-BE49-F238E27FC236}">
                <a16:creationId xmlns:a16="http://schemas.microsoft.com/office/drawing/2014/main" xmlns="" id="{EFEF0A16-37D9-43E2-A269-02C6598EDCE0}"/>
              </a:ext>
            </a:extLst>
          </p:cNvPr>
          <p:cNvSpPr/>
          <p:nvPr/>
        </p:nvSpPr>
        <p:spPr>
          <a:xfrm flipH="1">
            <a:off x="135336" y="4619423"/>
            <a:ext cx="3022402" cy="1505213"/>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Rectangle 62"/>
          <p:cNvSpPr/>
          <p:nvPr/>
        </p:nvSpPr>
        <p:spPr>
          <a:xfrm>
            <a:off x="2114323" y="1657744"/>
            <a:ext cx="8047396" cy="707886"/>
          </a:xfrm>
          <a:prstGeom prst="rect">
            <a:avLst/>
          </a:prstGeom>
        </p:spPr>
        <p:txBody>
          <a:bodyPr wrap="none">
            <a:spAutoFit/>
          </a:bodyPr>
          <a:lstStyle/>
          <a:p>
            <a:pPr algn="ctr"/>
            <a:r>
              <a:rPr lang="en-US" sz="4000" b="1" i="1" err="1">
                <a:solidFill>
                  <a:prstClr val="white"/>
                </a:solidFill>
                <a:latin typeface="Times New Roman" panose="02020603050405020304" pitchFamily="18" charset="0"/>
                <a:cs typeface="Times New Roman" panose="02020603050405020304" pitchFamily="18" charset="0"/>
              </a:rPr>
              <a:t>Thứ</a:t>
            </a:r>
            <a:r>
              <a:rPr lang="en-US" sz="4000" b="1" i="1">
                <a:solidFill>
                  <a:prstClr val="white"/>
                </a:solidFill>
                <a:latin typeface="Times New Roman" panose="02020603050405020304" pitchFamily="18" charset="0"/>
                <a:cs typeface="Times New Roman" panose="02020603050405020304" pitchFamily="18" charset="0"/>
              </a:rPr>
              <a:t> Sáu, ngày 14 tháng 1 năm 2022</a:t>
            </a:r>
            <a:endParaRPr lang="en-US" sz="4000" b="1" i="1" dirty="0">
              <a:solidFill>
                <a:prstClr val="white"/>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4577552" y="2352448"/>
            <a:ext cx="2638864" cy="729430"/>
          </a:xfrm>
          <a:prstGeom prst="rect">
            <a:avLst/>
          </a:prstGeom>
        </p:spPr>
        <p:txBody>
          <a:bodyPr wrap="none">
            <a:spAutoFit/>
          </a:bodyPr>
          <a:lstStyle/>
          <a:p>
            <a:pPr algn="ctr">
              <a:lnSpc>
                <a:spcPct val="120000"/>
              </a:lnSpc>
            </a:pPr>
            <a:r>
              <a:rPr lang="en-US" altLang="zh-CN" sz="3600" b="1" dirty="0" err="1">
                <a:solidFill>
                  <a:prstClr val="white"/>
                </a:solidFill>
                <a:latin typeface="Coiny" panose="02000903060500060000" pitchFamily="2" charset="0"/>
                <a:ea typeface="微软雅黑" panose="020B0503020204020204" pitchFamily="34" charset="-122"/>
                <a:sym typeface="迷你简细行楷" panose="02010609000101010101" charset="-122"/>
              </a:rPr>
              <a:t>Tiếng</a:t>
            </a:r>
            <a:r>
              <a:rPr lang="en-US" altLang="zh-CN" sz="3600" b="1" dirty="0">
                <a:solidFill>
                  <a:prstClr val="white"/>
                </a:solidFill>
                <a:latin typeface="Coiny" panose="02000903060500060000" pitchFamily="2" charset="0"/>
                <a:ea typeface="微软雅黑" panose="020B0503020204020204" pitchFamily="34" charset="-122"/>
                <a:sym typeface="迷你简细行楷" panose="02010609000101010101" charset="-122"/>
              </a:rPr>
              <a:t> </a:t>
            </a:r>
            <a:r>
              <a:rPr lang="en-US" altLang="zh-CN" sz="3600" b="1" dirty="0" err="1">
                <a:solidFill>
                  <a:prstClr val="white"/>
                </a:solidFill>
                <a:latin typeface="Coiny" panose="02000903060500060000" pitchFamily="2" charset="0"/>
                <a:ea typeface="微软雅黑" panose="020B0503020204020204" pitchFamily="34" charset="-122"/>
                <a:sym typeface="迷你简细行楷" panose="02010609000101010101" charset="-122"/>
              </a:rPr>
              <a:t>Việt</a:t>
            </a:r>
            <a:endParaRPr lang="zh-CN" altLang="en-US" sz="3600" b="1" dirty="0">
              <a:solidFill>
                <a:prstClr val="white"/>
              </a:solidFill>
              <a:latin typeface="Coiny" panose="02000903060500060000" pitchFamily="2" charset="0"/>
              <a:ea typeface="微软雅黑" panose="020B0503020204020204" pitchFamily="34" charset="-122"/>
              <a:sym typeface="迷你简细行楷" panose="02010609000101010101" charset="-122"/>
            </a:endParaRPr>
          </a:p>
        </p:txBody>
      </p:sp>
      <p:sp>
        <p:nvSpPr>
          <p:cNvPr id="65" name="Rectangle 64"/>
          <p:cNvSpPr/>
          <p:nvPr/>
        </p:nvSpPr>
        <p:spPr>
          <a:xfrm>
            <a:off x="2041719" y="2874705"/>
            <a:ext cx="8047396" cy="901401"/>
          </a:xfrm>
          <a:prstGeom prst="rect">
            <a:avLst/>
          </a:prstGeom>
        </p:spPr>
        <p:txBody>
          <a:bodyPr wrap="square">
            <a:spAutoFit/>
          </a:bodyPr>
          <a:lstStyle/>
          <a:p>
            <a:pPr algn="ctr">
              <a:lnSpc>
                <a:spcPct val="120000"/>
              </a:lnSpc>
            </a:pPr>
            <a:r>
              <a:rPr lang="en-US" altLang="zh-CN" sz="4800" b="1"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Bài</a:t>
            </a:r>
            <a:r>
              <a:rPr lang="en-US" altLang="zh-CN" sz="4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 4: Người nặn tò he </a:t>
            </a:r>
            <a:r>
              <a:rPr lang="en-US" altLang="zh-CN" sz="4400" b="1">
                <a:solidFill>
                  <a:srgbClr val="FF8599"/>
                </a:solidFill>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(Tiết 6)</a:t>
            </a:r>
            <a:endParaRPr lang="zh-CN" altLang="en-US" sz="4400" b="1" dirty="0">
              <a:solidFill>
                <a:srgbClr val="FF8599"/>
              </a:solidFill>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endParaRPr>
          </a:p>
        </p:txBody>
      </p:sp>
      <p:sp>
        <p:nvSpPr>
          <p:cNvPr id="67" name="TextBox 66"/>
          <p:cNvSpPr txBox="1"/>
          <p:nvPr/>
        </p:nvSpPr>
        <p:spPr>
          <a:xfrm>
            <a:off x="2154675" y="3778825"/>
            <a:ext cx="7882650" cy="769441"/>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một</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văn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về</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nghề</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nghiệp</a:t>
            </a:r>
            <a:endParaRPr lang="en-US" sz="4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43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barn(inVertical)">
                                      <p:cBhvr>
                                        <p:cTn id="11" dur="500"/>
                                        <p:tgtEl>
                                          <p:spTgt spid="6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arn(inVertical)">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xmlns="" id="{BB52C5B1-CA58-4235-AA9E-8480A629C0FE}"/>
              </a:ext>
            </a:extLst>
          </p:cNvPr>
          <p:cNvGrpSpPr/>
          <p:nvPr/>
        </p:nvGrpSpPr>
        <p:grpSpPr>
          <a:xfrm>
            <a:off x="0" y="0"/>
            <a:ext cx="12192000" cy="6950242"/>
            <a:chOff x="0" y="0"/>
            <a:chExt cx="12192000" cy="6950242"/>
          </a:xfrm>
        </p:grpSpPr>
        <p:sp>
          <p:nvSpPr>
            <p:cNvPr id="61" name="矩形 60">
              <a:extLst>
                <a:ext uri="{FF2B5EF4-FFF2-40B4-BE49-F238E27FC236}">
                  <a16:creationId xmlns:a16="http://schemas.microsoft.com/office/drawing/2014/main" xmlns="" id="{2E399532-FB3E-4359-B296-1838C6C4AA94}"/>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Helvetica" panose="020F0502020204030204"/>
                <a:cs typeface="Helvetica"/>
                <a:sym typeface="+mn-lt"/>
              </a:endParaRPr>
            </a:p>
          </p:txBody>
        </p:sp>
        <p:grpSp>
          <p:nvGrpSpPr>
            <p:cNvPr id="62" name="组合 61">
              <a:extLst>
                <a:ext uri="{FF2B5EF4-FFF2-40B4-BE49-F238E27FC236}">
                  <a16:creationId xmlns:a16="http://schemas.microsoft.com/office/drawing/2014/main" xmlns="" id="{C51AA3A4-39E4-4758-B9ED-46F9B2BA5B7B}"/>
                </a:ext>
              </a:extLst>
            </p:cNvPr>
            <p:cNvGrpSpPr/>
            <p:nvPr/>
          </p:nvGrpSpPr>
          <p:grpSpPr>
            <a:xfrm flipV="1">
              <a:off x="0" y="10751"/>
              <a:ext cx="12191999" cy="2326243"/>
              <a:chOff x="1" y="4546271"/>
              <a:chExt cx="12191999" cy="2326243"/>
            </a:xfrm>
          </p:grpSpPr>
          <p:sp>
            <p:nvSpPr>
              <p:cNvPr id="63" name="任意多边形 34">
                <a:extLst>
                  <a:ext uri="{FF2B5EF4-FFF2-40B4-BE49-F238E27FC236}">
                    <a16:creationId xmlns:a16="http://schemas.microsoft.com/office/drawing/2014/main" xmlns="" id="{7FA27B4A-3963-4F6E-A692-D984099AF5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panose="020F0502020204030204"/>
                  <a:cs typeface="Helvetica"/>
                  <a:sym typeface="+mn-lt"/>
                </a:endParaRPr>
              </a:p>
            </p:txBody>
          </p:sp>
          <p:sp>
            <p:nvSpPr>
              <p:cNvPr id="64" name="任意多边形 35">
                <a:extLst>
                  <a:ext uri="{FF2B5EF4-FFF2-40B4-BE49-F238E27FC236}">
                    <a16:creationId xmlns:a16="http://schemas.microsoft.com/office/drawing/2014/main" xmlns="" id="{ACC715B9-272A-4FE4-8288-847F5CCD34CF}"/>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Helvetica" panose="020F0502020204030204"/>
                  <a:cs typeface="Helvetica"/>
                  <a:sym typeface="+mn-lt"/>
                </a:endParaRPr>
              </a:p>
            </p:txBody>
          </p:sp>
        </p:grpSp>
      </p:grpSp>
      <p:pic>
        <p:nvPicPr>
          <p:cNvPr id="6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37721" y="3475120"/>
            <a:ext cx="1884268" cy="3473186"/>
          </a:xfrm>
          <a:prstGeom prst="rect">
            <a:avLst/>
          </a:prstGeom>
        </p:spPr>
      </p:pic>
      <p:sp>
        <p:nvSpPr>
          <p:cNvPr id="70" name="Cloud Callout 69"/>
          <p:cNvSpPr/>
          <p:nvPr/>
        </p:nvSpPr>
        <p:spPr>
          <a:xfrm>
            <a:off x="6620278" y="1905210"/>
            <a:ext cx="3790301" cy="1528790"/>
          </a:xfrm>
          <a:prstGeom prst="cloudCallout">
            <a:avLst>
              <a:gd name="adj1" fmla="val -94045"/>
              <a:gd name="adj2" fmla="val 67649"/>
            </a:avLst>
          </a:prstGeom>
          <a:solidFill>
            <a:schemeClr val="bg1"/>
          </a:solidFill>
          <a:ln>
            <a:noFill/>
          </a:ln>
          <a:effectLst>
            <a:glow rad="127000">
              <a:schemeClr val="accent5">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Giáo</a:t>
            </a:r>
            <a:r>
              <a:rPr kumimoji="0" lang="en-US" sz="4400" b="1" i="0" u="none" strike="noStrike" kern="1200" cap="none" spc="0" normalizeH="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00B050"/>
                </a:solidFill>
                <a:effectLst/>
                <a:uLnTx/>
                <a:uFillTx/>
                <a:latin typeface="Times New Roman" panose="02020603050405020304" pitchFamily="18" charset="0"/>
                <a:cs typeface="Times New Roman" panose="02020603050405020304" pitchFamily="18" charset="0"/>
              </a:rPr>
              <a:t>viên</a:t>
            </a:r>
            <a:endPar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48" y="2396658"/>
            <a:ext cx="3790302" cy="2796582"/>
          </a:xfrm>
          <a:prstGeom prst="rect">
            <a:avLst/>
          </a:prstGeom>
          <a:solidFill>
            <a:srgbClr val="FFFFFF">
              <a:shade val="85000"/>
            </a:srgbClr>
          </a:solidFill>
          <a:ln w="190500" cap="sq">
            <a:solidFill>
              <a:srgbClr val="FFFFFF"/>
            </a:solidFill>
            <a:miter lim="800000"/>
          </a:ln>
          <a:effectLst>
            <a:glow rad="114300">
              <a:schemeClr val="accent4">
                <a:lumMod val="20000"/>
                <a:lumOff val="80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5"/>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2584506" y="2638"/>
            <a:ext cx="7315200" cy="1755648"/>
          </a:xfrm>
          <a:prstGeom prst="rect">
            <a:avLst/>
          </a:prstGeom>
        </p:spPr>
      </p:pic>
      <p:sp>
        <p:nvSpPr>
          <p:cNvPr id="14" name="TextBox 13">
            <a:extLst>
              <a:ext uri="{FF2B5EF4-FFF2-40B4-BE49-F238E27FC236}">
                <a16:creationId xmlns:a16="http://schemas.microsoft.com/office/drawing/2014/main" xmlns="" id="{4559B01E-C47C-4411-938F-D96C249BCE52}"/>
              </a:ext>
            </a:extLst>
          </p:cNvPr>
          <p:cNvSpPr txBox="1"/>
          <p:nvPr/>
        </p:nvSpPr>
        <p:spPr>
          <a:xfrm>
            <a:off x="2088277" y="84929"/>
            <a:ext cx="8686800" cy="1446550"/>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Diễn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đoán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nghiệp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bức</a:t>
            </a:r>
            <a:r>
              <a:rPr lang="en-US" sz="4400" b="1">
                <a:latin typeface="Times New Roman" panose="02020603050405020304" pitchFamily="18" charset="0"/>
                <a:cs typeface="Times New Roman" panose="02020603050405020304" pitchFamily="18" charset="0"/>
              </a:rPr>
              <a:t> tranh.</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699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down)">
                                      <p:cBhvr>
                                        <p:cTn id="14" dur="580">
                                          <p:stCondLst>
                                            <p:cond delay="0"/>
                                          </p:stCondLst>
                                        </p:cTn>
                                        <p:tgtEl>
                                          <p:spTgt spid="67"/>
                                        </p:tgtEl>
                                      </p:cBhvr>
                                    </p:animEffect>
                                    <p:anim calcmode="lin" valueType="num">
                                      <p:cBhvr>
                                        <p:cTn id="1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20" dur="26">
                                          <p:stCondLst>
                                            <p:cond delay="650"/>
                                          </p:stCondLst>
                                        </p:cTn>
                                        <p:tgtEl>
                                          <p:spTgt spid="67"/>
                                        </p:tgtEl>
                                      </p:cBhvr>
                                      <p:to x="100000" y="60000"/>
                                    </p:animScale>
                                    <p:animScale>
                                      <p:cBhvr>
                                        <p:cTn id="21" dur="166" decel="50000">
                                          <p:stCondLst>
                                            <p:cond delay="676"/>
                                          </p:stCondLst>
                                        </p:cTn>
                                        <p:tgtEl>
                                          <p:spTgt spid="67"/>
                                        </p:tgtEl>
                                      </p:cBhvr>
                                      <p:to x="100000" y="100000"/>
                                    </p:animScale>
                                    <p:animScale>
                                      <p:cBhvr>
                                        <p:cTn id="22" dur="26">
                                          <p:stCondLst>
                                            <p:cond delay="1312"/>
                                          </p:stCondLst>
                                        </p:cTn>
                                        <p:tgtEl>
                                          <p:spTgt spid="67"/>
                                        </p:tgtEl>
                                      </p:cBhvr>
                                      <p:to x="100000" y="80000"/>
                                    </p:animScale>
                                    <p:animScale>
                                      <p:cBhvr>
                                        <p:cTn id="23" dur="166" decel="50000">
                                          <p:stCondLst>
                                            <p:cond delay="1338"/>
                                          </p:stCondLst>
                                        </p:cTn>
                                        <p:tgtEl>
                                          <p:spTgt spid="67"/>
                                        </p:tgtEl>
                                      </p:cBhvr>
                                      <p:to x="100000" y="100000"/>
                                    </p:animScale>
                                    <p:animScale>
                                      <p:cBhvr>
                                        <p:cTn id="24" dur="26">
                                          <p:stCondLst>
                                            <p:cond delay="1642"/>
                                          </p:stCondLst>
                                        </p:cTn>
                                        <p:tgtEl>
                                          <p:spTgt spid="67"/>
                                        </p:tgtEl>
                                      </p:cBhvr>
                                      <p:to x="100000" y="90000"/>
                                    </p:animScale>
                                    <p:animScale>
                                      <p:cBhvr>
                                        <p:cTn id="25" dur="166" decel="50000">
                                          <p:stCondLst>
                                            <p:cond delay="1668"/>
                                          </p:stCondLst>
                                        </p:cTn>
                                        <p:tgtEl>
                                          <p:spTgt spid="67"/>
                                        </p:tgtEl>
                                      </p:cBhvr>
                                      <p:to x="100000" y="100000"/>
                                    </p:animScale>
                                    <p:animScale>
                                      <p:cBhvr>
                                        <p:cTn id="26" dur="26">
                                          <p:stCondLst>
                                            <p:cond delay="1808"/>
                                          </p:stCondLst>
                                        </p:cTn>
                                        <p:tgtEl>
                                          <p:spTgt spid="67"/>
                                        </p:tgtEl>
                                      </p:cBhvr>
                                      <p:to x="100000" y="95000"/>
                                    </p:animScale>
                                    <p:animScale>
                                      <p:cBhvr>
                                        <p:cTn id="27" dur="166" decel="50000">
                                          <p:stCondLst>
                                            <p:cond delay="1834"/>
                                          </p:stCondLst>
                                        </p:cTn>
                                        <p:tgtEl>
                                          <p:spTgt spid="6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down)">
                                      <p:cBhvr>
                                        <p:cTn id="30" dur="580">
                                          <p:stCondLst>
                                            <p:cond delay="0"/>
                                          </p:stCondLst>
                                        </p:cTn>
                                        <p:tgtEl>
                                          <p:spTgt spid="70"/>
                                        </p:tgtEl>
                                      </p:cBhvr>
                                    </p:animEffect>
                                    <p:anim calcmode="lin" valueType="num">
                                      <p:cBhvr>
                                        <p:cTn id="31"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36" dur="26">
                                          <p:stCondLst>
                                            <p:cond delay="650"/>
                                          </p:stCondLst>
                                        </p:cTn>
                                        <p:tgtEl>
                                          <p:spTgt spid="70"/>
                                        </p:tgtEl>
                                      </p:cBhvr>
                                      <p:to x="100000" y="60000"/>
                                    </p:animScale>
                                    <p:animScale>
                                      <p:cBhvr>
                                        <p:cTn id="37" dur="166" decel="50000">
                                          <p:stCondLst>
                                            <p:cond delay="676"/>
                                          </p:stCondLst>
                                        </p:cTn>
                                        <p:tgtEl>
                                          <p:spTgt spid="70"/>
                                        </p:tgtEl>
                                      </p:cBhvr>
                                      <p:to x="100000" y="100000"/>
                                    </p:animScale>
                                    <p:animScale>
                                      <p:cBhvr>
                                        <p:cTn id="38" dur="26">
                                          <p:stCondLst>
                                            <p:cond delay="1312"/>
                                          </p:stCondLst>
                                        </p:cTn>
                                        <p:tgtEl>
                                          <p:spTgt spid="70"/>
                                        </p:tgtEl>
                                      </p:cBhvr>
                                      <p:to x="100000" y="80000"/>
                                    </p:animScale>
                                    <p:animScale>
                                      <p:cBhvr>
                                        <p:cTn id="39" dur="166" decel="50000">
                                          <p:stCondLst>
                                            <p:cond delay="1338"/>
                                          </p:stCondLst>
                                        </p:cTn>
                                        <p:tgtEl>
                                          <p:spTgt spid="70"/>
                                        </p:tgtEl>
                                      </p:cBhvr>
                                      <p:to x="100000" y="100000"/>
                                    </p:animScale>
                                    <p:animScale>
                                      <p:cBhvr>
                                        <p:cTn id="40" dur="26">
                                          <p:stCondLst>
                                            <p:cond delay="1642"/>
                                          </p:stCondLst>
                                        </p:cTn>
                                        <p:tgtEl>
                                          <p:spTgt spid="70"/>
                                        </p:tgtEl>
                                      </p:cBhvr>
                                      <p:to x="100000" y="90000"/>
                                    </p:animScale>
                                    <p:animScale>
                                      <p:cBhvr>
                                        <p:cTn id="41" dur="166" decel="50000">
                                          <p:stCondLst>
                                            <p:cond delay="1668"/>
                                          </p:stCondLst>
                                        </p:cTn>
                                        <p:tgtEl>
                                          <p:spTgt spid="70"/>
                                        </p:tgtEl>
                                      </p:cBhvr>
                                      <p:to x="100000" y="100000"/>
                                    </p:animScale>
                                    <p:animScale>
                                      <p:cBhvr>
                                        <p:cTn id="42" dur="26">
                                          <p:stCondLst>
                                            <p:cond delay="1808"/>
                                          </p:stCondLst>
                                        </p:cTn>
                                        <p:tgtEl>
                                          <p:spTgt spid="70"/>
                                        </p:tgtEl>
                                      </p:cBhvr>
                                      <p:to x="100000" y="95000"/>
                                    </p:animScale>
                                    <p:animScale>
                                      <p:cBhvr>
                                        <p:cTn id="43" dur="166" decel="50000">
                                          <p:stCondLst>
                                            <p:cond delay="1834"/>
                                          </p:stCondLst>
                                        </p:cTn>
                                        <p:tgtEl>
                                          <p:spTgt spid="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xmlns="" id="{BB52C5B1-CA58-4235-AA9E-8480A629C0FE}"/>
              </a:ext>
            </a:extLst>
          </p:cNvPr>
          <p:cNvGrpSpPr/>
          <p:nvPr/>
        </p:nvGrpSpPr>
        <p:grpSpPr>
          <a:xfrm>
            <a:off x="0" y="0"/>
            <a:ext cx="12192000" cy="6950242"/>
            <a:chOff x="0" y="0"/>
            <a:chExt cx="12192000" cy="6950242"/>
          </a:xfrm>
        </p:grpSpPr>
        <p:sp>
          <p:nvSpPr>
            <p:cNvPr id="61" name="矩形 60">
              <a:extLst>
                <a:ext uri="{FF2B5EF4-FFF2-40B4-BE49-F238E27FC236}">
                  <a16:creationId xmlns:a16="http://schemas.microsoft.com/office/drawing/2014/main" xmlns="" id="{2E399532-FB3E-4359-B296-1838C6C4AA94}"/>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Helvetica" panose="020F0502020204030204"/>
                <a:cs typeface="Helvetica"/>
                <a:sym typeface="+mn-lt"/>
              </a:endParaRPr>
            </a:p>
          </p:txBody>
        </p:sp>
        <p:grpSp>
          <p:nvGrpSpPr>
            <p:cNvPr id="62" name="组合 61">
              <a:extLst>
                <a:ext uri="{FF2B5EF4-FFF2-40B4-BE49-F238E27FC236}">
                  <a16:creationId xmlns:a16="http://schemas.microsoft.com/office/drawing/2014/main" xmlns="" id="{C51AA3A4-39E4-4758-B9ED-46F9B2BA5B7B}"/>
                </a:ext>
              </a:extLst>
            </p:cNvPr>
            <p:cNvGrpSpPr/>
            <p:nvPr/>
          </p:nvGrpSpPr>
          <p:grpSpPr>
            <a:xfrm flipV="1">
              <a:off x="0" y="10751"/>
              <a:ext cx="12191999" cy="2326243"/>
              <a:chOff x="1" y="4546271"/>
              <a:chExt cx="12191999" cy="2326243"/>
            </a:xfrm>
          </p:grpSpPr>
          <p:sp>
            <p:nvSpPr>
              <p:cNvPr id="63" name="任意多边形 34">
                <a:extLst>
                  <a:ext uri="{FF2B5EF4-FFF2-40B4-BE49-F238E27FC236}">
                    <a16:creationId xmlns:a16="http://schemas.microsoft.com/office/drawing/2014/main" xmlns="" id="{7FA27B4A-3963-4F6E-A692-D984099AF5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panose="020F0502020204030204"/>
                  <a:cs typeface="Helvetica"/>
                  <a:sym typeface="+mn-lt"/>
                </a:endParaRPr>
              </a:p>
            </p:txBody>
          </p:sp>
          <p:sp>
            <p:nvSpPr>
              <p:cNvPr id="64" name="任意多边形 35">
                <a:extLst>
                  <a:ext uri="{FF2B5EF4-FFF2-40B4-BE49-F238E27FC236}">
                    <a16:creationId xmlns:a16="http://schemas.microsoft.com/office/drawing/2014/main" xmlns="" id="{ACC715B9-272A-4FE4-8288-847F5CCD34CF}"/>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Helvetica" panose="020F0502020204030204"/>
                  <a:cs typeface="Helvetica"/>
                  <a:sym typeface="+mn-lt"/>
                </a:endParaRPr>
              </a:p>
            </p:txBody>
          </p:sp>
        </p:grpSp>
      </p:grpSp>
      <p:pic>
        <p:nvPicPr>
          <p:cNvPr id="6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229923" y="3475120"/>
            <a:ext cx="1884268" cy="3473186"/>
          </a:xfrm>
          <a:prstGeom prst="rect">
            <a:avLst/>
          </a:prstGeom>
        </p:spPr>
      </p:pic>
      <p:sp>
        <p:nvSpPr>
          <p:cNvPr id="70" name="Cloud Callout 69"/>
          <p:cNvSpPr/>
          <p:nvPr/>
        </p:nvSpPr>
        <p:spPr>
          <a:xfrm>
            <a:off x="8107737" y="1900210"/>
            <a:ext cx="3583937" cy="1528790"/>
          </a:xfrm>
          <a:prstGeom prst="cloudCallout">
            <a:avLst>
              <a:gd name="adj1" fmla="val -94045"/>
              <a:gd name="adj2" fmla="val 67649"/>
            </a:avLst>
          </a:prstGeom>
          <a:solidFill>
            <a:schemeClr val="bg1"/>
          </a:solidFill>
          <a:ln>
            <a:noFill/>
          </a:ln>
          <a:effectLst>
            <a:glow rad="127000">
              <a:schemeClr val="accent5">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Cảnh</a:t>
            </a:r>
            <a:r>
              <a:rPr kumimoji="0" lang="en-US" sz="4400" b="1" i="0" u="none" strike="noStrike" kern="1200" cap="none" spc="0" normalizeH="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00B050"/>
                </a:solidFill>
                <a:effectLst/>
                <a:uLnTx/>
                <a:uFillTx/>
                <a:latin typeface="Times New Roman" panose="02020603050405020304" pitchFamily="18" charset="0"/>
                <a:cs typeface="Times New Roman" panose="02020603050405020304" pitchFamily="18" charset="0"/>
              </a:rPr>
              <a:t>sát</a:t>
            </a:r>
            <a:endPar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8817" y="2351508"/>
            <a:ext cx="3824868" cy="2551147"/>
          </a:xfrm>
          <a:prstGeom prst="rect">
            <a:avLst/>
          </a:prstGeom>
          <a:solidFill>
            <a:srgbClr val="FFFFFF">
              <a:shade val="85000"/>
            </a:srgbClr>
          </a:solidFill>
          <a:ln w="190500" cap="sq">
            <a:solidFill>
              <a:srgbClr val="FFFFFF"/>
            </a:solidFill>
            <a:miter lim="800000"/>
          </a:ln>
          <a:effectLst>
            <a:glow rad="76200">
              <a:schemeClr val="accent2">
                <a:lumMod val="20000"/>
                <a:lumOff val="8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5"/>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2584506" y="2638"/>
            <a:ext cx="7315200" cy="1755648"/>
          </a:xfrm>
          <a:prstGeom prst="rect">
            <a:avLst/>
          </a:prstGeom>
        </p:spPr>
      </p:pic>
      <p:sp>
        <p:nvSpPr>
          <p:cNvPr id="14" name="TextBox 13">
            <a:extLst>
              <a:ext uri="{FF2B5EF4-FFF2-40B4-BE49-F238E27FC236}">
                <a16:creationId xmlns:a16="http://schemas.microsoft.com/office/drawing/2014/main" xmlns="" id="{A87FFD9E-549C-4C92-A9F9-C2D9741A7CB7}"/>
              </a:ext>
            </a:extLst>
          </p:cNvPr>
          <p:cNvSpPr txBox="1"/>
          <p:nvPr/>
        </p:nvSpPr>
        <p:spPr>
          <a:xfrm>
            <a:off x="1898706" y="23329"/>
            <a:ext cx="8686800" cy="1446550"/>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Diễn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đoán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nghiệp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bức</a:t>
            </a:r>
            <a:r>
              <a:rPr lang="en-US" sz="4400" b="1">
                <a:latin typeface="Times New Roman" panose="02020603050405020304" pitchFamily="18" charset="0"/>
                <a:cs typeface="Times New Roman" panose="02020603050405020304" pitchFamily="18" charset="0"/>
              </a:rPr>
              <a:t> tranh.</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1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80">
                                          <p:stCondLst>
                                            <p:cond delay="0"/>
                                          </p:stCondLst>
                                        </p:cTn>
                                        <p:tgtEl>
                                          <p:spTgt spid="67"/>
                                        </p:tgtEl>
                                      </p:cBhvr>
                                    </p:animEffect>
                                    <p:anim calcmode="lin" valueType="num">
                                      <p:cBhvr>
                                        <p:cTn id="13"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8" dur="26">
                                          <p:stCondLst>
                                            <p:cond delay="650"/>
                                          </p:stCondLst>
                                        </p:cTn>
                                        <p:tgtEl>
                                          <p:spTgt spid="67"/>
                                        </p:tgtEl>
                                      </p:cBhvr>
                                      <p:to x="100000" y="60000"/>
                                    </p:animScale>
                                    <p:animScale>
                                      <p:cBhvr>
                                        <p:cTn id="19" dur="166" decel="50000">
                                          <p:stCondLst>
                                            <p:cond delay="676"/>
                                          </p:stCondLst>
                                        </p:cTn>
                                        <p:tgtEl>
                                          <p:spTgt spid="67"/>
                                        </p:tgtEl>
                                      </p:cBhvr>
                                      <p:to x="100000" y="100000"/>
                                    </p:animScale>
                                    <p:animScale>
                                      <p:cBhvr>
                                        <p:cTn id="20" dur="26">
                                          <p:stCondLst>
                                            <p:cond delay="1312"/>
                                          </p:stCondLst>
                                        </p:cTn>
                                        <p:tgtEl>
                                          <p:spTgt spid="67"/>
                                        </p:tgtEl>
                                      </p:cBhvr>
                                      <p:to x="100000" y="80000"/>
                                    </p:animScale>
                                    <p:animScale>
                                      <p:cBhvr>
                                        <p:cTn id="21" dur="166" decel="50000">
                                          <p:stCondLst>
                                            <p:cond delay="1338"/>
                                          </p:stCondLst>
                                        </p:cTn>
                                        <p:tgtEl>
                                          <p:spTgt spid="67"/>
                                        </p:tgtEl>
                                      </p:cBhvr>
                                      <p:to x="100000" y="100000"/>
                                    </p:animScale>
                                    <p:animScale>
                                      <p:cBhvr>
                                        <p:cTn id="22" dur="26">
                                          <p:stCondLst>
                                            <p:cond delay="1642"/>
                                          </p:stCondLst>
                                        </p:cTn>
                                        <p:tgtEl>
                                          <p:spTgt spid="67"/>
                                        </p:tgtEl>
                                      </p:cBhvr>
                                      <p:to x="100000" y="90000"/>
                                    </p:animScale>
                                    <p:animScale>
                                      <p:cBhvr>
                                        <p:cTn id="23" dur="166" decel="50000">
                                          <p:stCondLst>
                                            <p:cond delay="1668"/>
                                          </p:stCondLst>
                                        </p:cTn>
                                        <p:tgtEl>
                                          <p:spTgt spid="67"/>
                                        </p:tgtEl>
                                      </p:cBhvr>
                                      <p:to x="100000" y="100000"/>
                                    </p:animScale>
                                    <p:animScale>
                                      <p:cBhvr>
                                        <p:cTn id="24" dur="26">
                                          <p:stCondLst>
                                            <p:cond delay="1808"/>
                                          </p:stCondLst>
                                        </p:cTn>
                                        <p:tgtEl>
                                          <p:spTgt spid="67"/>
                                        </p:tgtEl>
                                      </p:cBhvr>
                                      <p:to x="100000" y="95000"/>
                                    </p:animScale>
                                    <p:animScale>
                                      <p:cBhvr>
                                        <p:cTn id="25" dur="166" decel="50000">
                                          <p:stCondLst>
                                            <p:cond delay="1834"/>
                                          </p:stCondLst>
                                        </p:cTn>
                                        <p:tgtEl>
                                          <p:spTgt spid="6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down)">
                                      <p:cBhvr>
                                        <p:cTn id="28" dur="580">
                                          <p:stCondLst>
                                            <p:cond delay="0"/>
                                          </p:stCondLst>
                                        </p:cTn>
                                        <p:tgtEl>
                                          <p:spTgt spid="70"/>
                                        </p:tgtEl>
                                      </p:cBhvr>
                                    </p:animEffect>
                                    <p:anim calcmode="lin" valueType="num">
                                      <p:cBhvr>
                                        <p:cTn id="29"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34" dur="26">
                                          <p:stCondLst>
                                            <p:cond delay="650"/>
                                          </p:stCondLst>
                                        </p:cTn>
                                        <p:tgtEl>
                                          <p:spTgt spid="70"/>
                                        </p:tgtEl>
                                      </p:cBhvr>
                                      <p:to x="100000" y="60000"/>
                                    </p:animScale>
                                    <p:animScale>
                                      <p:cBhvr>
                                        <p:cTn id="35" dur="166" decel="50000">
                                          <p:stCondLst>
                                            <p:cond delay="676"/>
                                          </p:stCondLst>
                                        </p:cTn>
                                        <p:tgtEl>
                                          <p:spTgt spid="70"/>
                                        </p:tgtEl>
                                      </p:cBhvr>
                                      <p:to x="100000" y="100000"/>
                                    </p:animScale>
                                    <p:animScale>
                                      <p:cBhvr>
                                        <p:cTn id="36" dur="26">
                                          <p:stCondLst>
                                            <p:cond delay="1312"/>
                                          </p:stCondLst>
                                        </p:cTn>
                                        <p:tgtEl>
                                          <p:spTgt spid="70"/>
                                        </p:tgtEl>
                                      </p:cBhvr>
                                      <p:to x="100000" y="80000"/>
                                    </p:animScale>
                                    <p:animScale>
                                      <p:cBhvr>
                                        <p:cTn id="37" dur="166" decel="50000">
                                          <p:stCondLst>
                                            <p:cond delay="1338"/>
                                          </p:stCondLst>
                                        </p:cTn>
                                        <p:tgtEl>
                                          <p:spTgt spid="70"/>
                                        </p:tgtEl>
                                      </p:cBhvr>
                                      <p:to x="100000" y="100000"/>
                                    </p:animScale>
                                    <p:animScale>
                                      <p:cBhvr>
                                        <p:cTn id="38" dur="26">
                                          <p:stCondLst>
                                            <p:cond delay="1642"/>
                                          </p:stCondLst>
                                        </p:cTn>
                                        <p:tgtEl>
                                          <p:spTgt spid="70"/>
                                        </p:tgtEl>
                                      </p:cBhvr>
                                      <p:to x="100000" y="90000"/>
                                    </p:animScale>
                                    <p:animScale>
                                      <p:cBhvr>
                                        <p:cTn id="39" dur="166" decel="50000">
                                          <p:stCondLst>
                                            <p:cond delay="1668"/>
                                          </p:stCondLst>
                                        </p:cTn>
                                        <p:tgtEl>
                                          <p:spTgt spid="70"/>
                                        </p:tgtEl>
                                      </p:cBhvr>
                                      <p:to x="100000" y="100000"/>
                                    </p:animScale>
                                    <p:animScale>
                                      <p:cBhvr>
                                        <p:cTn id="40" dur="26">
                                          <p:stCondLst>
                                            <p:cond delay="1808"/>
                                          </p:stCondLst>
                                        </p:cTn>
                                        <p:tgtEl>
                                          <p:spTgt spid="70"/>
                                        </p:tgtEl>
                                      </p:cBhvr>
                                      <p:to x="100000" y="95000"/>
                                    </p:animScale>
                                    <p:animScale>
                                      <p:cBhvr>
                                        <p:cTn id="41" dur="166" decel="50000">
                                          <p:stCondLst>
                                            <p:cond delay="1834"/>
                                          </p:stCondLst>
                                        </p:cTn>
                                        <p:tgtEl>
                                          <p:spTgt spid="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xmlns="" id="{BB52C5B1-CA58-4235-AA9E-8480A629C0FE}"/>
              </a:ext>
            </a:extLst>
          </p:cNvPr>
          <p:cNvGrpSpPr/>
          <p:nvPr/>
        </p:nvGrpSpPr>
        <p:grpSpPr>
          <a:xfrm>
            <a:off x="0" y="0"/>
            <a:ext cx="12192000" cy="6950242"/>
            <a:chOff x="0" y="0"/>
            <a:chExt cx="12192000" cy="6950242"/>
          </a:xfrm>
        </p:grpSpPr>
        <p:sp>
          <p:nvSpPr>
            <p:cNvPr id="61" name="矩形 60">
              <a:extLst>
                <a:ext uri="{FF2B5EF4-FFF2-40B4-BE49-F238E27FC236}">
                  <a16:creationId xmlns:a16="http://schemas.microsoft.com/office/drawing/2014/main" xmlns="" id="{2E399532-FB3E-4359-B296-1838C6C4AA94}"/>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Helvetica" panose="020F0502020204030204"/>
                <a:cs typeface="Helvetica"/>
                <a:sym typeface="+mn-lt"/>
              </a:endParaRPr>
            </a:p>
          </p:txBody>
        </p:sp>
        <p:grpSp>
          <p:nvGrpSpPr>
            <p:cNvPr id="62" name="组合 61">
              <a:extLst>
                <a:ext uri="{FF2B5EF4-FFF2-40B4-BE49-F238E27FC236}">
                  <a16:creationId xmlns:a16="http://schemas.microsoft.com/office/drawing/2014/main" xmlns="" id="{C51AA3A4-39E4-4758-B9ED-46F9B2BA5B7B}"/>
                </a:ext>
              </a:extLst>
            </p:cNvPr>
            <p:cNvGrpSpPr/>
            <p:nvPr/>
          </p:nvGrpSpPr>
          <p:grpSpPr>
            <a:xfrm flipV="1">
              <a:off x="0" y="10751"/>
              <a:ext cx="12191999" cy="2326243"/>
              <a:chOff x="1" y="4546271"/>
              <a:chExt cx="12191999" cy="2326243"/>
            </a:xfrm>
          </p:grpSpPr>
          <p:sp>
            <p:nvSpPr>
              <p:cNvPr id="63" name="任意多边形 34">
                <a:extLst>
                  <a:ext uri="{FF2B5EF4-FFF2-40B4-BE49-F238E27FC236}">
                    <a16:creationId xmlns:a16="http://schemas.microsoft.com/office/drawing/2014/main" xmlns="" id="{7FA27B4A-3963-4F6E-A692-D984099AF5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panose="020F0502020204030204"/>
                  <a:cs typeface="Helvetica"/>
                  <a:sym typeface="+mn-lt"/>
                </a:endParaRPr>
              </a:p>
            </p:txBody>
          </p:sp>
          <p:sp>
            <p:nvSpPr>
              <p:cNvPr id="64" name="任意多边形 35">
                <a:extLst>
                  <a:ext uri="{FF2B5EF4-FFF2-40B4-BE49-F238E27FC236}">
                    <a16:creationId xmlns:a16="http://schemas.microsoft.com/office/drawing/2014/main" xmlns="" id="{ACC715B9-272A-4FE4-8288-847F5CCD34CF}"/>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Helvetica" panose="020F0502020204030204"/>
                  <a:cs typeface="Helvetica"/>
                  <a:sym typeface="+mn-lt"/>
                </a:endParaRPr>
              </a:p>
            </p:txBody>
          </p:sp>
        </p:grpSp>
      </p:grpSp>
      <p:pic>
        <p:nvPicPr>
          <p:cNvPr id="6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039583" y="3475121"/>
            <a:ext cx="1723963" cy="3473186"/>
          </a:xfrm>
          <a:prstGeom prst="rect">
            <a:avLst/>
          </a:prstGeom>
        </p:spPr>
      </p:pic>
      <p:sp>
        <p:nvSpPr>
          <p:cNvPr id="70" name="Cloud Callout 69"/>
          <p:cNvSpPr/>
          <p:nvPr/>
        </p:nvSpPr>
        <p:spPr>
          <a:xfrm>
            <a:off x="7377711" y="1935426"/>
            <a:ext cx="4376485" cy="1528790"/>
          </a:xfrm>
          <a:prstGeom prst="cloudCallout">
            <a:avLst>
              <a:gd name="adj1" fmla="val -94045"/>
              <a:gd name="adj2" fmla="val 67649"/>
            </a:avLst>
          </a:prstGeom>
          <a:solidFill>
            <a:schemeClr val="bg1"/>
          </a:solidFill>
          <a:ln>
            <a:noFill/>
          </a:ln>
          <a:effectLst>
            <a:glow rad="127000">
              <a:schemeClr val="accent5">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a:noFill/>
                </a:ln>
                <a:solidFill>
                  <a:srgbClr val="00B050"/>
                </a:solidFill>
                <a:effectLst/>
                <a:uLnTx/>
                <a:uFillTx/>
                <a:latin typeface="Times New Roman" panose="02020603050405020304" pitchFamily="18" charset="0"/>
                <a:cs typeface="Times New Roman" panose="02020603050405020304" pitchFamily="18" charset="0"/>
              </a:rPr>
              <a:t>Công</a:t>
            </a:r>
            <a:r>
              <a:rPr kumimoji="0" lang="en-US" sz="4400" b="1" i="0" u="none" strike="noStrike" kern="1200" cap="none" spc="0" normalizeH="0" noProof="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smtClean="0">
                <a:ln>
                  <a:noFill/>
                </a:ln>
                <a:solidFill>
                  <a:srgbClr val="00B050"/>
                </a:solidFill>
                <a:effectLst/>
                <a:uLnTx/>
                <a:uFillTx/>
                <a:latin typeface="Times New Roman" panose="02020603050405020304" pitchFamily="18" charset="0"/>
                <a:cs typeface="Times New Roman" panose="02020603050405020304" pitchFamily="18" charset="0"/>
              </a:rPr>
              <a:t>nhân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srgbClr val="00B050"/>
                </a:solidFill>
                <a:latin typeface="Times New Roman" panose="02020603050405020304" pitchFamily="18" charset="0"/>
                <a:cs typeface="Times New Roman" panose="02020603050405020304" pitchFamily="18" charset="0"/>
              </a:rPr>
              <a:t>x</a:t>
            </a:r>
            <a:r>
              <a:rPr lang="en-US" sz="4400" b="1" baseline="0" smtClean="0">
                <a:solidFill>
                  <a:srgbClr val="00B050"/>
                </a:solidFill>
                <a:latin typeface="Times New Roman" panose="02020603050405020304" pitchFamily="18" charset="0"/>
                <a:cs typeface="Times New Roman" panose="02020603050405020304" pitchFamily="18" charset="0"/>
              </a:rPr>
              <a:t>ây</a:t>
            </a:r>
            <a:r>
              <a:rPr lang="en-US" sz="4400" b="1" smtClean="0">
                <a:solidFill>
                  <a:srgbClr val="00B050"/>
                </a:solidFill>
                <a:latin typeface="Times New Roman" panose="02020603050405020304" pitchFamily="18" charset="0"/>
                <a:cs typeface="Times New Roman" panose="02020603050405020304" pitchFamily="18" charset="0"/>
              </a:rPr>
              <a:t> dựng</a:t>
            </a:r>
            <a:endPar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8888" y="2322480"/>
            <a:ext cx="3624145" cy="2521057"/>
          </a:xfrm>
          <a:prstGeom prst="rect">
            <a:avLst/>
          </a:prstGeom>
          <a:solidFill>
            <a:srgbClr val="FFFFFF">
              <a:shade val="85000"/>
            </a:srgbClr>
          </a:solidFill>
          <a:ln w="190500" cap="sq">
            <a:solidFill>
              <a:srgbClr val="FFFFFF"/>
            </a:solidFill>
            <a:miter lim="800000"/>
          </a:ln>
          <a:effectLst>
            <a:glow rad="165100">
              <a:schemeClr val="accent2">
                <a:lumMod val="20000"/>
                <a:lumOff val="80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5"/>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2584506" y="2638"/>
            <a:ext cx="7315200" cy="1755648"/>
          </a:xfrm>
          <a:prstGeom prst="rect">
            <a:avLst/>
          </a:prstGeom>
        </p:spPr>
      </p:pic>
      <p:sp>
        <p:nvSpPr>
          <p:cNvPr id="14" name="TextBox 13">
            <a:extLst>
              <a:ext uri="{FF2B5EF4-FFF2-40B4-BE49-F238E27FC236}">
                <a16:creationId xmlns:a16="http://schemas.microsoft.com/office/drawing/2014/main" xmlns="" id="{65128315-EFE7-4445-A96D-B5CA9A4B9534}"/>
              </a:ext>
            </a:extLst>
          </p:cNvPr>
          <p:cNvSpPr txBox="1"/>
          <p:nvPr/>
        </p:nvSpPr>
        <p:spPr>
          <a:xfrm>
            <a:off x="1898706" y="0"/>
            <a:ext cx="8686800" cy="1446550"/>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Diễn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đoán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nghiệp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bức</a:t>
            </a:r>
            <a:r>
              <a:rPr lang="en-US" sz="4400" b="1">
                <a:latin typeface="Times New Roman" panose="02020603050405020304" pitchFamily="18" charset="0"/>
                <a:cs typeface="Times New Roman" panose="02020603050405020304" pitchFamily="18" charset="0"/>
              </a:rPr>
              <a:t> tranh.</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43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80">
                                          <p:stCondLst>
                                            <p:cond delay="0"/>
                                          </p:stCondLst>
                                        </p:cTn>
                                        <p:tgtEl>
                                          <p:spTgt spid="67"/>
                                        </p:tgtEl>
                                      </p:cBhvr>
                                    </p:animEffect>
                                    <p:anim calcmode="lin" valueType="num">
                                      <p:cBhvr>
                                        <p:cTn id="13"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8" dur="26">
                                          <p:stCondLst>
                                            <p:cond delay="650"/>
                                          </p:stCondLst>
                                        </p:cTn>
                                        <p:tgtEl>
                                          <p:spTgt spid="67"/>
                                        </p:tgtEl>
                                      </p:cBhvr>
                                      <p:to x="100000" y="60000"/>
                                    </p:animScale>
                                    <p:animScale>
                                      <p:cBhvr>
                                        <p:cTn id="19" dur="166" decel="50000">
                                          <p:stCondLst>
                                            <p:cond delay="676"/>
                                          </p:stCondLst>
                                        </p:cTn>
                                        <p:tgtEl>
                                          <p:spTgt spid="67"/>
                                        </p:tgtEl>
                                      </p:cBhvr>
                                      <p:to x="100000" y="100000"/>
                                    </p:animScale>
                                    <p:animScale>
                                      <p:cBhvr>
                                        <p:cTn id="20" dur="26">
                                          <p:stCondLst>
                                            <p:cond delay="1312"/>
                                          </p:stCondLst>
                                        </p:cTn>
                                        <p:tgtEl>
                                          <p:spTgt spid="67"/>
                                        </p:tgtEl>
                                      </p:cBhvr>
                                      <p:to x="100000" y="80000"/>
                                    </p:animScale>
                                    <p:animScale>
                                      <p:cBhvr>
                                        <p:cTn id="21" dur="166" decel="50000">
                                          <p:stCondLst>
                                            <p:cond delay="1338"/>
                                          </p:stCondLst>
                                        </p:cTn>
                                        <p:tgtEl>
                                          <p:spTgt spid="67"/>
                                        </p:tgtEl>
                                      </p:cBhvr>
                                      <p:to x="100000" y="100000"/>
                                    </p:animScale>
                                    <p:animScale>
                                      <p:cBhvr>
                                        <p:cTn id="22" dur="26">
                                          <p:stCondLst>
                                            <p:cond delay="1642"/>
                                          </p:stCondLst>
                                        </p:cTn>
                                        <p:tgtEl>
                                          <p:spTgt spid="67"/>
                                        </p:tgtEl>
                                      </p:cBhvr>
                                      <p:to x="100000" y="90000"/>
                                    </p:animScale>
                                    <p:animScale>
                                      <p:cBhvr>
                                        <p:cTn id="23" dur="166" decel="50000">
                                          <p:stCondLst>
                                            <p:cond delay="1668"/>
                                          </p:stCondLst>
                                        </p:cTn>
                                        <p:tgtEl>
                                          <p:spTgt spid="67"/>
                                        </p:tgtEl>
                                      </p:cBhvr>
                                      <p:to x="100000" y="100000"/>
                                    </p:animScale>
                                    <p:animScale>
                                      <p:cBhvr>
                                        <p:cTn id="24" dur="26">
                                          <p:stCondLst>
                                            <p:cond delay="1808"/>
                                          </p:stCondLst>
                                        </p:cTn>
                                        <p:tgtEl>
                                          <p:spTgt spid="67"/>
                                        </p:tgtEl>
                                      </p:cBhvr>
                                      <p:to x="100000" y="95000"/>
                                    </p:animScale>
                                    <p:animScale>
                                      <p:cBhvr>
                                        <p:cTn id="25" dur="166" decel="50000">
                                          <p:stCondLst>
                                            <p:cond delay="1834"/>
                                          </p:stCondLst>
                                        </p:cTn>
                                        <p:tgtEl>
                                          <p:spTgt spid="6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down)">
                                      <p:cBhvr>
                                        <p:cTn id="28" dur="580">
                                          <p:stCondLst>
                                            <p:cond delay="0"/>
                                          </p:stCondLst>
                                        </p:cTn>
                                        <p:tgtEl>
                                          <p:spTgt spid="70"/>
                                        </p:tgtEl>
                                      </p:cBhvr>
                                    </p:animEffect>
                                    <p:anim calcmode="lin" valueType="num">
                                      <p:cBhvr>
                                        <p:cTn id="29"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34" dur="26">
                                          <p:stCondLst>
                                            <p:cond delay="650"/>
                                          </p:stCondLst>
                                        </p:cTn>
                                        <p:tgtEl>
                                          <p:spTgt spid="70"/>
                                        </p:tgtEl>
                                      </p:cBhvr>
                                      <p:to x="100000" y="60000"/>
                                    </p:animScale>
                                    <p:animScale>
                                      <p:cBhvr>
                                        <p:cTn id="35" dur="166" decel="50000">
                                          <p:stCondLst>
                                            <p:cond delay="676"/>
                                          </p:stCondLst>
                                        </p:cTn>
                                        <p:tgtEl>
                                          <p:spTgt spid="70"/>
                                        </p:tgtEl>
                                      </p:cBhvr>
                                      <p:to x="100000" y="100000"/>
                                    </p:animScale>
                                    <p:animScale>
                                      <p:cBhvr>
                                        <p:cTn id="36" dur="26">
                                          <p:stCondLst>
                                            <p:cond delay="1312"/>
                                          </p:stCondLst>
                                        </p:cTn>
                                        <p:tgtEl>
                                          <p:spTgt spid="70"/>
                                        </p:tgtEl>
                                      </p:cBhvr>
                                      <p:to x="100000" y="80000"/>
                                    </p:animScale>
                                    <p:animScale>
                                      <p:cBhvr>
                                        <p:cTn id="37" dur="166" decel="50000">
                                          <p:stCondLst>
                                            <p:cond delay="1338"/>
                                          </p:stCondLst>
                                        </p:cTn>
                                        <p:tgtEl>
                                          <p:spTgt spid="70"/>
                                        </p:tgtEl>
                                      </p:cBhvr>
                                      <p:to x="100000" y="100000"/>
                                    </p:animScale>
                                    <p:animScale>
                                      <p:cBhvr>
                                        <p:cTn id="38" dur="26">
                                          <p:stCondLst>
                                            <p:cond delay="1642"/>
                                          </p:stCondLst>
                                        </p:cTn>
                                        <p:tgtEl>
                                          <p:spTgt spid="70"/>
                                        </p:tgtEl>
                                      </p:cBhvr>
                                      <p:to x="100000" y="90000"/>
                                    </p:animScale>
                                    <p:animScale>
                                      <p:cBhvr>
                                        <p:cTn id="39" dur="166" decel="50000">
                                          <p:stCondLst>
                                            <p:cond delay="1668"/>
                                          </p:stCondLst>
                                        </p:cTn>
                                        <p:tgtEl>
                                          <p:spTgt spid="70"/>
                                        </p:tgtEl>
                                      </p:cBhvr>
                                      <p:to x="100000" y="100000"/>
                                    </p:animScale>
                                    <p:animScale>
                                      <p:cBhvr>
                                        <p:cTn id="40" dur="26">
                                          <p:stCondLst>
                                            <p:cond delay="1808"/>
                                          </p:stCondLst>
                                        </p:cTn>
                                        <p:tgtEl>
                                          <p:spTgt spid="70"/>
                                        </p:tgtEl>
                                      </p:cBhvr>
                                      <p:to x="100000" y="95000"/>
                                    </p:animScale>
                                    <p:animScale>
                                      <p:cBhvr>
                                        <p:cTn id="41" dur="166" decel="50000">
                                          <p:stCondLst>
                                            <p:cond delay="1834"/>
                                          </p:stCondLst>
                                        </p:cTn>
                                        <p:tgtEl>
                                          <p:spTgt spid="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xmlns="" id="{52B1F5D9-160F-444B-ABA1-6DD671EB13CA}"/>
              </a:ext>
            </a:extLst>
          </p:cNvPr>
          <p:cNvGrpSpPr/>
          <p:nvPr/>
        </p:nvGrpSpPr>
        <p:grpSpPr>
          <a:xfrm>
            <a:off x="-14514" y="-36198"/>
            <a:ext cx="12249265" cy="6981372"/>
            <a:chOff x="-14514" y="-36198"/>
            <a:chExt cx="12249265" cy="6981372"/>
          </a:xfrm>
        </p:grpSpPr>
        <p:pic>
          <p:nvPicPr>
            <p:cNvPr id="56" name="图片 55">
              <a:extLst>
                <a:ext uri="{FF2B5EF4-FFF2-40B4-BE49-F238E27FC236}">
                  <a16:creationId xmlns:a16="http://schemas.microsoft.com/office/drawing/2014/main" xmlns="" id="{987D4503-1637-4738-90DF-9A516305A3FA}"/>
                </a:ext>
              </a:extLst>
            </p:cNvPr>
            <p:cNvPicPr>
              <a:picLocks noChangeAspect="1"/>
            </p:cNvPicPr>
            <p:nvPr/>
          </p:nvPicPr>
          <p:blipFill>
            <a:blip r:embed="rId3"/>
            <a:stretch>
              <a:fillRect/>
            </a:stretch>
          </p:blipFill>
          <p:spPr>
            <a:xfrm>
              <a:off x="-14514" y="-36198"/>
              <a:ext cx="12249265" cy="6981372"/>
            </a:xfrm>
            <a:prstGeom prst="rect">
              <a:avLst/>
            </a:prstGeom>
          </p:spPr>
        </p:pic>
        <p:sp>
          <p:nvSpPr>
            <p:cNvPr id="57" name="矩形 56">
              <a:extLst>
                <a:ext uri="{FF2B5EF4-FFF2-40B4-BE49-F238E27FC236}">
                  <a16:creationId xmlns:a16="http://schemas.microsoft.com/office/drawing/2014/main" xmlns="" id="{F8E640F1-7CDC-4AC0-8351-5E95386C1A72}"/>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8" name="图片 57">
              <a:extLst>
                <a:ext uri="{FF2B5EF4-FFF2-40B4-BE49-F238E27FC236}">
                  <a16:creationId xmlns:a16="http://schemas.microsoft.com/office/drawing/2014/main" xmlns="" id="{9DF20007-D224-4F94-98A1-14D87EB8D365}"/>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59" name="图片 58">
              <a:extLst>
                <a:ext uri="{FF2B5EF4-FFF2-40B4-BE49-F238E27FC236}">
                  <a16:creationId xmlns:a16="http://schemas.microsoft.com/office/drawing/2014/main" xmlns="" id="{5BABA32D-A217-4674-A1F8-69808E1D9276}"/>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60" name="图片 59">
              <a:extLst>
                <a:ext uri="{FF2B5EF4-FFF2-40B4-BE49-F238E27FC236}">
                  <a16:creationId xmlns:a16="http://schemas.microsoft.com/office/drawing/2014/main" xmlns="" id="{C8DDD17C-1660-4611-90D7-6AA19351A2B9}"/>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62" name="图片 61">
              <a:extLst>
                <a:ext uri="{FF2B5EF4-FFF2-40B4-BE49-F238E27FC236}">
                  <a16:creationId xmlns:a16="http://schemas.microsoft.com/office/drawing/2014/main" xmlns="" id="{2ECE011B-1B13-42E8-AC91-4A55A899593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63" name="图片 62">
              <a:extLst>
                <a:ext uri="{FF2B5EF4-FFF2-40B4-BE49-F238E27FC236}">
                  <a16:creationId xmlns:a16="http://schemas.microsoft.com/office/drawing/2014/main" xmlns="" id="{B93CD48F-4FD2-40B5-BF80-A35E93096F3E}"/>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64" name="图片 63">
              <a:extLst>
                <a:ext uri="{FF2B5EF4-FFF2-40B4-BE49-F238E27FC236}">
                  <a16:creationId xmlns:a16="http://schemas.microsoft.com/office/drawing/2014/main" xmlns="" id="{23EFBD9B-BBCF-41C5-8B7F-4A6C582A17B7}"/>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65" name="图片 64">
              <a:extLst>
                <a:ext uri="{FF2B5EF4-FFF2-40B4-BE49-F238E27FC236}">
                  <a16:creationId xmlns:a16="http://schemas.microsoft.com/office/drawing/2014/main" xmlns="" id="{9DBA4688-161F-4203-A086-FC971B0B64E5}"/>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66" name="图片 65">
              <a:extLst>
                <a:ext uri="{FF2B5EF4-FFF2-40B4-BE49-F238E27FC236}">
                  <a16:creationId xmlns:a16="http://schemas.microsoft.com/office/drawing/2014/main" xmlns="" id="{C5C74EC7-23E9-4395-B61C-4D6337D6EF27}"/>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67" name="图片 66">
              <a:extLst>
                <a:ext uri="{FF2B5EF4-FFF2-40B4-BE49-F238E27FC236}">
                  <a16:creationId xmlns:a16="http://schemas.microsoft.com/office/drawing/2014/main" xmlns="" id="{141759AA-A9A4-4363-9990-0688BC71A002}"/>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68" name="图片 67">
              <a:extLst>
                <a:ext uri="{FF2B5EF4-FFF2-40B4-BE49-F238E27FC236}">
                  <a16:creationId xmlns:a16="http://schemas.microsoft.com/office/drawing/2014/main" xmlns="" id="{1C28FCB3-BA27-4723-A9D2-C501DDED6085}"/>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69" name="图片 68">
              <a:extLst>
                <a:ext uri="{FF2B5EF4-FFF2-40B4-BE49-F238E27FC236}">
                  <a16:creationId xmlns:a16="http://schemas.microsoft.com/office/drawing/2014/main" xmlns="" id="{CCE36864-A7A4-4EE0-B464-2A2395802A58}"/>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70" name="图片 69">
              <a:extLst>
                <a:ext uri="{FF2B5EF4-FFF2-40B4-BE49-F238E27FC236}">
                  <a16:creationId xmlns:a16="http://schemas.microsoft.com/office/drawing/2014/main" xmlns="" id="{6F578447-7420-49B9-8211-A71A7C2E04CB}"/>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71" name="图片 70">
              <a:extLst>
                <a:ext uri="{FF2B5EF4-FFF2-40B4-BE49-F238E27FC236}">
                  <a16:creationId xmlns:a16="http://schemas.microsoft.com/office/drawing/2014/main" xmlns="" id="{663B567D-F763-42BD-A845-F288B41DF7DD}"/>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72" name="图片 71">
              <a:extLst>
                <a:ext uri="{FF2B5EF4-FFF2-40B4-BE49-F238E27FC236}">
                  <a16:creationId xmlns:a16="http://schemas.microsoft.com/office/drawing/2014/main" xmlns="" id="{74581431-1F0C-4C01-A4BE-4515CD17D562}"/>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73" name="图片 72">
              <a:extLst>
                <a:ext uri="{FF2B5EF4-FFF2-40B4-BE49-F238E27FC236}">
                  <a16:creationId xmlns:a16="http://schemas.microsoft.com/office/drawing/2014/main" xmlns="" id="{16CEDC5F-F72F-4708-A34A-FE7A69C853E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74" name="组合 73">
              <a:extLst>
                <a:ext uri="{FF2B5EF4-FFF2-40B4-BE49-F238E27FC236}">
                  <a16:creationId xmlns:a16="http://schemas.microsoft.com/office/drawing/2014/main" xmlns="" id="{D27AC93F-21CD-4ADA-8456-8E48CC7F349A}"/>
                </a:ext>
              </a:extLst>
            </p:cNvPr>
            <p:cNvGrpSpPr/>
            <p:nvPr/>
          </p:nvGrpSpPr>
          <p:grpSpPr>
            <a:xfrm>
              <a:off x="14118" y="4606503"/>
              <a:ext cx="12191999" cy="2326243"/>
              <a:chOff x="1" y="4546271"/>
              <a:chExt cx="12191999" cy="2326243"/>
            </a:xfrm>
          </p:grpSpPr>
          <p:sp>
            <p:nvSpPr>
              <p:cNvPr id="111" name="任意多边形 38">
                <a:extLst>
                  <a:ext uri="{FF2B5EF4-FFF2-40B4-BE49-F238E27FC236}">
                    <a16:creationId xmlns:a16="http://schemas.microsoft.com/office/drawing/2014/main" xmlns="" id="{5854F0FB-DB97-4BAA-A0C1-CE1BC688B1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80">
                <a:extLst>
                  <a:ext uri="{FF2B5EF4-FFF2-40B4-BE49-F238E27FC236}">
                    <a16:creationId xmlns:a16="http://schemas.microsoft.com/office/drawing/2014/main" xmlns="" id="{FA7893B3-CD88-44E5-9E25-77A222758A6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5" name="图片 74">
              <a:extLst>
                <a:ext uri="{FF2B5EF4-FFF2-40B4-BE49-F238E27FC236}">
                  <a16:creationId xmlns:a16="http://schemas.microsoft.com/office/drawing/2014/main" xmlns="" id="{C01CBED5-76F3-4917-94EF-4FD538B799C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76" name="图片 75">
              <a:extLst>
                <a:ext uri="{FF2B5EF4-FFF2-40B4-BE49-F238E27FC236}">
                  <a16:creationId xmlns:a16="http://schemas.microsoft.com/office/drawing/2014/main" xmlns="" id="{F4CB1648-4A91-4EF8-81F7-54CB2F36ACF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77" name="图片 76">
              <a:extLst>
                <a:ext uri="{FF2B5EF4-FFF2-40B4-BE49-F238E27FC236}">
                  <a16:creationId xmlns:a16="http://schemas.microsoft.com/office/drawing/2014/main" xmlns="" id="{C1D0DE84-8350-4924-A311-B6B8D7A273AE}"/>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78" name="图片 77">
              <a:extLst>
                <a:ext uri="{FF2B5EF4-FFF2-40B4-BE49-F238E27FC236}">
                  <a16:creationId xmlns:a16="http://schemas.microsoft.com/office/drawing/2014/main" xmlns="" id="{46878A1B-6DE9-4BA1-B276-7FCF785715E5}"/>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79" name="图片 78">
              <a:extLst>
                <a:ext uri="{FF2B5EF4-FFF2-40B4-BE49-F238E27FC236}">
                  <a16:creationId xmlns:a16="http://schemas.microsoft.com/office/drawing/2014/main" xmlns="" id="{B12C1502-798A-407F-8168-598FE632BF1E}"/>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80" name="图片 79">
              <a:extLst>
                <a:ext uri="{FF2B5EF4-FFF2-40B4-BE49-F238E27FC236}">
                  <a16:creationId xmlns:a16="http://schemas.microsoft.com/office/drawing/2014/main" xmlns="" id="{0119097A-44CA-488C-9F86-1ACBC551994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81" name="图片 80">
              <a:extLst>
                <a:ext uri="{FF2B5EF4-FFF2-40B4-BE49-F238E27FC236}">
                  <a16:creationId xmlns:a16="http://schemas.microsoft.com/office/drawing/2014/main" xmlns="" id="{E71897E1-2056-4108-B4C3-62FF86F35287}"/>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110" name="图片 109">
              <a:extLst>
                <a:ext uri="{FF2B5EF4-FFF2-40B4-BE49-F238E27FC236}">
                  <a16:creationId xmlns:a16="http://schemas.microsoft.com/office/drawing/2014/main" xmlns="" id="{81EA73D3-3C71-4041-A114-3ED4E56704E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114" name="Picture 4" descr="cloud.png">
            <a:extLst>
              <a:ext uri="{FF2B5EF4-FFF2-40B4-BE49-F238E27FC236}">
                <a16:creationId xmlns:a16="http://schemas.microsoft.com/office/drawing/2014/main" xmlns="" id="{2823D895-4958-49D2-9D4A-C2E44A710AD3}"/>
              </a:ext>
            </a:extLst>
          </p:cNvPr>
          <p:cNvPicPr>
            <a:picLocks noChangeAspect="1"/>
          </p:cNvPicPr>
          <p:nvPr/>
        </p:nvPicPr>
        <p:blipFill>
          <a:blip r:embed="rId13" cstate="print"/>
          <a:stretch>
            <a:fillRect/>
          </a:stretch>
        </p:blipFill>
        <p:spPr>
          <a:xfrm>
            <a:off x="2268039" y="994556"/>
            <a:ext cx="7329505" cy="4782325"/>
          </a:xfrm>
          <a:prstGeom prst="rect">
            <a:avLst/>
          </a:prstGeom>
        </p:spPr>
      </p:pic>
      <p:pic>
        <p:nvPicPr>
          <p:cNvPr id="118" name="图片 117">
            <a:extLst>
              <a:ext uri="{FF2B5EF4-FFF2-40B4-BE49-F238E27FC236}">
                <a16:creationId xmlns:a16="http://schemas.microsoft.com/office/drawing/2014/main" xmlns="" id="{05E591F8-75F6-44F2-9B34-5FF1AF34A0C1}"/>
              </a:ext>
            </a:extLst>
          </p:cNvPr>
          <p:cNvPicPr>
            <a:picLocks noChangeAspect="1"/>
          </p:cNvPicPr>
          <p:nvPr/>
        </p:nvPicPr>
        <p:blipFill>
          <a:blip r:embed="rId14"/>
          <a:stretch>
            <a:fillRect/>
          </a:stretch>
        </p:blipFill>
        <p:spPr>
          <a:xfrm>
            <a:off x="746784" y="443744"/>
            <a:ext cx="2173509" cy="2942551"/>
          </a:xfrm>
          <a:prstGeom prst="rect">
            <a:avLst/>
          </a:prstGeom>
        </p:spPr>
      </p:pic>
      <p:pic>
        <p:nvPicPr>
          <p:cNvPr id="119" name="图片 118">
            <a:extLst>
              <a:ext uri="{FF2B5EF4-FFF2-40B4-BE49-F238E27FC236}">
                <a16:creationId xmlns:a16="http://schemas.microsoft.com/office/drawing/2014/main" xmlns="" id="{D42C3AF3-374C-40D6-B14D-95AE5407037C}"/>
              </a:ext>
            </a:extLst>
          </p:cNvPr>
          <p:cNvPicPr>
            <a:picLocks noChangeAspect="1"/>
          </p:cNvPicPr>
          <p:nvPr/>
        </p:nvPicPr>
        <p:blipFill>
          <a:blip r:embed="rId15"/>
          <a:stretch>
            <a:fillRect/>
          </a:stretch>
        </p:blipFill>
        <p:spPr>
          <a:xfrm>
            <a:off x="8987934" y="2195262"/>
            <a:ext cx="2913308" cy="4225338"/>
          </a:xfrm>
          <a:prstGeom prst="rect">
            <a:avLst/>
          </a:prstGeom>
        </p:spPr>
      </p:pic>
      <p:pic>
        <p:nvPicPr>
          <p:cNvPr id="120" name="图片 119">
            <a:extLst>
              <a:ext uri="{FF2B5EF4-FFF2-40B4-BE49-F238E27FC236}">
                <a16:creationId xmlns:a16="http://schemas.microsoft.com/office/drawing/2014/main" xmlns="" id="{F1E0716C-3FB9-400D-AD4A-64D797BEAAB7}"/>
              </a:ext>
            </a:extLst>
          </p:cNvPr>
          <p:cNvPicPr>
            <a:picLocks noChangeAspect="1"/>
          </p:cNvPicPr>
          <p:nvPr/>
        </p:nvPicPr>
        <p:blipFill>
          <a:blip r:embed="rId16"/>
          <a:stretch>
            <a:fillRect/>
          </a:stretch>
        </p:blipFill>
        <p:spPr>
          <a:xfrm rot="844535">
            <a:off x="3082913" y="636758"/>
            <a:ext cx="991973" cy="1459792"/>
          </a:xfrm>
          <a:prstGeom prst="rect">
            <a:avLst/>
          </a:prstGeom>
        </p:spPr>
      </p:pic>
      <p:pic>
        <p:nvPicPr>
          <p:cNvPr id="122" name="Picture 14" descr="icons.png">
            <a:extLst>
              <a:ext uri="{FF2B5EF4-FFF2-40B4-BE49-F238E27FC236}">
                <a16:creationId xmlns:a16="http://schemas.microsoft.com/office/drawing/2014/main" xmlns="" id="{9491E949-7172-4247-BA3D-BE018B49DA86}"/>
              </a:ext>
            </a:extLst>
          </p:cNvPr>
          <p:cNvPicPr>
            <a:picLocks noChangeAspect="1"/>
          </p:cNvPicPr>
          <p:nvPr/>
        </p:nvPicPr>
        <p:blipFill rotWithShape="1">
          <a:blip r:embed="rId17" cstate="print"/>
          <a:srcRect l="63380" r="-1" b="32035"/>
          <a:stretch/>
        </p:blipFill>
        <p:spPr>
          <a:xfrm>
            <a:off x="8480467" y="173344"/>
            <a:ext cx="2667459" cy="2333135"/>
          </a:xfrm>
          <a:prstGeom prst="rect">
            <a:avLst/>
          </a:prstGeom>
        </p:spPr>
      </p:pic>
      <p:sp>
        <p:nvSpPr>
          <p:cNvPr id="137" name="任意多边形 133">
            <a:extLst>
              <a:ext uri="{FF2B5EF4-FFF2-40B4-BE49-F238E27FC236}">
                <a16:creationId xmlns:a16="http://schemas.microsoft.com/office/drawing/2014/main" xmlns="" id="{859058B0-9E20-4FFB-8B81-AD4F48CE2A67}"/>
              </a:ext>
            </a:extLst>
          </p:cNvPr>
          <p:cNvSpPr/>
          <p:nvPr/>
        </p:nvSpPr>
        <p:spPr>
          <a:xfrm flipH="1">
            <a:off x="65714" y="3223588"/>
            <a:ext cx="3456554" cy="213276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TextBox 1"/>
          <p:cNvSpPr txBox="1"/>
          <p:nvPr/>
        </p:nvSpPr>
        <p:spPr>
          <a:xfrm>
            <a:off x="3022563" y="2095712"/>
            <a:ext cx="5987754" cy="1938992"/>
          </a:xfrm>
          <a:prstGeom prst="rect">
            <a:avLst/>
          </a:prstGeom>
          <a:noFill/>
        </p:spPr>
        <p:txBody>
          <a:bodyPr wrap="square" rtlCol="0">
            <a:spAutoFit/>
          </a:bodyPr>
          <a:lstStyle/>
          <a:p>
            <a:pPr algn="ctr"/>
            <a:r>
              <a:rPr lang="en-US" sz="6000" dirty="0" err="1">
                <a:solidFill>
                  <a:schemeClr val="bg1"/>
                </a:solidFill>
                <a:latin typeface="Coiny" panose="02000903060500060000" pitchFamily="2" charset="0"/>
              </a:rPr>
              <a:t>Tạm</a:t>
            </a:r>
            <a:r>
              <a:rPr lang="en-US" sz="6000" dirty="0">
                <a:solidFill>
                  <a:schemeClr val="bg1"/>
                </a:solidFill>
                <a:latin typeface="Coiny" panose="02000903060500060000" pitchFamily="2" charset="0"/>
              </a:rPr>
              <a:t> </a:t>
            </a:r>
            <a:r>
              <a:rPr lang="en-US" sz="6000" dirty="0" err="1">
                <a:solidFill>
                  <a:schemeClr val="bg1"/>
                </a:solidFill>
                <a:latin typeface="Coiny" panose="02000903060500060000" pitchFamily="2" charset="0"/>
              </a:rPr>
              <a:t>biệt</a:t>
            </a:r>
            <a:r>
              <a:rPr lang="en-US" sz="6000" dirty="0">
                <a:solidFill>
                  <a:schemeClr val="bg1"/>
                </a:solidFill>
                <a:latin typeface="Coiny" panose="02000903060500060000" pitchFamily="2" charset="0"/>
              </a:rPr>
              <a:t> </a:t>
            </a:r>
          </a:p>
          <a:p>
            <a:pPr algn="ctr"/>
            <a:r>
              <a:rPr lang="en-US" sz="6000" dirty="0" err="1">
                <a:solidFill>
                  <a:schemeClr val="bg1"/>
                </a:solidFill>
                <a:latin typeface="Coiny" panose="02000903060500060000" pitchFamily="2" charset="0"/>
              </a:rPr>
              <a:t>và</a:t>
            </a:r>
            <a:r>
              <a:rPr lang="en-US" sz="6000" dirty="0">
                <a:solidFill>
                  <a:schemeClr val="bg1"/>
                </a:solidFill>
                <a:latin typeface="Coiny" panose="02000903060500060000" pitchFamily="2" charset="0"/>
              </a:rPr>
              <a:t> </a:t>
            </a:r>
            <a:r>
              <a:rPr lang="en-US" sz="6000" dirty="0" err="1">
                <a:solidFill>
                  <a:schemeClr val="bg1"/>
                </a:solidFill>
                <a:latin typeface="Coiny" panose="02000903060500060000" pitchFamily="2" charset="0"/>
              </a:rPr>
              <a:t>hẹn</a:t>
            </a:r>
            <a:r>
              <a:rPr lang="en-US" sz="6000" dirty="0">
                <a:solidFill>
                  <a:schemeClr val="bg1"/>
                </a:solidFill>
                <a:latin typeface="Coiny" panose="02000903060500060000" pitchFamily="2" charset="0"/>
              </a:rPr>
              <a:t> </a:t>
            </a:r>
            <a:r>
              <a:rPr lang="en-US" sz="6000" dirty="0" err="1">
                <a:solidFill>
                  <a:schemeClr val="bg1"/>
                </a:solidFill>
                <a:latin typeface="Coiny" panose="02000903060500060000" pitchFamily="2" charset="0"/>
              </a:rPr>
              <a:t>gặp</a:t>
            </a:r>
            <a:r>
              <a:rPr lang="en-US" sz="6000" dirty="0">
                <a:solidFill>
                  <a:schemeClr val="bg1"/>
                </a:solidFill>
                <a:latin typeface="Coiny" panose="02000903060500060000" pitchFamily="2" charset="0"/>
              </a:rPr>
              <a:t> </a:t>
            </a:r>
            <a:r>
              <a:rPr lang="en-US" sz="6000" dirty="0" err="1">
                <a:solidFill>
                  <a:schemeClr val="bg1"/>
                </a:solidFill>
                <a:latin typeface="Coiny" panose="02000903060500060000" pitchFamily="2" charset="0"/>
              </a:rPr>
              <a:t>lại</a:t>
            </a:r>
            <a:endParaRPr lang="en-US" sz="6000" dirty="0">
              <a:solidFill>
                <a:schemeClr val="bg1"/>
              </a:solidFill>
              <a:latin typeface="Coiny" panose="02000903060500060000" pitchFamily="2" charset="0"/>
            </a:endParaRPr>
          </a:p>
        </p:txBody>
      </p:sp>
    </p:spTree>
    <p:extLst>
      <p:ext uri="{BB962C8B-B14F-4D97-AF65-F5344CB8AC3E}">
        <p14:creationId xmlns:p14="http://schemas.microsoft.com/office/powerpoint/2010/main" val="17370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39ACA0B1-4C1B-419F-87A5-7148EE0445E0}"/>
              </a:ext>
            </a:extLst>
          </p:cNvPr>
          <p:cNvGrpSpPr/>
          <p:nvPr/>
        </p:nvGrpSpPr>
        <p:grpSpPr>
          <a:xfrm>
            <a:off x="-14514" y="-36198"/>
            <a:ext cx="12249265" cy="6981372"/>
            <a:chOff x="-14514" y="-36198"/>
            <a:chExt cx="12249265" cy="6981372"/>
          </a:xfrm>
        </p:grpSpPr>
        <p:pic>
          <p:nvPicPr>
            <p:cNvPr id="33" name="图片 32">
              <a:extLst>
                <a:ext uri="{FF2B5EF4-FFF2-40B4-BE49-F238E27FC236}">
                  <a16:creationId xmlns:a16="http://schemas.microsoft.com/office/drawing/2014/main" xmlns="" id="{D781484F-583E-4238-A688-4E2B6C6471A7}"/>
                </a:ext>
              </a:extLst>
            </p:cNvPr>
            <p:cNvPicPr>
              <a:picLocks noChangeAspect="1"/>
            </p:cNvPicPr>
            <p:nvPr/>
          </p:nvPicPr>
          <p:blipFill>
            <a:blip r:embed="rId3"/>
            <a:stretch>
              <a:fillRect/>
            </a:stretch>
          </p:blipFill>
          <p:spPr>
            <a:xfrm>
              <a:off x="-14514" y="-36198"/>
              <a:ext cx="12249265" cy="6981372"/>
            </a:xfrm>
            <a:prstGeom prst="rect">
              <a:avLst/>
            </a:prstGeom>
          </p:spPr>
        </p:pic>
        <p:sp>
          <p:nvSpPr>
            <p:cNvPr id="34" name="矩形 33">
              <a:extLst>
                <a:ext uri="{FF2B5EF4-FFF2-40B4-BE49-F238E27FC236}">
                  <a16:creationId xmlns:a16="http://schemas.microsoft.com/office/drawing/2014/main" xmlns="" id="{7CC9FBAD-098D-413C-9491-02D1E67076EC}"/>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a:extLst>
                <a:ext uri="{FF2B5EF4-FFF2-40B4-BE49-F238E27FC236}">
                  <a16:creationId xmlns:a16="http://schemas.microsoft.com/office/drawing/2014/main" xmlns="" id="{D8F0A903-C987-4FEE-954F-518FFEC146B7}"/>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36" name="图片 35">
              <a:extLst>
                <a:ext uri="{FF2B5EF4-FFF2-40B4-BE49-F238E27FC236}">
                  <a16:creationId xmlns:a16="http://schemas.microsoft.com/office/drawing/2014/main" xmlns="" id="{610E0978-86F3-4310-869E-1886A2C39ADA}"/>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37" name="图片 36">
              <a:extLst>
                <a:ext uri="{FF2B5EF4-FFF2-40B4-BE49-F238E27FC236}">
                  <a16:creationId xmlns:a16="http://schemas.microsoft.com/office/drawing/2014/main" xmlns="" id="{A734A63F-D534-4C49-90D0-061B929A554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38" name="图片 37">
              <a:extLst>
                <a:ext uri="{FF2B5EF4-FFF2-40B4-BE49-F238E27FC236}">
                  <a16:creationId xmlns:a16="http://schemas.microsoft.com/office/drawing/2014/main" xmlns="" id="{79BCECA5-9D09-4671-B815-D959ABCBA60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39" name="图片 38">
              <a:extLst>
                <a:ext uri="{FF2B5EF4-FFF2-40B4-BE49-F238E27FC236}">
                  <a16:creationId xmlns:a16="http://schemas.microsoft.com/office/drawing/2014/main" xmlns="" id="{337053D9-B75B-43AD-807B-346419922AFE}"/>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40" name="图片 39">
              <a:extLst>
                <a:ext uri="{FF2B5EF4-FFF2-40B4-BE49-F238E27FC236}">
                  <a16:creationId xmlns:a16="http://schemas.microsoft.com/office/drawing/2014/main" xmlns="" id="{9D03EA6B-70F8-4323-9088-FB515806A858}"/>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41" name="图片 40">
              <a:extLst>
                <a:ext uri="{FF2B5EF4-FFF2-40B4-BE49-F238E27FC236}">
                  <a16:creationId xmlns:a16="http://schemas.microsoft.com/office/drawing/2014/main" xmlns="" id="{94B1301C-EDA1-42E0-AACD-697E829F90BF}"/>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42" name="图片 41">
              <a:extLst>
                <a:ext uri="{FF2B5EF4-FFF2-40B4-BE49-F238E27FC236}">
                  <a16:creationId xmlns:a16="http://schemas.microsoft.com/office/drawing/2014/main" xmlns="" id="{6773E914-F6FC-4A9D-B8C2-44F1D4D78D4C}"/>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43" name="图片 42">
              <a:extLst>
                <a:ext uri="{FF2B5EF4-FFF2-40B4-BE49-F238E27FC236}">
                  <a16:creationId xmlns:a16="http://schemas.microsoft.com/office/drawing/2014/main" xmlns="" id="{3CBBF982-5B03-4DAC-A958-26E45BF0150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44" name="图片 43">
              <a:extLst>
                <a:ext uri="{FF2B5EF4-FFF2-40B4-BE49-F238E27FC236}">
                  <a16:creationId xmlns:a16="http://schemas.microsoft.com/office/drawing/2014/main" xmlns="" id="{8511225D-CC47-468C-9536-9D52B7F60B7B}"/>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45" name="图片 44">
              <a:extLst>
                <a:ext uri="{FF2B5EF4-FFF2-40B4-BE49-F238E27FC236}">
                  <a16:creationId xmlns:a16="http://schemas.microsoft.com/office/drawing/2014/main" xmlns="" id="{B225E615-CD9A-406E-8B26-3B6D2CED1AE7}"/>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46" name="图片 45">
              <a:extLst>
                <a:ext uri="{FF2B5EF4-FFF2-40B4-BE49-F238E27FC236}">
                  <a16:creationId xmlns:a16="http://schemas.microsoft.com/office/drawing/2014/main" xmlns="" id="{AD232828-20E3-46E1-963C-4C6B5020FDBA}"/>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47" name="图片 46">
              <a:extLst>
                <a:ext uri="{FF2B5EF4-FFF2-40B4-BE49-F238E27FC236}">
                  <a16:creationId xmlns:a16="http://schemas.microsoft.com/office/drawing/2014/main" xmlns="" id="{28FDD0AA-89FB-43E5-B408-2EF3A3E68962}"/>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48" name="图片 47">
              <a:extLst>
                <a:ext uri="{FF2B5EF4-FFF2-40B4-BE49-F238E27FC236}">
                  <a16:creationId xmlns:a16="http://schemas.microsoft.com/office/drawing/2014/main" xmlns="" id="{6CB0DED9-971E-4F21-A4F4-470B57EB9A7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49" name="图片 48">
              <a:extLst>
                <a:ext uri="{FF2B5EF4-FFF2-40B4-BE49-F238E27FC236}">
                  <a16:creationId xmlns:a16="http://schemas.microsoft.com/office/drawing/2014/main" xmlns="" id="{190015A2-1923-4B4E-9DD0-9667D722EFB1}"/>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50" name="组合 49">
              <a:extLst>
                <a:ext uri="{FF2B5EF4-FFF2-40B4-BE49-F238E27FC236}">
                  <a16:creationId xmlns:a16="http://schemas.microsoft.com/office/drawing/2014/main" xmlns="" id="{94431E04-4786-45B4-9DCC-79782D8DB69B}"/>
                </a:ext>
              </a:extLst>
            </p:cNvPr>
            <p:cNvGrpSpPr/>
            <p:nvPr/>
          </p:nvGrpSpPr>
          <p:grpSpPr>
            <a:xfrm>
              <a:off x="14118" y="4606503"/>
              <a:ext cx="12191999" cy="2326243"/>
              <a:chOff x="1" y="4546271"/>
              <a:chExt cx="12191999" cy="2326243"/>
            </a:xfrm>
          </p:grpSpPr>
          <p:sp>
            <p:nvSpPr>
              <p:cNvPr id="59" name="任意多边形 38">
                <a:extLst>
                  <a:ext uri="{FF2B5EF4-FFF2-40B4-BE49-F238E27FC236}">
                    <a16:creationId xmlns:a16="http://schemas.microsoft.com/office/drawing/2014/main" xmlns="" id="{74FBDC02-71B1-4765-8040-0A2BEBF44C10}"/>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80">
                <a:extLst>
                  <a:ext uri="{FF2B5EF4-FFF2-40B4-BE49-F238E27FC236}">
                    <a16:creationId xmlns:a16="http://schemas.microsoft.com/office/drawing/2014/main" xmlns="" id="{E1148EA3-0B71-47F1-B7D9-9C9930D3E85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1" name="图片 50">
              <a:extLst>
                <a:ext uri="{FF2B5EF4-FFF2-40B4-BE49-F238E27FC236}">
                  <a16:creationId xmlns:a16="http://schemas.microsoft.com/office/drawing/2014/main" xmlns="" id="{AC0F0C14-1B7E-417A-A804-2911A8A2D306}"/>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52" name="图片 51">
              <a:extLst>
                <a:ext uri="{FF2B5EF4-FFF2-40B4-BE49-F238E27FC236}">
                  <a16:creationId xmlns:a16="http://schemas.microsoft.com/office/drawing/2014/main" xmlns="" id="{1DFEAD6B-B6FF-496E-BEC3-8A37115C0F5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53" name="图片 52">
              <a:extLst>
                <a:ext uri="{FF2B5EF4-FFF2-40B4-BE49-F238E27FC236}">
                  <a16:creationId xmlns:a16="http://schemas.microsoft.com/office/drawing/2014/main" xmlns="" id="{35712FC8-C02A-4215-832B-80745FC20F02}"/>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54" name="图片 53">
              <a:extLst>
                <a:ext uri="{FF2B5EF4-FFF2-40B4-BE49-F238E27FC236}">
                  <a16:creationId xmlns:a16="http://schemas.microsoft.com/office/drawing/2014/main" xmlns="" id="{B4E4E05A-F669-46AA-BC65-B7882BE68336}"/>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55" name="图片 54">
              <a:extLst>
                <a:ext uri="{FF2B5EF4-FFF2-40B4-BE49-F238E27FC236}">
                  <a16:creationId xmlns:a16="http://schemas.microsoft.com/office/drawing/2014/main" xmlns="" id="{CB560701-2C6B-4FE1-BE6F-A4ACB7A30A94}"/>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56" name="图片 55">
              <a:extLst>
                <a:ext uri="{FF2B5EF4-FFF2-40B4-BE49-F238E27FC236}">
                  <a16:creationId xmlns:a16="http://schemas.microsoft.com/office/drawing/2014/main" xmlns="" id="{56C0EE6C-243B-4564-B2D6-D17BB1987BF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57" name="图片 56">
              <a:extLst>
                <a:ext uri="{FF2B5EF4-FFF2-40B4-BE49-F238E27FC236}">
                  <a16:creationId xmlns:a16="http://schemas.microsoft.com/office/drawing/2014/main" xmlns="" id="{864FD83D-BFBD-4FB4-99D8-3EDFCD37080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58" name="图片 57">
              <a:extLst>
                <a:ext uri="{FF2B5EF4-FFF2-40B4-BE49-F238E27FC236}">
                  <a16:creationId xmlns:a16="http://schemas.microsoft.com/office/drawing/2014/main" xmlns="" id="{E2625E4E-2CD6-42F8-A537-31ABEAFE9D63}"/>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13" name="Picture 14" descr="icons.png">
            <a:extLst>
              <a:ext uri="{FF2B5EF4-FFF2-40B4-BE49-F238E27FC236}">
                <a16:creationId xmlns:a16="http://schemas.microsoft.com/office/drawing/2014/main" xmlns="" id="{A2005116-A876-4BAE-ABC7-DEB0ED727B10}"/>
              </a:ext>
            </a:extLst>
          </p:cNvPr>
          <p:cNvPicPr>
            <a:picLocks noChangeAspect="1"/>
          </p:cNvPicPr>
          <p:nvPr/>
        </p:nvPicPr>
        <p:blipFill rotWithShape="1">
          <a:blip r:embed="rId13" cstate="print"/>
          <a:srcRect l="63380" r="-1" b="32035"/>
          <a:stretch/>
        </p:blipFill>
        <p:spPr>
          <a:xfrm rot="619541">
            <a:off x="7137228" y="522223"/>
            <a:ext cx="3976116" cy="3477772"/>
          </a:xfrm>
          <a:prstGeom prst="rect">
            <a:avLst/>
          </a:prstGeom>
        </p:spPr>
      </p:pic>
      <p:sp>
        <p:nvSpPr>
          <p:cNvPr id="12" name="任意多边形 133">
            <a:extLst>
              <a:ext uri="{FF2B5EF4-FFF2-40B4-BE49-F238E27FC236}">
                <a16:creationId xmlns:a16="http://schemas.microsoft.com/office/drawing/2014/main" xmlns="" id="{D88536F3-8112-4C7D-85C5-C0233A1A9137}"/>
              </a:ext>
            </a:extLst>
          </p:cNvPr>
          <p:cNvSpPr/>
          <p:nvPr/>
        </p:nvSpPr>
        <p:spPr>
          <a:xfrm flipH="1">
            <a:off x="2632429" y="1478910"/>
            <a:ext cx="7255302" cy="454668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9" name="组合 18">
            <a:extLst>
              <a:ext uri="{FF2B5EF4-FFF2-40B4-BE49-F238E27FC236}">
                <a16:creationId xmlns:a16="http://schemas.microsoft.com/office/drawing/2014/main" xmlns="" id="{050CB559-5086-4428-930B-E58410513435}"/>
              </a:ext>
            </a:extLst>
          </p:cNvPr>
          <p:cNvGrpSpPr/>
          <p:nvPr/>
        </p:nvGrpSpPr>
        <p:grpSpPr>
          <a:xfrm>
            <a:off x="8258313" y="2647111"/>
            <a:ext cx="1158566" cy="826022"/>
            <a:chOff x="7444895" y="3056186"/>
            <a:chExt cx="1158566" cy="826022"/>
          </a:xfrm>
        </p:grpSpPr>
        <p:grpSp>
          <p:nvGrpSpPr>
            <p:cNvPr id="20" name="组合 19">
              <a:extLst>
                <a:ext uri="{FF2B5EF4-FFF2-40B4-BE49-F238E27FC236}">
                  <a16:creationId xmlns:a16="http://schemas.microsoft.com/office/drawing/2014/main" xmlns="" id="{94A6C837-ADD8-4781-AC5D-15ED2F36947E}"/>
                </a:ext>
              </a:extLst>
            </p:cNvPr>
            <p:cNvGrpSpPr/>
            <p:nvPr/>
          </p:nvGrpSpPr>
          <p:grpSpPr>
            <a:xfrm rot="3701856">
              <a:off x="7437432" y="3077926"/>
              <a:ext cx="811745" cy="796819"/>
              <a:chOff x="10646778" y="4753862"/>
              <a:chExt cx="751521" cy="737702"/>
            </a:xfrm>
          </p:grpSpPr>
          <p:sp>
            <p:nvSpPr>
              <p:cNvPr id="27" name="五角星 2">
                <a:extLst>
                  <a:ext uri="{FF2B5EF4-FFF2-40B4-BE49-F238E27FC236}">
                    <a16:creationId xmlns:a16="http://schemas.microsoft.com/office/drawing/2014/main" xmlns="" id="{5985A431-5345-44FF-B3DD-56201791E6C6}"/>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a:extLst>
                  <a:ext uri="{FF2B5EF4-FFF2-40B4-BE49-F238E27FC236}">
                    <a16:creationId xmlns:a16="http://schemas.microsoft.com/office/drawing/2014/main" xmlns="" id="{D5835AE1-BDCA-4CAC-98F2-DA72516F7B1D}"/>
                  </a:ext>
                </a:extLst>
              </p:cNvPr>
              <p:cNvGrpSpPr/>
              <p:nvPr/>
            </p:nvGrpSpPr>
            <p:grpSpPr>
              <a:xfrm>
                <a:off x="10646778" y="4762829"/>
                <a:ext cx="749726" cy="728735"/>
                <a:chOff x="11012539" y="4493889"/>
                <a:chExt cx="749726" cy="728735"/>
              </a:xfrm>
            </p:grpSpPr>
            <p:sp>
              <p:nvSpPr>
                <p:cNvPr id="29" name="五角星 2">
                  <a:extLst>
                    <a:ext uri="{FF2B5EF4-FFF2-40B4-BE49-F238E27FC236}">
                      <a16:creationId xmlns:a16="http://schemas.microsoft.com/office/drawing/2014/main" xmlns="" id="{84D5182F-9FF0-48B1-9F6F-8FFF909CA692}"/>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五角星 2">
                  <a:extLst>
                    <a:ext uri="{FF2B5EF4-FFF2-40B4-BE49-F238E27FC236}">
                      <a16:creationId xmlns:a16="http://schemas.microsoft.com/office/drawing/2014/main" xmlns="" id="{951FC8D7-4850-4EF7-8842-CAA3E417BBF5}"/>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五角星 2">
                  <a:extLst>
                    <a:ext uri="{FF2B5EF4-FFF2-40B4-BE49-F238E27FC236}">
                      <a16:creationId xmlns:a16="http://schemas.microsoft.com/office/drawing/2014/main" xmlns="" id="{92D25D9D-B33A-4B97-B5A5-18AD217B6251}"/>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1" name="组合 20">
              <a:extLst>
                <a:ext uri="{FF2B5EF4-FFF2-40B4-BE49-F238E27FC236}">
                  <a16:creationId xmlns:a16="http://schemas.microsoft.com/office/drawing/2014/main" xmlns="" id="{5DABB74A-814A-4F5C-A7F2-13E6BAAFF0B9}"/>
                </a:ext>
              </a:extLst>
            </p:cNvPr>
            <p:cNvGrpSpPr/>
            <p:nvPr/>
          </p:nvGrpSpPr>
          <p:grpSpPr>
            <a:xfrm rot="920444">
              <a:off x="8026013" y="3056186"/>
              <a:ext cx="577448" cy="566827"/>
              <a:chOff x="10646776" y="4753862"/>
              <a:chExt cx="751523" cy="737700"/>
            </a:xfrm>
          </p:grpSpPr>
          <p:sp>
            <p:nvSpPr>
              <p:cNvPr id="22" name="五角星 2">
                <a:extLst>
                  <a:ext uri="{FF2B5EF4-FFF2-40B4-BE49-F238E27FC236}">
                    <a16:creationId xmlns:a16="http://schemas.microsoft.com/office/drawing/2014/main" xmlns="" id="{77AC282B-971F-48DF-B7C9-4968C02717CB}"/>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a:extLst>
                  <a:ext uri="{FF2B5EF4-FFF2-40B4-BE49-F238E27FC236}">
                    <a16:creationId xmlns:a16="http://schemas.microsoft.com/office/drawing/2014/main" xmlns="" id="{7A80381A-3615-4A37-9DDB-6D755D7FAE1E}"/>
                  </a:ext>
                </a:extLst>
              </p:cNvPr>
              <p:cNvGrpSpPr/>
              <p:nvPr/>
            </p:nvGrpSpPr>
            <p:grpSpPr>
              <a:xfrm>
                <a:off x="10646776" y="4762827"/>
                <a:ext cx="749727" cy="728735"/>
                <a:chOff x="11012537" y="4493887"/>
                <a:chExt cx="749727" cy="728735"/>
              </a:xfrm>
            </p:grpSpPr>
            <p:sp>
              <p:nvSpPr>
                <p:cNvPr id="24" name="五角星 2">
                  <a:extLst>
                    <a:ext uri="{FF2B5EF4-FFF2-40B4-BE49-F238E27FC236}">
                      <a16:creationId xmlns:a16="http://schemas.microsoft.com/office/drawing/2014/main" xmlns="" id="{A2F7F383-45FB-4124-96EB-E8A2DE642CA6}"/>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五角星 2">
                  <a:extLst>
                    <a:ext uri="{FF2B5EF4-FFF2-40B4-BE49-F238E27FC236}">
                      <a16:creationId xmlns:a16="http://schemas.microsoft.com/office/drawing/2014/main" xmlns="" id="{B356B4FF-18E9-468A-ACED-9DB3BBACA0A2}"/>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五角星 2">
                  <a:extLst>
                    <a:ext uri="{FF2B5EF4-FFF2-40B4-BE49-F238E27FC236}">
                      <a16:creationId xmlns:a16="http://schemas.microsoft.com/office/drawing/2014/main" xmlns="" id="{D3FC318D-BAFA-4BA0-9C95-B16DC8A02B4D}"/>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pic>
        <p:nvPicPr>
          <p:cNvPr id="61"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41470" y="2678473"/>
            <a:ext cx="1911020" cy="2991813"/>
          </a:xfrm>
          <a:prstGeom prst="rect">
            <a:avLst/>
          </a:prstGeom>
        </p:spPr>
      </p:pic>
      <p:sp>
        <p:nvSpPr>
          <p:cNvPr id="2" name="Rectangle 1"/>
          <p:cNvSpPr/>
          <p:nvPr/>
        </p:nvSpPr>
        <p:spPr>
          <a:xfrm>
            <a:off x="3463571" y="3478100"/>
            <a:ext cx="6096000" cy="110799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6600" b="1" i="0" u="none" strike="noStrike" kern="0" cap="none" spc="0" normalizeH="0" baseline="0" noProof="0" dirty="0" err="1">
                <a:ln>
                  <a:noFill/>
                </a:ln>
                <a:solidFill>
                  <a:schemeClr val="accent5">
                    <a:lumMod val="75000"/>
                  </a:schemeClr>
                </a:solidFill>
                <a:effectLst/>
                <a:uLnTx/>
                <a:uFillTx/>
                <a:latin typeface="Coiny" panose="02000903060500060000" pitchFamily="2" charset="0"/>
                <a:cs typeface="Calibri" panose="020F0502020204030204" pitchFamily="34" charset="0"/>
                <a:sym typeface="+mn-lt"/>
              </a:rPr>
              <a:t>Đọc</a:t>
            </a:r>
            <a:r>
              <a:rPr kumimoji="0" lang="en-US" altLang="zh-CN" sz="6600" b="1" i="0" u="none" strike="noStrike" kern="0" cap="none" spc="0" normalizeH="0" baseline="0" noProof="0" dirty="0">
                <a:ln>
                  <a:noFill/>
                </a:ln>
                <a:solidFill>
                  <a:schemeClr val="accent5">
                    <a:lumMod val="75000"/>
                  </a:schemeClr>
                </a:solidFill>
                <a:effectLst/>
                <a:uLnTx/>
                <a:uFillTx/>
                <a:latin typeface="Coiny" panose="02000903060500060000" pitchFamily="2" charset="0"/>
                <a:cs typeface="Calibri" panose="020F0502020204030204" pitchFamily="34" charset="0"/>
                <a:sym typeface="+mn-lt"/>
              </a:rPr>
              <a:t> </a:t>
            </a:r>
            <a:r>
              <a:rPr kumimoji="0" lang="en-US" altLang="zh-CN" sz="6600" b="1" i="0" u="none" strike="noStrike" kern="0" cap="none" spc="0" normalizeH="0" baseline="0" noProof="0" dirty="0" err="1">
                <a:ln>
                  <a:noFill/>
                </a:ln>
                <a:solidFill>
                  <a:schemeClr val="accent5">
                    <a:lumMod val="75000"/>
                  </a:schemeClr>
                </a:solidFill>
                <a:effectLst/>
                <a:uLnTx/>
                <a:uFillTx/>
                <a:latin typeface="Coiny" panose="02000903060500060000" pitchFamily="2" charset="0"/>
                <a:cs typeface="Calibri" panose="020F0502020204030204" pitchFamily="34" charset="0"/>
                <a:sym typeface="+mn-lt"/>
              </a:rPr>
              <a:t>mở</a:t>
            </a:r>
            <a:r>
              <a:rPr kumimoji="0" lang="en-US" altLang="zh-CN" sz="6600" b="1" i="0" u="none" strike="noStrike" kern="0" cap="none" spc="0" normalizeH="0" baseline="0" noProof="0" dirty="0">
                <a:ln>
                  <a:noFill/>
                </a:ln>
                <a:solidFill>
                  <a:schemeClr val="accent5">
                    <a:lumMod val="75000"/>
                  </a:schemeClr>
                </a:solidFill>
                <a:effectLst/>
                <a:uLnTx/>
                <a:uFillTx/>
                <a:latin typeface="Coiny" panose="02000903060500060000" pitchFamily="2" charset="0"/>
                <a:cs typeface="Calibri" panose="020F0502020204030204" pitchFamily="34" charset="0"/>
                <a:sym typeface="+mn-lt"/>
              </a:rPr>
              <a:t> </a:t>
            </a:r>
            <a:r>
              <a:rPr kumimoji="0" lang="en-US" altLang="zh-CN" sz="6600" b="1" i="0" u="none" strike="noStrike" kern="0" cap="none" spc="0" normalizeH="0" baseline="0" noProof="0" dirty="0" err="1">
                <a:ln>
                  <a:noFill/>
                </a:ln>
                <a:solidFill>
                  <a:schemeClr val="accent5">
                    <a:lumMod val="75000"/>
                  </a:schemeClr>
                </a:solidFill>
                <a:effectLst/>
                <a:uLnTx/>
                <a:uFillTx/>
                <a:latin typeface="Coiny" panose="02000903060500060000" pitchFamily="2" charset="0"/>
                <a:cs typeface="Calibri" panose="020F0502020204030204" pitchFamily="34" charset="0"/>
                <a:sym typeface="+mn-lt"/>
              </a:rPr>
              <a:t>rộng</a:t>
            </a:r>
            <a:endParaRPr kumimoji="0" lang="en-US" sz="6600" b="0" i="0" u="none" strike="noStrike" kern="0" cap="none" spc="0" normalizeH="0" baseline="0" noProof="0" dirty="0">
              <a:ln>
                <a:noFill/>
              </a:ln>
              <a:solidFill>
                <a:schemeClr val="accent5">
                  <a:lumMod val="75000"/>
                </a:schemeClr>
              </a:solidFill>
              <a:effectLst/>
              <a:uLnTx/>
              <a:uFillTx/>
            </a:endParaRPr>
          </a:p>
        </p:txBody>
      </p:sp>
      <p:sp>
        <p:nvSpPr>
          <p:cNvPr id="3" name="Rectangle 2"/>
          <p:cNvSpPr/>
          <p:nvPr/>
        </p:nvSpPr>
        <p:spPr>
          <a:xfrm>
            <a:off x="5566419" y="2337307"/>
            <a:ext cx="1027845" cy="1015663"/>
          </a:xfrm>
          <a:prstGeom prst="rect">
            <a:avLst/>
          </a:prstGeom>
        </p:spPr>
        <p:txBody>
          <a:bodyPr wrap="none">
            <a:spAutoFit/>
          </a:bodyPr>
          <a:lstStyle/>
          <a:p>
            <a:r>
              <a:rPr lang="en-US" altLang="zh-CN" sz="6000" b="1" dirty="0">
                <a:solidFill>
                  <a:schemeClr val="accent5">
                    <a:lumMod val="75000"/>
                  </a:schemeClr>
                </a:solidFill>
                <a:latin typeface="Coiny" panose="02000903060500060000" pitchFamily="2" charset="0"/>
                <a:cs typeface="Calibri" panose="020F0502020204030204" pitchFamily="34" charset="0"/>
                <a:sym typeface="+mn-lt"/>
              </a:rPr>
              <a:t>01</a:t>
            </a:r>
            <a:endParaRPr lang="en-US" sz="6000" dirty="0">
              <a:solidFill>
                <a:schemeClr val="accent5">
                  <a:lumMod val="75000"/>
                </a:schemeClr>
              </a:solidFill>
            </a:endParaRPr>
          </a:p>
        </p:txBody>
      </p:sp>
    </p:spTree>
    <p:extLst>
      <p:ext uri="{BB962C8B-B14F-4D97-AF65-F5344CB8AC3E}">
        <p14:creationId xmlns:p14="http://schemas.microsoft.com/office/powerpoint/2010/main" val="286427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a:extLst>
              <a:ext uri="{FF2B5EF4-FFF2-40B4-BE49-F238E27FC236}">
                <a16:creationId xmlns:a16="http://schemas.microsoft.com/office/drawing/2014/main" xmlns="" id="{1586BFFA-A06D-4175-A2D2-25344C32B45B}"/>
              </a:ext>
            </a:extLst>
          </p:cNvPr>
          <p:cNvGrpSpPr/>
          <p:nvPr/>
        </p:nvGrpSpPr>
        <p:grpSpPr>
          <a:xfrm>
            <a:off x="-68826" y="0"/>
            <a:ext cx="12192000" cy="6950242"/>
            <a:chOff x="0" y="0"/>
            <a:chExt cx="12192000" cy="6950242"/>
          </a:xfrm>
        </p:grpSpPr>
        <p:sp>
          <p:nvSpPr>
            <p:cNvPr id="77" name="矩形 76">
              <a:extLst>
                <a:ext uri="{FF2B5EF4-FFF2-40B4-BE49-F238E27FC236}">
                  <a16:creationId xmlns:a16="http://schemas.microsoft.com/office/drawing/2014/main" xmlns="" id="{5A02F782-6698-480C-BA79-154BBA9ACE7F}"/>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8" name="组合 77">
              <a:extLst>
                <a:ext uri="{FF2B5EF4-FFF2-40B4-BE49-F238E27FC236}">
                  <a16:creationId xmlns:a16="http://schemas.microsoft.com/office/drawing/2014/main" xmlns="" id="{6B76CFE0-BB57-47B8-AFFF-2832D394CAFF}"/>
                </a:ext>
              </a:extLst>
            </p:cNvPr>
            <p:cNvGrpSpPr/>
            <p:nvPr/>
          </p:nvGrpSpPr>
          <p:grpSpPr>
            <a:xfrm flipV="1">
              <a:off x="0" y="10751"/>
              <a:ext cx="12191999" cy="2326243"/>
              <a:chOff x="1" y="4546271"/>
              <a:chExt cx="12191999" cy="2326243"/>
            </a:xfrm>
          </p:grpSpPr>
          <p:sp>
            <p:nvSpPr>
              <p:cNvPr id="79" name="任意多边形 34">
                <a:extLst>
                  <a:ext uri="{FF2B5EF4-FFF2-40B4-BE49-F238E27FC236}">
                    <a16:creationId xmlns:a16="http://schemas.microsoft.com/office/drawing/2014/main" xmlns="" id="{61ACCE0F-C240-45E9-9C6B-E1A605251419}"/>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任意多边形 35">
                <a:extLst>
                  <a:ext uri="{FF2B5EF4-FFF2-40B4-BE49-F238E27FC236}">
                    <a16:creationId xmlns:a16="http://schemas.microsoft.com/office/drawing/2014/main" xmlns="" id="{9BC23589-7539-4889-979B-50F18644A69B}"/>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2" name="组合 1">
            <a:extLst>
              <a:ext uri="{FF2B5EF4-FFF2-40B4-BE49-F238E27FC236}">
                <a16:creationId xmlns:a16="http://schemas.microsoft.com/office/drawing/2014/main" xmlns="" id="{320B3B99-1A1B-4D05-9B71-57C87DF622AF}"/>
              </a:ext>
            </a:extLst>
          </p:cNvPr>
          <p:cNvGrpSpPr/>
          <p:nvPr/>
        </p:nvGrpSpPr>
        <p:grpSpPr>
          <a:xfrm>
            <a:off x="6299367" y="2895317"/>
            <a:ext cx="2509176" cy="1638239"/>
            <a:chOff x="742432" y="2737143"/>
            <a:chExt cx="2230454" cy="1398934"/>
          </a:xfrm>
        </p:grpSpPr>
        <p:grpSp>
          <p:nvGrpSpPr>
            <p:cNvPr id="15" name="组合 14">
              <a:extLst>
                <a:ext uri="{FF2B5EF4-FFF2-40B4-BE49-F238E27FC236}">
                  <a16:creationId xmlns:a16="http://schemas.microsoft.com/office/drawing/2014/main" xmlns="" id="{E4096887-C19A-49DE-9144-71237C2CF059}"/>
                </a:ext>
              </a:extLst>
            </p:cNvPr>
            <p:cNvGrpSpPr/>
            <p:nvPr/>
          </p:nvGrpSpPr>
          <p:grpSpPr>
            <a:xfrm flipH="1">
              <a:off x="742432" y="2737143"/>
              <a:ext cx="2230454" cy="1398934"/>
              <a:chOff x="594424" y="1153191"/>
              <a:chExt cx="2605976" cy="1634460"/>
            </a:xfrm>
          </p:grpSpPr>
          <p:sp>
            <p:nvSpPr>
              <p:cNvPr id="17" name="任意多边形 96">
                <a:extLst>
                  <a:ext uri="{FF2B5EF4-FFF2-40B4-BE49-F238E27FC236}">
                    <a16:creationId xmlns:a16="http://schemas.microsoft.com/office/drawing/2014/main" xmlns="" id="{A1815082-3B6D-4B45-961F-8E93E5804DC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97">
                <a:extLst>
                  <a:ext uri="{FF2B5EF4-FFF2-40B4-BE49-F238E27FC236}">
                    <a16:creationId xmlns:a16="http://schemas.microsoft.com/office/drawing/2014/main" xmlns="" id="{5D5D2ABC-D120-4F1F-AD7E-83A78B82782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a:extLst>
                <a:ext uri="{FF2B5EF4-FFF2-40B4-BE49-F238E27FC236}">
                  <a16:creationId xmlns:a16="http://schemas.microsoft.com/office/drawing/2014/main" xmlns="" id="{4F53F203-C8F9-46BC-A1EE-8BEB3883CCF1}"/>
                </a:ext>
              </a:extLst>
            </p:cNvPr>
            <p:cNvGrpSpPr/>
            <p:nvPr/>
          </p:nvGrpSpPr>
          <p:grpSpPr>
            <a:xfrm rot="2224307">
              <a:off x="1689833" y="3266124"/>
              <a:ext cx="550775" cy="311936"/>
              <a:chOff x="11046365" y="4655056"/>
              <a:chExt cx="679565" cy="384877"/>
            </a:xfrm>
          </p:grpSpPr>
          <p:sp>
            <p:nvSpPr>
              <p:cNvPr id="39" name="五角星 2">
                <a:extLst>
                  <a:ext uri="{FF2B5EF4-FFF2-40B4-BE49-F238E27FC236}">
                    <a16:creationId xmlns:a16="http://schemas.microsoft.com/office/drawing/2014/main" xmlns="" id="{E5DBC1F8-FA39-47F0-B6D3-EEC27DB4EE02}"/>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五角星 2">
                <a:extLst>
                  <a:ext uri="{FF2B5EF4-FFF2-40B4-BE49-F238E27FC236}">
                    <a16:creationId xmlns:a16="http://schemas.microsoft.com/office/drawing/2014/main" xmlns="" id="{62E8F7FC-F112-4779-8133-7D5B8FBC8E0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7" name="组合 6">
            <a:extLst>
              <a:ext uri="{FF2B5EF4-FFF2-40B4-BE49-F238E27FC236}">
                <a16:creationId xmlns:a16="http://schemas.microsoft.com/office/drawing/2014/main" xmlns="" id="{8D7226C9-3C7E-4646-AF90-9E83F696E386}"/>
              </a:ext>
            </a:extLst>
          </p:cNvPr>
          <p:cNvGrpSpPr/>
          <p:nvPr/>
        </p:nvGrpSpPr>
        <p:grpSpPr>
          <a:xfrm>
            <a:off x="3440725" y="4010513"/>
            <a:ext cx="2342038" cy="1731376"/>
            <a:chOff x="3652666" y="2045458"/>
            <a:chExt cx="2154936" cy="1322409"/>
          </a:xfrm>
        </p:grpSpPr>
        <p:grpSp>
          <p:nvGrpSpPr>
            <p:cNvPr id="29" name="组合 28">
              <a:extLst>
                <a:ext uri="{FF2B5EF4-FFF2-40B4-BE49-F238E27FC236}">
                  <a16:creationId xmlns:a16="http://schemas.microsoft.com/office/drawing/2014/main" xmlns="" id="{83E73BBA-0C5A-42EA-AB4F-DE236BF6E093}"/>
                </a:ext>
              </a:extLst>
            </p:cNvPr>
            <p:cNvGrpSpPr/>
            <p:nvPr/>
          </p:nvGrpSpPr>
          <p:grpSpPr>
            <a:xfrm>
              <a:off x="3652666" y="2045458"/>
              <a:ext cx="2154936" cy="1322409"/>
              <a:chOff x="8726219" y="-661205"/>
              <a:chExt cx="2154936" cy="1322409"/>
            </a:xfrm>
          </p:grpSpPr>
          <p:sp>
            <p:nvSpPr>
              <p:cNvPr id="30" name="任意多边形 117">
                <a:extLst>
                  <a:ext uri="{FF2B5EF4-FFF2-40B4-BE49-F238E27FC236}">
                    <a16:creationId xmlns:a16="http://schemas.microsoft.com/office/drawing/2014/main" xmlns="" id="{2D4BD6CD-97AA-4136-B0DC-9C65A8934C35}"/>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119">
                <a:extLst>
                  <a:ext uri="{FF2B5EF4-FFF2-40B4-BE49-F238E27FC236}">
                    <a16:creationId xmlns:a16="http://schemas.microsoft.com/office/drawing/2014/main" xmlns="" id="{C302871A-201B-4E86-8D6C-FBC6EAE710B9}"/>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弧形 42">
              <a:extLst>
                <a:ext uri="{FF2B5EF4-FFF2-40B4-BE49-F238E27FC236}">
                  <a16:creationId xmlns:a16="http://schemas.microsoft.com/office/drawing/2014/main" xmlns="" id="{7193382F-0E9F-4421-BE05-55866563941F}"/>
                </a:ext>
              </a:extLst>
            </p:cNvPr>
            <p:cNvSpPr/>
            <p:nvPr/>
          </p:nvSpPr>
          <p:spPr>
            <a:xfrm rot="13934496">
              <a:off x="4551165" y="2664532"/>
              <a:ext cx="196365" cy="196365"/>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8" name="组合 7">
            <a:extLst>
              <a:ext uri="{FF2B5EF4-FFF2-40B4-BE49-F238E27FC236}">
                <a16:creationId xmlns:a16="http://schemas.microsoft.com/office/drawing/2014/main" xmlns="" id="{38909DD3-F685-41E1-A812-ADECC8C85629}"/>
              </a:ext>
            </a:extLst>
          </p:cNvPr>
          <p:cNvGrpSpPr/>
          <p:nvPr/>
        </p:nvGrpSpPr>
        <p:grpSpPr>
          <a:xfrm>
            <a:off x="6059681" y="5113914"/>
            <a:ext cx="2591659" cy="1664638"/>
            <a:chOff x="6296825" y="2551918"/>
            <a:chExt cx="2230454" cy="1398934"/>
          </a:xfrm>
        </p:grpSpPr>
        <p:grpSp>
          <p:nvGrpSpPr>
            <p:cNvPr id="20" name="组合 19">
              <a:extLst>
                <a:ext uri="{FF2B5EF4-FFF2-40B4-BE49-F238E27FC236}">
                  <a16:creationId xmlns:a16="http://schemas.microsoft.com/office/drawing/2014/main" xmlns="" id="{45EF953D-3DA8-4128-83F1-D1AA518E357E}"/>
                </a:ext>
              </a:extLst>
            </p:cNvPr>
            <p:cNvGrpSpPr/>
            <p:nvPr/>
          </p:nvGrpSpPr>
          <p:grpSpPr>
            <a:xfrm flipH="1">
              <a:off x="6296825" y="2551918"/>
              <a:ext cx="2230454" cy="1398934"/>
              <a:chOff x="594424" y="1153191"/>
              <a:chExt cx="2605976" cy="1634460"/>
            </a:xfrm>
          </p:grpSpPr>
          <p:sp>
            <p:nvSpPr>
              <p:cNvPr id="22" name="任意多边形 102">
                <a:extLst>
                  <a:ext uri="{FF2B5EF4-FFF2-40B4-BE49-F238E27FC236}">
                    <a16:creationId xmlns:a16="http://schemas.microsoft.com/office/drawing/2014/main" xmlns="" id="{C705FC12-3B52-4EE9-BA79-E7F49CF679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103">
                <a:extLst>
                  <a:ext uri="{FF2B5EF4-FFF2-40B4-BE49-F238E27FC236}">
                    <a16:creationId xmlns:a16="http://schemas.microsoft.com/office/drawing/2014/main" xmlns="" id="{4FCE3ABE-EEEC-48E3-96B3-42144A597431}"/>
                  </a:ext>
                </a:extLst>
              </p:cNvPr>
              <p:cNvSpPr/>
              <p:nvPr/>
            </p:nvSpPr>
            <p:spPr>
              <a:xfrm>
                <a:off x="594424" y="1153191"/>
                <a:ext cx="2584203"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a16="http://schemas.microsoft.com/office/drawing/2014/main" xmlns="" id="{E817803F-E36B-4977-B1E6-552C718A194A}"/>
                </a:ext>
              </a:extLst>
            </p:cNvPr>
            <p:cNvGrpSpPr/>
            <p:nvPr/>
          </p:nvGrpSpPr>
          <p:grpSpPr>
            <a:xfrm rot="920444">
              <a:off x="7302123" y="3121442"/>
              <a:ext cx="522157" cy="295728"/>
              <a:chOff x="11046365" y="4655056"/>
              <a:chExt cx="679565" cy="384877"/>
            </a:xfrm>
          </p:grpSpPr>
          <p:sp>
            <p:nvSpPr>
              <p:cNvPr id="50" name="五角星 2">
                <a:extLst>
                  <a:ext uri="{FF2B5EF4-FFF2-40B4-BE49-F238E27FC236}">
                    <a16:creationId xmlns:a16="http://schemas.microsoft.com/office/drawing/2014/main" xmlns="" id="{8B23B07A-FC34-4F1C-8D0A-2472BF51F95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五角星 2">
                <a:extLst>
                  <a:ext uri="{FF2B5EF4-FFF2-40B4-BE49-F238E27FC236}">
                    <a16:creationId xmlns:a16="http://schemas.microsoft.com/office/drawing/2014/main" xmlns="" id="{376E8D30-CB86-48E8-AAF4-FE050E0776B0}"/>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58"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9813838" y="-203555"/>
            <a:ext cx="2293853" cy="2006355"/>
          </a:xfrm>
          <a:prstGeom prst="rect">
            <a:avLst/>
          </a:prstGeom>
        </p:spPr>
      </p:pic>
      <p:pic>
        <p:nvPicPr>
          <p:cNvPr id="59"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26039" y="5024428"/>
            <a:ext cx="2293853" cy="2006355"/>
          </a:xfrm>
          <a:prstGeom prst="rect">
            <a:avLst/>
          </a:prstGeom>
        </p:spPr>
      </p:pic>
      <p:pic>
        <p:nvPicPr>
          <p:cNvPr id="60"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414613" y="-293303"/>
            <a:ext cx="2293853" cy="2006355"/>
          </a:xfrm>
          <a:prstGeom prst="rect">
            <a:avLst/>
          </a:prstGeom>
        </p:spPr>
      </p:pic>
      <p:sp>
        <p:nvSpPr>
          <p:cNvPr id="11" name="Rectangle 10"/>
          <p:cNvSpPr/>
          <p:nvPr/>
        </p:nvSpPr>
        <p:spPr>
          <a:xfrm>
            <a:off x="6812938" y="3047006"/>
            <a:ext cx="1795683" cy="1323439"/>
          </a:xfrm>
          <a:prstGeom prst="rect">
            <a:avLst/>
          </a:prstGeom>
        </p:spPr>
        <p:txBody>
          <a:bodyPr wrap="none">
            <a:spAutoFit/>
          </a:bodyPr>
          <a:lstStyle/>
          <a:p>
            <a:pPr lvl="0" algn="ctr"/>
            <a:r>
              <a:rPr lang="en-US" sz="4000" b="1">
                <a:solidFill>
                  <a:prstClr val="black"/>
                </a:solidFill>
                <a:latin typeface="Times New Roman" panose="02020603050405020304" pitchFamily="18" charset="0"/>
                <a:cs typeface="Times New Roman" panose="02020603050405020304" pitchFamily="18" charset="0"/>
              </a:rPr>
              <a:t>Tên</a:t>
            </a:r>
          </a:p>
          <a:p>
            <a:pPr lvl="0" algn="ctr"/>
            <a:r>
              <a:rPr lang="en-US" sz="4000" b="1">
                <a:solidFill>
                  <a:prstClr val="black"/>
                </a:solidFill>
                <a:latin typeface="Times New Roman" panose="02020603050405020304" pitchFamily="18" charset="0"/>
                <a:cs typeface="Times New Roman" panose="02020603050405020304" pitchFamily="18" charset="0"/>
              </a:rPr>
              <a:t>bài </a:t>
            </a:r>
            <a:r>
              <a:rPr lang="en-US" sz="4000" b="1" dirty="0" err="1">
                <a:solidFill>
                  <a:prstClr val="black"/>
                </a:solidFill>
                <a:latin typeface="Times New Roman" panose="02020603050405020304" pitchFamily="18" charset="0"/>
                <a:cs typeface="Times New Roman" panose="02020603050405020304" pitchFamily="18" charset="0"/>
              </a:rPr>
              <a:t>văn</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708333" y="4595644"/>
            <a:ext cx="1794082" cy="707886"/>
          </a:xfrm>
          <a:prstGeom prst="rect">
            <a:avLst/>
          </a:prstGeom>
        </p:spPr>
        <p:txBody>
          <a:bodyPr wrap="none">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giả</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64" name="组合 1">
            <a:extLst>
              <a:ext uri="{FF2B5EF4-FFF2-40B4-BE49-F238E27FC236}">
                <a16:creationId xmlns:a16="http://schemas.microsoft.com/office/drawing/2014/main" xmlns="" id="{320B3B99-1A1B-4D05-9B71-57C87DF622AF}"/>
              </a:ext>
            </a:extLst>
          </p:cNvPr>
          <p:cNvGrpSpPr/>
          <p:nvPr/>
        </p:nvGrpSpPr>
        <p:grpSpPr>
          <a:xfrm>
            <a:off x="8988065" y="3971395"/>
            <a:ext cx="2882543" cy="2084245"/>
            <a:chOff x="742432" y="2737143"/>
            <a:chExt cx="2230454" cy="1398934"/>
          </a:xfrm>
        </p:grpSpPr>
        <p:grpSp>
          <p:nvGrpSpPr>
            <p:cNvPr id="65" name="组合 14">
              <a:extLst>
                <a:ext uri="{FF2B5EF4-FFF2-40B4-BE49-F238E27FC236}">
                  <a16:creationId xmlns:a16="http://schemas.microsoft.com/office/drawing/2014/main" xmlns="" id="{E4096887-C19A-49DE-9144-71237C2CF059}"/>
                </a:ext>
              </a:extLst>
            </p:cNvPr>
            <p:cNvGrpSpPr/>
            <p:nvPr/>
          </p:nvGrpSpPr>
          <p:grpSpPr>
            <a:xfrm flipH="1">
              <a:off x="742432" y="2737143"/>
              <a:ext cx="2230454" cy="1398934"/>
              <a:chOff x="594424" y="1153191"/>
              <a:chExt cx="2605976" cy="1634460"/>
            </a:xfrm>
          </p:grpSpPr>
          <p:sp>
            <p:nvSpPr>
              <p:cNvPr id="82" name="任意多边形 96">
                <a:extLst>
                  <a:ext uri="{FF2B5EF4-FFF2-40B4-BE49-F238E27FC236}">
                    <a16:creationId xmlns:a16="http://schemas.microsoft.com/office/drawing/2014/main" xmlns="" id="{A1815082-3B6D-4B45-961F-8E93E5804DC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任意多边形 97">
                <a:extLst>
                  <a:ext uri="{FF2B5EF4-FFF2-40B4-BE49-F238E27FC236}">
                    <a16:creationId xmlns:a16="http://schemas.microsoft.com/office/drawing/2014/main" xmlns="" id="{5D5D2ABC-D120-4F1F-AD7E-83A78B82782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36">
              <a:extLst>
                <a:ext uri="{FF2B5EF4-FFF2-40B4-BE49-F238E27FC236}">
                  <a16:creationId xmlns:a16="http://schemas.microsoft.com/office/drawing/2014/main" xmlns="" id="{4F53F203-C8F9-46BC-A1EE-8BEB3883CCF1}"/>
                </a:ext>
              </a:extLst>
            </p:cNvPr>
            <p:cNvGrpSpPr/>
            <p:nvPr/>
          </p:nvGrpSpPr>
          <p:grpSpPr>
            <a:xfrm rot="2224307">
              <a:off x="1689833" y="3266124"/>
              <a:ext cx="550775" cy="311936"/>
              <a:chOff x="11046365" y="4655056"/>
              <a:chExt cx="679565" cy="384877"/>
            </a:xfrm>
          </p:grpSpPr>
          <p:sp>
            <p:nvSpPr>
              <p:cNvPr id="67" name="五角星 2">
                <a:extLst>
                  <a:ext uri="{FF2B5EF4-FFF2-40B4-BE49-F238E27FC236}">
                    <a16:creationId xmlns:a16="http://schemas.microsoft.com/office/drawing/2014/main" xmlns="" id="{E5DBC1F8-FA39-47F0-B6D3-EEC27DB4EE02}"/>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五角星 2">
                <a:extLst>
                  <a:ext uri="{FF2B5EF4-FFF2-40B4-BE49-F238E27FC236}">
                    <a16:creationId xmlns:a16="http://schemas.microsoft.com/office/drawing/2014/main" xmlns="" id="{62E8F7FC-F112-4779-8133-7D5B8FBC8E0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84"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6077020" y="952584"/>
            <a:ext cx="2293853" cy="2006355"/>
          </a:xfrm>
          <a:prstGeom prst="rect">
            <a:avLst/>
          </a:prstGeom>
        </p:spPr>
      </p:pic>
      <p:sp>
        <p:nvSpPr>
          <p:cNvPr id="85" name="Rectangle 84"/>
          <p:cNvSpPr/>
          <p:nvPr/>
        </p:nvSpPr>
        <p:spPr>
          <a:xfrm>
            <a:off x="6540619" y="5244245"/>
            <a:ext cx="1919914" cy="1323439"/>
          </a:xfrm>
          <a:prstGeom prst="rect">
            <a:avLst/>
          </a:prstGeom>
        </p:spPr>
        <p:txBody>
          <a:bodyPr wrap="square">
            <a:spAutoFit/>
          </a:bodyPr>
          <a:lstStyle/>
          <a:p>
            <a:pPr lvl="0" algn="ctr"/>
            <a:r>
              <a:rPr lang="en-US" sz="4000" b="1">
                <a:solidFill>
                  <a:prstClr val="black"/>
                </a:solidFill>
                <a:latin typeface="Times New Roman" panose="02020603050405020304" pitchFamily="18" charset="0"/>
                <a:cs typeface="Times New Roman" panose="02020603050405020304" pitchFamily="18" charset="0"/>
              </a:rPr>
              <a:t>Câu </a:t>
            </a:r>
          </a:p>
          <a:p>
            <a:pPr lvl="0" algn="ctr"/>
            <a:r>
              <a:rPr lang="en-US" sz="4000" b="1">
                <a:solidFill>
                  <a:prstClr val="black"/>
                </a:solidFill>
                <a:latin typeface="Times New Roman" panose="02020603050405020304" pitchFamily="18" charset="0"/>
                <a:cs typeface="Times New Roman" panose="02020603050405020304" pitchFamily="18" charset="0"/>
              </a:rPr>
              <a:t>văn hay</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86" name="Rectangle 85"/>
          <p:cNvSpPr/>
          <p:nvPr/>
        </p:nvSpPr>
        <p:spPr>
          <a:xfrm>
            <a:off x="9357217" y="4517783"/>
            <a:ext cx="2435658" cy="1323439"/>
          </a:xfrm>
          <a:prstGeom prst="rect">
            <a:avLst/>
          </a:prstGeom>
        </p:spPr>
        <p:txBody>
          <a:bodyPr wrap="square">
            <a:spAutoFit/>
          </a:bodyPr>
          <a:lstStyle/>
          <a:p>
            <a:pPr lvl="0" algn="ctr"/>
            <a:r>
              <a:rPr lang="en-US" sz="4000" b="1">
                <a:solidFill>
                  <a:prstClr val="black"/>
                </a:solidFill>
                <a:latin typeface="Times New Roman" panose="02020603050405020304" pitchFamily="18" charset="0"/>
                <a:cs typeface="Times New Roman" panose="02020603050405020304" pitchFamily="18" charset="0"/>
              </a:rPr>
              <a:t>Thông </a:t>
            </a:r>
            <a:r>
              <a:rPr lang="en-US" sz="4000" b="1" dirty="0">
                <a:solidFill>
                  <a:prstClr val="black"/>
                </a:solidFill>
                <a:latin typeface="Times New Roman" panose="02020603050405020304" pitchFamily="18" charset="0"/>
                <a:cs typeface="Times New Roman" panose="02020603050405020304" pitchFamily="18" charset="0"/>
              </a:rPr>
              <a:t>tin </a:t>
            </a:r>
            <a:r>
              <a:rPr lang="en-US" sz="4000" b="1" dirty="0" err="1">
                <a:solidFill>
                  <a:prstClr val="black"/>
                </a:solidFill>
                <a:latin typeface="Times New Roman" panose="02020603050405020304" pitchFamily="18" charset="0"/>
                <a:cs typeface="Times New Roman" panose="02020603050405020304" pitchFamily="18" charset="0"/>
              </a:rPr>
              <a:t>em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thích</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xmlns="" id="{09D9FF1F-6AA2-4508-B322-7DC07EC82089}"/>
              </a:ext>
            </a:extLst>
          </p:cNvPr>
          <p:cNvGrpSpPr/>
          <p:nvPr/>
        </p:nvGrpSpPr>
        <p:grpSpPr>
          <a:xfrm>
            <a:off x="1601468" y="40756"/>
            <a:ext cx="8851226" cy="823761"/>
            <a:chOff x="321808" y="57379"/>
            <a:chExt cx="9356839" cy="1139387"/>
          </a:xfrm>
        </p:grpSpPr>
        <p:sp>
          <p:nvSpPr>
            <p:cNvPr id="44" name="Freeform: Shape 43">
              <a:extLst>
                <a:ext uri="{FF2B5EF4-FFF2-40B4-BE49-F238E27FC236}">
                  <a16:creationId xmlns:a16="http://schemas.microsoft.com/office/drawing/2014/main" xmlns="" id="{DA80B424-B068-4ED1-B15B-ABF6137E8EBA}"/>
                </a:ext>
              </a:extLst>
            </p:cNvPr>
            <p:cNvSpPr/>
            <p:nvPr/>
          </p:nvSpPr>
          <p:spPr>
            <a:xfrm>
              <a:off x="321808" y="103705"/>
              <a:ext cx="9046127" cy="1093061"/>
            </a:xfrm>
            <a:custGeom>
              <a:avLst/>
              <a:gdLst>
                <a:gd name="connsiteX0" fmla="*/ 831065 w 10528376"/>
                <a:gd name="connsiteY0" fmla="*/ 0 h 1541992"/>
                <a:gd name="connsiteX1" fmla="*/ 847531 w 10528376"/>
                <a:gd name="connsiteY1" fmla="*/ 0 h 1541992"/>
                <a:gd name="connsiteX2" fmla="*/ 10528376 w 10528376"/>
                <a:gd name="connsiteY2" fmla="*/ 0 h 1541992"/>
                <a:gd name="connsiteX3" fmla="*/ 10528376 w 10528376"/>
                <a:gd name="connsiteY3" fmla="*/ 1541991 h 1541992"/>
                <a:gd name="connsiteX4" fmla="*/ 847553 w 10528376"/>
                <a:gd name="connsiteY4" fmla="*/ 1541991 h 1541992"/>
                <a:gd name="connsiteX5" fmla="*/ 847531 w 10528376"/>
                <a:gd name="connsiteY5" fmla="*/ 1541992 h 1541992"/>
                <a:gd name="connsiteX6" fmla="*/ 847509 w 10528376"/>
                <a:gd name="connsiteY6" fmla="*/ 1541991 h 1541992"/>
                <a:gd name="connsiteX7" fmla="*/ 831065 w 10528376"/>
                <a:gd name="connsiteY7" fmla="*/ 1541991 h 1541992"/>
                <a:gd name="connsiteX8" fmla="*/ 831065 w 10528376"/>
                <a:gd name="connsiteY8" fmla="*/ 1541236 h 1541992"/>
                <a:gd name="connsiteX9" fmla="*/ 760876 w 10528376"/>
                <a:gd name="connsiteY9" fmla="*/ 1538011 h 1541992"/>
                <a:gd name="connsiteX10" fmla="*/ 0 w 10528376"/>
                <a:gd name="connsiteY10" fmla="*/ 770996 h 1541992"/>
                <a:gd name="connsiteX11" fmla="*/ 760876 w 10528376"/>
                <a:gd name="connsiteY11" fmla="*/ 3981 h 1541992"/>
                <a:gd name="connsiteX12" fmla="*/ 831065 w 10528376"/>
                <a:gd name="connsiteY12" fmla="*/ 756 h 15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8376" h="1541992">
                  <a:moveTo>
                    <a:pt x="831065" y="0"/>
                  </a:moveTo>
                  <a:lnTo>
                    <a:pt x="847531" y="0"/>
                  </a:lnTo>
                  <a:lnTo>
                    <a:pt x="10528376" y="0"/>
                  </a:lnTo>
                  <a:lnTo>
                    <a:pt x="10528376" y="1541991"/>
                  </a:lnTo>
                  <a:lnTo>
                    <a:pt x="847553" y="1541991"/>
                  </a:lnTo>
                  <a:lnTo>
                    <a:pt x="847531" y="1541992"/>
                  </a:lnTo>
                  <a:lnTo>
                    <a:pt x="847509" y="1541991"/>
                  </a:lnTo>
                  <a:lnTo>
                    <a:pt x="831065" y="1541991"/>
                  </a:lnTo>
                  <a:lnTo>
                    <a:pt x="831065" y="1541236"/>
                  </a:lnTo>
                  <a:lnTo>
                    <a:pt x="760876" y="1538011"/>
                  </a:lnTo>
                  <a:cubicBezTo>
                    <a:pt x="333504" y="1498529"/>
                    <a:pt x="0" y="1170192"/>
                    <a:pt x="0" y="770996"/>
                  </a:cubicBezTo>
                  <a:cubicBezTo>
                    <a:pt x="0" y="371800"/>
                    <a:pt x="333504" y="43463"/>
                    <a:pt x="760876" y="3981"/>
                  </a:cubicBezTo>
                  <a:lnTo>
                    <a:pt x="831065" y="756"/>
                  </a:lnTo>
                  <a:close/>
                </a:path>
              </a:pathLst>
            </a:custGeom>
            <a:solidFill>
              <a:schemeClr val="bg1"/>
            </a:solid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xmlns="" id="{29C830F8-6BAD-42AC-9CC7-D75B589E3908}"/>
                </a:ext>
              </a:extLst>
            </p:cNvPr>
            <p:cNvSpPr txBox="1"/>
            <p:nvPr/>
          </p:nvSpPr>
          <p:spPr>
            <a:xfrm>
              <a:off x="457358" y="57379"/>
              <a:ext cx="9221289" cy="1064254"/>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1. Đọc một </a:t>
              </a:r>
              <a:r>
                <a:rPr lang="en-US" sz="4400" b="1">
                  <a:solidFill>
                    <a:srgbClr val="FF0000"/>
                  </a:solidFill>
                  <a:latin typeface="Times New Roman" panose="02020603050405020304" pitchFamily="18" charset="0"/>
                  <a:cs typeface="Times New Roman" panose="02020603050405020304" pitchFamily="18" charset="0"/>
                </a:rPr>
                <a:t>bài văn </a:t>
              </a:r>
              <a:r>
                <a:rPr lang="en-US" sz="4400" b="1">
                  <a:latin typeface="Times New Roman" panose="02020603050405020304" pitchFamily="18" charset="0"/>
                  <a:cs typeface="Times New Roman" panose="02020603050405020304" pitchFamily="18" charset="0"/>
                </a:rPr>
                <a:t>về </a:t>
              </a:r>
              <a:r>
                <a:rPr lang="en-US" sz="4400" b="1">
                  <a:solidFill>
                    <a:srgbClr val="FF0000"/>
                  </a:solidFill>
                  <a:latin typeface="Times New Roman" panose="02020603050405020304" pitchFamily="18" charset="0"/>
                  <a:cs typeface="Times New Roman" panose="02020603050405020304" pitchFamily="18" charset="0"/>
                </a:rPr>
                <a:t>nghề nghiệp</a:t>
              </a:r>
              <a:r>
                <a:rPr lang="en-US" sz="4400" b="1">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grpSp>
      <p:sp>
        <p:nvSpPr>
          <p:cNvPr id="46" name="Rectangle: Rounded Corners 45">
            <a:extLst>
              <a:ext uri="{FF2B5EF4-FFF2-40B4-BE49-F238E27FC236}">
                <a16:creationId xmlns:a16="http://schemas.microsoft.com/office/drawing/2014/main" xmlns="" id="{5CADD507-0030-438F-AFE9-DF137AF6B0F2}"/>
              </a:ext>
            </a:extLst>
          </p:cNvPr>
          <p:cNvSpPr/>
          <p:nvPr/>
        </p:nvSpPr>
        <p:spPr>
          <a:xfrm>
            <a:off x="0" y="988480"/>
            <a:ext cx="6442823" cy="6722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a. </a:t>
            </a:r>
            <a:r>
              <a:rPr lang="en-US" sz="4000" b="1">
                <a:solidFill>
                  <a:srgbClr val="FF0000"/>
                </a:solidFill>
                <a:latin typeface="Times New Roman" panose="02020603050405020304" pitchFamily="18" charset="0"/>
                <a:cs typeface="Times New Roman" panose="02020603050405020304" pitchFamily="18" charset="0"/>
              </a:rPr>
              <a:t>Chia sẻ </a:t>
            </a:r>
            <a:r>
              <a:rPr lang="en-US" sz="4000" b="1">
                <a:solidFill>
                  <a:schemeClr val="tx1"/>
                </a:solidFill>
                <a:latin typeface="Times New Roman" panose="02020603050405020304" pitchFamily="18" charset="0"/>
                <a:cs typeface="Times New Roman" panose="02020603050405020304" pitchFamily="18" charset="0"/>
              </a:rPr>
              <a:t>về bài văn đã đọc.</a:t>
            </a:r>
          </a:p>
        </p:txBody>
      </p:sp>
      <p:sp>
        <p:nvSpPr>
          <p:cNvPr id="47" name="Rectangle: Rounded Corners 46">
            <a:extLst>
              <a:ext uri="{FF2B5EF4-FFF2-40B4-BE49-F238E27FC236}">
                <a16:creationId xmlns:a16="http://schemas.microsoft.com/office/drawing/2014/main" xmlns="" id="{45AAE935-4AF6-4B97-BB55-2ACF2754593E}"/>
              </a:ext>
            </a:extLst>
          </p:cNvPr>
          <p:cNvSpPr/>
          <p:nvPr/>
        </p:nvSpPr>
        <p:spPr>
          <a:xfrm>
            <a:off x="-26039" y="1746545"/>
            <a:ext cx="5988681" cy="133238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b. </a:t>
            </a:r>
            <a:r>
              <a:rPr lang="en-US" sz="4000" b="1">
                <a:solidFill>
                  <a:srgbClr val="FF0000"/>
                </a:solidFill>
                <a:latin typeface="Times New Roman" panose="02020603050405020304" pitchFamily="18" charset="0"/>
                <a:cs typeface="Times New Roman" panose="02020603050405020304" pitchFamily="18" charset="0"/>
              </a:rPr>
              <a:t>Viết</a:t>
            </a:r>
            <a:r>
              <a:rPr lang="en-US" sz="4000" b="1">
                <a:solidFill>
                  <a:schemeClr val="tx1"/>
                </a:solidFill>
                <a:latin typeface="Times New Roman" panose="02020603050405020304" pitchFamily="18" charset="0"/>
                <a:cs typeface="Times New Roman" panose="02020603050405020304" pitchFamily="18" charset="0"/>
              </a:rPr>
              <a:t> vào </a:t>
            </a:r>
            <a:r>
              <a:rPr lang="en-US" sz="4000" b="1" i="1">
                <a:solidFill>
                  <a:srgbClr val="FF0000"/>
                </a:solidFill>
                <a:latin typeface="Times New Roman" panose="02020603050405020304" pitchFamily="18" charset="0"/>
                <a:cs typeface="Times New Roman" panose="02020603050405020304" pitchFamily="18" charset="0"/>
              </a:rPr>
              <a:t>Phiếu đọc sách </a:t>
            </a:r>
            <a:r>
              <a:rPr lang="en-US" sz="4000" b="1">
                <a:solidFill>
                  <a:schemeClr val="tx1"/>
                </a:solidFill>
                <a:latin typeface="Times New Roman" panose="02020603050405020304" pitchFamily="18" charset="0"/>
                <a:cs typeface="Times New Roman" panose="02020603050405020304" pitchFamily="18" charset="0"/>
              </a:rPr>
              <a:t>những điều em đã chia sẻ.</a:t>
            </a:r>
          </a:p>
        </p:txBody>
      </p:sp>
    </p:spTree>
    <p:extLst>
      <p:ext uri="{BB962C8B-B14F-4D97-AF65-F5344CB8AC3E}">
        <p14:creationId xmlns:p14="http://schemas.microsoft.com/office/powerpoint/2010/main" val="2969981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barn(inVertical)">
                                      <p:cBhvr>
                                        <p:cTn id="11" dur="500"/>
                                        <p:tgtEl>
                                          <p:spTgt spid="4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barn(inVertical)">
                                      <p:cBhvr>
                                        <p:cTn id="35" dur="500"/>
                                        <p:tgtEl>
                                          <p:spTgt spid="85"/>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barn(inVertical)">
                                      <p:cBhvr>
                                        <p:cTn id="43" dur="500"/>
                                        <p:tgtEl>
                                          <p:spTgt spid="86"/>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arn(inVertical)">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5" grpId="0"/>
      <p:bldP spid="86"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a:extLst>
              <a:ext uri="{FF2B5EF4-FFF2-40B4-BE49-F238E27FC236}">
                <a16:creationId xmlns:a16="http://schemas.microsoft.com/office/drawing/2014/main" xmlns="" id="{1586BFFA-A06D-4175-A2D2-25344C32B45B}"/>
              </a:ext>
            </a:extLst>
          </p:cNvPr>
          <p:cNvGrpSpPr/>
          <p:nvPr/>
        </p:nvGrpSpPr>
        <p:grpSpPr>
          <a:xfrm>
            <a:off x="-68826" y="0"/>
            <a:ext cx="12192000" cy="6950242"/>
            <a:chOff x="0" y="0"/>
            <a:chExt cx="12192000" cy="6950242"/>
          </a:xfrm>
        </p:grpSpPr>
        <p:sp>
          <p:nvSpPr>
            <p:cNvPr id="77" name="矩形 76">
              <a:extLst>
                <a:ext uri="{FF2B5EF4-FFF2-40B4-BE49-F238E27FC236}">
                  <a16:creationId xmlns:a16="http://schemas.microsoft.com/office/drawing/2014/main" xmlns="" id="{5A02F782-6698-480C-BA79-154BBA9ACE7F}"/>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8" name="组合 77">
              <a:extLst>
                <a:ext uri="{FF2B5EF4-FFF2-40B4-BE49-F238E27FC236}">
                  <a16:creationId xmlns:a16="http://schemas.microsoft.com/office/drawing/2014/main" xmlns="" id="{6B76CFE0-BB57-47B8-AFFF-2832D394CAFF}"/>
                </a:ext>
              </a:extLst>
            </p:cNvPr>
            <p:cNvGrpSpPr/>
            <p:nvPr/>
          </p:nvGrpSpPr>
          <p:grpSpPr>
            <a:xfrm flipV="1">
              <a:off x="0" y="10751"/>
              <a:ext cx="12191999" cy="2326243"/>
              <a:chOff x="1" y="4546271"/>
              <a:chExt cx="12191999" cy="2326243"/>
            </a:xfrm>
          </p:grpSpPr>
          <p:sp>
            <p:nvSpPr>
              <p:cNvPr id="79" name="任意多边形 34">
                <a:extLst>
                  <a:ext uri="{FF2B5EF4-FFF2-40B4-BE49-F238E27FC236}">
                    <a16:creationId xmlns:a16="http://schemas.microsoft.com/office/drawing/2014/main" xmlns="" id="{61ACCE0F-C240-45E9-9C6B-E1A605251419}"/>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任意多边形 35">
                <a:extLst>
                  <a:ext uri="{FF2B5EF4-FFF2-40B4-BE49-F238E27FC236}">
                    <a16:creationId xmlns:a16="http://schemas.microsoft.com/office/drawing/2014/main" xmlns="" id="{9BC23589-7539-4889-979B-50F18644A69B}"/>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2" name="组合 1">
            <a:extLst>
              <a:ext uri="{FF2B5EF4-FFF2-40B4-BE49-F238E27FC236}">
                <a16:creationId xmlns:a16="http://schemas.microsoft.com/office/drawing/2014/main" xmlns="" id="{320B3B99-1A1B-4D05-9B71-57C87DF622AF}"/>
              </a:ext>
            </a:extLst>
          </p:cNvPr>
          <p:cNvGrpSpPr/>
          <p:nvPr/>
        </p:nvGrpSpPr>
        <p:grpSpPr>
          <a:xfrm>
            <a:off x="6299367" y="2895317"/>
            <a:ext cx="2509176" cy="1638239"/>
            <a:chOff x="742432" y="2737143"/>
            <a:chExt cx="2230454" cy="1398934"/>
          </a:xfrm>
        </p:grpSpPr>
        <p:grpSp>
          <p:nvGrpSpPr>
            <p:cNvPr id="15" name="组合 14">
              <a:extLst>
                <a:ext uri="{FF2B5EF4-FFF2-40B4-BE49-F238E27FC236}">
                  <a16:creationId xmlns:a16="http://schemas.microsoft.com/office/drawing/2014/main" xmlns="" id="{E4096887-C19A-49DE-9144-71237C2CF059}"/>
                </a:ext>
              </a:extLst>
            </p:cNvPr>
            <p:cNvGrpSpPr/>
            <p:nvPr/>
          </p:nvGrpSpPr>
          <p:grpSpPr>
            <a:xfrm flipH="1">
              <a:off x="742432" y="2737143"/>
              <a:ext cx="2230454" cy="1398934"/>
              <a:chOff x="594424" y="1153191"/>
              <a:chExt cx="2605976" cy="1634460"/>
            </a:xfrm>
          </p:grpSpPr>
          <p:sp>
            <p:nvSpPr>
              <p:cNvPr id="17" name="任意多边形 96">
                <a:extLst>
                  <a:ext uri="{FF2B5EF4-FFF2-40B4-BE49-F238E27FC236}">
                    <a16:creationId xmlns:a16="http://schemas.microsoft.com/office/drawing/2014/main" xmlns="" id="{A1815082-3B6D-4B45-961F-8E93E5804DC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97">
                <a:extLst>
                  <a:ext uri="{FF2B5EF4-FFF2-40B4-BE49-F238E27FC236}">
                    <a16:creationId xmlns:a16="http://schemas.microsoft.com/office/drawing/2014/main" xmlns="" id="{5D5D2ABC-D120-4F1F-AD7E-83A78B82782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a:extLst>
                <a:ext uri="{FF2B5EF4-FFF2-40B4-BE49-F238E27FC236}">
                  <a16:creationId xmlns:a16="http://schemas.microsoft.com/office/drawing/2014/main" xmlns="" id="{4F53F203-C8F9-46BC-A1EE-8BEB3883CCF1}"/>
                </a:ext>
              </a:extLst>
            </p:cNvPr>
            <p:cNvGrpSpPr/>
            <p:nvPr/>
          </p:nvGrpSpPr>
          <p:grpSpPr>
            <a:xfrm rot="2224307">
              <a:off x="1689833" y="3266124"/>
              <a:ext cx="550775" cy="311936"/>
              <a:chOff x="11046365" y="4655056"/>
              <a:chExt cx="679565" cy="384877"/>
            </a:xfrm>
          </p:grpSpPr>
          <p:sp>
            <p:nvSpPr>
              <p:cNvPr id="39" name="五角星 2">
                <a:extLst>
                  <a:ext uri="{FF2B5EF4-FFF2-40B4-BE49-F238E27FC236}">
                    <a16:creationId xmlns:a16="http://schemas.microsoft.com/office/drawing/2014/main" xmlns="" id="{E5DBC1F8-FA39-47F0-B6D3-EEC27DB4EE02}"/>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五角星 2">
                <a:extLst>
                  <a:ext uri="{FF2B5EF4-FFF2-40B4-BE49-F238E27FC236}">
                    <a16:creationId xmlns:a16="http://schemas.microsoft.com/office/drawing/2014/main" xmlns="" id="{62E8F7FC-F112-4779-8133-7D5B8FBC8E0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7" name="组合 6">
            <a:extLst>
              <a:ext uri="{FF2B5EF4-FFF2-40B4-BE49-F238E27FC236}">
                <a16:creationId xmlns:a16="http://schemas.microsoft.com/office/drawing/2014/main" xmlns="" id="{8D7226C9-3C7E-4646-AF90-9E83F696E386}"/>
              </a:ext>
            </a:extLst>
          </p:cNvPr>
          <p:cNvGrpSpPr/>
          <p:nvPr/>
        </p:nvGrpSpPr>
        <p:grpSpPr>
          <a:xfrm>
            <a:off x="3440725" y="4010513"/>
            <a:ext cx="2342038" cy="1731376"/>
            <a:chOff x="3652666" y="2045458"/>
            <a:chExt cx="2154936" cy="1322409"/>
          </a:xfrm>
        </p:grpSpPr>
        <p:grpSp>
          <p:nvGrpSpPr>
            <p:cNvPr id="29" name="组合 28">
              <a:extLst>
                <a:ext uri="{FF2B5EF4-FFF2-40B4-BE49-F238E27FC236}">
                  <a16:creationId xmlns:a16="http://schemas.microsoft.com/office/drawing/2014/main" xmlns="" id="{83E73BBA-0C5A-42EA-AB4F-DE236BF6E093}"/>
                </a:ext>
              </a:extLst>
            </p:cNvPr>
            <p:cNvGrpSpPr/>
            <p:nvPr/>
          </p:nvGrpSpPr>
          <p:grpSpPr>
            <a:xfrm>
              <a:off x="3652666" y="2045458"/>
              <a:ext cx="2154936" cy="1322409"/>
              <a:chOff x="8726219" y="-661205"/>
              <a:chExt cx="2154936" cy="1322409"/>
            </a:xfrm>
          </p:grpSpPr>
          <p:sp>
            <p:nvSpPr>
              <p:cNvPr id="30" name="任意多边形 117">
                <a:extLst>
                  <a:ext uri="{FF2B5EF4-FFF2-40B4-BE49-F238E27FC236}">
                    <a16:creationId xmlns:a16="http://schemas.microsoft.com/office/drawing/2014/main" xmlns="" id="{2D4BD6CD-97AA-4136-B0DC-9C65A8934C35}"/>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119">
                <a:extLst>
                  <a:ext uri="{FF2B5EF4-FFF2-40B4-BE49-F238E27FC236}">
                    <a16:creationId xmlns:a16="http://schemas.microsoft.com/office/drawing/2014/main" xmlns="" id="{C302871A-201B-4E86-8D6C-FBC6EAE710B9}"/>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弧形 42">
              <a:extLst>
                <a:ext uri="{FF2B5EF4-FFF2-40B4-BE49-F238E27FC236}">
                  <a16:creationId xmlns:a16="http://schemas.microsoft.com/office/drawing/2014/main" xmlns="" id="{7193382F-0E9F-4421-BE05-55866563941F}"/>
                </a:ext>
              </a:extLst>
            </p:cNvPr>
            <p:cNvSpPr/>
            <p:nvPr/>
          </p:nvSpPr>
          <p:spPr>
            <a:xfrm rot="13934496">
              <a:off x="4551165" y="2664532"/>
              <a:ext cx="196365" cy="196365"/>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8" name="组合 7">
            <a:extLst>
              <a:ext uri="{FF2B5EF4-FFF2-40B4-BE49-F238E27FC236}">
                <a16:creationId xmlns:a16="http://schemas.microsoft.com/office/drawing/2014/main" xmlns="" id="{38909DD3-F685-41E1-A812-ADECC8C85629}"/>
              </a:ext>
            </a:extLst>
          </p:cNvPr>
          <p:cNvGrpSpPr/>
          <p:nvPr/>
        </p:nvGrpSpPr>
        <p:grpSpPr>
          <a:xfrm>
            <a:off x="6059681" y="5113914"/>
            <a:ext cx="2591659" cy="1664638"/>
            <a:chOff x="6296825" y="2551918"/>
            <a:chExt cx="2230454" cy="1398934"/>
          </a:xfrm>
        </p:grpSpPr>
        <p:grpSp>
          <p:nvGrpSpPr>
            <p:cNvPr id="20" name="组合 19">
              <a:extLst>
                <a:ext uri="{FF2B5EF4-FFF2-40B4-BE49-F238E27FC236}">
                  <a16:creationId xmlns:a16="http://schemas.microsoft.com/office/drawing/2014/main" xmlns="" id="{45EF953D-3DA8-4128-83F1-D1AA518E357E}"/>
                </a:ext>
              </a:extLst>
            </p:cNvPr>
            <p:cNvGrpSpPr/>
            <p:nvPr/>
          </p:nvGrpSpPr>
          <p:grpSpPr>
            <a:xfrm flipH="1">
              <a:off x="6296825" y="2551918"/>
              <a:ext cx="2230454" cy="1398934"/>
              <a:chOff x="594424" y="1153191"/>
              <a:chExt cx="2605976" cy="1634460"/>
            </a:xfrm>
          </p:grpSpPr>
          <p:sp>
            <p:nvSpPr>
              <p:cNvPr id="22" name="任意多边形 102">
                <a:extLst>
                  <a:ext uri="{FF2B5EF4-FFF2-40B4-BE49-F238E27FC236}">
                    <a16:creationId xmlns:a16="http://schemas.microsoft.com/office/drawing/2014/main" xmlns="" id="{C705FC12-3B52-4EE9-BA79-E7F49CF679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103">
                <a:extLst>
                  <a:ext uri="{FF2B5EF4-FFF2-40B4-BE49-F238E27FC236}">
                    <a16:creationId xmlns:a16="http://schemas.microsoft.com/office/drawing/2014/main" xmlns="" id="{4FCE3ABE-EEEC-48E3-96B3-42144A597431}"/>
                  </a:ext>
                </a:extLst>
              </p:cNvPr>
              <p:cNvSpPr/>
              <p:nvPr/>
            </p:nvSpPr>
            <p:spPr>
              <a:xfrm>
                <a:off x="594424" y="1153191"/>
                <a:ext cx="2584203"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a16="http://schemas.microsoft.com/office/drawing/2014/main" xmlns="" id="{E817803F-E36B-4977-B1E6-552C718A194A}"/>
                </a:ext>
              </a:extLst>
            </p:cNvPr>
            <p:cNvGrpSpPr/>
            <p:nvPr/>
          </p:nvGrpSpPr>
          <p:grpSpPr>
            <a:xfrm rot="920444">
              <a:off x="7302123" y="3121442"/>
              <a:ext cx="522157" cy="295728"/>
              <a:chOff x="11046365" y="4655056"/>
              <a:chExt cx="679565" cy="384877"/>
            </a:xfrm>
          </p:grpSpPr>
          <p:sp>
            <p:nvSpPr>
              <p:cNvPr id="50" name="五角星 2">
                <a:extLst>
                  <a:ext uri="{FF2B5EF4-FFF2-40B4-BE49-F238E27FC236}">
                    <a16:creationId xmlns:a16="http://schemas.microsoft.com/office/drawing/2014/main" xmlns="" id="{8B23B07A-FC34-4F1C-8D0A-2472BF51F95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五角星 2">
                <a:extLst>
                  <a:ext uri="{FF2B5EF4-FFF2-40B4-BE49-F238E27FC236}">
                    <a16:creationId xmlns:a16="http://schemas.microsoft.com/office/drawing/2014/main" xmlns="" id="{376E8D30-CB86-48E8-AAF4-FE050E0776B0}"/>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58"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9813838" y="-203555"/>
            <a:ext cx="2293853" cy="2006355"/>
          </a:xfrm>
          <a:prstGeom prst="rect">
            <a:avLst/>
          </a:prstGeom>
        </p:spPr>
      </p:pic>
      <p:pic>
        <p:nvPicPr>
          <p:cNvPr id="59"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26039" y="5024428"/>
            <a:ext cx="2293853" cy="2006355"/>
          </a:xfrm>
          <a:prstGeom prst="rect">
            <a:avLst/>
          </a:prstGeom>
        </p:spPr>
      </p:pic>
      <p:pic>
        <p:nvPicPr>
          <p:cNvPr id="60"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414613" y="-293303"/>
            <a:ext cx="2293853" cy="2006355"/>
          </a:xfrm>
          <a:prstGeom prst="rect">
            <a:avLst/>
          </a:prstGeom>
        </p:spPr>
      </p:pic>
      <p:sp>
        <p:nvSpPr>
          <p:cNvPr id="11" name="Rectangle 10"/>
          <p:cNvSpPr/>
          <p:nvPr/>
        </p:nvSpPr>
        <p:spPr>
          <a:xfrm>
            <a:off x="6812938" y="3047006"/>
            <a:ext cx="1795683" cy="1323439"/>
          </a:xfrm>
          <a:prstGeom prst="rect">
            <a:avLst/>
          </a:prstGeom>
        </p:spPr>
        <p:txBody>
          <a:bodyPr wrap="none">
            <a:spAutoFit/>
          </a:bodyPr>
          <a:lstStyle/>
          <a:p>
            <a:pPr lvl="0" algn="ctr"/>
            <a:r>
              <a:rPr lang="en-US" sz="4000" b="1">
                <a:solidFill>
                  <a:prstClr val="black"/>
                </a:solidFill>
                <a:latin typeface="Times New Roman" panose="02020603050405020304" pitchFamily="18" charset="0"/>
                <a:cs typeface="Times New Roman" panose="02020603050405020304" pitchFamily="18" charset="0"/>
              </a:rPr>
              <a:t>Tên</a:t>
            </a:r>
          </a:p>
          <a:p>
            <a:pPr lvl="0" algn="ctr"/>
            <a:r>
              <a:rPr lang="en-US" sz="4000" b="1">
                <a:solidFill>
                  <a:prstClr val="black"/>
                </a:solidFill>
                <a:latin typeface="Times New Roman" panose="02020603050405020304" pitchFamily="18" charset="0"/>
                <a:cs typeface="Times New Roman" panose="02020603050405020304" pitchFamily="18" charset="0"/>
              </a:rPr>
              <a:t>bài </a:t>
            </a:r>
            <a:r>
              <a:rPr lang="en-US" sz="4000" b="1" dirty="0" err="1">
                <a:solidFill>
                  <a:prstClr val="black"/>
                </a:solidFill>
                <a:latin typeface="Times New Roman" panose="02020603050405020304" pitchFamily="18" charset="0"/>
                <a:cs typeface="Times New Roman" panose="02020603050405020304" pitchFamily="18" charset="0"/>
              </a:rPr>
              <a:t>văn</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708333" y="4595644"/>
            <a:ext cx="1794082" cy="707886"/>
          </a:xfrm>
          <a:prstGeom prst="rect">
            <a:avLst/>
          </a:prstGeom>
        </p:spPr>
        <p:txBody>
          <a:bodyPr wrap="none">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giả</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64" name="组合 1">
            <a:extLst>
              <a:ext uri="{FF2B5EF4-FFF2-40B4-BE49-F238E27FC236}">
                <a16:creationId xmlns:a16="http://schemas.microsoft.com/office/drawing/2014/main" xmlns="" id="{320B3B99-1A1B-4D05-9B71-57C87DF622AF}"/>
              </a:ext>
            </a:extLst>
          </p:cNvPr>
          <p:cNvGrpSpPr/>
          <p:nvPr/>
        </p:nvGrpSpPr>
        <p:grpSpPr>
          <a:xfrm>
            <a:off x="8988065" y="3971395"/>
            <a:ext cx="2882543" cy="2084245"/>
            <a:chOff x="742432" y="2737143"/>
            <a:chExt cx="2230454" cy="1398934"/>
          </a:xfrm>
        </p:grpSpPr>
        <p:grpSp>
          <p:nvGrpSpPr>
            <p:cNvPr id="65" name="组合 14">
              <a:extLst>
                <a:ext uri="{FF2B5EF4-FFF2-40B4-BE49-F238E27FC236}">
                  <a16:creationId xmlns:a16="http://schemas.microsoft.com/office/drawing/2014/main" xmlns="" id="{E4096887-C19A-49DE-9144-71237C2CF059}"/>
                </a:ext>
              </a:extLst>
            </p:cNvPr>
            <p:cNvGrpSpPr/>
            <p:nvPr/>
          </p:nvGrpSpPr>
          <p:grpSpPr>
            <a:xfrm flipH="1">
              <a:off x="742432" y="2737143"/>
              <a:ext cx="2230454" cy="1398934"/>
              <a:chOff x="594424" y="1153191"/>
              <a:chExt cx="2605976" cy="1634460"/>
            </a:xfrm>
          </p:grpSpPr>
          <p:sp>
            <p:nvSpPr>
              <p:cNvPr id="82" name="任意多边形 96">
                <a:extLst>
                  <a:ext uri="{FF2B5EF4-FFF2-40B4-BE49-F238E27FC236}">
                    <a16:creationId xmlns:a16="http://schemas.microsoft.com/office/drawing/2014/main" xmlns="" id="{A1815082-3B6D-4B45-961F-8E93E5804DC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任意多边形 97">
                <a:extLst>
                  <a:ext uri="{FF2B5EF4-FFF2-40B4-BE49-F238E27FC236}">
                    <a16:creationId xmlns:a16="http://schemas.microsoft.com/office/drawing/2014/main" xmlns="" id="{5D5D2ABC-D120-4F1F-AD7E-83A78B82782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36">
              <a:extLst>
                <a:ext uri="{FF2B5EF4-FFF2-40B4-BE49-F238E27FC236}">
                  <a16:creationId xmlns:a16="http://schemas.microsoft.com/office/drawing/2014/main" xmlns="" id="{4F53F203-C8F9-46BC-A1EE-8BEB3883CCF1}"/>
                </a:ext>
              </a:extLst>
            </p:cNvPr>
            <p:cNvGrpSpPr/>
            <p:nvPr/>
          </p:nvGrpSpPr>
          <p:grpSpPr>
            <a:xfrm rot="2224307">
              <a:off x="1689833" y="3266124"/>
              <a:ext cx="550775" cy="311936"/>
              <a:chOff x="11046365" y="4655056"/>
              <a:chExt cx="679565" cy="384877"/>
            </a:xfrm>
          </p:grpSpPr>
          <p:sp>
            <p:nvSpPr>
              <p:cNvPr id="67" name="五角星 2">
                <a:extLst>
                  <a:ext uri="{FF2B5EF4-FFF2-40B4-BE49-F238E27FC236}">
                    <a16:creationId xmlns:a16="http://schemas.microsoft.com/office/drawing/2014/main" xmlns="" id="{E5DBC1F8-FA39-47F0-B6D3-EEC27DB4EE02}"/>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五角星 2">
                <a:extLst>
                  <a:ext uri="{FF2B5EF4-FFF2-40B4-BE49-F238E27FC236}">
                    <a16:creationId xmlns:a16="http://schemas.microsoft.com/office/drawing/2014/main" xmlns="" id="{62E8F7FC-F112-4779-8133-7D5B8FBC8E0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84" name="Picture 14" descr="icons.png">
            <a:extLst>
              <a:ext uri="{FF2B5EF4-FFF2-40B4-BE49-F238E27FC236}">
                <a16:creationId xmlns:a16="http://schemas.microsoft.com/office/drawing/2014/main" xmlns="" id="{E1D36D74-679A-4F19-8D11-99E56689C691}"/>
              </a:ext>
            </a:extLst>
          </p:cNvPr>
          <p:cNvPicPr>
            <a:picLocks noChangeAspect="1"/>
          </p:cNvPicPr>
          <p:nvPr/>
        </p:nvPicPr>
        <p:blipFill rotWithShape="1">
          <a:blip r:embed="rId3" cstate="print"/>
          <a:srcRect l="63380" r="-1" b="32035"/>
          <a:stretch/>
        </p:blipFill>
        <p:spPr>
          <a:xfrm>
            <a:off x="6077020" y="952584"/>
            <a:ext cx="2293853" cy="2006355"/>
          </a:xfrm>
          <a:prstGeom prst="rect">
            <a:avLst/>
          </a:prstGeom>
        </p:spPr>
      </p:pic>
      <p:sp>
        <p:nvSpPr>
          <p:cNvPr id="85" name="Rectangle 84"/>
          <p:cNvSpPr/>
          <p:nvPr/>
        </p:nvSpPr>
        <p:spPr>
          <a:xfrm>
            <a:off x="6540619" y="5244245"/>
            <a:ext cx="1919914" cy="1323439"/>
          </a:xfrm>
          <a:prstGeom prst="rect">
            <a:avLst/>
          </a:prstGeom>
        </p:spPr>
        <p:txBody>
          <a:bodyPr wrap="square">
            <a:spAutoFit/>
          </a:bodyPr>
          <a:lstStyle/>
          <a:p>
            <a:pPr lvl="0" algn="ctr"/>
            <a:r>
              <a:rPr lang="en-US" sz="4000" b="1">
                <a:solidFill>
                  <a:prstClr val="black"/>
                </a:solidFill>
                <a:latin typeface="Times New Roman" panose="02020603050405020304" pitchFamily="18" charset="0"/>
                <a:cs typeface="Times New Roman" panose="02020603050405020304" pitchFamily="18" charset="0"/>
              </a:rPr>
              <a:t>Câu </a:t>
            </a:r>
          </a:p>
          <a:p>
            <a:pPr lvl="0" algn="ctr"/>
            <a:r>
              <a:rPr lang="en-US" sz="4000" b="1">
                <a:solidFill>
                  <a:prstClr val="black"/>
                </a:solidFill>
                <a:latin typeface="Times New Roman" panose="02020603050405020304" pitchFamily="18" charset="0"/>
                <a:cs typeface="Times New Roman" panose="02020603050405020304" pitchFamily="18" charset="0"/>
              </a:rPr>
              <a:t>văn hay</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86" name="Rectangle 85"/>
          <p:cNvSpPr/>
          <p:nvPr/>
        </p:nvSpPr>
        <p:spPr>
          <a:xfrm>
            <a:off x="9357217" y="4517783"/>
            <a:ext cx="2435658" cy="1323439"/>
          </a:xfrm>
          <a:prstGeom prst="rect">
            <a:avLst/>
          </a:prstGeom>
        </p:spPr>
        <p:txBody>
          <a:bodyPr wrap="square">
            <a:spAutoFit/>
          </a:bodyPr>
          <a:lstStyle/>
          <a:p>
            <a:pPr lvl="0" algn="ctr"/>
            <a:r>
              <a:rPr lang="en-US" sz="4000" b="1">
                <a:solidFill>
                  <a:prstClr val="black"/>
                </a:solidFill>
                <a:latin typeface="Times New Roman" panose="02020603050405020304" pitchFamily="18" charset="0"/>
                <a:cs typeface="Times New Roman" panose="02020603050405020304" pitchFamily="18" charset="0"/>
              </a:rPr>
              <a:t>Thông </a:t>
            </a:r>
            <a:r>
              <a:rPr lang="en-US" sz="4000" b="1" dirty="0">
                <a:solidFill>
                  <a:prstClr val="black"/>
                </a:solidFill>
                <a:latin typeface="Times New Roman" panose="02020603050405020304" pitchFamily="18" charset="0"/>
                <a:cs typeface="Times New Roman" panose="02020603050405020304" pitchFamily="18" charset="0"/>
              </a:rPr>
              <a:t>tin </a:t>
            </a:r>
            <a:r>
              <a:rPr lang="en-US" sz="4000" b="1" dirty="0" err="1">
                <a:solidFill>
                  <a:prstClr val="black"/>
                </a:solidFill>
                <a:latin typeface="Times New Roman" panose="02020603050405020304" pitchFamily="18" charset="0"/>
                <a:cs typeface="Times New Roman" panose="02020603050405020304" pitchFamily="18" charset="0"/>
              </a:rPr>
              <a:t>em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thích</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xmlns="" id="{09D9FF1F-6AA2-4508-B322-7DC07EC82089}"/>
              </a:ext>
            </a:extLst>
          </p:cNvPr>
          <p:cNvGrpSpPr/>
          <p:nvPr/>
        </p:nvGrpSpPr>
        <p:grpSpPr>
          <a:xfrm>
            <a:off x="1601468" y="40756"/>
            <a:ext cx="8851226" cy="823761"/>
            <a:chOff x="321808" y="57379"/>
            <a:chExt cx="9356839" cy="1139387"/>
          </a:xfrm>
        </p:grpSpPr>
        <p:sp>
          <p:nvSpPr>
            <p:cNvPr id="44" name="Freeform: Shape 43">
              <a:extLst>
                <a:ext uri="{FF2B5EF4-FFF2-40B4-BE49-F238E27FC236}">
                  <a16:creationId xmlns:a16="http://schemas.microsoft.com/office/drawing/2014/main" xmlns="" id="{DA80B424-B068-4ED1-B15B-ABF6137E8EBA}"/>
                </a:ext>
              </a:extLst>
            </p:cNvPr>
            <p:cNvSpPr/>
            <p:nvPr/>
          </p:nvSpPr>
          <p:spPr>
            <a:xfrm>
              <a:off x="321808" y="103705"/>
              <a:ext cx="9046127" cy="1093061"/>
            </a:xfrm>
            <a:custGeom>
              <a:avLst/>
              <a:gdLst>
                <a:gd name="connsiteX0" fmla="*/ 831065 w 10528376"/>
                <a:gd name="connsiteY0" fmla="*/ 0 h 1541992"/>
                <a:gd name="connsiteX1" fmla="*/ 847531 w 10528376"/>
                <a:gd name="connsiteY1" fmla="*/ 0 h 1541992"/>
                <a:gd name="connsiteX2" fmla="*/ 10528376 w 10528376"/>
                <a:gd name="connsiteY2" fmla="*/ 0 h 1541992"/>
                <a:gd name="connsiteX3" fmla="*/ 10528376 w 10528376"/>
                <a:gd name="connsiteY3" fmla="*/ 1541991 h 1541992"/>
                <a:gd name="connsiteX4" fmla="*/ 847553 w 10528376"/>
                <a:gd name="connsiteY4" fmla="*/ 1541991 h 1541992"/>
                <a:gd name="connsiteX5" fmla="*/ 847531 w 10528376"/>
                <a:gd name="connsiteY5" fmla="*/ 1541992 h 1541992"/>
                <a:gd name="connsiteX6" fmla="*/ 847509 w 10528376"/>
                <a:gd name="connsiteY6" fmla="*/ 1541991 h 1541992"/>
                <a:gd name="connsiteX7" fmla="*/ 831065 w 10528376"/>
                <a:gd name="connsiteY7" fmla="*/ 1541991 h 1541992"/>
                <a:gd name="connsiteX8" fmla="*/ 831065 w 10528376"/>
                <a:gd name="connsiteY8" fmla="*/ 1541236 h 1541992"/>
                <a:gd name="connsiteX9" fmla="*/ 760876 w 10528376"/>
                <a:gd name="connsiteY9" fmla="*/ 1538011 h 1541992"/>
                <a:gd name="connsiteX10" fmla="*/ 0 w 10528376"/>
                <a:gd name="connsiteY10" fmla="*/ 770996 h 1541992"/>
                <a:gd name="connsiteX11" fmla="*/ 760876 w 10528376"/>
                <a:gd name="connsiteY11" fmla="*/ 3981 h 1541992"/>
                <a:gd name="connsiteX12" fmla="*/ 831065 w 10528376"/>
                <a:gd name="connsiteY12" fmla="*/ 756 h 15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8376" h="1541992">
                  <a:moveTo>
                    <a:pt x="831065" y="0"/>
                  </a:moveTo>
                  <a:lnTo>
                    <a:pt x="847531" y="0"/>
                  </a:lnTo>
                  <a:lnTo>
                    <a:pt x="10528376" y="0"/>
                  </a:lnTo>
                  <a:lnTo>
                    <a:pt x="10528376" y="1541991"/>
                  </a:lnTo>
                  <a:lnTo>
                    <a:pt x="847553" y="1541991"/>
                  </a:lnTo>
                  <a:lnTo>
                    <a:pt x="847531" y="1541992"/>
                  </a:lnTo>
                  <a:lnTo>
                    <a:pt x="847509" y="1541991"/>
                  </a:lnTo>
                  <a:lnTo>
                    <a:pt x="831065" y="1541991"/>
                  </a:lnTo>
                  <a:lnTo>
                    <a:pt x="831065" y="1541236"/>
                  </a:lnTo>
                  <a:lnTo>
                    <a:pt x="760876" y="1538011"/>
                  </a:lnTo>
                  <a:cubicBezTo>
                    <a:pt x="333504" y="1498529"/>
                    <a:pt x="0" y="1170192"/>
                    <a:pt x="0" y="770996"/>
                  </a:cubicBezTo>
                  <a:cubicBezTo>
                    <a:pt x="0" y="371800"/>
                    <a:pt x="333504" y="43463"/>
                    <a:pt x="760876" y="3981"/>
                  </a:cubicBezTo>
                  <a:lnTo>
                    <a:pt x="831065" y="756"/>
                  </a:lnTo>
                  <a:close/>
                </a:path>
              </a:pathLst>
            </a:custGeom>
            <a:solidFill>
              <a:schemeClr val="bg1"/>
            </a:solid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xmlns="" id="{29C830F8-6BAD-42AC-9CC7-D75B589E3908}"/>
                </a:ext>
              </a:extLst>
            </p:cNvPr>
            <p:cNvSpPr txBox="1"/>
            <p:nvPr/>
          </p:nvSpPr>
          <p:spPr>
            <a:xfrm>
              <a:off x="457358" y="57379"/>
              <a:ext cx="9221289" cy="1064254"/>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1. Đọc một </a:t>
              </a:r>
              <a:r>
                <a:rPr lang="en-US" sz="4400" b="1">
                  <a:solidFill>
                    <a:srgbClr val="FF0000"/>
                  </a:solidFill>
                  <a:latin typeface="Times New Roman" panose="02020603050405020304" pitchFamily="18" charset="0"/>
                  <a:cs typeface="Times New Roman" panose="02020603050405020304" pitchFamily="18" charset="0"/>
                </a:rPr>
                <a:t>bài văn </a:t>
              </a:r>
              <a:r>
                <a:rPr lang="en-US" sz="4400" b="1">
                  <a:latin typeface="Times New Roman" panose="02020603050405020304" pitchFamily="18" charset="0"/>
                  <a:cs typeface="Times New Roman" panose="02020603050405020304" pitchFamily="18" charset="0"/>
                </a:rPr>
                <a:t>về </a:t>
              </a:r>
              <a:r>
                <a:rPr lang="en-US" sz="4400" b="1">
                  <a:solidFill>
                    <a:srgbClr val="FF0000"/>
                  </a:solidFill>
                  <a:latin typeface="Times New Roman" panose="02020603050405020304" pitchFamily="18" charset="0"/>
                  <a:cs typeface="Times New Roman" panose="02020603050405020304" pitchFamily="18" charset="0"/>
                </a:rPr>
                <a:t>nghề nghiệp</a:t>
              </a:r>
              <a:r>
                <a:rPr lang="en-US" sz="4400" b="1">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grpSp>
      <p:sp>
        <p:nvSpPr>
          <p:cNvPr id="46" name="Rectangle: Rounded Corners 45">
            <a:extLst>
              <a:ext uri="{FF2B5EF4-FFF2-40B4-BE49-F238E27FC236}">
                <a16:creationId xmlns:a16="http://schemas.microsoft.com/office/drawing/2014/main" xmlns="" id="{5CADD507-0030-438F-AFE9-DF137AF6B0F2}"/>
              </a:ext>
            </a:extLst>
          </p:cNvPr>
          <p:cNvSpPr/>
          <p:nvPr/>
        </p:nvSpPr>
        <p:spPr>
          <a:xfrm>
            <a:off x="0" y="988480"/>
            <a:ext cx="6442823" cy="6722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a. </a:t>
            </a:r>
            <a:r>
              <a:rPr lang="en-US" sz="4000" b="1">
                <a:solidFill>
                  <a:srgbClr val="FF0000"/>
                </a:solidFill>
                <a:latin typeface="Times New Roman" panose="02020603050405020304" pitchFamily="18" charset="0"/>
                <a:cs typeface="Times New Roman" panose="02020603050405020304" pitchFamily="18" charset="0"/>
              </a:rPr>
              <a:t>Chia sẻ </a:t>
            </a:r>
            <a:r>
              <a:rPr lang="en-US" sz="4000" b="1">
                <a:solidFill>
                  <a:schemeClr val="tx1"/>
                </a:solidFill>
                <a:latin typeface="Times New Roman" panose="02020603050405020304" pitchFamily="18" charset="0"/>
                <a:cs typeface="Times New Roman" panose="02020603050405020304" pitchFamily="18" charset="0"/>
              </a:rPr>
              <a:t>về bài văn đã đọc.</a:t>
            </a:r>
          </a:p>
        </p:txBody>
      </p:sp>
      <p:sp>
        <p:nvSpPr>
          <p:cNvPr id="49" name="TextBox 48">
            <a:extLst>
              <a:ext uri="{FF2B5EF4-FFF2-40B4-BE49-F238E27FC236}">
                <a16:creationId xmlns:a16="http://schemas.microsoft.com/office/drawing/2014/main" xmlns="" id="{C6D2FF7B-9473-4228-AE36-597E942C55BF}"/>
              </a:ext>
            </a:extLst>
          </p:cNvPr>
          <p:cNvSpPr txBox="1"/>
          <p:nvPr/>
        </p:nvSpPr>
        <p:spPr>
          <a:xfrm>
            <a:off x="228431" y="1953993"/>
            <a:ext cx="4005229" cy="2308324"/>
          </a:xfrm>
          <a:prstGeom prst="rect">
            <a:avLst/>
          </a:prstGeom>
          <a:noFill/>
        </p:spPr>
        <p:txBody>
          <a:bodyPr wrap="square" rtlCol="0">
            <a:spAutoFit/>
          </a:bodyPr>
          <a:lstStyle/>
          <a:p>
            <a:pPr algn="ctr"/>
            <a:r>
              <a:rPr lang="en-US" sz="7200" b="1" dirty="0">
                <a:solidFill>
                  <a:srgbClr val="FF0000"/>
                </a:solidFill>
                <a:latin typeface="Times New Roman" panose="02020603050405020304" pitchFamily="18" charset="0"/>
                <a:cs typeface="Times New Roman" panose="02020603050405020304" pitchFamily="18" charset="0"/>
              </a:rPr>
              <a:t>Chia </a:t>
            </a:r>
            <a:r>
              <a:rPr lang="en-US" sz="7200" b="1" dirty="0" err="1">
                <a:solidFill>
                  <a:srgbClr val="FF0000"/>
                </a:solidFill>
                <a:latin typeface="Times New Roman" panose="02020603050405020304" pitchFamily="18" charset="0"/>
                <a:cs typeface="Times New Roman" panose="02020603050405020304" pitchFamily="18" charset="0"/>
              </a:rPr>
              <a:t>sẻ</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trước</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lớp</a:t>
            </a:r>
            <a:r>
              <a:rPr lang="en-US" sz="7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934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80">
                                          <p:stCondLst>
                                            <p:cond delay="0"/>
                                          </p:stCondLst>
                                        </p:cTn>
                                        <p:tgtEl>
                                          <p:spTgt spid="49"/>
                                        </p:tgtEl>
                                      </p:cBhvr>
                                    </p:animEffect>
                                    <p:anim calcmode="lin" valueType="num">
                                      <p:cBhvr>
                                        <p:cTn id="1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7" dur="26">
                                          <p:stCondLst>
                                            <p:cond delay="650"/>
                                          </p:stCondLst>
                                        </p:cTn>
                                        <p:tgtEl>
                                          <p:spTgt spid="49"/>
                                        </p:tgtEl>
                                      </p:cBhvr>
                                      <p:to x="100000" y="60000"/>
                                    </p:animScale>
                                    <p:animScale>
                                      <p:cBhvr>
                                        <p:cTn id="18" dur="166" decel="50000">
                                          <p:stCondLst>
                                            <p:cond delay="676"/>
                                          </p:stCondLst>
                                        </p:cTn>
                                        <p:tgtEl>
                                          <p:spTgt spid="49"/>
                                        </p:tgtEl>
                                      </p:cBhvr>
                                      <p:to x="100000" y="100000"/>
                                    </p:animScale>
                                    <p:animScale>
                                      <p:cBhvr>
                                        <p:cTn id="19" dur="26">
                                          <p:stCondLst>
                                            <p:cond delay="1312"/>
                                          </p:stCondLst>
                                        </p:cTn>
                                        <p:tgtEl>
                                          <p:spTgt spid="49"/>
                                        </p:tgtEl>
                                      </p:cBhvr>
                                      <p:to x="100000" y="80000"/>
                                    </p:animScale>
                                    <p:animScale>
                                      <p:cBhvr>
                                        <p:cTn id="20" dur="166" decel="50000">
                                          <p:stCondLst>
                                            <p:cond delay="1338"/>
                                          </p:stCondLst>
                                        </p:cTn>
                                        <p:tgtEl>
                                          <p:spTgt spid="49"/>
                                        </p:tgtEl>
                                      </p:cBhvr>
                                      <p:to x="100000" y="100000"/>
                                    </p:animScale>
                                    <p:animScale>
                                      <p:cBhvr>
                                        <p:cTn id="21" dur="26">
                                          <p:stCondLst>
                                            <p:cond delay="1642"/>
                                          </p:stCondLst>
                                        </p:cTn>
                                        <p:tgtEl>
                                          <p:spTgt spid="49"/>
                                        </p:tgtEl>
                                      </p:cBhvr>
                                      <p:to x="100000" y="90000"/>
                                    </p:animScale>
                                    <p:animScale>
                                      <p:cBhvr>
                                        <p:cTn id="22" dur="166" decel="50000">
                                          <p:stCondLst>
                                            <p:cond delay="1668"/>
                                          </p:stCondLst>
                                        </p:cTn>
                                        <p:tgtEl>
                                          <p:spTgt spid="49"/>
                                        </p:tgtEl>
                                      </p:cBhvr>
                                      <p:to x="100000" y="100000"/>
                                    </p:animScale>
                                    <p:animScale>
                                      <p:cBhvr>
                                        <p:cTn id="23" dur="26">
                                          <p:stCondLst>
                                            <p:cond delay="1808"/>
                                          </p:stCondLst>
                                        </p:cTn>
                                        <p:tgtEl>
                                          <p:spTgt spid="49"/>
                                        </p:tgtEl>
                                      </p:cBhvr>
                                      <p:to x="100000" y="95000"/>
                                    </p:animScale>
                                    <p:animScale>
                                      <p:cBhvr>
                                        <p:cTn id="24"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5BF92756-2765-4F86-B437-E626ECCA5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10452718" y="404481"/>
            <a:ext cx="1810394" cy="1472634"/>
          </a:xfrm>
          <a:prstGeom prst="rect">
            <a:avLst/>
          </a:prstGeom>
        </p:spPr>
      </p:pic>
      <p:pic>
        <p:nvPicPr>
          <p:cNvPr id="9" name="图片 8">
            <a:extLst>
              <a:ext uri="{FF2B5EF4-FFF2-40B4-BE49-F238E27FC236}">
                <a16:creationId xmlns:a16="http://schemas.microsoft.com/office/drawing/2014/main" xmlns="" id="{02D3712C-1C1F-45F4-AF9B-53FF4568CC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29" y="164942"/>
            <a:ext cx="1790700" cy="2427317"/>
          </a:xfrm>
          <a:prstGeom prst="rect">
            <a:avLst/>
          </a:prstGeom>
        </p:spPr>
      </p:pic>
      <p:pic>
        <p:nvPicPr>
          <p:cNvPr id="11" name="图片 10">
            <a:extLst>
              <a:ext uri="{FF2B5EF4-FFF2-40B4-BE49-F238E27FC236}">
                <a16:creationId xmlns:a16="http://schemas.microsoft.com/office/drawing/2014/main" xmlns="" id="{BCF69635-C099-42D5-BC7E-5B495D82A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189" y="1603182"/>
            <a:ext cx="1684391" cy="1201336"/>
          </a:xfrm>
          <a:prstGeom prst="rect">
            <a:avLst/>
          </a:prstGeom>
        </p:spPr>
      </p:pic>
      <p:pic>
        <p:nvPicPr>
          <p:cNvPr id="18" name="图片 17">
            <a:extLst>
              <a:ext uri="{FF2B5EF4-FFF2-40B4-BE49-F238E27FC236}">
                <a16:creationId xmlns:a16="http://schemas.microsoft.com/office/drawing/2014/main" xmlns="" id="{34C3554F-76BE-48DE-9FC4-3BBECA89F2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1378601"/>
          </a:xfrm>
          <a:prstGeom prst="rect">
            <a:avLst/>
          </a:prstGeom>
        </p:spPr>
      </p:pic>
      <p:pic>
        <p:nvPicPr>
          <p:cNvPr id="21" name="图片 6">
            <a:extLst>
              <a:ext uri="{FF2B5EF4-FFF2-40B4-BE49-F238E27FC236}">
                <a16:creationId xmlns:a16="http://schemas.microsoft.com/office/drawing/2014/main" xmlns="" id="{0F3C459E-F4E9-4DDA-8570-2428C7C0B3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726" y="-258290"/>
            <a:ext cx="5508473" cy="4444209"/>
          </a:xfrm>
          <a:prstGeom prst="rect">
            <a:avLst/>
          </a:prstGeom>
        </p:spPr>
      </p:pic>
      <p:sp>
        <p:nvSpPr>
          <p:cNvPr id="8" name="Rectangle 7"/>
          <p:cNvSpPr/>
          <p:nvPr/>
        </p:nvSpPr>
        <p:spPr>
          <a:xfrm>
            <a:off x="502786" y="1738893"/>
            <a:ext cx="4752305" cy="193899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Viết</a:t>
            </a:r>
            <a:r>
              <a:rPr kumimoji="0" lang="en-US" sz="40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vào</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Phiếu</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sách</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những</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điều</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em</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đã</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chia sẻ.</a:t>
            </a:r>
            <a:endPar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5803787" y="801937"/>
            <a:ext cx="3489623" cy="3681127"/>
            <a:chOff x="373599" y="2215832"/>
            <a:chExt cx="3489623" cy="3681127"/>
          </a:xfrm>
          <a:effectLst>
            <a:glow rad="177800">
              <a:schemeClr val="accent4">
                <a:lumMod val="40000"/>
                <a:lumOff val="60000"/>
              </a:schemeClr>
            </a:glow>
          </a:effectLst>
        </p:grpSpPr>
        <p:pic>
          <p:nvPicPr>
            <p:cNvPr id="25" name="Picture 24"/>
            <p:cNvPicPr>
              <a:picLocks noChangeAspect="1"/>
            </p:cNvPicPr>
            <p:nvPr/>
          </p:nvPicPr>
          <p:blipFill>
            <a:blip r:embed="rId8">
              <a:clrChange>
                <a:clrFrom>
                  <a:srgbClr val="F6F6F6"/>
                </a:clrFrom>
                <a:clrTo>
                  <a:srgbClr val="F6F6F6">
                    <a:alpha val="0"/>
                  </a:srgbClr>
                </a:clrTo>
              </a:clrChange>
            </a:blip>
            <a:stretch>
              <a:fillRect/>
            </a:stretch>
          </p:blipFill>
          <p:spPr>
            <a:xfrm>
              <a:off x="373599" y="2215832"/>
              <a:ext cx="3489623" cy="3681127"/>
            </a:xfrm>
            <a:prstGeom prst="rect">
              <a:avLst/>
            </a:prstGeom>
          </p:spPr>
        </p:pic>
        <p:sp>
          <p:nvSpPr>
            <p:cNvPr id="26" name="Rectangle 25"/>
            <p:cNvSpPr/>
            <p:nvPr/>
          </p:nvSpPr>
          <p:spPr>
            <a:xfrm>
              <a:off x="728682" y="3227477"/>
              <a:ext cx="104013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Tên</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văn</a:t>
              </a:r>
              <a:endParaRPr kumimoji="0" lang="en-US" sz="4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pic>
        <p:nvPicPr>
          <p:cNvPr id="27" name="Picture 2" descr="Cute rainbow with star Royalty Free Vector Im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9205" t="19421" r="8296" b="26786"/>
          <a:stretch/>
        </p:blipFill>
        <p:spPr bwMode="auto">
          <a:xfrm rot="352540">
            <a:off x="1859463" y="3624553"/>
            <a:ext cx="4410006" cy="2919176"/>
          </a:xfrm>
          <a:prstGeom prst="rect">
            <a:avLst/>
          </a:prstGeom>
          <a:noFill/>
          <a:effectLst>
            <a:glow rad="127000">
              <a:schemeClr val="accent4">
                <a:lumMod val="40000"/>
                <a:lumOff val="60000"/>
              </a:scheme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060072" y="4846001"/>
            <a:ext cx="1433909"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giả</a:t>
            </a:r>
            <a:endParaRPr kumimoji="0" lang="en-US" sz="4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6360861" y="4483064"/>
            <a:ext cx="2666968" cy="2196003"/>
            <a:chOff x="7902419" y="3338580"/>
            <a:chExt cx="2666968" cy="2196003"/>
          </a:xfrm>
          <a:effectLst>
            <a:glow rad="266700">
              <a:schemeClr val="accent4">
                <a:lumMod val="40000"/>
                <a:lumOff val="60000"/>
              </a:schemeClr>
            </a:glow>
          </a:effectLst>
        </p:grpSpPr>
        <p:sp>
          <p:nvSpPr>
            <p:cNvPr id="29" name="5-Point Star 28">
              <a:hlinkClick r:id="" action="ppaction://noaction"/>
            </p:cNvPr>
            <p:cNvSpPr/>
            <p:nvPr/>
          </p:nvSpPr>
          <p:spPr>
            <a:xfrm rot="20973812">
              <a:off x="7902419" y="3338580"/>
              <a:ext cx="2666968" cy="2196003"/>
            </a:xfrm>
            <a:prstGeom prst="star5">
              <a:avLst>
                <a:gd name="adj" fmla="val 30594"/>
                <a:gd name="hf" fmla="val 105146"/>
                <a:gd name="vf" fmla="val 110557"/>
              </a:avLst>
            </a:prstGeom>
            <a:solidFill>
              <a:srgbClr val="FADC5A"/>
            </a:solidFill>
            <a:ln w="19050" cap="flat" cmpd="sng" algn="ctr">
              <a:solidFill>
                <a:srgbClr val="F7B62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8152301" y="4013753"/>
              <a:ext cx="2167204"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Câu</a:t>
              </a:r>
              <a:r>
                <a:rPr kumimoji="0" lang="en-US" sz="40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văn</a:t>
              </a:r>
              <a:r>
                <a:rPr kumimoji="0" lang="en-US" sz="40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hay</a:t>
              </a:r>
              <a:endPar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8981387" y="2880017"/>
            <a:ext cx="2996609" cy="2419942"/>
            <a:chOff x="7650891" y="3361551"/>
            <a:chExt cx="2925172" cy="2255271"/>
          </a:xfrm>
          <a:effectLst>
            <a:glow rad="177800">
              <a:schemeClr val="accent4">
                <a:lumMod val="20000"/>
                <a:lumOff val="80000"/>
                <a:alpha val="98000"/>
              </a:schemeClr>
            </a:glow>
          </a:effectLst>
        </p:grpSpPr>
        <p:sp>
          <p:nvSpPr>
            <p:cNvPr id="35" name="5-Point Star 34">
              <a:hlinkClick r:id="" action="ppaction://noaction"/>
            </p:cNvPr>
            <p:cNvSpPr/>
            <p:nvPr/>
          </p:nvSpPr>
          <p:spPr>
            <a:xfrm rot="20973812">
              <a:off x="7650891" y="3361551"/>
              <a:ext cx="2925172" cy="2246129"/>
            </a:xfrm>
            <a:prstGeom prst="star5">
              <a:avLst>
                <a:gd name="adj" fmla="val 30594"/>
                <a:gd name="hf" fmla="val 105146"/>
                <a:gd name="vf" fmla="val 110557"/>
              </a:avLst>
            </a:prstGeom>
            <a:solidFill>
              <a:srgbClr val="FADC5A"/>
            </a:solidFill>
            <a:ln w="19050" cap="flat" cmpd="sng" algn="ctr">
              <a:solidFill>
                <a:srgbClr val="F7B62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6" name="Rectangle 35"/>
            <p:cNvSpPr/>
            <p:nvPr/>
          </p:nvSpPr>
          <p:spPr>
            <a:xfrm>
              <a:off x="8154066" y="3677830"/>
              <a:ext cx="216720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Thông</a:t>
              </a:r>
              <a:r>
                <a:rPr kumimoji="0" lang="en-US" sz="40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tin </a:t>
              </a:r>
              <a:r>
                <a:rPr kumimoji="0" lang="en-US" sz="40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em</a:t>
              </a:r>
              <a:r>
                <a:rPr kumimoji="0" lang="en-US" sz="40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thích</a:t>
              </a:r>
              <a:endPar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xmlns="" id="{6C3B2ED5-7F97-44B5-A470-0ADC24209A3C}"/>
              </a:ext>
            </a:extLst>
          </p:cNvPr>
          <p:cNvGrpSpPr/>
          <p:nvPr/>
        </p:nvGrpSpPr>
        <p:grpSpPr>
          <a:xfrm>
            <a:off x="1929844" y="-33374"/>
            <a:ext cx="8851226" cy="823761"/>
            <a:chOff x="321808" y="57379"/>
            <a:chExt cx="9356839" cy="1139387"/>
          </a:xfrm>
        </p:grpSpPr>
        <p:sp>
          <p:nvSpPr>
            <p:cNvPr id="38" name="Freeform: Shape 37">
              <a:extLst>
                <a:ext uri="{FF2B5EF4-FFF2-40B4-BE49-F238E27FC236}">
                  <a16:creationId xmlns:a16="http://schemas.microsoft.com/office/drawing/2014/main" xmlns="" id="{63FB1497-7AB3-4D06-9D49-F20A67B1F705}"/>
                </a:ext>
              </a:extLst>
            </p:cNvPr>
            <p:cNvSpPr/>
            <p:nvPr/>
          </p:nvSpPr>
          <p:spPr>
            <a:xfrm>
              <a:off x="321808" y="103705"/>
              <a:ext cx="9046127" cy="1093061"/>
            </a:xfrm>
            <a:custGeom>
              <a:avLst/>
              <a:gdLst>
                <a:gd name="connsiteX0" fmla="*/ 831065 w 10528376"/>
                <a:gd name="connsiteY0" fmla="*/ 0 h 1541992"/>
                <a:gd name="connsiteX1" fmla="*/ 847531 w 10528376"/>
                <a:gd name="connsiteY1" fmla="*/ 0 h 1541992"/>
                <a:gd name="connsiteX2" fmla="*/ 10528376 w 10528376"/>
                <a:gd name="connsiteY2" fmla="*/ 0 h 1541992"/>
                <a:gd name="connsiteX3" fmla="*/ 10528376 w 10528376"/>
                <a:gd name="connsiteY3" fmla="*/ 1541991 h 1541992"/>
                <a:gd name="connsiteX4" fmla="*/ 847553 w 10528376"/>
                <a:gd name="connsiteY4" fmla="*/ 1541991 h 1541992"/>
                <a:gd name="connsiteX5" fmla="*/ 847531 w 10528376"/>
                <a:gd name="connsiteY5" fmla="*/ 1541992 h 1541992"/>
                <a:gd name="connsiteX6" fmla="*/ 847509 w 10528376"/>
                <a:gd name="connsiteY6" fmla="*/ 1541991 h 1541992"/>
                <a:gd name="connsiteX7" fmla="*/ 831065 w 10528376"/>
                <a:gd name="connsiteY7" fmla="*/ 1541991 h 1541992"/>
                <a:gd name="connsiteX8" fmla="*/ 831065 w 10528376"/>
                <a:gd name="connsiteY8" fmla="*/ 1541236 h 1541992"/>
                <a:gd name="connsiteX9" fmla="*/ 760876 w 10528376"/>
                <a:gd name="connsiteY9" fmla="*/ 1538011 h 1541992"/>
                <a:gd name="connsiteX10" fmla="*/ 0 w 10528376"/>
                <a:gd name="connsiteY10" fmla="*/ 770996 h 1541992"/>
                <a:gd name="connsiteX11" fmla="*/ 760876 w 10528376"/>
                <a:gd name="connsiteY11" fmla="*/ 3981 h 1541992"/>
                <a:gd name="connsiteX12" fmla="*/ 831065 w 10528376"/>
                <a:gd name="connsiteY12" fmla="*/ 756 h 15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8376" h="1541992">
                  <a:moveTo>
                    <a:pt x="831065" y="0"/>
                  </a:moveTo>
                  <a:lnTo>
                    <a:pt x="847531" y="0"/>
                  </a:lnTo>
                  <a:lnTo>
                    <a:pt x="10528376" y="0"/>
                  </a:lnTo>
                  <a:lnTo>
                    <a:pt x="10528376" y="1541991"/>
                  </a:lnTo>
                  <a:lnTo>
                    <a:pt x="847553" y="1541991"/>
                  </a:lnTo>
                  <a:lnTo>
                    <a:pt x="847531" y="1541992"/>
                  </a:lnTo>
                  <a:lnTo>
                    <a:pt x="847509" y="1541991"/>
                  </a:lnTo>
                  <a:lnTo>
                    <a:pt x="831065" y="1541991"/>
                  </a:lnTo>
                  <a:lnTo>
                    <a:pt x="831065" y="1541236"/>
                  </a:lnTo>
                  <a:lnTo>
                    <a:pt x="760876" y="1538011"/>
                  </a:lnTo>
                  <a:cubicBezTo>
                    <a:pt x="333504" y="1498529"/>
                    <a:pt x="0" y="1170192"/>
                    <a:pt x="0" y="770996"/>
                  </a:cubicBezTo>
                  <a:cubicBezTo>
                    <a:pt x="0" y="371800"/>
                    <a:pt x="333504" y="43463"/>
                    <a:pt x="760876" y="3981"/>
                  </a:cubicBezTo>
                  <a:lnTo>
                    <a:pt x="831065" y="756"/>
                  </a:lnTo>
                  <a:close/>
                </a:path>
              </a:pathLst>
            </a:custGeom>
            <a:solidFill>
              <a:schemeClr val="bg1"/>
            </a:solid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xmlns="" id="{52437D62-F0B1-4780-A440-0779E6A5F739}"/>
                </a:ext>
              </a:extLst>
            </p:cNvPr>
            <p:cNvSpPr txBox="1"/>
            <p:nvPr/>
          </p:nvSpPr>
          <p:spPr>
            <a:xfrm>
              <a:off x="457358" y="57379"/>
              <a:ext cx="9221289" cy="1064254"/>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1. Đọc một </a:t>
              </a:r>
              <a:r>
                <a:rPr lang="en-US" sz="4400" b="1">
                  <a:solidFill>
                    <a:srgbClr val="FF0000"/>
                  </a:solidFill>
                  <a:latin typeface="Times New Roman" panose="02020603050405020304" pitchFamily="18" charset="0"/>
                  <a:cs typeface="Times New Roman" panose="02020603050405020304" pitchFamily="18" charset="0"/>
                </a:rPr>
                <a:t>bài văn </a:t>
              </a:r>
              <a:r>
                <a:rPr lang="en-US" sz="4400" b="1">
                  <a:latin typeface="Times New Roman" panose="02020603050405020304" pitchFamily="18" charset="0"/>
                  <a:cs typeface="Times New Roman" panose="02020603050405020304" pitchFamily="18" charset="0"/>
                </a:rPr>
                <a:t>về </a:t>
              </a:r>
              <a:r>
                <a:rPr lang="en-US" sz="4400" b="1">
                  <a:solidFill>
                    <a:srgbClr val="FF0000"/>
                  </a:solidFill>
                  <a:latin typeface="Times New Roman" panose="02020603050405020304" pitchFamily="18" charset="0"/>
                  <a:cs typeface="Times New Roman" panose="02020603050405020304" pitchFamily="18" charset="0"/>
                </a:rPr>
                <a:t>nghề nghiệp</a:t>
              </a:r>
              <a:r>
                <a:rPr lang="en-US" sz="4400" b="1">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26844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A73866-2001-4AA4-AB24-41324186FBBC}"/>
              </a:ext>
            </a:extLst>
          </p:cNvPr>
          <p:cNvSpPr txBox="1"/>
          <p:nvPr/>
        </p:nvSpPr>
        <p:spPr>
          <a:xfrm>
            <a:off x="466531" y="982202"/>
            <a:ext cx="11404044" cy="5139869"/>
          </a:xfrm>
          <a:prstGeom prst="rect">
            <a:avLst/>
          </a:prstGeom>
          <a:noFill/>
        </p:spPr>
        <p:txBody>
          <a:bodyPr wrap="square" rtlCol="0">
            <a:spAutoFit/>
          </a:bodyPr>
          <a:lstStyle/>
          <a:p>
            <a:pPr algn="just">
              <a:spcBef>
                <a:spcPts val="600"/>
              </a:spcBef>
              <a:spcAft>
                <a:spcPts val="600"/>
              </a:spcAft>
            </a:pPr>
            <a:r>
              <a:rPr lang="vi-VN" sz="2800" dirty="0">
                <a:latin typeface="Calibri" panose="020F0502020204030204" pitchFamily="34" charset="0"/>
                <a:cs typeface="Calibri" panose="020F0502020204030204" pitchFamily="34"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Huấn</a:t>
            </a: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à</a:t>
            </a:r>
            <a:r>
              <a:rPr lang="en-US" sz="2800" b="1" dirty="0">
                <a:latin typeface="Times New Roman" panose="02020603050405020304" pitchFamily="18" charset="0"/>
                <a:cs typeface="Times New Roman" panose="02020603050405020304" pitchFamily="18" charset="0"/>
              </a:rPr>
              <a:t>ng </a:t>
            </a:r>
            <a:r>
              <a:rPr lang="en-US" sz="2800" b="1" dirty="0" err="1">
                <a:latin typeface="Times New Roman" panose="02020603050405020304" pitchFamily="18" charset="0"/>
                <a:cs typeface="Times New Roman" panose="02020603050405020304" pitchFamily="18" charset="0"/>
              </a:rPr>
              <a:t>xóm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nặn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tò</a:t>
            </a:r>
            <a:r>
              <a:rPr lang="en-US" sz="2800" b="1" dirty="0">
                <a:latin typeface="Times New Roman" panose="02020603050405020304" pitchFamily="18" charset="0"/>
                <a:cs typeface="Times New Roman" panose="02020603050405020304" pitchFamily="18" charset="0"/>
              </a:rPr>
              <a:t> he.</a:t>
            </a:r>
          </a:p>
          <a:p>
            <a:pPr algn="just">
              <a:spcBef>
                <a:spcPts val="600"/>
              </a:spcBef>
              <a:spcAft>
                <a:spcPts val="600"/>
              </a:spcAft>
            </a:pPr>
            <a:r>
              <a:rPr lang="vi-VN" sz="2800" b="1" dirty="0">
                <a:latin typeface="Calibri" panose="020F0502020204030204" pitchFamily="34" charset="0"/>
                <a:cs typeface="Calibri" panose="020F0502020204030204" pitchFamily="34" charset="0"/>
              </a:rPr>
              <a:t>       </a:t>
            </a:r>
            <a:r>
              <a:rPr lang="en-US" sz="2800" b="1" dirty="0" err="1">
                <a:latin typeface="Times New Roman" panose="02020603050405020304" pitchFamily="18" charset="0"/>
                <a:cs typeface="Times New Roman" panose="02020603050405020304" pitchFamily="18" charset="0"/>
              </a:rPr>
              <a:t>Cuối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sang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nhìn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nhuộm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riềng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biếc</a:t>
            </a:r>
            <a:r>
              <a:rPr lang="en-US" sz="2800" b="1" dirty="0">
                <a:latin typeface="Times New Roman" panose="02020603050405020304" pitchFamily="18" charset="0"/>
                <a:cs typeface="Times New Roman" panose="02020603050405020304" pitchFamily="18" charset="0"/>
              </a:rPr>
              <a:t>. Khi </a:t>
            </a:r>
            <a:r>
              <a:rPr lang="en-US" sz="2800" b="1" dirty="0" err="1">
                <a:latin typeface="Times New Roman" panose="02020603050405020304" pitchFamily="18" charset="0"/>
                <a:cs typeface="Times New Roman" panose="02020603050405020304" pitchFamily="18" charset="0"/>
              </a:rPr>
              <a:t>bột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Hu</a:t>
            </a:r>
            <a:r>
              <a:rPr lang="vi-VN" sz="2800" b="1" dirty="0">
                <a:latin typeface="Times New Roman" panose="02020603050405020304" pitchFamily="18" charset="0"/>
                <a:cs typeface="Times New Roman" panose="02020603050405020304" pitchFamily="18" charset="0"/>
              </a:rPr>
              <a:t>ấ</a:t>
            </a:r>
            <a:r>
              <a:rPr lang="en-US" sz="2800" b="1" dirty="0">
                <a:latin typeface="Times New Roman" panose="02020603050405020304" pitchFamily="18" charset="0"/>
                <a:cs typeface="Times New Roman" panose="02020603050405020304" pitchFamily="18" charset="0"/>
              </a:rPr>
              <a:t>n </a:t>
            </a:r>
            <a:r>
              <a:rPr lang="en-US" sz="2800" b="1" dirty="0" err="1">
                <a:latin typeface="Times New Roman" panose="02020603050405020304" pitchFamily="18" charset="0"/>
                <a:cs typeface="Times New Roman" panose="02020603050405020304" pitchFamily="18" charset="0"/>
              </a:rPr>
              <a:t>khéo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bột</a:t>
            </a:r>
            <a:r>
              <a:rPr lang="en-US" sz="2800" b="1" dirty="0">
                <a:latin typeface="Times New Roman" panose="02020603050405020304" pitchFamily="18" charset="0"/>
                <a:cs typeface="Times New Roman" panose="02020603050405020304" pitchFamily="18" charset="0"/>
              </a:rPr>
              <a:t>, bao </a:t>
            </a:r>
            <a:r>
              <a:rPr lang="en-US" sz="2800" b="1" dirty="0" err="1">
                <a:latin typeface="Times New Roman" panose="02020603050405020304" pitchFamily="18" charset="0"/>
                <a:cs typeface="Times New Roman" panose="02020603050405020304" pitchFamily="18" charset="0"/>
              </a:rPr>
              <a:t>nhiêu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nghĩnh</a:t>
            </a:r>
            <a:r>
              <a:rPr lang="vi-VN" sz="2800" b="1" dirty="0">
                <a:latin typeface="Times New Roman" panose="02020603050405020304" pitchFamily="18" charset="0"/>
                <a:cs typeface="Times New Roman" panose="02020603050405020304" pitchFamily="18" charset="0"/>
              </a:rPr>
              <a:t> chen chúc trên cái mẹt tròn. Cũng từ đôi bàn tay bác, nụ hồng chúm chím, quả lựu ửng đỏ, trái chuối vàng tươi lần lượt hiện ra. Thỉnh thoảng, bác Huấn nặn riêng cho tôi một chú lính áo vàng, áo đỏ hay vài anh chim bói </a:t>
            </a:r>
            <a:r>
              <a:rPr lang="vi-VN" sz="2800" b="1">
                <a:latin typeface="Times New Roman" panose="02020603050405020304" pitchFamily="18" charset="0"/>
                <a:cs typeface="Times New Roman" panose="02020603050405020304" pitchFamily="18" charset="0"/>
              </a:rPr>
              <a:t>cá l</a:t>
            </a:r>
            <a:r>
              <a:rPr lang="en-US" sz="2800" b="1">
                <a:latin typeface="Times New Roman" panose="02020603050405020304" pitchFamily="18" charset="0"/>
                <a:cs typeface="Times New Roman" panose="02020603050405020304" pitchFamily="18" charset="0"/>
              </a:rPr>
              <a:t>ấ</a:t>
            </a:r>
            <a:r>
              <a:rPr lang="vi-VN" sz="2800" b="1">
                <a:latin typeface="Times New Roman" panose="02020603050405020304" pitchFamily="18" charset="0"/>
                <a:cs typeface="Times New Roman" panose="02020603050405020304" pitchFamily="18" charset="0"/>
              </a:rPr>
              <a:t>p </a:t>
            </a:r>
            <a:r>
              <a:rPr lang="vi-VN" sz="2800" b="1" dirty="0">
                <a:latin typeface="Times New Roman" panose="02020603050405020304" pitchFamily="18" charset="0"/>
                <a:cs typeface="Times New Roman" panose="02020603050405020304" pitchFamily="18" charset="0"/>
              </a:rPr>
              <a:t>lánh sắc xanh.</a:t>
            </a:r>
          </a:p>
          <a:p>
            <a:pPr algn="just">
              <a:spcBef>
                <a:spcPts val="600"/>
              </a:spcBef>
              <a:spcAft>
                <a:spcPts val="600"/>
              </a:spcAft>
            </a:pPr>
            <a:r>
              <a:rPr lang="vi-VN" sz="2800" b="1" dirty="0">
                <a:latin typeface="Calibri" panose="020F0502020204030204" pitchFamily="34" charset="0"/>
                <a:cs typeface="Calibri" panose="020F0502020204030204" pitchFamily="34" charset="0"/>
              </a:rPr>
              <a:t>       </a:t>
            </a:r>
            <a:r>
              <a:rPr lang="vi-VN" sz="2800" b="1" dirty="0">
                <a:latin typeface="Times New Roman" panose="02020603050405020304" pitchFamily="18" charset="0"/>
                <a:cs typeface="Times New Roman" panose="02020603050405020304" pitchFamily="18" charset="0"/>
              </a:rPr>
              <a:t>Tôi cứ thế mê mẩn ngắm cả thế giới đồ chơi mở ra trước mắt và càng thấy yêu hơn đôi bàn tay của bác hàng xóm thân thương.</a:t>
            </a:r>
            <a:endParaRPr 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8353318F-C0BD-4118-A69C-437341238B07}"/>
              </a:ext>
            </a:extLst>
          </p:cNvPr>
          <p:cNvPicPr>
            <a:picLocks noChangeAspect="1"/>
          </p:cNvPicPr>
          <p:nvPr/>
        </p:nvPicPr>
        <p:blipFill>
          <a:blip r:embed="rId2"/>
          <a:stretch>
            <a:fillRect/>
          </a:stretch>
        </p:blipFill>
        <p:spPr>
          <a:xfrm>
            <a:off x="4159384" y="175935"/>
            <a:ext cx="3856196" cy="940644"/>
          </a:xfrm>
          <a:prstGeom prst="rect">
            <a:avLst/>
          </a:prstGeom>
        </p:spPr>
      </p:pic>
      <p:sp>
        <p:nvSpPr>
          <p:cNvPr id="5" name="TextBox 4">
            <a:extLst>
              <a:ext uri="{FF2B5EF4-FFF2-40B4-BE49-F238E27FC236}">
                <a16:creationId xmlns:a16="http://schemas.microsoft.com/office/drawing/2014/main" xmlns="" id="{4215A2BD-B552-4C98-9440-CAA5ED56631F}"/>
              </a:ext>
            </a:extLst>
          </p:cNvPr>
          <p:cNvSpPr txBox="1"/>
          <p:nvPr/>
        </p:nvSpPr>
        <p:spPr>
          <a:xfrm>
            <a:off x="9255967" y="6004474"/>
            <a:ext cx="2210862" cy="523220"/>
          </a:xfrm>
          <a:prstGeom prst="rect">
            <a:avLst/>
          </a:prstGeom>
          <a:noFill/>
        </p:spPr>
        <p:txBody>
          <a:bodyPr wrap="none" rtlCol="0">
            <a:spAutoFit/>
          </a:bodyPr>
          <a:lstStyle/>
          <a:p>
            <a:r>
              <a:rPr lang="vi-VN" sz="2800" b="1" i="1" dirty="0">
                <a:latin typeface="Times New Roman" panose="02020603050405020304" pitchFamily="18" charset="0"/>
                <a:cs typeface="Times New Roman" panose="02020603050405020304" pitchFamily="18" charset="0"/>
              </a:rPr>
              <a:t>Thảo Nguyên</a:t>
            </a:r>
            <a:endParaRPr lang="en-US" sz="2800" b="1" i="1"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xmlns="" id="{B1F86D31-A9CB-4DC2-9543-F22B74A7156C}"/>
              </a:ext>
            </a:extLst>
          </p:cNvPr>
          <p:cNvGrpSpPr/>
          <p:nvPr/>
        </p:nvGrpSpPr>
        <p:grpSpPr>
          <a:xfrm>
            <a:off x="0" y="-54845"/>
            <a:ext cx="2240236" cy="877901"/>
            <a:chOff x="3142604" y="-10614"/>
            <a:chExt cx="4267043" cy="694613"/>
          </a:xfrm>
        </p:grpSpPr>
        <p:grpSp>
          <p:nvGrpSpPr>
            <p:cNvPr id="28" name="Group 27">
              <a:extLst>
                <a:ext uri="{FF2B5EF4-FFF2-40B4-BE49-F238E27FC236}">
                  <a16:creationId xmlns:a16="http://schemas.microsoft.com/office/drawing/2014/main" xmlns="" id="{687F85AC-0D76-4FE9-B018-49FCF09A56B0}"/>
                </a:ext>
              </a:extLst>
            </p:cNvPr>
            <p:cNvGrpSpPr/>
            <p:nvPr/>
          </p:nvGrpSpPr>
          <p:grpSpPr>
            <a:xfrm>
              <a:off x="3142604" y="-1"/>
              <a:ext cx="4209070" cy="684000"/>
              <a:chOff x="3391133" y="1493445"/>
              <a:chExt cx="4209070" cy="684000"/>
            </a:xfrm>
          </p:grpSpPr>
          <p:sp>
            <p:nvSpPr>
              <p:cNvPr id="30" name="Flowchart: Alternate Process 29">
                <a:extLst>
                  <a:ext uri="{FF2B5EF4-FFF2-40B4-BE49-F238E27FC236}">
                    <a16:creationId xmlns:a16="http://schemas.microsoft.com/office/drawing/2014/main" xmlns="" id="{DF23F18B-5BD2-4E96-99EE-F4435003F3B2}"/>
                  </a:ext>
                </a:extLst>
              </p:cNvPr>
              <p:cNvSpPr/>
              <p:nvPr/>
            </p:nvSpPr>
            <p:spPr>
              <a:xfrm>
                <a:off x="3840482" y="1547446"/>
                <a:ext cx="3759721"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31" name="Picture 30">
                <a:extLst>
                  <a:ext uri="{FF2B5EF4-FFF2-40B4-BE49-F238E27FC236}">
                    <a16:creationId xmlns:a16="http://schemas.microsoft.com/office/drawing/2014/main" xmlns="" id="{E56EC326-857D-4211-A728-4068BC849413}"/>
                  </a:ext>
                </a:extLst>
              </p:cNvPr>
              <p:cNvPicPr>
                <a:picLocks noChangeAspect="1"/>
              </p:cNvPicPr>
              <p:nvPr/>
            </p:nvPicPr>
            <p:blipFill>
              <a:blip r:embed="rId3"/>
              <a:stretch>
                <a:fillRect/>
              </a:stretch>
            </p:blipFill>
            <p:spPr>
              <a:xfrm rot="16200000">
                <a:off x="3677637" y="1206941"/>
                <a:ext cx="684000" cy="1257007"/>
              </a:xfrm>
              <a:prstGeom prst="rect">
                <a:avLst/>
              </a:prstGeom>
            </p:spPr>
          </p:pic>
        </p:grpSp>
        <p:sp>
          <p:nvSpPr>
            <p:cNvPr id="29" name="TextBox 28">
              <a:extLst>
                <a:ext uri="{FF2B5EF4-FFF2-40B4-BE49-F238E27FC236}">
                  <a16:creationId xmlns:a16="http://schemas.microsoft.com/office/drawing/2014/main" xmlns="" id="{CB6159FA-EA3E-4904-9FF9-F0B7B02F7923}"/>
                </a:ext>
              </a:extLst>
            </p:cNvPr>
            <p:cNvSpPr txBox="1"/>
            <p:nvPr/>
          </p:nvSpPr>
          <p:spPr>
            <a:xfrm>
              <a:off x="4122955" y="-10614"/>
              <a:ext cx="3286692" cy="6087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a:solidFill>
                    <a:srgbClr val="000000"/>
                  </a:solidFill>
                  <a:latin typeface="Times New Roman" pitchFamily="18" charset="0"/>
                  <a:ea typeface="微软雅黑"/>
                  <a:cs typeface="Times New Roman" pitchFamily="18" charset="0"/>
                </a:rPr>
                <a:t>Ví dụ:</a:t>
              </a:r>
              <a:endParaRPr kumimoji="0" lang="en-US" sz="4400" b="1" i="0" u="none" strike="noStrike" kern="1200" cap="none" spc="0" normalizeH="0" baseline="0" noProof="0">
                <a:ln>
                  <a:noFill/>
                </a:ln>
                <a:solidFill>
                  <a:srgbClr val="000000"/>
                </a:solidFill>
                <a:effectLst/>
                <a:uLnTx/>
                <a:uFillTx/>
                <a:latin typeface="Times New Roman" pitchFamily="18" charset="0"/>
                <a:ea typeface="微软雅黑"/>
                <a:cs typeface="Times New Roman" pitchFamily="18" charset="0"/>
              </a:endParaRPr>
            </a:p>
          </p:txBody>
        </p:sp>
      </p:grpSp>
    </p:spTree>
    <p:extLst>
      <p:ext uri="{BB962C8B-B14F-4D97-AF65-F5344CB8AC3E}">
        <p14:creationId xmlns:p14="http://schemas.microsoft.com/office/powerpoint/2010/main" val="3580228522"/>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42033EA-1701-4C66-B345-5BA83BE4FC7B}"/>
              </a:ext>
            </a:extLst>
          </p:cNvPr>
          <p:cNvSpPr/>
          <p:nvPr/>
        </p:nvSpPr>
        <p:spPr>
          <a:xfrm>
            <a:off x="0" y="0"/>
            <a:ext cx="2266664" cy="64239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VBT/ </a:t>
            </a:r>
            <a:r>
              <a:rPr lang="en-US" sz="4400" b="1">
                <a:solidFill>
                  <a:srgbClr val="FF0000"/>
                </a:solidFill>
                <a:latin typeface="Times New Roman" panose="02020603050405020304" pitchFamily="18" charset="0"/>
                <a:cs typeface="Times New Roman" panose="02020603050405020304" pitchFamily="18" charset="0"/>
              </a:rPr>
              <a:t>96</a:t>
            </a:r>
          </a:p>
        </p:txBody>
      </p:sp>
      <p:sp>
        <p:nvSpPr>
          <p:cNvPr id="3" name="TextBox 2">
            <a:extLst>
              <a:ext uri="{FF2B5EF4-FFF2-40B4-BE49-F238E27FC236}">
                <a16:creationId xmlns:a16="http://schemas.microsoft.com/office/drawing/2014/main" xmlns="" id="{C0C899C4-089C-4054-8A69-1062DCB8EC93}"/>
              </a:ext>
            </a:extLst>
          </p:cNvPr>
          <p:cNvSpPr txBox="1"/>
          <p:nvPr/>
        </p:nvSpPr>
        <p:spPr>
          <a:xfrm>
            <a:off x="3627112" y="918178"/>
            <a:ext cx="407838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 nặn tò he</a:t>
            </a:r>
            <a:endParaRPr kumimoji="0" lang="en-US" sz="4000" b="1"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4CA9F4F6-4CB2-4694-94FF-676DAC0BD003}"/>
              </a:ext>
            </a:extLst>
          </p:cNvPr>
          <p:cNvSpPr txBox="1"/>
          <p:nvPr/>
        </p:nvSpPr>
        <p:spPr>
          <a:xfrm>
            <a:off x="5073053" y="1538930"/>
            <a:ext cx="344647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Thảo Nguyên</a:t>
            </a:r>
            <a:endParaRPr kumimoji="0" lang="en-US" sz="4000" b="1"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E496844-9332-4E24-9540-447961E5EB81}"/>
              </a:ext>
            </a:extLst>
          </p:cNvPr>
          <p:cNvSpPr txBox="1"/>
          <p:nvPr/>
        </p:nvSpPr>
        <p:spPr>
          <a:xfrm>
            <a:off x="704740" y="3429000"/>
            <a:ext cx="5223992" cy="2862322"/>
          </a:xfrm>
          <a:prstGeom prst="rect">
            <a:avLst/>
          </a:prstGeom>
          <a:noFill/>
        </p:spPr>
        <p:txBody>
          <a:bodyPr wrap="square" rtlCol="0">
            <a:spAutoFit/>
          </a:bodyPr>
          <a:lstStyle/>
          <a:p>
            <a:pPr lvl="0" defTabSz="457200">
              <a:defRPr/>
            </a:pPr>
            <a:r>
              <a:rPr lang="vi-VN" sz="3600" b="1">
                <a:solidFill>
                  <a:srgbClr val="FF0000"/>
                </a:solidFill>
                <a:latin typeface="Times New Roman" panose="02020603050405020304" pitchFamily="18" charset="0"/>
                <a:cs typeface="Times New Roman" panose="02020603050405020304" pitchFamily="18" charset="0"/>
              </a:rPr>
              <a:t>Cũng từ đôi bàn tay bác, nụ hồng chúm chím, quả lựu ửng đỏ, trái chuối vàng tươi lần lượt hiện ra. </a:t>
            </a:r>
            <a:endParaRPr kumimoji="0" lang="en-US" sz="3600" b="1"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821FFA73-50DE-4646-8E23-8C250BDD38DD}"/>
              </a:ext>
            </a:extLst>
          </p:cNvPr>
          <p:cNvSpPr txBox="1"/>
          <p:nvPr/>
        </p:nvSpPr>
        <p:spPr>
          <a:xfrm>
            <a:off x="6127217" y="3429000"/>
            <a:ext cx="4784625" cy="175432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Tò he có rất nhiều hình dạng và màu sắc khác nhau.</a:t>
            </a:r>
            <a:endParaRPr kumimoji="0" lang="en-US" sz="3600" b="1"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9389149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a:extLst>
              <a:ext uri="{FF2B5EF4-FFF2-40B4-BE49-F238E27FC236}">
                <a16:creationId xmlns:a16="http://schemas.microsoft.com/office/drawing/2014/main" xmlns="" id="{E78335D5-D0D0-4221-8A33-6C86150982CA}"/>
              </a:ext>
            </a:extLst>
          </p:cNvPr>
          <p:cNvGrpSpPr/>
          <p:nvPr/>
        </p:nvGrpSpPr>
        <p:grpSpPr>
          <a:xfrm>
            <a:off x="-14514" y="-36198"/>
            <a:ext cx="12249265" cy="6981372"/>
            <a:chOff x="-14514" y="-36198"/>
            <a:chExt cx="12249265" cy="6981372"/>
          </a:xfrm>
        </p:grpSpPr>
        <p:pic>
          <p:nvPicPr>
            <p:cNvPr id="110" name="图片 109">
              <a:extLst>
                <a:ext uri="{FF2B5EF4-FFF2-40B4-BE49-F238E27FC236}">
                  <a16:creationId xmlns:a16="http://schemas.microsoft.com/office/drawing/2014/main" xmlns="" id="{56F85ECF-2E65-4EF5-8A17-7E4415E215E9}"/>
                </a:ext>
              </a:extLst>
            </p:cNvPr>
            <p:cNvPicPr>
              <a:picLocks noChangeAspect="1"/>
            </p:cNvPicPr>
            <p:nvPr/>
          </p:nvPicPr>
          <p:blipFill>
            <a:blip r:embed="rId3"/>
            <a:stretch>
              <a:fillRect/>
            </a:stretch>
          </p:blipFill>
          <p:spPr>
            <a:xfrm>
              <a:off x="-14514" y="-36198"/>
              <a:ext cx="12249265" cy="6981372"/>
            </a:xfrm>
            <a:prstGeom prst="rect">
              <a:avLst/>
            </a:prstGeom>
          </p:spPr>
        </p:pic>
        <p:sp>
          <p:nvSpPr>
            <p:cNvPr id="111" name="矩形 110">
              <a:extLst>
                <a:ext uri="{FF2B5EF4-FFF2-40B4-BE49-F238E27FC236}">
                  <a16:creationId xmlns:a16="http://schemas.microsoft.com/office/drawing/2014/main" xmlns="" id="{1E99A456-D3EB-4FB7-ADB0-B01B95ECCD60}"/>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2" name="图片 111">
              <a:extLst>
                <a:ext uri="{FF2B5EF4-FFF2-40B4-BE49-F238E27FC236}">
                  <a16:creationId xmlns:a16="http://schemas.microsoft.com/office/drawing/2014/main" xmlns="" id="{B984EBC8-67EF-4CD1-AE6D-5C7A97A4ADAD}"/>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113" name="图片 112">
              <a:extLst>
                <a:ext uri="{FF2B5EF4-FFF2-40B4-BE49-F238E27FC236}">
                  <a16:creationId xmlns:a16="http://schemas.microsoft.com/office/drawing/2014/main" xmlns="" id="{FC5F7110-F171-465E-BCA4-19F0BAB25714}"/>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114" name="图片 113">
              <a:extLst>
                <a:ext uri="{FF2B5EF4-FFF2-40B4-BE49-F238E27FC236}">
                  <a16:creationId xmlns:a16="http://schemas.microsoft.com/office/drawing/2014/main" xmlns="" id="{5C7C4D29-9517-4350-9D9F-C7FDF26BC4D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15" name="图片 114">
              <a:extLst>
                <a:ext uri="{FF2B5EF4-FFF2-40B4-BE49-F238E27FC236}">
                  <a16:creationId xmlns:a16="http://schemas.microsoft.com/office/drawing/2014/main" xmlns="" id="{CC01A56D-336E-41A7-8C0B-44B5E047DEB8}"/>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6" name="图片 115">
              <a:extLst>
                <a:ext uri="{FF2B5EF4-FFF2-40B4-BE49-F238E27FC236}">
                  <a16:creationId xmlns:a16="http://schemas.microsoft.com/office/drawing/2014/main" xmlns="" id="{B313030A-1A7F-4AD9-86C3-99B04C0F21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17" name="图片 116">
              <a:extLst>
                <a:ext uri="{FF2B5EF4-FFF2-40B4-BE49-F238E27FC236}">
                  <a16:creationId xmlns:a16="http://schemas.microsoft.com/office/drawing/2014/main" xmlns="" id="{1D6F97A0-F9F7-441C-A713-785EC679051E}"/>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18" name="图片 117">
              <a:extLst>
                <a:ext uri="{FF2B5EF4-FFF2-40B4-BE49-F238E27FC236}">
                  <a16:creationId xmlns:a16="http://schemas.microsoft.com/office/drawing/2014/main" xmlns="" id="{10B61FA5-48D4-410C-B344-C66EF78446D5}"/>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19" name="图片 118">
              <a:extLst>
                <a:ext uri="{FF2B5EF4-FFF2-40B4-BE49-F238E27FC236}">
                  <a16:creationId xmlns:a16="http://schemas.microsoft.com/office/drawing/2014/main" xmlns="" id="{6B144FB1-C294-4C7E-9A7B-930917FAC8C0}"/>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20" name="图片 119">
              <a:extLst>
                <a:ext uri="{FF2B5EF4-FFF2-40B4-BE49-F238E27FC236}">
                  <a16:creationId xmlns:a16="http://schemas.microsoft.com/office/drawing/2014/main" xmlns="" id="{38D001F0-31A3-4E30-8722-9D0E775AC0E2}"/>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21" name="图片 120">
              <a:extLst>
                <a:ext uri="{FF2B5EF4-FFF2-40B4-BE49-F238E27FC236}">
                  <a16:creationId xmlns:a16="http://schemas.microsoft.com/office/drawing/2014/main" xmlns="" id="{4820BE84-EA88-4EC6-8963-AA07E5BDEF7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22" name="图片 121">
              <a:extLst>
                <a:ext uri="{FF2B5EF4-FFF2-40B4-BE49-F238E27FC236}">
                  <a16:creationId xmlns:a16="http://schemas.microsoft.com/office/drawing/2014/main" xmlns="" id="{FE3F90FF-0A52-4B61-8074-9EC4913243EE}"/>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23" name="图片 122">
              <a:extLst>
                <a:ext uri="{FF2B5EF4-FFF2-40B4-BE49-F238E27FC236}">
                  <a16:creationId xmlns:a16="http://schemas.microsoft.com/office/drawing/2014/main" xmlns="" id="{A685AAC2-2C67-44D6-AC11-B52CA19DBBAD}"/>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24" name="图片 123">
              <a:extLst>
                <a:ext uri="{FF2B5EF4-FFF2-40B4-BE49-F238E27FC236}">
                  <a16:creationId xmlns:a16="http://schemas.microsoft.com/office/drawing/2014/main" xmlns="" id="{CA3CF207-3AA5-49F6-9E18-94AE6FC6A65E}"/>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125" name="图片 124">
              <a:extLst>
                <a:ext uri="{FF2B5EF4-FFF2-40B4-BE49-F238E27FC236}">
                  <a16:creationId xmlns:a16="http://schemas.microsoft.com/office/drawing/2014/main" xmlns="" id="{EBB1FE34-A4F7-401F-89FC-DEC0D54A27FD}"/>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126" name="图片 125">
              <a:extLst>
                <a:ext uri="{FF2B5EF4-FFF2-40B4-BE49-F238E27FC236}">
                  <a16:creationId xmlns:a16="http://schemas.microsoft.com/office/drawing/2014/main" xmlns="" id="{9BB90F8C-BF75-4A42-B3E8-792BA9EC4AC9}"/>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127" name="组合 126">
              <a:extLst>
                <a:ext uri="{FF2B5EF4-FFF2-40B4-BE49-F238E27FC236}">
                  <a16:creationId xmlns:a16="http://schemas.microsoft.com/office/drawing/2014/main" xmlns="" id="{A0E2CCF1-23E7-48C7-B593-416CB7D74DBA}"/>
                </a:ext>
              </a:extLst>
            </p:cNvPr>
            <p:cNvGrpSpPr/>
            <p:nvPr/>
          </p:nvGrpSpPr>
          <p:grpSpPr>
            <a:xfrm>
              <a:off x="14118" y="4606503"/>
              <a:ext cx="12191999" cy="2326243"/>
              <a:chOff x="1" y="4546271"/>
              <a:chExt cx="12191999" cy="2326243"/>
            </a:xfrm>
          </p:grpSpPr>
          <p:sp>
            <p:nvSpPr>
              <p:cNvPr id="136" name="任意多边形 38">
                <a:extLst>
                  <a:ext uri="{FF2B5EF4-FFF2-40B4-BE49-F238E27FC236}">
                    <a16:creationId xmlns:a16="http://schemas.microsoft.com/office/drawing/2014/main" xmlns="" id="{5A400B92-D843-495B-B443-C8621169E1AE}"/>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任意多边形 80">
                <a:extLst>
                  <a:ext uri="{FF2B5EF4-FFF2-40B4-BE49-F238E27FC236}">
                    <a16:creationId xmlns:a16="http://schemas.microsoft.com/office/drawing/2014/main" xmlns="" id="{AAF3604B-9295-4496-B39E-D5FDB4E9108C}"/>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8" name="图片 127">
              <a:extLst>
                <a:ext uri="{FF2B5EF4-FFF2-40B4-BE49-F238E27FC236}">
                  <a16:creationId xmlns:a16="http://schemas.microsoft.com/office/drawing/2014/main" xmlns="" id="{2AEE80F9-92B4-4C76-98DF-1642D8A3DDF8}"/>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129" name="图片 128">
              <a:extLst>
                <a:ext uri="{FF2B5EF4-FFF2-40B4-BE49-F238E27FC236}">
                  <a16:creationId xmlns:a16="http://schemas.microsoft.com/office/drawing/2014/main" xmlns="" id="{359920DE-2DFC-4777-B5E9-96E9AA42939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130" name="图片 129">
              <a:extLst>
                <a:ext uri="{FF2B5EF4-FFF2-40B4-BE49-F238E27FC236}">
                  <a16:creationId xmlns:a16="http://schemas.microsoft.com/office/drawing/2014/main" xmlns="" id="{959ADE76-F786-46E8-85C1-F1ACC55BCA79}"/>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131" name="图片 130">
              <a:extLst>
                <a:ext uri="{FF2B5EF4-FFF2-40B4-BE49-F238E27FC236}">
                  <a16:creationId xmlns:a16="http://schemas.microsoft.com/office/drawing/2014/main" xmlns="" id="{1CCDAA7D-DB60-47A4-9816-F23F4F00E273}"/>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132" name="图片 131">
              <a:extLst>
                <a:ext uri="{FF2B5EF4-FFF2-40B4-BE49-F238E27FC236}">
                  <a16:creationId xmlns:a16="http://schemas.microsoft.com/office/drawing/2014/main" xmlns="" id="{EFAF112C-37E9-4D0D-AB84-A9025790D1E3}"/>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133" name="图片 132">
              <a:extLst>
                <a:ext uri="{FF2B5EF4-FFF2-40B4-BE49-F238E27FC236}">
                  <a16:creationId xmlns:a16="http://schemas.microsoft.com/office/drawing/2014/main" xmlns="" id="{231CCC70-07B5-4404-9071-4A52E17CA40D}"/>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134" name="图片 133">
              <a:extLst>
                <a:ext uri="{FF2B5EF4-FFF2-40B4-BE49-F238E27FC236}">
                  <a16:creationId xmlns:a16="http://schemas.microsoft.com/office/drawing/2014/main" xmlns="" id="{47409819-90A2-4706-B933-18491E2BA73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135" name="图片 134">
              <a:extLst>
                <a:ext uri="{FF2B5EF4-FFF2-40B4-BE49-F238E27FC236}">
                  <a16:creationId xmlns:a16="http://schemas.microsoft.com/office/drawing/2014/main" xmlns="" id="{A8F8C7CA-EB78-4D91-B228-19F0CA21385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138" name="Picture 14" descr="icons.png">
            <a:extLst>
              <a:ext uri="{FF2B5EF4-FFF2-40B4-BE49-F238E27FC236}">
                <a16:creationId xmlns:a16="http://schemas.microsoft.com/office/drawing/2014/main" xmlns="" id="{D40AA4E0-1C62-4CD9-8C53-26AEC063250D}"/>
              </a:ext>
            </a:extLst>
          </p:cNvPr>
          <p:cNvPicPr>
            <a:picLocks noChangeAspect="1"/>
          </p:cNvPicPr>
          <p:nvPr/>
        </p:nvPicPr>
        <p:blipFill rotWithShape="1">
          <a:blip r:embed="rId13" cstate="print"/>
          <a:srcRect l="63380" r="-1" b="32035"/>
          <a:stretch/>
        </p:blipFill>
        <p:spPr>
          <a:xfrm rot="619541">
            <a:off x="7053053" y="318622"/>
            <a:ext cx="3976116" cy="3477772"/>
          </a:xfrm>
          <a:prstGeom prst="rect">
            <a:avLst/>
          </a:prstGeom>
        </p:spPr>
      </p:pic>
      <p:sp>
        <p:nvSpPr>
          <p:cNvPr id="139" name="任意多边形 133">
            <a:extLst>
              <a:ext uri="{FF2B5EF4-FFF2-40B4-BE49-F238E27FC236}">
                <a16:creationId xmlns:a16="http://schemas.microsoft.com/office/drawing/2014/main" xmlns="" id="{D282C602-444F-4D3F-868D-3E29DC003654}"/>
              </a:ext>
            </a:extLst>
          </p:cNvPr>
          <p:cNvSpPr/>
          <p:nvPr/>
        </p:nvSpPr>
        <p:spPr>
          <a:xfrm flipH="1">
            <a:off x="2540516" y="1741715"/>
            <a:ext cx="7982658" cy="408929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40" name="图形 139">
            <a:extLst>
              <a:ext uri="{FF2B5EF4-FFF2-40B4-BE49-F238E27FC236}">
                <a16:creationId xmlns:a16="http://schemas.microsoft.com/office/drawing/2014/main" xmlns="" id="{82C0E349-B8EF-4D50-8912-2EC17123564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52172" y="2474756"/>
            <a:ext cx="2352675" cy="3038475"/>
          </a:xfrm>
          <a:prstGeom prst="rect">
            <a:avLst/>
          </a:prstGeom>
        </p:spPr>
      </p:pic>
      <p:sp>
        <p:nvSpPr>
          <p:cNvPr id="142" name="文本框 141">
            <a:extLst>
              <a:ext uri="{FF2B5EF4-FFF2-40B4-BE49-F238E27FC236}">
                <a16:creationId xmlns:a16="http://schemas.microsoft.com/office/drawing/2014/main" xmlns="" id="{6E0D8F90-9713-4430-B81F-8EEC9868652A}"/>
              </a:ext>
            </a:extLst>
          </p:cNvPr>
          <p:cNvSpPr txBox="1"/>
          <p:nvPr/>
        </p:nvSpPr>
        <p:spPr>
          <a:xfrm>
            <a:off x="6022385" y="2092263"/>
            <a:ext cx="1141659" cy="1015663"/>
          </a:xfrm>
          <a:prstGeom prst="rect">
            <a:avLst/>
          </a:prstGeom>
          <a:noFill/>
        </p:spPr>
        <p:txBody>
          <a:bodyPr wrap="none" rtlCol="0">
            <a:spAutoFit/>
          </a:bodyPr>
          <a:lstStyle/>
          <a:p>
            <a:pPr algn="ctr"/>
            <a:r>
              <a:rPr lang="en-US" altLang="zh-CN" sz="6000" b="1" dirty="0">
                <a:solidFill>
                  <a:schemeClr val="accent1">
                    <a:lumMod val="75000"/>
                  </a:schemeClr>
                </a:solidFill>
                <a:latin typeface="Coiny" panose="02000903060500060000" pitchFamily="2" charset="0"/>
                <a:cs typeface="Calibri" panose="020F0502020204030204" pitchFamily="34" charset="0"/>
                <a:sym typeface="+mn-lt"/>
              </a:rPr>
              <a:t>02</a:t>
            </a:r>
            <a:endParaRPr lang="zh-CN" altLang="en-US" sz="6000" b="1" dirty="0">
              <a:solidFill>
                <a:schemeClr val="accent1">
                  <a:lumMod val="75000"/>
                </a:schemeClr>
              </a:solidFill>
              <a:latin typeface="Coiny" panose="02000903060500060000" pitchFamily="2" charset="0"/>
              <a:cs typeface="Calibri" panose="020F0502020204030204" pitchFamily="34" charset="0"/>
              <a:sym typeface="+mn-lt"/>
            </a:endParaRPr>
          </a:p>
        </p:txBody>
      </p:sp>
      <p:grpSp>
        <p:nvGrpSpPr>
          <p:cNvPr id="144" name="组合 143">
            <a:extLst>
              <a:ext uri="{FF2B5EF4-FFF2-40B4-BE49-F238E27FC236}">
                <a16:creationId xmlns:a16="http://schemas.microsoft.com/office/drawing/2014/main" xmlns="" id="{F06A84E1-58BD-49F9-A9C3-A244AFBD191D}"/>
              </a:ext>
            </a:extLst>
          </p:cNvPr>
          <p:cNvGrpSpPr/>
          <p:nvPr/>
        </p:nvGrpSpPr>
        <p:grpSpPr>
          <a:xfrm>
            <a:off x="9566550" y="5103023"/>
            <a:ext cx="1158566" cy="826022"/>
            <a:chOff x="7444895" y="3056186"/>
            <a:chExt cx="1158566" cy="826022"/>
          </a:xfrm>
        </p:grpSpPr>
        <p:grpSp>
          <p:nvGrpSpPr>
            <p:cNvPr id="145" name="组合 144">
              <a:extLst>
                <a:ext uri="{FF2B5EF4-FFF2-40B4-BE49-F238E27FC236}">
                  <a16:creationId xmlns:a16="http://schemas.microsoft.com/office/drawing/2014/main" xmlns="" id="{09D20903-B3EE-4919-AB60-5A0987AE2DAE}"/>
                </a:ext>
              </a:extLst>
            </p:cNvPr>
            <p:cNvGrpSpPr/>
            <p:nvPr/>
          </p:nvGrpSpPr>
          <p:grpSpPr>
            <a:xfrm rot="3701856">
              <a:off x="7437432" y="3077926"/>
              <a:ext cx="811745" cy="796819"/>
              <a:chOff x="10646778" y="4753862"/>
              <a:chExt cx="751521" cy="737702"/>
            </a:xfrm>
          </p:grpSpPr>
          <p:sp>
            <p:nvSpPr>
              <p:cNvPr id="152" name="五角星 2">
                <a:extLst>
                  <a:ext uri="{FF2B5EF4-FFF2-40B4-BE49-F238E27FC236}">
                    <a16:creationId xmlns:a16="http://schemas.microsoft.com/office/drawing/2014/main" xmlns="" id="{D321FD55-6BAD-4C56-98EB-745006D441A9}"/>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3" name="组合 152">
                <a:extLst>
                  <a:ext uri="{FF2B5EF4-FFF2-40B4-BE49-F238E27FC236}">
                    <a16:creationId xmlns:a16="http://schemas.microsoft.com/office/drawing/2014/main" xmlns="" id="{7BD9BAAE-75A0-4213-83B9-3E1512BB6E88}"/>
                  </a:ext>
                </a:extLst>
              </p:cNvPr>
              <p:cNvGrpSpPr/>
              <p:nvPr/>
            </p:nvGrpSpPr>
            <p:grpSpPr>
              <a:xfrm>
                <a:off x="10646778" y="4762829"/>
                <a:ext cx="749726" cy="728735"/>
                <a:chOff x="11012539" y="4493889"/>
                <a:chExt cx="749726" cy="728735"/>
              </a:xfrm>
            </p:grpSpPr>
            <p:sp>
              <p:nvSpPr>
                <p:cNvPr id="154" name="五角星 2">
                  <a:extLst>
                    <a:ext uri="{FF2B5EF4-FFF2-40B4-BE49-F238E27FC236}">
                      <a16:creationId xmlns:a16="http://schemas.microsoft.com/office/drawing/2014/main" xmlns="" id="{AF47AE6D-6124-4710-9660-505836D39376}"/>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5" name="五角星 2">
                  <a:extLst>
                    <a:ext uri="{FF2B5EF4-FFF2-40B4-BE49-F238E27FC236}">
                      <a16:creationId xmlns:a16="http://schemas.microsoft.com/office/drawing/2014/main" xmlns="" id="{E6E6ACDA-FA57-47CA-AE83-4B491273A44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6" name="五角星 2">
                  <a:extLst>
                    <a:ext uri="{FF2B5EF4-FFF2-40B4-BE49-F238E27FC236}">
                      <a16:creationId xmlns:a16="http://schemas.microsoft.com/office/drawing/2014/main" xmlns="" id="{34EC4C9F-95D5-40FB-9475-5EB883C08FDC}"/>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46" name="组合 145">
              <a:extLst>
                <a:ext uri="{FF2B5EF4-FFF2-40B4-BE49-F238E27FC236}">
                  <a16:creationId xmlns:a16="http://schemas.microsoft.com/office/drawing/2014/main" xmlns="" id="{5ED99B34-26E1-4745-AB25-20942FB2715B}"/>
                </a:ext>
              </a:extLst>
            </p:cNvPr>
            <p:cNvGrpSpPr/>
            <p:nvPr/>
          </p:nvGrpSpPr>
          <p:grpSpPr>
            <a:xfrm rot="920444">
              <a:off x="8026013" y="3056186"/>
              <a:ext cx="577448" cy="566827"/>
              <a:chOff x="10646776" y="4753862"/>
              <a:chExt cx="751523" cy="737700"/>
            </a:xfrm>
          </p:grpSpPr>
          <p:sp>
            <p:nvSpPr>
              <p:cNvPr id="147" name="五角星 2">
                <a:extLst>
                  <a:ext uri="{FF2B5EF4-FFF2-40B4-BE49-F238E27FC236}">
                    <a16:creationId xmlns:a16="http://schemas.microsoft.com/office/drawing/2014/main" xmlns="" id="{28CFE503-B578-4CEB-AB45-BB60F786DCA2}"/>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8" name="组合 147">
                <a:extLst>
                  <a:ext uri="{FF2B5EF4-FFF2-40B4-BE49-F238E27FC236}">
                    <a16:creationId xmlns:a16="http://schemas.microsoft.com/office/drawing/2014/main" xmlns="" id="{3547D5DB-4A5E-420E-864E-EF4F6DAA2961}"/>
                  </a:ext>
                </a:extLst>
              </p:cNvPr>
              <p:cNvGrpSpPr/>
              <p:nvPr/>
            </p:nvGrpSpPr>
            <p:grpSpPr>
              <a:xfrm>
                <a:off x="10646776" y="4762827"/>
                <a:ext cx="749727" cy="728735"/>
                <a:chOff x="11012537" y="4493887"/>
                <a:chExt cx="749727" cy="728735"/>
              </a:xfrm>
            </p:grpSpPr>
            <p:sp>
              <p:nvSpPr>
                <p:cNvPr id="149" name="五角星 2">
                  <a:extLst>
                    <a:ext uri="{FF2B5EF4-FFF2-40B4-BE49-F238E27FC236}">
                      <a16:creationId xmlns:a16="http://schemas.microsoft.com/office/drawing/2014/main" xmlns="" id="{CF3E7995-C637-4B74-8C3F-6FD57F0B77BF}"/>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0" name="五角星 2">
                  <a:extLst>
                    <a:ext uri="{FF2B5EF4-FFF2-40B4-BE49-F238E27FC236}">
                      <a16:creationId xmlns:a16="http://schemas.microsoft.com/office/drawing/2014/main" xmlns="" id="{ACC7464E-D5F8-4CA6-A8BB-B0BB4BD24B5A}"/>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五角星 2">
                  <a:extLst>
                    <a:ext uri="{FF2B5EF4-FFF2-40B4-BE49-F238E27FC236}">
                      <a16:creationId xmlns:a16="http://schemas.microsoft.com/office/drawing/2014/main" xmlns="" id="{3BE4D9BA-39A8-4FEF-A93D-B3BF4F44BF84}"/>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
        <p:nvSpPr>
          <p:cNvPr id="2" name="TextBox 1"/>
          <p:cNvSpPr txBox="1"/>
          <p:nvPr/>
        </p:nvSpPr>
        <p:spPr>
          <a:xfrm>
            <a:off x="2638981" y="3053576"/>
            <a:ext cx="7613326" cy="1754326"/>
          </a:xfrm>
          <a:prstGeom prst="rect">
            <a:avLst/>
          </a:prstGeom>
          <a:noFill/>
        </p:spPr>
        <p:txBody>
          <a:bodyPr wrap="square" rtlCol="0">
            <a:spAutoFit/>
          </a:bodyPr>
          <a:lstStyle/>
          <a:p>
            <a:pPr algn="ctr"/>
            <a:r>
              <a:rPr lang="en-US" sz="5400" dirty="0" err="1">
                <a:solidFill>
                  <a:schemeClr val="accent1">
                    <a:lumMod val="75000"/>
                  </a:schemeClr>
                </a:solidFill>
                <a:latin typeface="Coiny" panose="02000903060500060000" pitchFamily="2" charset="0"/>
              </a:rPr>
              <a:t>Trò</a:t>
            </a:r>
            <a:r>
              <a:rPr lang="en-US" sz="5400" dirty="0">
                <a:solidFill>
                  <a:schemeClr val="accent1">
                    <a:lumMod val="75000"/>
                  </a:schemeClr>
                </a:solidFill>
                <a:latin typeface="Coiny" panose="02000903060500060000" pitchFamily="2" charset="0"/>
              </a:rPr>
              <a:t> </a:t>
            </a:r>
            <a:r>
              <a:rPr lang="en-US" sz="5400" dirty="0" err="1">
                <a:solidFill>
                  <a:schemeClr val="accent1">
                    <a:lumMod val="75000"/>
                  </a:schemeClr>
                </a:solidFill>
                <a:latin typeface="Coiny" panose="02000903060500060000" pitchFamily="2" charset="0"/>
              </a:rPr>
              <a:t>chơi</a:t>
            </a:r>
            <a:r>
              <a:rPr lang="en-US" sz="5400" dirty="0">
                <a:solidFill>
                  <a:schemeClr val="accent1">
                    <a:lumMod val="75000"/>
                  </a:schemeClr>
                </a:solidFill>
                <a:latin typeface="Coiny" panose="02000903060500060000" pitchFamily="2" charset="0"/>
              </a:rPr>
              <a:t> </a:t>
            </a:r>
          </a:p>
          <a:p>
            <a:pPr algn="ctr"/>
            <a:r>
              <a:rPr lang="en-US" sz="5400" dirty="0">
                <a:solidFill>
                  <a:srgbClr val="FF0000"/>
                </a:solidFill>
                <a:latin typeface="Coiny" panose="02000903060500060000" pitchFamily="2" charset="0"/>
              </a:rPr>
              <a:t>“ </a:t>
            </a:r>
            <a:r>
              <a:rPr lang="en-US" sz="5400" dirty="0" err="1">
                <a:solidFill>
                  <a:srgbClr val="FF0000"/>
                </a:solidFill>
                <a:latin typeface="Coiny" panose="02000903060500060000" pitchFamily="2" charset="0"/>
              </a:rPr>
              <a:t>Đoán</a:t>
            </a:r>
            <a:r>
              <a:rPr lang="en-US" sz="5400" dirty="0">
                <a:solidFill>
                  <a:srgbClr val="FF0000"/>
                </a:solidFill>
                <a:latin typeface="Coiny" panose="02000903060500060000" pitchFamily="2" charset="0"/>
              </a:rPr>
              <a:t> </a:t>
            </a:r>
            <a:r>
              <a:rPr lang="en-US" sz="5400" dirty="0" err="1">
                <a:solidFill>
                  <a:srgbClr val="FF0000"/>
                </a:solidFill>
                <a:latin typeface="Coiny" panose="02000903060500060000" pitchFamily="2" charset="0"/>
              </a:rPr>
              <a:t>nghề</a:t>
            </a:r>
            <a:r>
              <a:rPr lang="en-US" sz="5400" dirty="0">
                <a:solidFill>
                  <a:srgbClr val="FF0000"/>
                </a:solidFill>
                <a:latin typeface="Coiny" panose="02000903060500060000" pitchFamily="2" charset="0"/>
              </a:rPr>
              <a:t> </a:t>
            </a:r>
            <a:r>
              <a:rPr lang="en-US" sz="5400" dirty="0" err="1">
                <a:solidFill>
                  <a:srgbClr val="FF0000"/>
                </a:solidFill>
                <a:latin typeface="Coiny" panose="02000903060500060000" pitchFamily="2" charset="0"/>
              </a:rPr>
              <a:t>nghiệp</a:t>
            </a:r>
            <a:r>
              <a:rPr lang="en-US" sz="5400" dirty="0">
                <a:solidFill>
                  <a:srgbClr val="FF0000"/>
                </a:solidFill>
                <a:latin typeface="Coiny" panose="02000903060500060000" pitchFamily="2" charset="0"/>
              </a:rPr>
              <a:t>”</a:t>
            </a:r>
          </a:p>
        </p:txBody>
      </p:sp>
    </p:spTree>
    <p:extLst>
      <p:ext uri="{BB962C8B-B14F-4D97-AF65-F5344CB8AC3E}">
        <p14:creationId xmlns:p14="http://schemas.microsoft.com/office/powerpoint/2010/main" val="2632754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inVertical)">
                                      <p:cBhvr>
                                        <p:cTn id="7" dur="500"/>
                                        <p:tgtEl>
                                          <p:spTgt spid="14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xmlns="" id="{BB52C5B1-CA58-4235-AA9E-8480A629C0FE}"/>
              </a:ext>
            </a:extLst>
          </p:cNvPr>
          <p:cNvGrpSpPr/>
          <p:nvPr/>
        </p:nvGrpSpPr>
        <p:grpSpPr>
          <a:xfrm>
            <a:off x="0" y="-1936"/>
            <a:ext cx="12192000" cy="6950242"/>
            <a:chOff x="0" y="0"/>
            <a:chExt cx="12192000" cy="6950242"/>
          </a:xfrm>
        </p:grpSpPr>
        <p:sp>
          <p:nvSpPr>
            <p:cNvPr id="61" name="矩形 60">
              <a:extLst>
                <a:ext uri="{FF2B5EF4-FFF2-40B4-BE49-F238E27FC236}">
                  <a16:creationId xmlns:a16="http://schemas.microsoft.com/office/drawing/2014/main" xmlns="" id="{2E399532-FB3E-4359-B296-1838C6C4AA94}"/>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2" name="组合 61">
              <a:extLst>
                <a:ext uri="{FF2B5EF4-FFF2-40B4-BE49-F238E27FC236}">
                  <a16:creationId xmlns:a16="http://schemas.microsoft.com/office/drawing/2014/main" xmlns="" id="{C51AA3A4-39E4-4758-B9ED-46F9B2BA5B7B}"/>
                </a:ext>
              </a:extLst>
            </p:cNvPr>
            <p:cNvGrpSpPr/>
            <p:nvPr/>
          </p:nvGrpSpPr>
          <p:grpSpPr>
            <a:xfrm flipV="1">
              <a:off x="0" y="10751"/>
              <a:ext cx="12191999" cy="2326243"/>
              <a:chOff x="1" y="4546271"/>
              <a:chExt cx="12191999" cy="2326243"/>
            </a:xfrm>
          </p:grpSpPr>
          <p:sp>
            <p:nvSpPr>
              <p:cNvPr id="63" name="任意多边形 34">
                <a:extLst>
                  <a:ext uri="{FF2B5EF4-FFF2-40B4-BE49-F238E27FC236}">
                    <a16:creationId xmlns:a16="http://schemas.microsoft.com/office/drawing/2014/main" xmlns="" id="{7FA27B4A-3963-4F6E-A692-D984099AF5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任意多边形 35">
                <a:extLst>
                  <a:ext uri="{FF2B5EF4-FFF2-40B4-BE49-F238E27FC236}">
                    <a16:creationId xmlns:a16="http://schemas.microsoft.com/office/drawing/2014/main" xmlns="" id="{ACC715B9-272A-4FE4-8288-847F5CCD34CF}"/>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pic>
        <p:nvPicPr>
          <p:cNvPr id="66" name="Picture 15"/>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2584506" y="2638"/>
            <a:ext cx="7315200" cy="1755648"/>
          </a:xfrm>
          <a:prstGeom prst="rect">
            <a:avLst/>
          </a:prstGeom>
        </p:spPr>
      </p:pic>
      <p:sp>
        <p:nvSpPr>
          <p:cNvPr id="39" name="TextBox 38"/>
          <p:cNvSpPr txBox="1"/>
          <p:nvPr/>
        </p:nvSpPr>
        <p:spPr>
          <a:xfrm>
            <a:off x="1898706" y="0"/>
            <a:ext cx="8686800" cy="1446550"/>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Diễn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đoán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nghiệp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bức</a:t>
            </a:r>
            <a:r>
              <a:rPr lang="en-US" sz="4400" b="1">
                <a:latin typeface="Times New Roman" panose="02020603050405020304" pitchFamily="18" charset="0"/>
                <a:cs typeface="Times New Roman" panose="02020603050405020304" pitchFamily="18" charset="0"/>
              </a:rPr>
              <a:t> tranh.</a:t>
            </a:r>
            <a:endParaRPr lang="en-US" sz="4400" b="1" dirty="0">
              <a:latin typeface="Times New Roman" panose="02020603050405020304" pitchFamily="18" charset="0"/>
              <a:cs typeface="Times New Roman" panose="02020603050405020304" pitchFamily="18" charset="0"/>
            </a:endParaRPr>
          </a:p>
        </p:txBody>
      </p:sp>
      <p:pic>
        <p:nvPicPr>
          <p:cNvPr id="6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137720" y="3475120"/>
            <a:ext cx="1884268" cy="3473186"/>
          </a:xfrm>
          <a:prstGeom prst="rect">
            <a:avLst/>
          </a:prstGeom>
        </p:spPr>
      </p:pic>
      <p:sp>
        <p:nvSpPr>
          <p:cNvPr id="70" name="Cloud Callout 69"/>
          <p:cNvSpPr/>
          <p:nvPr/>
        </p:nvSpPr>
        <p:spPr>
          <a:xfrm>
            <a:off x="8049784" y="2120604"/>
            <a:ext cx="2535722" cy="1528790"/>
          </a:xfrm>
          <a:prstGeom prst="cloudCallout">
            <a:avLst>
              <a:gd name="adj1" fmla="val -94045"/>
              <a:gd name="adj2" fmla="val 67649"/>
            </a:avLst>
          </a:prstGeom>
          <a:solidFill>
            <a:schemeClr val="bg1"/>
          </a:solidFill>
          <a:ln>
            <a:noFill/>
          </a:ln>
          <a:effectLst>
            <a:glow rad="127000">
              <a:schemeClr val="accent5">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B050"/>
                </a:solidFill>
                <a:latin typeface="Times New Roman" panose="02020603050405020304" pitchFamily="18" charset="0"/>
                <a:cs typeface="Times New Roman" panose="02020603050405020304" pitchFamily="18" charset="0"/>
              </a:rPr>
              <a:t>Bác</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sĩ</a:t>
            </a:r>
            <a:endParaRPr lang="en-US" sz="4400" b="1" dirty="0">
              <a:solidFill>
                <a:srgbClr val="00B050"/>
              </a:solidFill>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2602" y="2426390"/>
            <a:ext cx="3736717" cy="2785323"/>
          </a:xfrm>
          <a:prstGeom prst="rect">
            <a:avLst/>
          </a:prstGeom>
          <a:solidFill>
            <a:srgbClr val="FFFFFF">
              <a:shade val="85000"/>
            </a:srgbClr>
          </a:solidFill>
          <a:ln w="190500" cap="sq">
            <a:solidFill>
              <a:srgbClr val="FFFFFF"/>
            </a:solidFill>
            <a:miter lim="800000"/>
          </a:ln>
          <a:effectLst>
            <a:glow rad="127000">
              <a:schemeClr val="accent2">
                <a:lumMod val="20000"/>
                <a:lumOff val="8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2538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down)">
                                      <p:cBhvr>
                                        <p:cTn id="20" dur="580">
                                          <p:stCondLst>
                                            <p:cond delay="0"/>
                                          </p:stCondLst>
                                        </p:cTn>
                                        <p:tgtEl>
                                          <p:spTgt spid="67"/>
                                        </p:tgtEl>
                                      </p:cBhvr>
                                    </p:animEffect>
                                    <p:anim calcmode="lin" valueType="num">
                                      <p:cBhvr>
                                        <p:cTn id="21"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26" dur="26">
                                          <p:stCondLst>
                                            <p:cond delay="650"/>
                                          </p:stCondLst>
                                        </p:cTn>
                                        <p:tgtEl>
                                          <p:spTgt spid="67"/>
                                        </p:tgtEl>
                                      </p:cBhvr>
                                      <p:to x="100000" y="60000"/>
                                    </p:animScale>
                                    <p:animScale>
                                      <p:cBhvr>
                                        <p:cTn id="27" dur="166" decel="50000">
                                          <p:stCondLst>
                                            <p:cond delay="676"/>
                                          </p:stCondLst>
                                        </p:cTn>
                                        <p:tgtEl>
                                          <p:spTgt spid="67"/>
                                        </p:tgtEl>
                                      </p:cBhvr>
                                      <p:to x="100000" y="100000"/>
                                    </p:animScale>
                                    <p:animScale>
                                      <p:cBhvr>
                                        <p:cTn id="28" dur="26">
                                          <p:stCondLst>
                                            <p:cond delay="1312"/>
                                          </p:stCondLst>
                                        </p:cTn>
                                        <p:tgtEl>
                                          <p:spTgt spid="67"/>
                                        </p:tgtEl>
                                      </p:cBhvr>
                                      <p:to x="100000" y="80000"/>
                                    </p:animScale>
                                    <p:animScale>
                                      <p:cBhvr>
                                        <p:cTn id="29" dur="166" decel="50000">
                                          <p:stCondLst>
                                            <p:cond delay="1338"/>
                                          </p:stCondLst>
                                        </p:cTn>
                                        <p:tgtEl>
                                          <p:spTgt spid="67"/>
                                        </p:tgtEl>
                                      </p:cBhvr>
                                      <p:to x="100000" y="100000"/>
                                    </p:animScale>
                                    <p:animScale>
                                      <p:cBhvr>
                                        <p:cTn id="30" dur="26">
                                          <p:stCondLst>
                                            <p:cond delay="1642"/>
                                          </p:stCondLst>
                                        </p:cTn>
                                        <p:tgtEl>
                                          <p:spTgt spid="67"/>
                                        </p:tgtEl>
                                      </p:cBhvr>
                                      <p:to x="100000" y="90000"/>
                                    </p:animScale>
                                    <p:animScale>
                                      <p:cBhvr>
                                        <p:cTn id="31" dur="166" decel="50000">
                                          <p:stCondLst>
                                            <p:cond delay="1668"/>
                                          </p:stCondLst>
                                        </p:cTn>
                                        <p:tgtEl>
                                          <p:spTgt spid="67"/>
                                        </p:tgtEl>
                                      </p:cBhvr>
                                      <p:to x="100000" y="100000"/>
                                    </p:animScale>
                                    <p:animScale>
                                      <p:cBhvr>
                                        <p:cTn id="32" dur="26">
                                          <p:stCondLst>
                                            <p:cond delay="1808"/>
                                          </p:stCondLst>
                                        </p:cTn>
                                        <p:tgtEl>
                                          <p:spTgt spid="67"/>
                                        </p:tgtEl>
                                      </p:cBhvr>
                                      <p:to x="100000" y="95000"/>
                                    </p:animScale>
                                    <p:animScale>
                                      <p:cBhvr>
                                        <p:cTn id="33" dur="166" decel="50000">
                                          <p:stCondLst>
                                            <p:cond delay="1834"/>
                                          </p:stCondLst>
                                        </p:cTn>
                                        <p:tgtEl>
                                          <p:spTgt spid="67"/>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down)">
                                      <p:cBhvr>
                                        <p:cTn id="36" dur="580">
                                          <p:stCondLst>
                                            <p:cond delay="0"/>
                                          </p:stCondLst>
                                        </p:cTn>
                                        <p:tgtEl>
                                          <p:spTgt spid="70"/>
                                        </p:tgtEl>
                                      </p:cBhvr>
                                    </p:animEffect>
                                    <p:anim calcmode="lin" valueType="num">
                                      <p:cBhvr>
                                        <p:cTn id="3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 dur="26">
                                          <p:stCondLst>
                                            <p:cond delay="650"/>
                                          </p:stCondLst>
                                        </p:cTn>
                                        <p:tgtEl>
                                          <p:spTgt spid="70"/>
                                        </p:tgtEl>
                                      </p:cBhvr>
                                      <p:to x="100000" y="60000"/>
                                    </p:animScale>
                                    <p:animScale>
                                      <p:cBhvr>
                                        <p:cTn id="43" dur="166" decel="50000">
                                          <p:stCondLst>
                                            <p:cond delay="676"/>
                                          </p:stCondLst>
                                        </p:cTn>
                                        <p:tgtEl>
                                          <p:spTgt spid="70"/>
                                        </p:tgtEl>
                                      </p:cBhvr>
                                      <p:to x="100000" y="100000"/>
                                    </p:animScale>
                                    <p:animScale>
                                      <p:cBhvr>
                                        <p:cTn id="44" dur="26">
                                          <p:stCondLst>
                                            <p:cond delay="1312"/>
                                          </p:stCondLst>
                                        </p:cTn>
                                        <p:tgtEl>
                                          <p:spTgt spid="70"/>
                                        </p:tgtEl>
                                      </p:cBhvr>
                                      <p:to x="100000" y="80000"/>
                                    </p:animScale>
                                    <p:animScale>
                                      <p:cBhvr>
                                        <p:cTn id="45" dur="166" decel="50000">
                                          <p:stCondLst>
                                            <p:cond delay="1338"/>
                                          </p:stCondLst>
                                        </p:cTn>
                                        <p:tgtEl>
                                          <p:spTgt spid="70"/>
                                        </p:tgtEl>
                                      </p:cBhvr>
                                      <p:to x="100000" y="100000"/>
                                    </p:animScale>
                                    <p:animScale>
                                      <p:cBhvr>
                                        <p:cTn id="46" dur="26">
                                          <p:stCondLst>
                                            <p:cond delay="1642"/>
                                          </p:stCondLst>
                                        </p:cTn>
                                        <p:tgtEl>
                                          <p:spTgt spid="70"/>
                                        </p:tgtEl>
                                      </p:cBhvr>
                                      <p:to x="100000" y="90000"/>
                                    </p:animScale>
                                    <p:animScale>
                                      <p:cBhvr>
                                        <p:cTn id="47" dur="166" decel="50000">
                                          <p:stCondLst>
                                            <p:cond delay="1668"/>
                                          </p:stCondLst>
                                        </p:cTn>
                                        <p:tgtEl>
                                          <p:spTgt spid="70"/>
                                        </p:tgtEl>
                                      </p:cBhvr>
                                      <p:to x="100000" y="100000"/>
                                    </p:animScale>
                                    <p:animScale>
                                      <p:cBhvr>
                                        <p:cTn id="48" dur="26">
                                          <p:stCondLst>
                                            <p:cond delay="1808"/>
                                          </p:stCondLst>
                                        </p:cTn>
                                        <p:tgtEl>
                                          <p:spTgt spid="70"/>
                                        </p:tgtEl>
                                      </p:cBhvr>
                                      <p:to x="100000" y="95000"/>
                                    </p:animScale>
                                    <p:animScale>
                                      <p:cBhvr>
                                        <p:cTn id="49" dur="166" decel="50000">
                                          <p:stCondLst>
                                            <p:cond delay="1834"/>
                                          </p:stCondLst>
                                        </p:cTn>
                                        <p:tgtEl>
                                          <p:spTgt spid="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11513073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5oxp1pb">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codr1xx">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493</Words>
  <Application>Microsoft Office PowerPoint</Application>
  <PresentationFormat>Custom</PresentationFormat>
  <Paragraphs>66</Paragraphs>
  <Slides>13</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Times New Roman</vt:lpstr>
      <vt:lpstr>Coiny</vt:lpstr>
      <vt:lpstr>字魂59号-创粗黑</vt:lpstr>
      <vt:lpstr>迷你简细行楷</vt:lpstr>
      <vt:lpstr>Calibri</vt:lpstr>
      <vt:lpstr>Tahoma</vt:lpstr>
      <vt:lpstr>Helvetica</vt:lpstr>
      <vt:lpstr>微软雅黑</vt:lpstr>
      <vt:lpstr>等线</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cp:lastModifiedBy>
  <cp:revision>121</cp:revision>
  <dcterms:created xsi:type="dcterms:W3CDTF">2017-09-08T02:42:05Z</dcterms:created>
  <dcterms:modified xsi:type="dcterms:W3CDTF">2022-01-07T15:10:58Z</dcterms:modified>
</cp:coreProperties>
</file>