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6" r:id="rId3"/>
    <p:sldId id="277" r:id="rId4"/>
    <p:sldId id="279" r:id="rId5"/>
    <p:sldId id="268" r:id="rId6"/>
    <p:sldId id="280" r:id="rId7"/>
    <p:sldId id="274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8000"/>
    <a:srgbClr val="0000CC"/>
    <a:srgbClr val="FFFF00"/>
    <a:srgbClr val="FFFFCC"/>
    <a:srgbClr val="00FF00"/>
    <a:srgbClr val="FF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0B01803-B4B1-48AE-B023-4EC2F6BC8A5D}" type="datetimeFigureOut">
              <a:rPr lang="en-US"/>
              <a:pPr>
                <a:defRPr/>
              </a:pPr>
              <a:t>2/17/2021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7A9B705-28D0-40D4-800C-A6424B6026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D95239-20CB-4566-A5B7-AF609BFFC55F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C75A48-9E15-4F53-A800-F3654B8C24A1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866926-39EB-4E25-A48C-D7A2B3A57F25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ED4C36-870E-4A21-81B9-10D84A58B0C5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0C36F7-1E4A-4042-B056-B3B29E4F5D38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38FBE-3F49-4713-9D4C-AABA924B42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3124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7EC28-FBCA-43CB-971F-A73020BB5D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614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3A96E-C61C-49B2-AF33-80EC010C60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290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DEF4F-8F9C-4712-A132-336F5C2985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626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7C6C6-5CD5-44FC-AD80-FFA12B08C4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147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0D5B7-8563-43BB-89C9-A9F941624D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164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A20DD-3EDF-4EBD-8EF9-ACC0E0FEA9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429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4581F-27DC-4D9B-ADF0-0347043A7D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98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EAABA-6B78-48EC-BB60-82E30E6D5A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51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2F02C-1B19-4928-9B41-1554352D83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1412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72FB0-6877-4FCF-8D75-DC79F7940F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363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02522-E782-466E-899D-197E576F16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67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2ED3D67E-0BEF-4DF8-B8E0-DABF14CFEE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microsoft.com/office/2007/relationships/media" Target="../media/media1.m4a"/><Relationship Id="rId7" Type="http://schemas.openxmlformats.org/officeDocument/2006/relationships/image" Target="../media/image1.jpeg"/><Relationship Id="rId2" Type="http://schemas.openxmlformats.org/officeDocument/2006/relationships/audio" Target="file:///C:\Ho%20so%20giao%20an%20lop%203\Gi&#225;o%20an%20du%20thi\Bai%20ca%20di%20hoc%20-%20Nha%20thieu%20nhi%20quan%205.mp3" TargetMode="Externa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4" Type="http://schemas.openxmlformats.org/officeDocument/2006/relationships/audio" Target="../media/media1.m4a"/><Relationship Id="rId9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7" Type="http://schemas.openxmlformats.org/officeDocument/2006/relationships/image" Target="../media/image5.png"/><Relationship Id="rId2" Type="http://schemas.microsoft.com/office/2007/relationships/media" Target="../media/media7.m4a"/><Relationship Id="rId1" Type="http://schemas.openxmlformats.org/officeDocument/2006/relationships/audio" Target="file:///C:\Ho%20so%20giao%20an%20lop%203\Gi&#225;o%20an%20du%20thi\Chu%20ech%20con%20-%20Xuan%20mai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0400" y="-1905000"/>
            <a:ext cx="9804400" cy="8763000"/>
          </a:xfrm>
          <a:prstGeom prst="rect">
            <a:avLst/>
          </a:prstGeom>
          <a:solidFill>
            <a:srgbClr val="0000CC"/>
          </a:solidFill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3075" name="Picture 5" descr="Fireworks-02-jun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-1219200"/>
            <a:ext cx="18288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6" descr="star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5814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6" descr="star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52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6" descr="star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6" descr="star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6" descr="star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04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6" descr="star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WordArt 16"/>
          <p:cNvSpPr>
            <a:spLocks noChangeArrowheads="1" noChangeShapeType="1" noTextEdit="1"/>
          </p:cNvSpPr>
          <p:nvPr/>
        </p:nvSpPr>
        <p:spPr bwMode="auto">
          <a:xfrm>
            <a:off x="1371600" y="0"/>
            <a:ext cx="675322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TH PHÚ MỸ HƯNG</a:t>
            </a:r>
          </a:p>
        </p:txBody>
      </p:sp>
      <p:sp>
        <p:nvSpPr>
          <p:cNvPr id="3083" name="WordArt 17"/>
          <p:cNvSpPr>
            <a:spLocks noChangeArrowheads="1" noChangeShapeType="1" noTextEdit="1"/>
          </p:cNvSpPr>
          <p:nvPr/>
        </p:nvSpPr>
        <p:spPr bwMode="auto">
          <a:xfrm>
            <a:off x="5881688" y="1524000"/>
            <a:ext cx="2819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 TẢ</a:t>
            </a:r>
          </a:p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LỚP 3</a:t>
            </a:r>
          </a:p>
        </p:txBody>
      </p:sp>
      <p:sp>
        <p:nvSpPr>
          <p:cNvPr id="3084" name="WordArt 18"/>
          <p:cNvSpPr>
            <a:spLocks noChangeArrowheads="1" noChangeShapeType="1" noTextEdit="1"/>
          </p:cNvSpPr>
          <p:nvPr/>
        </p:nvSpPr>
        <p:spPr bwMode="auto">
          <a:xfrm>
            <a:off x="304800" y="3352800"/>
            <a:ext cx="4495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 NHẠC</a:t>
            </a:r>
          </a:p>
        </p:txBody>
      </p:sp>
      <p:sp>
        <p:nvSpPr>
          <p:cNvPr id="3085" name="WordArt 19"/>
          <p:cNvSpPr>
            <a:spLocks noChangeArrowheads="1" noChangeShapeType="1" noTextEdit="1"/>
          </p:cNvSpPr>
          <p:nvPr/>
        </p:nvSpPr>
        <p:spPr bwMode="auto">
          <a:xfrm>
            <a:off x="609600" y="5715000"/>
            <a:ext cx="76962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CAO THỊ MỘNG THU</a:t>
            </a:r>
          </a:p>
        </p:txBody>
      </p:sp>
      <p:pic>
        <p:nvPicPr>
          <p:cNvPr id="3" name="Bai ca di hoc - Nha thieu nhi quan 5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304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75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mediacall" presetSubtype="0" fill="hold" nodeType="clickEffect">
                                  <p:stCondLst>
                                    <p:cond delay="450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6"/>
          <p:cNvSpPr txBox="1">
            <a:spLocks noChangeArrowheads="1"/>
          </p:cNvSpPr>
          <p:nvPr/>
        </p:nvSpPr>
        <p:spPr bwMode="auto">
          <a:xfrm>
            <a:off x="0" y="3810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tả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Nghe - viết )</a:t>
            </a: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1676400" y="852488"/>
            <a:ext cx="5181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nhạc</a:t>
            </a: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762000" y="1295400"/>
            <a:ext cx="8686800" cy="4778375"/>
          </a:xfrm>
          <a:prstGeom prst="rect">
            <a:avLst/>
          </a:prstGeom>
          <a:solidFill>
            <a:schemeClr val="bg1"/>
          </a:solidFill>
          <a:ln w="9525">
            <a:solidFill>
              <a:srgbClr val="FF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Times New Roman" panose="02020603050405020304" pitchFamily="18" charset="0"/>
              </a:rPr>
              <a:t>Đang chơi bi mải miết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Times New Roman" panose="02020603050405020304" pitchFamily="18" charset="0"/>
              </a:rPr>
              <a:t>Bỗng nghe nổi nhạc đài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Times New Roman" panose="02020603050405020304" pitchFamily="18" charset="0"/>
              </a:rPr>
              <a:t>Bé Cương dừng tay lại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Times New Roman" panose="02020603050405020304" pitchFamily="18" charset="0"/>
              </a:rPr>
              <a:t>Chân giẫm nhịp một hai.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1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Times New Roman" panose="02020603050405020304" pitchFamily="18" charset="0"/>
              </a:rPr>
              <a:t>Tiếng nhạc lên cao vút                Tiếng nhạc dồn réo rắt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Times New Roman" panose="02020603050405020304" pitchFamily="18" charset="0"/>
              </a:rPr>
              <a:t>Cương lắc nhịp cái đầu              Người Cương cũng rung theo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Times New Roman" panose="02020603050405020304" pitchFamily="18" charset="0"/>
              </a:rPr>
              <a:t>Cây trước nhà cũng lắc               Viên bi lăn trên đất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Times New Roman" panose="02020603050405020304" pitchFamily="18" charset="0"/>
              </a:rPr>
              <a:t>Lá xanh va vào nhau.                  Rồi nằm im, trong veo…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                                           Võ Văn Trực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075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381" grpId="0"/>
      <p:bldP spid="1538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1"/>
          <p:cNvSpPr txBox="1">
            <a:spLocks noChangeArrowheads="1"/>
          </p:cNvSpPr>
          <p:nvPr/>
        </p:nvSpPr>
        <p:spPr bwMode="auto">
          <a:xfrm>
            <a:off x="0" y="5334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tả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Nghe - viết )</a:t>
            </a:r>
          </a:p>
        </p:txBody>
      </p:sp>
      <p:sp>
        <p:nvSpPr>
          <p:cNvPr id="7171" name="Text Box 13"/>
          <p:cNvSpPr txBox="1">
            <a:spLocks noChangeArrowheads="1"/>
          </p:cNvSpPr>
          <p:nvPr/>
        </p:nvSpPr>
        <p:spPr bwMode="auto">
          <a:xfrm>
            <a:off x="0" y="9906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nhạc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381000" y="1600200"/>
            <a:ext cx="8763000" cy="4778375"/>
          </a:xfrm>
          <a:prstGeom prst="rect">
            <a:avLst/>
          </a:prstGeom>
          <a:solidFill>
            <a:schemeClr val="bg1"/>
          </a:solidFill>
          <a:ln w="9525">
            <a:solidFill>
              <a:srgbClr val="FF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Times New Roman" panose="02020603050405020304" pitchFamily="18" charset="0"/>
              </a:rPr>
              <a:t>Đang chơi bi mải miết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Times New Roman" panose="02020603050405020304" pitchFamily="18" charset="0"/>
              </a:rPr>
              <a:t>Bỗng nghe nổi nhạc đài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Times New Roman" panose="02020603050405020304" pitchFamily="18" charset="0"/>
              </a:rPr>
              <a:t>Bé Cương dừng tay lại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Times New Roman" panose="02020603050405020304" pitchFamily="18" charset="0"/>
              </a:rPr>
              <a:t>Chân giẫm nhịp một hai.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1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Times New Roman" panose="02020603050405020304" pitchFamily="18" charset="0"/>
              </a:rPr>
              <a:t>Tiếng nhạc lên cao vút                Tiếng nhạc dồn réo rắt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Times New Roman" panose="02020603050405020304" pitchFamily="18" charset="0"/>
              </a:rPr>
              <a:t>Cương lắc nhịp cái đầu              Người Cương cũng rung theo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Times New Roman" panose="02020603050405020304" pitchFamily="18" charset="0"/>
              </a:rPr>
              <a:t>Cây trước nhà cũng lắc               Viên bi lăn trên đất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Times New Roman" panose="02020603050405020304" pitchFamily="18" charset="0"/>
              </a:rPr>
              <a:t>Lá xanh va vào nhau.                  Rồi nằm im, trong veo…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                                           Võ Văn Trực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981200" y="1905000"/>
            <a:ext cx="990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52600" y="2438400"/>
            <a:ext cx="990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43000" y="3398838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133600" y="4343400"/>
            <a:ext cx="9525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67400" y="43434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78"/>
    </mc:Choice>
    <mc:Fallback>
      <p:transition spd="slow" advTm="120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4"/>
          <p:cNvSpPr txBox="1">
            <a:spLocks noChangeArrowheads="1"/>
          </p:cNvSpPr>
          <p:nvPr/>
        </p:nvSpPr>
        <p:spPr bwMode="auto">
          <a:xfrm>
            <a:off x="0" y="5334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tả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Nghe - viết )</a:t>
            </a:r>
          </a:p>
        </p:txBody>
      </p:sp>
      <p:sp>
        <p:nvSpPr>
          <p:cNvPr id="9219" name="Text Box 26"/>
          <p:cNvSpPr txBox="1">
            <a:spLocks noChangeArrowheads="1"/>
          </p:cNvSpPr>
          <p:nvPr/>
        </p:nvSpPr>
        <p:spPr bwMode="auto">
          <a:xfrm>
            <a:off x="0" y="11430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nhạc</a:t>
            </a:r>
          </a:p>
        </p:txBody>
      </p:sp>
      <p:pic>
        <p:nvPicPr>
          <p:cNvPr id="9220" name="Picture 6" descr="H:\01-23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3832" flipH="1">
            <a:off x="4654550" y="2967038"/>
            <a:ext cx="3109913" cy="35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H:\01-23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19400"/>
            <a:ext cx="2940050" cy="3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4"/>
          <p:cNvSpPr txBox="1">
            <a:spLocks noChangeArrowheads="1"/>
          </p:cNvSpPr>
          <p:nvPr/>
        </p:nvSpPr>
        <p:spPr bwMode="auto">
          <a:xfrm>
            <a:off x="3276600" y="4144963"/>
            <a:ext cx="3276600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cs typeface="Arial" panose="020B0604020202020204" pitchFamily="34" charset="0"/>
              </a:rPr>
              <a:t>Nghe, viết bài</a:t>
            </a:r>
          </a:p>
        </p:txBody>
      </p:sp>
      <p:pic>
        <p:nvPicPr>
          <p:cNvPr id="9223" name="Picture 5" descr="cây viế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05000"/>
            <a:ext cx="144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3503"/>
    </mc:Choice>
    <mc:Fallback>
      <p:transition spd="slow" advTm="1835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7"/>
          <p:cNvSpPr txBox="1">
            <a:spLocks noChangeArrowheads="1"/>
          </p:cNvSpPr>
          <p:nvPr/>
        </p:nvSpPr>
        <p:spPr bwMode="auto">
          <a:xfrm>
            <a:off x="609600" y="495300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</a:t>
            </a: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9468" name="AutoShape 12"/>
          <p:cNvSpPr>
            <a:spLocks noChangeArrowheads="1"/>
          </p:cNvSpPr>
          <p:nvPr/>
        </p:nvSpPr>
        <p:spPr bwMode="auto">
          <a:xfrm>
            <a:off x="0" y="1676400"/>
            <a:ext cx="1905000" cy="533400"/>
          </a:xfrm>
          <a:prstGeom prst="ribbon2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rgbClr val="FF3300"/>
              </a:gs>
              <a:gs pos="50000">
                <a:schemeClr val="bg1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800" b="1" dirty="0" err="1">
                <a:latin typeface="Times New Roman" pitchFamily="18" charset="0"/>
              </a:rPr>
              <a:t>Bài</a:t>
            </a:r>
            <a:r>
              <a:rPr lang="en-US" altLang="en-US" sz="2800" b="1" dirty="0">
                <a:latin typeface="Times New Roman" pitchFamily="18" charset="0"/>
              </a:rPr>
              <a:t> 2: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1752600" y="1676400"/>
            <a:ext cx="4930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Điền vào chỗ trống: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381000" y="2971800"/>
            <a:ext cx="7864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- ông b…, b… gỗ</a:t>
            </a:r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2921000" y="3505200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úc</a:t>
            </a: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368300" y="3519488"/>
            <a:ext cx="3733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- chim c…, hoa c…</a:t>
            </a:r>
            <a:endParaRPr lang="en-US" altLang="en-US" sz="2800"/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1574800" y="3519488"/>
            <a:ext cx="501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út</a:t>
            </a:r>
          </a:p>
        </p:txBody>
      </p:sp>
      <p:sp>
        <p:nvSpPr>
          <p:cNvPr id="19493" name="Text Box 37"/>
          <p:cNvSpPr txBox="1">
            <a:spLocks noChangeArrowheads="1"/>
          </p:cNvSpPr>
          <p:nvPr/>
        </p:nvSpPr>
        <p:spPr bwMode="auto">
          <a:xfrm>
            <a:off x="457200" y="2362200"/>
            <a:ext cx="2152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b) 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ut</a:t>
            </a:r>
            <a:r>
              <a:rPr lang="en-US" altLang="en-US" sz="2800" b="1">
                <a:latin typeface="Times New Roman" panose="02020603050405020304" pitchFamily="18" charset="0"/>
              </a:rPr>
              <a:t> hay 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uc</a:t>
            </a:r>
            <a:r>
              <a:rPr lang="en-US" altLang="en-US" sz="2800" b="1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9494" name="Text Box 38"/>
          <p:cNvSpPr txBox="1">
            <a:spLocks noChangeArrowheads="1"/>
          </p:cNvSpPr>
          <p:nvPr/>
        </p:nvSpPr>
        <p:spPr bwMode="auto">
          <a:xfrm>
            <a:off x="2184400" y="2986088"/>
            <a:ext cx="539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ục</a:t>
            </a:r>
          </a:p>
        </p:txBody>
      </p:sp>
      <p:sp>
        <p:nvSpPr>
          <p:cNvPr id="19495" name="Text Box 39"/>
          <p:cNvSpPr txBox="1">
            <a:spLocks noChangeArrowheads="1"/>
          </p:cNvSpPr>
          <p:nvPr/>
        </p:nvSpPr>
        <p:spPr bwMode="auto">
          <a:xfrm>
            <a:off x="1447800" y="2986088"/>
            <a:ext cx="501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ụt</a:t>
            </a:r>
          </a:p>
        </p:txBody>
      </p:sp>
      <p:sp>
        <p:nvSpPr>
          <p:cNvPr id="11276" name="Text Box 42"/>
          <p:cNvSpPr txBox="1">
            <a:spLocks noChangeArrowheads="1"/>
          </p:cNvSpPr>
          <p:nvPr/>
        </p:nvSpPr>
        <p:spPr bwMode="auto">
          <a:xfrm>
            <a:off x="0" y="5334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tả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Nghe - viết )</a:t>
            </a:r>
          </a:p>
        </p:txBody>
      </p:sp>
      <p:sp>
        <p:nvSpPr>
          <p:cNvPr id="11277" name="Text Box 44"/>
          <p:cNvSpPr txBox="1">
            <a:spLocks noChangeArrowheads="1"/>
          </p:cNvSpPr>
          <p:nvPr/>
        </p:nvSpPr>
        <p:spPr bwMode="auto">
          <a:xfrm>
            <a:off x="0" y="11430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nhạc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30"/>
    </mc:Choice>
    <mc:Fallback>
      <p:transition spd="slow" advTm="82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9468" grpId="0" animBg="1"/>
      <p:bldP spid="19470" grpId="0"/>
      <p:bldP spid="19477" grpId="0"/>
      <p:bldP spid="19478" grpId="0"/>
      <p:bldP spid="19479" grpId="0"/>
      <p:bldP spid="19480" grpId="0"/>
      <p:bldP spid="19493" grpId="0"/>
      <p:bldP spid="19494" grpId="0"/>
      <p:bldP spid="194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73"/>
          <p:cNvGraphicFramePr>
            <a:graphicFrameLocks noGrp="1"/>
          </p:cNvGraphicFramePr>
          <p:nvPr/>
        </p:nvGraphicFramePr>
        <p:xfrm>
          <a:off x="304800" y="1447800"/>
          <a:ext cx="8763000" cy="2286000"/>
        </p:xfrm>
        <a:graphic>
          <a:graphicData uri="http://schemas.openxmlformats.org/drawingml/2006/table">
            <a:tbl>
              <a:tblPr/>
              <a:tblGrid>
                <a:gridCol w="1565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7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ut</a:t>
                      </a: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út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bỏ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,……………………………………… …………………………………………………..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uc</a:t>
                      </a: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: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ục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lọi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,…………………………………….... .………………………………………………….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325" name="Text Box 56"/>
          <p:cNvSpPr txBox="1">
            <a:spLocks noChangeArrowheads="1"/>
          </p:cNvSpPr>
          <p:nvPr/>
        </p:nvSpPr>
        <p:spPr bwMode="auto">
          <a:xfrm>
            <a:off x="188913" y="609600"/>
            <a:ext cx="34623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b) Chứa tiếng có vần:</a:t>
            </a:r>
          </a:p>
        </p:txBody>
      </p:sp>
      <p:sp>
        <p:nvSpPr>
          <p:cNvPr id="5" name="Text Box 68"/>
          <p:cNvSpPr txBox="1">
            <a:spLocks noChangeArrowheads="1"/>
          </p:cNvSpPr>
          <p:nvPr/>
        </p:nvSpPr>
        <p:spPr bwMode="auto">
          <a:xfrm>
            <a:off x="2482850" y="2593975"/>
            <a:ext cx="65817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l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ục</a:t>
            </a:r>
            <a:r>
              <a:rPr lang="en-US" altLang="en-US" sz="2800">
                <a:latin typeface="Times New Roman" panose="02020603050405020304" pitchFamily="18" charset="0"/>
              </a:rPr>
              <a:t> lọi, m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úc</a:t>
            </a:r>
            <a:r>
              <a:rPr lang="en-US" altLang="en-US" sz="2800">
                <a:latin typeface="Times New Roman" panose="02020603050405020304" pitchFamily="18" charset="0"/>
              </a:rPr>
              <a:t>, r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úc</a:t>
            </a:r>
            <a:r>
              <a:rPr lang="en-US" altLang="en-US" sz="2800">
                <a:latin typeface="Times New Roman" panose="02020603050405020304" pitchFamily="18" charset="0"/>
              </a:rPr>
              <a:t>, ch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úc</a:t>
            </a:r>
            <a:r>
              <a:rPr lang="en-US" altLang="en-US" sz="2800">
                <a:latin typeface="Times New Roman" panose="02020603050405020304" pitchFamily="18" charset="0"/>
              </a:rPr>
              <a:t> mừng, x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úc</a:t>
            </a:r>
            <a:r>
              <a:rPr lang="en-US" altLang="en-US" sz="2800">
                <a:latin typeface="Times New Roman" panose="02020603050405020304" pitchFamily="18" charset="0"/>
              </a:rPr>
              <a:t> động,</a:t>
            </a:r>
          </a:p>
        </p:txBody>
      </p:sp>
      <p:sp>
        <p:nvSpPr>
          <p:cNvPr id="6" name="Text Box 70"/>
          <p:cNvSpPr txBox="1">
            <a:spLocks noChangeArrowheads="1"/>
          </p:cNvSpPr>
          <p:nvPr/>
        </p:nvSpPr>
        <p:spPr bwMode="auto">
          <a:xfrm>
            <a:off x="2479675" y="1444625"/>
            <a:ext cx="69246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tr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út</a:t>
            </a:r>
            <a:r>
              <a:rPr lang="en-US" altLang="en-US" sz="2800">
                <a:latin typeface="Times New Roman" panose="02020603050405020304" pitchFamily="18" charset="0"/>
              </a:rPr>
              <a:t> bỏ, t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ụt</a:t>
            </a:r>
            <a:r>
              <a:rPr lang="en-US" altLang="en-US" sz="2800">
                <a:latin typeface="Times New Roman" panose="02020603050405020304" pitchFamily="18" charset="0"/>
              </a:rPr>
              <a:t>, ph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ụt</a:t>
            </a:r>
            <a:r>
              <a:rPr lang="en-US" altLang="en-US" sz="2800">
                <a:latin typeface="Times New Roman" panose="02020603050405020304" pitchFamily="18" charset="0"/>
              </a:rPr>
              <a:t> nước, s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út</a:t>
            </a:r>
            <a:r>
              <a:rPr lang="en-US" altLang="en-US" sz="2800">
                <a:latin typeface="Times New Roman" panose="02020603050405020304" pitchFamily="18" charset="0"/>
              </a:rPr>
              <a:t>, h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út</a:t>
            </a:r>
            <a:r>
              <a:rPr lang="en-US" altLang="en-US" sz="2800">
                <a:latin typeface="Times New Roman" panose="02020603050405020304" pitchFamily="18" charset="0"/>
              </a:rPr>
              <a:t> bụi, m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út</a:t>
            </a:r>
            <a:r>
              <a:rPr lang="en-US" altLang="en-US" sz="2800">
                <a:latin typeface="Times New Roman" panose="02020603050405020304" pitchFamily="18" charset="0"/>
              </a:rPr>
              <a:t> kem, h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út</a:t>
            </a:r>
            <a:r>
              <a:rPr lang="en-US" altLang="en-US" sz="2800">
                <a:latin typeface="Times New Roman" panose="02020603050405020304" pitchFamily="18" charset="0"/>
              </a:rPr>
              <a:t> thuốc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464"/>
    </mc:Choice>
    <mc:Fallback>
      <p:transition spd="slow" advTm="144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utoUpdateAnimBg="0"/>
      <p:bldP spid="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WordArt 5"/>
          <p:cNvSpPr>
            <a:spLocks noChangeArrowheads="1" noChangeShapeType="1" noTextEdit="1"/>
          </p:cNvSpPr>
          <p:nvPr/>
        </p:nvSpPr>
        <p:spPr bwMode="auto">
          <a:xfrm>
            <a:off x="-152400" y="1371600"/>
            <a:ext cx="8839200" cy="3352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CHÀO THẦY CÔ CÙNG CÁC EM !</a:t>
            </a:r>
          </a:p>
        </p:txBody>
      </p:sp>
      <p:pic>
        <p:nvPicPr>
          <p:cNvPr id="2" name="Chu ech con - Xuan ma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76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11"/>
    </mc:Choice>
    <mc:Fallback>
      <p:transition spd="slow" advTm="57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46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8|0.7|1.2|0.5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1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5.7|3.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872</TotalTime>
  <Words>297</Words>
  <Application>Microsoft Office PowerPoint</Application>
  <PresentationFormat>On-screen Show (4:3)</PresentationFormat>
  <Paragraphs>59</Paragraphs>
  <Slides>7</Slides>
  <Notes>5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167</cp:revision>
  <cp:lastPrinted>1601-01-01T00:00:00Z</cp:lastPrinted>
  <dcterms:created xsi:type="dcterms:W3CDTF">1601-01-01T00:00:00Z</dcterms:created>
  <dcterms:modified xsi:type="dcterms:W3CDTF">2021-02-17T10:14:25Z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