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4" r:id="rId2"/>
    <p:sldId id="287" r:id="rId3"/>
    <p:sldId id="256" r:id="rId4"/>
    <p:sldId id="280" r:id="rId5"/>
    <p:sldId id="257" r:id="rId6"/>
    <p:sldId id="258" r:id="rId7"/>
    <p:sldId id="259" r:id="rId8"/>
    <p:sldId id="260" r:id="rId9"/>
    <p:sldId id="295" r:id="rId10"/>
    <p:sldId id="261" r:id="rId11"/>
    <p:sldId id="262" r:id="rId12"/>
    <p:sldId id="263" r:id="rId13"/>
    <p:sldId id="264" r:id="rId14"/>
    <p:sldId id="288" r:id="rId15"/>
    <p:sldId id="289" r:id="rId16"/>
    <p:sldId id="290" r:id="rId17"/>
    <p:sldId id="291" r:id="rId18"/>
    <p:sldId id="292" r:id="rId19"/>
    <p:sldId id="266" r:id="rId20"/>
    <p:sldId id="267" r:id="rId21"/>
    <p:sldId id="269" r:id="rId22"/>
    <p:sldId id="271" r:id="rId23"/>
    <p:sldId id="272" r:id="rId24"/>
    <p:sldId id="274" r:id="rId25"/>
    <p:sldId id="275" r:id="rId26"/>
    <p:sldId id="276" r:id="rId27"/>
    <p:sldId id="277" r:id="rId28"/>
    <p:sldId id="278" r:id="rId29"/>
    <p:sldId id="279" r:id="rId30"/>
    <p:sldId id="281" r:id="rId31"/>
    <p:sldId id="282" r:id="rId32"/>
    <p:sldId id="283" r:id="rId33"/>
    <p:sldId id="284" r:id="rId34"/>
    <p:sldId id="285" r:id="rId35"/>
    <p:sldId id="2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FF33CC"/>
    <a:srgbClr val="A87C4F"/>
    <a:srgbClr val="B68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0"/>
  </p:normalViewPr>
  <p:slideViewPr>
    <p:cSldViewPr snapToGrid="0">
      <p:cViewPr varScale="1">
        <p:scale>
          <a:sx n="88" d="100"/>
          <a:sy n="88" d="100"/>
        </p:scale>
        <p:origin x="55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D96AC8-0D29-4145-9C5F-DEA42FA12B57}" type="datetimeFigureOut">
              <a:rPr lang="en-US" smtClean="0"/>
              <a:t>10-Nov-21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75503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D96AC8-0D29-4145-9C5F-DEA42FA12B57}" type="datetimeFigureOut">
              <a:rPr lang="en-US" smtClean="0"/>
              <a:t>10-Nov-21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318619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D96AC8-0D29-4145-9C5F-DEA42FA12B57}" type="datetimeFigureOut">
              <a:rPr lang="en-US" smtClean="0"/>
              <a:t>10-Nov-21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327719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D96AC8-0D29-4145-9C5F-DEA42FA12B57}" type="datetimeFigureOut">
              <a:rPr lang="en-US" smtClean="0"/>
              <a:t>10-Nov-21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219820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D96AC8-0D29-4145-9C5F-DEA42FA12B57}" type="datetimeFigureOut">
              <a:rPr lang="en-US" smtClean="0"/>
              <a:t>10-Nov-21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321758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D96AC8-0D29-4145-9C5F-DEA42FA12B57}" type="datetimeFigureOut">
              <a:rPr lang="en-US" smtClean="0"/>
              <a:t>10-Nov-21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126917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D96AC8-0D29-4145-9C5F-DEA42FA12B57}" type="datetimeFigureOut">
              <a:rPr lang="en-US" smtClean="0"/>
              <a:t>10-Nov-21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88568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D96AC8-0D29-4145-9C5F-DEA42FA12B57}" type="datetimeFigureOut">
              <a:rPr lang="en-US" smtClean="0"/>
              <a:t>10-Nov-21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354035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96AC8-0D29-4145-9C5F-DEA42FA12B57}" type="datetimeFigureOut">
              <a:rPr lang="en-US" smtClean="0"/>
              <a:t>10-Nov-21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205650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D96AC8-0D29-4145-9C5F-DEA42FA12B57}" type="datetimeFigureOut">
              <a:rPr lang="en-US" smtClean="0"/>
              <a:t>10-Nov-21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20833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D96AC8-0D29-4145-9C5F-DEA42FA12B57}" type="datetimeFigureOut">
              <a:rPr lang="en-US" smtClean="0"/>
              <a:t>10-Nov-21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2F3DD3-64BD-4418-8D6B-B790982222F9}" type="slidenum">
              <a:rPr lang="en-US" smtClean="0"/>
              <a:t>‹#›</a:t>
            </a:fld>
            <a:endParaRPr lang="en-US"/>
          </a:p>
        </p:txBody>
      </p:sp>
    </p:spTree>
    <p:extLst>
      <p:ext uri="{BB962C8B-B14F-4D97-AF65-F5344CB8AC3E}">
        <p14:creationId xmlns:p14="http://schemas.microsoft.com/office/powerpoint/2010/main" val="161948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96AC8-0D29-4145-9C5F-DEA42FA12B57}" type="datetimeFigureOut">
              <a:rPr lang="en-US" smtClean="0"/>
              <a:t>10-Nov-21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2F3DD3-64BD-4418-8D6B-B790982222F9}" type="slidenum">
              <a:rPr lang="en-US" smtClean="0"/>
              <a:t>‹#›</a:t>
            </a:fld>
            <a:endParaRPr lang="en-US"/>
          </a:p>
        </p:txBody>
      </p:sp>
    </p:spTree>
    <p:extLst>
      <p:ext uri="{BB962C8B-B14F-4D97-AF65-F5344CB8AC3E}">
        <p14:creationId xmlns:p14="http://schemas.microsoft.com/office/powerpoint/2010/main" val="2360801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1.jp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9.mp3"/><Relationship Id="rId1" Type="http://schemas.microsoft.com/office/2007/relationships/media" Target="../media/media9.mp3"/><Relationship Id="rId6" Type="http://schemas.microsoft.com/office/2007/relationships/hdphoto" Target="../media/hdphoto15.wdp"/><Relationship Id="rId5" Type="http://schemas.openxmlformats.org/officeDocument/2006/relationships/image" Target="../media/image53.png"/><Relationship Id="rId4" Type="http://schemas.openxmlformats.org/officeDocument/2006/relationships/image" Target="../media/image52.jp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9.mp3"/><Relationship Id="rId1" Type="http://schemas.microsoft.com/office/2007/relationships/media" Target="../media/media9.mp3"/><Relationship Id="rId6" Type="http://schemas.microsoft.com/office/2007/relationships/hdphoto" Target="../media/hdphoto15.wdp"/><Relationship Id="rId5" Type="http://schemas.openxmlformats.org/officeDocument/2006/relationships/image" Target="../media/image53.png"/><Relationship Id="rId4" Type="http://schemas.openxmlformats.org/officeDocument/2006/relationships/image" Target="../media/image52.jp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slideLayout" Target="../slideLayouts/slideLayout7.xml"/><Relationship Id="rId7" Type="http://schemas.openxmlformats.org/officeDocument/2006/relationships/image" Target="../media/image54.png"/><Relationship Id="rId2" Type="http://schemas.openxmlformats.org/officeDocument/2006/relationships/audio" Target="../media/media9.mp3"/><Relationship Id="rId1" Type="http://schemas.microsoft.com/office/2007/relationships/media" Target="../media/media9.mp3"/><Relationship Id="rId6" Type="http://schemas.microsoft.com/office/2007/relationships/hdphoto" Target="../media/hdphoto15.wdp"/><Relationship Id="rId5" Type="http://schemas.openxmlformats.org/officeDocument/2006/relationships/image" Target="../media/image53.png"/><Relationship Id="rId4" Type="http://schemas.openxmlformats.org/officeDocument/2006/relationships/image" Target="../media/image52.jp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 Id="rId4" Type="http://schemas.microsoft.com/office/2007/relationships/hdphoto" Target="../media/hdphoto15.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1.gif"/><Relationship Id="rId13" Type="http://schemas.microsoft.com/office/2007/relationships/hdphoto" Target="../media/hdphoto12.wdp"/><Relationship Id="rId3" Type="http://schemas.openxmlformats.org/officeDocument/2006/relationships/slideLayout" Target="../slideLayouts/slideLayout7.xml"/><Relationship Id="rId7" Type="http://schemas.microsoft.com/office/2007/relationships/hdphoto" Target="../media/hdphoto17.wdp"/><Relationship Id="rId12" Type="http://schemas.openxmlformats.org/officeDocument/2006/relationships/image" Target="../media/image5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55.png"/><Relationship Id="rId11" Type="http://schemas.microsoft.com/office/2007/relationships/hdphoto" Target="../media/hdphoto18.wdp"/><Relationship Id="rId5" Type="http://schemas.microsoft.com/office/2007/relationships/hdphoto" Target="../media/hdphoto11.wdp"/><Relationship Id="rId15" Type="http://schemas.openxmlformats.org/officeDocument/2006/relationships/image" Target="../media/image5.png"/><Relationship Id="rId10" Type="http://schemas.openxmlformats.org/officeDocument/2006/relationships/image" Target="../media/image56.png"/><Relationship Id="rId4" Type="http://schemas.openxmlformats.org/officeDocument/2006/relationships/image" Target="../media/image37.png"/><Relationship Id="rId9" Type="http://schemas.openxmlformats.org/officeDocument/2006/relationships/image" Target="../media/image42.gif"/><Relationship Id="rId14" Type="http://schemas.openxmlformats.org/officeDocument/2006/relationships/image" Target="../media/image58.png"/></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12.mp3"/><Relationship Id="rId7"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png"/><Relationship Id="rId4" Type="http://schemas.openxmlformats.org/officeDocument/2006/relationships/audio" Target="../media/media12.mp3"/><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audio" Target="../media/media16.mp3"/><Relationship Id="rId13" Type="http://schemas.openxmlformats.org/officeDocument/2006/relationships/image" Target="../media/image41.gif"/><Relationship Id="rId18" Type="http://schemas.openxmlformats.org/officeDocument/2006/relationships/image" Target="../media/image57.png"/><Relationship Id="rId3" Type="http://schemas.microsoft.com/office/2007/relationships/media" Target="../media/media14.mp3"/><Relationship Id="rId21" Type="http://schemas.openxmlformats.org/officeDocument/2006/relationships/image" Target="../media/image58.png"/><Relationship Id="rId7" Type="http://schemas.microsoft.com/office/2007/relationships/media" Target="../media/media16.mp3"/><Relationship Id="rId12" Type="http://schemas.microsoft.com/office/2007/relationships/hdphoto" Target="../media/hdphoto17.wdp"/><Relationship Id="rId17" Type="http://schemas.microsoft.com/office/2007/relationships/hdphoto" Target="../media/hdphoto18.wdp"/><Relationship Id="rId2" Type="http://schemas.microsoft.com/office/2007/relationships/media" Target="../media/media13.mp3"/><Relationship Id="rId16" Type="http://schemas.openxmlformats.org/officeDocument/2006/relationships/image" Target="../media/image56.png"/><Relationship Id="rId20" Type="http://schemas.openxmlformats.org/officeDocument/2006/relationships/image" Target="../media/image5.png"/><Relationship Id="rId1" Type="http://schemas.openxmlformats.org/officeDocument/2006/relationships/audio" Target="NULL" TargetMode="External"/><Relationship Id="rId6" Type="http://schemas.openxmlformats.org/officeDocument/2006/relationships/audio" Target="../media/media15.mp3"/><Relationship Id="rId11" Type="http://schemas.openxmlformats.org/officeDocument/2006/relationships/image" Target="../media/image55.png"/><Relationship Id="rId5" Type="http://schemas.microsoft.com/office/2007/relationships/media" Target="../media/media15.mp3"/><Relationship Id="rId15" Type="http://schemas.openxmlformats.org/officeDocument/2006/relationships/image" Target="../media/image45.gif"/><Relationship Id="rId10" Type="http://schemas.openxmlformats.org/officeDocument/2006/relationships/image" Target="../media/image37.png"/><Relationship Id="rId19" Type="http://schemas.microsoft.com/office/2007/relationships/hdphoto" Target="../media/hdphoto12.wdp"/><Relationship Id="rId4" Type="http://schemas.openxmlformats.org/officeDocument/2006/relationships/audio" Target="../media/media14.mp3"/><Relationship Id="rId9" Type="http://schemas.openxmlformats.org/officeDocument/2006/relationships/slideLayout" Target="../slideLayouts/slideLayout7.xml"/><Relationship Id="rId14" Type="http://schemas.openxmlformats.org/officeDocument/2006/relationships/image" Target="../media/image42.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microsoft.com/office/2007/relationships/hdphoto" Target="../media/hdphoto4.wdp"/><Relationship Id="rId26" Type="http://schemas.microsoft.com/office/2007/relationships/hdphoto" Target="../media/hdphoto8.wdp"/><Relationship Id="rId3" Type="http://schemas.openxmlformats.org/officeDocument/2006/relationships/slideLayout" Target="../slideLayouts/slideLayout7.xml"/><Relationship Id="rId21"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image" Target="../media/image12.png"/><Relationship Id="rId17" Type="http://schemas.openxmlformats.org/officeDocument/2006/relationships/image" Target="../media/image16.png"/><Relationship Id="rId25" Type="http://schemas.openxmlformats.org/officeDocument/2006/relationships/image" Target="../media/image20.png"/><Relationship Id="rId2" Type="http://schemas.microsoft.com/office/2007/relationships/media" Target="../media/media2.mp3"/><Relationship Id="rId16" Type="http://schemas.openxmlformats.org/officeDocument/2006/relationships/image" Target="../media/image15.png"/><Relationship Id="rId20" Type="http://schemas.microsoft.com/office/2007/relationships/hdphoto" Target="../media/hdphoto5.wdp"/><Relationship Id="rId29" Type="http://schemas.openxmlformats.org/officeDocument/2006/relationships/image" Target="../media/image5.png"/><Relationship Id="rId1" Type="http://schemas.openxmlformats.org/officeDocument/2006/relationships/audio" Target="NULL" TargetMode="External"/><Relationship Id="rId6" Type="http://schemas.microsoft.com/office/2007/relationships/hdphoto" Target="../media/hdphoto1.wdp"/><Relationship Id="rId11" Type="http://schemas.microsoft.com/office/2007/relationships/hdphoto" Target="../media/hdphoto2.wdp"/><Relationship Id="rId24" Type="http://schemas.microsoft.com/office/2007/relationships/hdphoto" Target="../media/hdphoto7.wdp"/><Relationship Id="rId5" Type="http://schemas.openxmlformats.org/officeDocument/2006/relationships/image" Target="../media/image7.png"/><Relationship Id="rId15" Type="http://schemas.microsoft.com/office/2007/relationships/hdphoto" Target="../media/hdphoto3.wdp"/><Relationship Id="rId23" Type="http://schemas.openxmlformats.org/officeDocument/2006/relationships/image" Target="../media/image19.png"/><Relationship Id="rId28" Type="http://schemas.microsoft.com/office/2007/relationships/hdphoto" Target="../media/hdphoto9.wdp"/><Relationship Id="rId10" Type="http://schemas.openxmlformats.org/officeDocument/2006/relationships/image" Target="../media/image11.png"/><Relationship Id="rId19" Type="http://schemas.openxmlformats.org/officeDocument/2006/relationships/image" Target="../media/image17.png"/><Relationship Id="rId4" Type="http://schemas.openxmlformats.org/officeDocument/2006/relationships/image" Target="../media/image1.jpg"/><Relationship Id="rId9" Type="http://schemas.openxmlformats.org/officeDocument/2006/relationships/image" Target="../media/image10.png"/><Relationship Id="rId14" Type="http://schemas.openxmlformats.org/officeDocument/2006/relationships/image" Target="../media/image14.png"/><Relationship Id="rId22" Type="http://schemas.microsoft.com/office/2007/relationships/hdphoto" Target="../media/hdphoto6.wdp"/><Relationship Id="rId27"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23.wdp"/><Relationship Id="rId18" Type="http://schemas.openxmlformats.org/officeDocument/2006/relationships/image" Target="../media/image68.png"/><Relationship Id="rId3" Type="http://schemas.openxmlformats.org/officeDocument/2006/relationships/image" Target="../media/image60.png"/><Relationship Id="rId21" Type="http://schemas.microsoft.com/office/2007/relationships/hdphoto" Target="../media/hdphoto27.wdp"/><Relationship Id="rId7" Type="http://schemas.openxmlformats.org/officeDocument/2006/relationships/image" Target="../media/image62.png"/><Relationship Id="rId12" Type="http://schemas.openxmlformats.org/officeDocument/2006/relationships/image" Target="../media/image65.png"/><Relationship Id="rId17" Type="http://schemas.microsoft.com/office/2007/relationships/hdphoto" Target="../media/hdphoto25.wdp"/><Relationship Id="rId2" Type="http://schemas.openxmlformats.org/officeDocument/2006/relationships/image" Target="../media/image58.png"/><Relationship Id="rId16" Type="http://schemas.openxmlformats.org/officeDocument/2006/relationships/image" Target="../media/image67.png"/><Relationship Id="rId20" Type="http://schemas.openxmlformats.org/officeDocument/2006/relationships/image" Target="../media/image69.png"/><Relationship Id="rId1" Type="http://schemas.openxmlformats.org/officeDocument/2006/relationships/slideLayout" Target="../slideLayouts/slideLayout7.xml"/><Relationship Id="rId6" Type="http://schemas.microsoft.com/office/2007/relationships/hdphoto" Target="../media/hdphoto20.wdp"/><Relationship Id="rId11" Type="http://schemas.microsoft.com/office/2007/relationships/hdphoto" Target="../media/hdphoto22.wdp"/><Relationship Id="rId5" Type="http://schemas.openxmlformats.org/officeDocument/2006/relationships/image" Target="../media/image61.png"/><Relationship Id="rId15" Type="http://schemas.microsoft.com/office/2007/relationships/hdphoto" Target="../media/hdphoto24.wdp"/><Relationship Id="rId10" Type="http://schemas.openxmlformats.org/officeDocument/2006/relationships/image" Target="../media/image64.png"/><Relationship Id="rId19" Type="http://schemas.microsoft.com/office/2007/relationships/hdphoto" Target="../media/hdphoto26.wdp"/><Relationship Id="rId4" Type="http://schemas.microsoft.com/office/2007/relationships/hdphoto" Target="../media/hdphoto19.wdp"/><Relationship Id="rId9" Type="http://schemas.microsoft.com/office/2007/relationships/hdphoto" Target="../media/hdphoto21.wdp"/><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5.gif"/><Relationship Id="rId18" Type="http://schemas.openxmlformats.org/officeDocument/2006/relationships/image" Target="../media/image5.png"/><Relationship Id="rId3" Type="http://schemas.microsoft.com/office/2007/relationships/media" Target="../media/media18.mp3"/><Relationship Id="rId7" Type="http://schemas.microsoft.com/office/2007/relationships/hdphoto" Target="../media/hdphoto11.wdp"/><Relationship Id="rId12" Type="http://schemas.openxmlformats.org/officeDocument/2006/relationships/image" Target="../media/image58.png"/><Relationship Id="rId17" Type="http://schemas.microsoft.com/office/2007/relationships/hdphoto" Target="../media/hdphoto12.wdp"/><Relationship Id="rId2" Type="http://schemas.openxmlformats.org/officeDocument/2006/relationships/audio" Target="../media/media17.mp3"/><Relationship Id="rId16" Type="http://schemas.openxmlformats.org/officeDocument/2006/relationships/image" Target="../media/image57.png"/><Relationship Id="rId1" Type="http://schemas.microsoft.com/office/2007/relationships/media" Target="../media/media17.mp3"/><Relationship Id="rId6" Type="http://schemas.openxmlformats.org/officeDocument/2006/relationships/image" Target="../media/image37.png"/><Relationship Id="rId11" Type="http://schemas.openxmlformats.org/officeDocument/2006/relationships/image" Target="../media/image42.gif"/><Relationship Id="rId5" Type="http://schemas.openxmlformats.org/officeDocument/2006/relationships/slideLayout" Target="../slideLayouts/slideLayout7.xml"/><Relationship Id="rId15" Type="http://schemas.microsoft.com/office/2007/relationships/hdphoto" Target="../media/hdphoto18.wdp"/><Relationship Id="rId10" Type="http://schemas.openxmlformats.org/officeDocument/2006/relationships/image" Target="../media/image41.gif"/><Relationship Id="rId4" Type="http://schemas.openxmlformats.org/officeDocument/2006/relationships/audio" Target="../media/media18.mp3"/><Relationship Id="rId9" Type="http://schemas.microsoft.com/office/2007/relationships/hdphoto" Target="../media/hdphoto17.wdp"/><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39.gif"/><Relationship Id="rId18" Type="http://schemas.openxmlformats.org/officeDocument/2006/relationships/image" Target="../media/image22.gif"/><Relationship Id="rId3" Type="http://schemas.openxmlformats.org/officeDocument/2006/relationships/slideLayout" Target="../slideLayouts/slideLayout7.xml"/><Relationship Id="rId21" Type="http://schemas.openxmlformats.org/officeDocument/2006/relationships/image" Target="../media/image45.gif"/><Relationship Id="rId7" Type="http://schemas.openxmlformats.org/officeDocument/2006/relationships/image" Target="../media/image40.png"/><Relationship Id="rId12" Type="http://schemas.openxmlformats.org/officeDocument/2006/relationships/image" Target="../media/image46.png"/><Relationship Id="rId17" Type="http://schemas.microsoft.com/office/2007/relationships/hdphoto" Target="../media/hdphoto13.wdp"/><Relationship Id="rId2" Type="http://schemas.openxmlformats.org/officeDocument/2006/relationships/audio" Target="../media/media19.mp3"/><Relationship Id="rId16" Type="http://schemas.openxmlformats.org/officeDocument/2006/relationships/image" Target="../media/image44.png"/><Relationship Id="rId20" Type="http://schemas.openxmlformats.org/officeDocument/2006/relationships/image" Target="../media/image49.gif"/><Relationship Id="rId1" Type="http://schemas.microsoft.com/office/2007/relationships/media" Target="../media/media19.mp3"/><Relationship Id="rId6" Type="http://schemas.microsoft.com/office/2007/relationships/hdphoto" Target="../media/hdphoto11.wdp"/><Relationship Id="rId11" Type="http://schemas.openxmlformats.org/officeDocument/2006/relationships/image" Target="../media/image41.gif"/><Relationship Id="rId24" Type="http://schemas.openxmlformats.org/officeDocument/2006/relationships/image" Target="../media/image5.png"/><Relationship Id="rId5" Type="http://schemas.openxmlformats.org/officeDocument/2006/relationships/image" Target="../media/image37.png"/><Relationship Id="rId15" Type="http://schemas.openxmlformats.org/officeDocument/2006/relationships/image" Target="../media/image42.gif"/><Relationship Id="rId23" Type="http://schemas.openxmlformats.org/officeDocument/2006/relationships/image" Target="../media/image48.png"/><Relationship Id="rId10" Type="http://schemas.openxmlformats.org/officeDocument/2006/relationships/image" Target="../media/image38.gif"/><Relationship Id="rId19" Type="http://schemas.openxmlformats.org/officeDocument/2006/relationships/image" Target="../media/image51.png"/><Relationship Id="rId4" Type="http://schemas.openxmlformats.org/officeDocument/2006/relationships/image" Target="../media/image36.jpg"/><Relationship Id="rId9" Type="http://schemas.openxmlformats.org/officeDocument/2006/relationships/image" Target="../media/image43.png"/><Relationship Id="rId14" Type="http://schemas.openxmlformats.org/officeDocument/2006/relationships/image" Target="../media/image33.gif"/><Relationship Id="rId22"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21.mp3"/><Relationship Id="rId7" Type="http://schemas.microsoft.com/office/2007/relationships/hdphoto" Target="../media/hdphoto18.wdp"/><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56.png"/><Relationship Id="rId11" Type="http://schemas.openxmlformats.org/officeDocument/2006/relationships/image" Target="../media/image5.png"/><Relationship Id="rId5" Type="http://schemas.openxmlformats.org/officeDocument/2006/relationships/slideLayout" Target="../slideLayouts/slideLayout7.xml"/><Relationship Id="rId10" Type="http://schemas.microsoft.com/office/2007/relationships/hdphoto" Target="../media/hdphoto28.wdp"/><Relationship Id="rId4" Type="http://schemas.openxmlformats.org/officeDocument/2006/relationships/audio" Target="../media/media21.mp3"/><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39.gif"/><Relationship Id="rId18" Type="http://schemas.openxmlformats.org/officeDocument/2006/relationships/image" Target="../media/image43.png"/><Relationship Id="rId26" Type="http://schemas.openxmlformats.org/officeDocument/2006/relationships/image" Target="../media/image47.png"/><Relationship Id="rId3" Type="http://schemas.microsoft.com/office/2007/relationships/media" Target="../media/media22.mp3"/><Relationship Id="rId21" Type="http://schemas.openxmlformats.org/officeDocument/2006/relationships/image" Target="../media/image51.png"/><Relationship Id="rId7" Type="http://schemas.openxmlformats.org/officeDocument/2006/relationships/image" Target="../media/image36.jpg"/><Relationship Id="rId12" Type="http://schemas.openxmlformats.org/officeDocument/2006/relationships/image" Target="../media/image38.gif"/><Relationship Id="rId17" Type="http://schemas.openxmlformats.org/officeDocument/2006/relationships/image" Target="../media/image42.gif"/><Relationship Id="rId25" Type="http://schemas.openxmlformats.org/officeDocument/2006/relationships/image" Target="../media/image46.png"/><Relationship Id="rId2" Type="http://schemas.openxmlformats.org/officeDocument/2006/relationships/audio" Target="../media/media19.mp3"/><Relationship Id="rId16" Type="http://schemas.openxmlformats.org/officeDocument/2006/relationships/image" Target="../media/image41.gif"/><Relationship Id="rId20" Type="http://schemas.microsoft.com/office/2007/relationships/hdphoto" Target="../media/hdphoto13.wdp"/><Relationship Id="rId29" Type="http://schemas.openxmlformats.org/officeDocument/2006/relationships/image" Target="../media/image5.png"/><Relationship Id="rId1" Type="http://schemas.microsoft.com/office/2007/relationships/media" Target="../media/media19.mp3"/><Relationship Id="rId6" Type="http://schemas.openxmlformats.org/officeDocument/2006/relationships/audio" Target="../media/audio1.wav"/><Relationship Id="rId11" Type="http://schemas.microsoft.com/office/2007/relationships/hdphoto" Target="../media/hdphoto29.wdp"/><Relationship Id="rId24" Type="http://schemas.microsoft.com/office/2007/relationships/hdphoto" Target="../media/hdphoto14.wdp"/><Relationship Id="rId5" Type="http://schemas.openxmlformats.org/officeDocument/2006/relationships/slideLayout" Target="../slideLayouts/slideLayout7.xml"/><Relationship Id="rId15" Type="http://schemas.microsoft.com/office/2007/relationships/hdphoto" Target="../media/hdphoto12.wdp"/><Relationship Id="rId23" Type="http://schemas.openxmlformats.org/officeDocument/2006/relationships/image" Target="../media/image50.png"/><Relationship Id="rId28" Type="http://schemas.openxmlformats.org/officeDocument/2006/relationships/image" Target="../media/image33.gif"/><Relationship Id="rId10" Type="http://schemas.openxmlformats.org/officeDocument/2006/relationships/image" Target="../media/image72.png"/><Relationship Id="rId19" Type="http://schemas.openxmlformats.org/officeDocument/2006/relationships/image" Target="../media/image44.png"/><Relationship Id="rId4" Type="http://schemas.openxmlformats.org/officeDocument/2006/relationships/audio" Target="../media/media22.mp3"/><Relationship Id="rId9" Type="http://schemas.openxmlformats.org/officeDocument/2006/relationships/image" Target="../media/image45.gif"/><Relationship Id="rId14" Type="http://schemas.openxmlformats.org/officeDocument/2006/relationships/image" Target="../media/image40.png"/><Relationship Id="rId22" Type="http://schemas.microsoft.com/office/2007/relationships/hdphoto" Target="../media/hdphoto30.wdp"/><Relationship Id="rId27" Type="http://schemas.openxmlformats.org/officeDocument/2006/relationships/image" Target="../media/image22.gif"/><Relationship Id="rId30" Type="http://schemas.openxmlformats.org/officeDocument/2006/relationships/image" Target="../media/image49.gif"/></Relationships>
</file>

<file path=ppt/slides/_rels/slide25.xml.rels><?xml version="1.0" encoding="UTF-8" standalone="yes"?>
<Relationships xmlns="http://schemas.openxmlformats.org/package/2006/relationships"><Relationship Id="rId8" Type="http://schemas.openxmlformats.org/officeDocument/2006/relationships/image" Target="../media/image49.gif"/><Relationship Id="rId3" Type="http://schemas.microsoft.com/office/2007/relationships/media" Target="../media/media24.mp3"/><Relationship Id="rId7" Type="http://schemas.openxmlformats.org/officeDocument/2006/relationships/slideLayout" Target="../slideLayouts/slideLayout7.xml"/><Relationship Id="rId12" Type="http://schemas.openxmlformats.org/officeDocument/2006/relationships/image" Target="../media/image5.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audio" Target="../media/media25.mp3"/><Relationship Id="rId11" Type="http://schemas.microsoft.com/office/2007/relationships/hdphoto" Target="../media/hdphoto28.wdp"/><Relationship Id="rId5" Type="http://schemas.microsoft.com/office/2007/relationships/media" Target="../media/media25.mp3"/><Relationship Id="rId10" Type="http://schemas.openxmlformats.org/officeDocument/2006/relationships/image" Target="../media/image70.png"/><Relationship Id="rId4" Type="http://schemas.openxmlformats.org/officeDocument/2006/relationships/audio" Target="../media/media24.mp3"/><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image" Target="../media/image76.png"/><Relationship Id="rId12" Type="http://schemas.microsoft.com/office/2007/relationships/hdphoto" Target="../media/hdphoto32.wdp"/><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75.png"/><Relationship Id="rId11" Type="http://schemas.openxmlformats.org/officeDocument/2006/relationships/image" Target="../media/image77.png"/><Relationship Id="rId5" Type="http://schemas.openxmlformats.org/officeDocument/2006/relationships/image" Target="../media/image74.gif"/><Relationship Id="rId10" Type="http://schemas.microsoft.com/office/2007/relationships/hdphoto" Target="../media/hdphoto28.wdp"/><Relationship Id="rId4" Type="http://schemas.openxmlformats.org/officeDocument/2006/relationships/audio" Target="../media/audio2.wav"/><Relationship Id="rId9" Type="http://schemas.openxmlformats.org/officeDocument/2006/relationships/image" Target="../media/image70.png"/><Relationship Id="rId1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33.wdp"/><Relationship Id="rId3" Type="http://schemas.microsoft.com/office/2007/relationships/media" Target="../media/media26.mp3"/><Relationship Id="rId7" Type="http://schemas.openxmlformats.org/officeDocument/2006/relationships/image" Target="../media/image79.png"/><Relationship Id="rId12" Type="http://schemas.openxmlformats.org/officeDocument/2006/relationships/image" Target="../media/image81.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9.gif"/><Relationship Id="rId11" Type="http://schemas.microsoft.com/office/2007/relationships/hdphoto" Target="../media/hdphoto28.wdp"/><Relationship Id="rId5" Type="http://schemas.openxmlformats.org/officeDocument/2006/relationships/slideLayout" Target="../slideLayouts/slideLayout7.xml"/><Relationship Id="rId10" Type="http://schemas.openxmlformats.org/officeDocument/2006/relationships/image" Target="../media/image70.png"/><Relationship Id="rId4" Type="http://schemas.openxmlformats.org/officeDocument/2006/relationships/audio" Target="../media/media26.mp3"/><Relationship Id="rId9" Type="http://schemas.microsoft.com/office/2007/relationships/hdphoto" Target="../media/hdphoto32.wdp"/><Relationship Id="rId1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2.gif"/><Relationship Id="rId18" Type="http://schemas.openxmlformats.org/officeDocument/2006/relationships/image" Target="../media/image49.gif"/><Relationship Id="rId26" Type="http://schemas.openxmlformats.org/officeDocument/2006/relationships/image" Target="../media/image5.png"/><Relationship Id="rId3" Type="http://schemas.microsoft.com/office/2007/relationships/media" Target="../media/media27.mp3"/><Relationship Id="rId21" Type="http://schemas.microsoft.com/office/2007/relationships/hdphoto" Target="../media/hdphoto14.wdp"/><Relationship Id="rId7" Type="http://schemas.openxmlformats.org/officeDocument/2006/relationships/image" Target="../media/image48.png"/><Relationship Id="rId12" Type="http://schemas.openxmlformats.org/officeDocument/2006/relationships/image" Target="../media/image41.gif"/><Relationship Id="rId17" Type="http://schemas.openxmlformats.org/officeDocument/2006/relationships/image" Target="../media/image22.gif"/><Relationship Id="rId25" Type="http://schemas.openxmlformats.org/officeDocument/2006/relationships/image" Target="../media/image47.png"/><Relationship Id="rId2" Type="http://schemas.openxmlformats.org/officeDocument/2006/relationships/audio" Target="../media/media19.mp3"/><Relationship Id="rId16" Type="http://schemas.microsoft.com/office/2007/relationships/hdphoto" Target="../media/hdphoto13.wdp"/><Relationship Id="rId20" Type="http://schemas.openxmlformats.org/officeDocument/2006/relationships/image" Target="../media/image50.png"/><Relationship Id="rId1" Type="http://schemas.microsoft.com/office/2007/relationships/media" Target="../media/media19.mp3"/><Relationship Id="rId6" Type="http://schemas.openxmlformats.org/officeDocument/2006/relationships/image" Target="../media/image36.jpg"/><Relationship Id="rId11" Type="http://schemas.microsoft.com/office/2007/relationships/hdphoto" Target="../media/hdphoto12.wdp"/><Relationship Id="rId24" Type="http://schemas.openxmlformats.org/officeDocument/2006/relationships/image" Target="../media/image46.png"/><Relationship Id="rId5" Type="http://schemas.openxmlformats.org/officeDocument/2006/relationships/slideLayout" Target="../slideLayouts/slideLayout7.xml"/><Relationship Id="rId15" Type="http://schemas.openxmlformats.org/officeDocument/2006/relationships/image" Target="../media/image44.png"/><Relationship Id="rId23" Type="http://schemas.openxmlformats.org/officeDocument/2006/relationships/image" Target="../media/image45.gif"/><Relationship Id="rId10" Type="http://schemas.openxmlformats.org/officeDocument/2006/relationships/image" Target="../media/image40.png"/><Relationship Id="rId19" Type="http://schemas.openxmlformats.org/officeDocument/2006/relationships/image" Target="../media/image33.gif"/><Relationship Id="rId4" Type="http://schemas.openxmlformats.org/officeDocument/2006/relationships/audio" Target="../media/media27.mp3"/><Relationship Id="rId9" Type="http://schemas.openxmlformats.org/officeDocument/2006/relationships/image" Target="../media/image39.gif"/><Relationship Id="rId14" Type="http://schemas.openxmlformats.org/officeDocument/2006/relationships/image" Target="../media/image43.png"/><Relationship Id="rId22"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slideLayout" Target="../slideLayouts/slideLayout7.xml"/><Relationship Id="rId7" Type="http://schemas.openxmlformats.org/officeDocument/2006/relationships/image" Target="../media/image85.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84.png"/><Relationship Id="rId11" Type="http://schemas.openxmlformats.org/officeDocument/2006/relationships/image" Target="../media/image5.png"/><Relationship Id="rId5" Type="http://schemas.openxmlformats.org/officeDocument/2006/relationships/image" Target="../media/image83.png"/><Relationship Id="rId10" Type="http://schemas.microsoft.com/office/2007/relationships/hdphoto" Target="../media/hdphoto28.wdp"/><Relationship Id="rId4" Type="http://schemas.openxmlformats.org/officeDocument/2006/relationships/audio" Target="../media/audio2.wav"/><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1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audio" Target="../media/media3.mp3"/><Relationship Id="rId16" Type="http://schemas.openxmlformats.org/officeDocument/2006/relationships/image" Target="../media/image14.png"/><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3.png"/><Relationship Id="rId10" Type="http://schemas.microsoft.com/office/2007/relationships/hdphoto" Target="../media/hdphoto5.wdp"/><Relationship Id="rId19" Type="http://schemas.openxmlformats.org/officeDocument/2006/relationships/image" Target="../media/image5.png"/><Relationship Id="rId4" Type="http://schemas.openxmlformats.org/officeDocument/2006/relationships/image" Target="../media/image1.jpg"/><Relationship Id="rId9" Type="http://schemas.openxmlformats.org/officeDocument/2006/relationships/image" Target="../media/image1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86.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5.png"/><Relationship Id="rId4" Type="http://schemas.openxmlformats.org/officeDocument/2006/relationships/audio" Target="../media/audio2.wav"/><Relationship Id="rId9" Type="http://schemas.microsoft.com/office/2007/relationships/hdphoto" Target="../media/hdphoto28.wdp"/></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86.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5.png"/><Relationship Id="rId4" Type="http://schemas.openxmlformats.org/officeDocument/2006/relationships/audio" Target="../media/audio2.wav"/><Relationship Id="rId9" Type="http://schemas.microsoft.com/office/2007/relationships/hdphoto" Target="../media/hdphoto28.wdp"/></Relationships>
</file>

<file path=ppt/slides/_rels/slide32.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2.gif"/><Relationship Id="rId18" Type="http://schemas.openxmlformats.org/officeDocument/2006/relationships/image" Target="../media/image49.gif"/><Relationship Id="rId3" Type="http://schemas.openxmlformats.org/officeDocument/2006/relationships/slideLayout" Target="../slideLayouts/slideLayout7.xml"/><Relationship Id="rId21" Type="http://schemas.microsoft.com/office/2007/relationships/hdphoto" Target="../media/hdphoto14.wdp"/><Relationship Id="rId7" Type="http://schemas.microsoft.com/office/2007/relationships/hdphoto" Target="../media/hdphoto12.wdp"/><Relationship Id="rId12" Type="http://schemas.openxmlformats.org/officeDocument/2006/relationships/image" Target="../media/image48.png"/><Relationship Id="rId17" Type="http://schemas.openxmlformats.org/officeDocument/2006/relationships/image" Target="../media/image22.gif"/><Relationship Id="rId2" Type="http://schemas.openxmlformats.org/officeDocument/2006/relationships/audio" Target="../media/media19.mp3"/><Relationship Id="rId16" Type="http://schemas.microsoft.com/office/2007/relationships/hdphoto" Target="../media/hdphoto13.wdp"/><Relationship Id="rId20" Type="http://schemas.openxmlformats.org/officeDocument/2006/relationships/image" Target="../media/image50.png"/><Relationship Id="rId1" Type="http://schemas.microsoft.com/office/2007/relationships/media" Target="../media/media19.mp3"/><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9.gif"/><Relationship Id="rId15" Type="http://schemas.openxmlformats.org/officeDocument/2006/relationships/image" Target="../media/image44.png"/><Relationship Id="rId23" Type="http://schemas.openxmlformats.org/officeDocument/2006/relationships/image" Target="../media/image5.png"/><Relationship Id="rId10" Type="http://schemas.openxmlformats.org/officeDocument/2006/relationships/image" Target="../media/image46.png"/><Relationship Id="rId19" Type="http://schemas.openxmlformats.org/officeDocument/2006/relationships/image" Target="../media/image33.gif"/><Relationship Id="rId4" Type="http://schemas.openxmlformats.org/officeDocument/2006/relationships/image" Target="../media/image36.jpg"/><Relationship Id="rId9" Type="http://schemas.openxmlformats.org/officeDocument/2006/relationships/image" Target="../media/image41.gif"/><Relationship Id="rId14" Type="http://schemas.openxmlformats.org/officeDocument/2006/relationships/image" Target="../media/image43.png"/><Relationship Id="rId22"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7.xml"/><Relationship Id="rId7" Type="http://schemas.openxmlformats.org/officeDocument/2006/relationships/image" Target="../media/image9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9.png"/><Relationship Id="rId5" Type="http://schemas.openxmlformats.org/officeDocument/2006/relationships/image" Target="../media/image88.gif"/><Relationship Id="rId10" Type="http://schemas.openxmlformats.org/officeDocument/2006/relationships/image" Target="../media/image5.png"/><Relationship Id="rId4" Type="http://schemas.openxmlformats.org/officeDocument/2006/relationships/image" Target="../media/image87.gif"/><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image" Target="../media/image93.png"/><Relationship Id="rId12" Type="http://schemas.openxmlformats.org/officeDocument/2006/relationships/image" Target="../media/image96.png"/><Relationship Id="rId2" Type="http://schemas.openxmlformats.org/officeDocument/2006/relationships/audio" Target="../media/media28.mp3"/><Relationship Id="rId16" Type="http://schemas.microsoft.com/office/2007/relationships/hdphoto" Target="../media/hdphoto37.wdp"/><Relationship Id="rId1" Type="http://schemas.microsoft.com/office/2007/relationships/media" Target="../media/media28.mp3"/><Relationship Id="rId6" Type="http://schemas.openxmlformats.org/officeDocument/2006/relationships/image" Target="../media/image5.png"/><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8.png"/><Relationship Id="rId10" Type="http://schemas.openxmlformats.org/officeDocument/2006/relationships/image" Target="../media/image58.png"/><Relationship Id="rId4" Type="http://schemas.openxmlformats.org/officeDocument/2006/relationships/image" Target="../media/image91.png"/><Relationship Id="rId9" Type="http://schemas.microsoft.com/office/2007/relationships/hdphoto" Target="../media/hdphoto35.wdp"/><Relationship Id="rId14" Type="http://schemas.microsoft.com/office/2007/relationships/hdphoto" Target="../media/hdphoto36.wdp"/></Relationships>
</file>

<file path=ppt/slides/_rels/slide35.xml.rels><?xml version="1.0" encoding="UTF-8" standalone="yes"?>
<Relationships xmlns="http://schemas.openxmlformats.org/package/2006/relationships"><Relationship Id="rId8" Type="http://schemas.openxmlformats.org/officeDocument/2006/relationships/audio" Target="../media/media1.mp3"/><Relationship Id="rId13" Type="http://schemas.openxmlformats.org/officeDocument/2006/relationships/image" Target="../media/image58.png"/><Relationship Id="rId18" Type="http://schemas.openxmlformats.org/officeDocument/2006/relationships/image" Target="../media/image5.png"/><Relationship Id="rId3" Type="http://schemas.microsoft.com/office/2007/relationships/media" Target="../media/media19.mp3"/><Relationship Id="rId21" Type="http://schemas.openxmlformats.org/officeDocument/2006/relationships/image" Target="../media/image97.png"/><Relationship Id="rId7" Type="http://schemas.microsoft.com/office/2007/relationships/media" Target="../media/media1.mp3"/><Relationship Id="rId12" Type="http://schemas.openxmlformats.org/officeDocument/2006/relationships/image" Target="../media/image93.png"/><Relationship Id="rId17" Type="http://schemas.openxmlformats.org/officeDocument/2006/relationships/image" Target="../media/image101.gif"/><Relationship Id="rId25" Type="http://schemas.microsoft.com/office/2007/relationships/hdphoto" Target="../media/hdphoto37.wdp"/><Relationship Id="rId2" Type="http://schemas.openxmlformats.org/officeDocument/2006/relationships/audio" Target="../media/media29.wav"/><Relationship Id="rId16" Type="http://schemas.openxmlformats.org/officeDocument/2006/relationships/image" Target="../media/image100.gif"/><Relationship Id="rId20" Type="http://schemas.microsoft.com/office/2007/relationships/hdphoto" Target="../media/hdphoto35.wdp"/><Relationship Id="rId1" Type="http://schemas.microsoft.com/office/2007/relationships/media" Target="../media/media29.wav"/><Relationship Id="rId6" Type="http://schemas.openxmlformats.org/officeDocument/2006/relationships/audio" Target="../media/media30.mp3"/><Relationship Id="rId11" Type="http://schemas.openxmlformats.org/officeDocument/2006/relationships/image" Target="../media/image89.png"/><Relationship Id="rId24" Type="http://schemas.openxmlformats.org/officeDocument/2006/relationships/image" Target="../media/image98.png"/><Relationship Id="rId5" Type="http://schemas.microsoft.com/office/2007/relationships/media" Target="../media/media30.mp3"/><Relationship Id="rId15" Type="http://schemas.openxmlformats.org/officeDocument/2006/relationships/image" Target="../media/image96.png"/><Relationship Id="rId23" Type="http://schemas.openxmlformats.org/officeDocument/2006/relationships/image" Target="../media/image102.gif"/><Relationship Id="rId10" Type="http://schemas.openxmlformats.org/officeDocument/2006/relationships/image" Target="../media/image99.png"/><Relationship Id="rId19" Type="http://schemas.openxmlformats.org/officeDocument/2006/relationships/image" Target="../media/image94.png"/><Relationship Id="rId4" Type="http://schemas.openxmlformats.org/officeDocument/2006/relationships/audio" Target="../media/media19.mp3"/><Relationship Id="rId9" Type="http://schemas.openxmlformats.org/officeDocument/2006/relationships/slideLayout" Target="../slideLayouts/slideLayout7.xml"/><Relationship Id="rId14" Type="http://schemas.openxmlformats.org/officeDocument/2006/relationships/image" Target="../media/image95.png"/><Relationship Id="rId22" Type="http://schemas.microsoft.com/office/2007/relationships/hdphoto" Target="../media/hdphoto36.wd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2.wdp"/><Relationship Id="rId1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8.png"/><Relationship Id="rId12" Type="http://schemas.openxmlformats.org/officeDocument/2006/relationships/image" Target="../media/image11.png"/><Relationship Id="rId17" Type="http://schemas.microsoft.com/office/2007/relationships/hdphoto" Target="../media/hdphoto3.wdp"/><Relationship Id="rId2" Type="http://schemas.microsoft.com/office/2007/relationships/media" Target="../media/media3.mp3"/><Relationship Id="rId16" Type="http://schemas.openxmlformats.org/officeDocument/2006/relationships/image" Target="../media/image14.png"/><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3.png"/><Relationship Id="rId10" Type="http://schemas.microsoft.com/office/2007/relationships/hdphoto" Target="../media/hdphoto5.wdp"/><Relationship Id="rId19" Type="http://schemas.openxmlformats.org/officeDocument/2006/relationships/image" Target="../media/image5.png"/><Relationship Id="rId4" Type="http://schemas.openxmlformats.org/officeDocument/2006/relationships/image" Target="../media/image1.jpg"/><Relationship Id="rId9" Type="http://schemas.openxmlformats.org/officeDocument/2006/relationships/image" Target="../media/image17.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1.wdp"/><Relationship Id="rId18" Type="http://schemas.microsoft.com/office/2007/relationships/hdphoto" Target="../media/hdphoto2.wdp"/><Relationship Id="rId3" Type="http://schemas.microsoft.com/office/2007/relationships/media" Target="../media/media4.mp3"/><Relationship Id="rId21" Type="http://schemas.openxmlformats.org/officeDocument/2006/relationships/image" Target="../media/image14.png"/><Relationship Id="rId7" Type="http://schemas.openxmlformats.org/officeDocument/2006/relationships/image" Target="../media/image22.gif"/><Relationship Id="rId12" Type="http://schemas.openxmlformats.org/officeDocument/2006/relationships/image" Target="../media/image7.png"/><Relationship Id="rId17" Type="http://schemas.openxmlformats.org/officeDocument/2006/relationships/image" Target="../media/image11.png"/><Relationship Id="rId2" Type="http://schemas.microsoft.com/office/2007/relationships/media" Target="../media/media3.mp3"/><Relationship Id="rId16" Type="http://schemas.openxmlformats.org/officeDocument/2006/relationships/image" Target="../media/image10.png"/><Relationship Id="rId20"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image" Target="../media/image1.jpg"/><Relationship Id="rId11" Type="http://schemas.microsoft.com/office/2007/relationships/hdphoto" Target="../media/hdphoto4.wdp"/><Relationship Id="rId24" Type="http://schemas.openxmlformats.org/officeDocument/2006/relationships/image" Target="../media/image5.png"/><Relationship Id="rId5" Type="http://schemas.openxmlformats.org/officeDocument/2006/relationships/slideLayout" Target="../slideLayouts/slideLayout7.xml"/><Relationship Id="rId15" Type="http://schemas.openxmlformats.org/officeDocument/2006/relationships/image" Target="../media/image9.png"/><Relationship Id="rId23" Type="http://schemas.openxmlformats.org/officeDocument/2006/relationships/image" Target="../media/image15.png"/><Relationship Id="rId10" Type="http://schemas.openxmlformats.org/officeDocument/2006/relationships/image" Target="../media/image23.png"/><Relationship Id="rId19" Type="http://schemas.openxmlformats.org/officeDocument/2006/relationships/image" Target="../media/image12.png"/><Relationship Id="rId4" Type="http://schemas.openxmlformats.org/officeDocument/2006/relationships/audio" Target="../media/media4.mp3"/><Relationship Id="rId9" Type="http://schemas.microsoft.com/office/2007/relationships/hdphoto" Target="../media/hdphoto5.wdp"/><Relationship Id="rId14" Type="http://schemas.openxmlformats.org/officeDocument/2006/relationships/image" Target="../media/image8.png"/><Relationship Id="rId22"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9.png"/><Relationship Id="rId18" Type="http://schemas.openxmlformats.org/officeDocument/2006/relationships/image" Target="../media/image13.png"/><Relationship Id="rId3" Type="http://schemas.microsoft.com/office/2007/relationships/media" Target="../media/media6.mp3"/><Relationship Id="rId21"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8.png"/><Relationship Id="rId17" Type="http://schemas.openxmlformats.org/officeDocument/2006/relationships/image" Target="../media/image12.png"/><Relationship Id="rId2" Type="http://schemas.openxmlformats.org/officeDocument/2006/relationships/audio" Target="../media/media5.mp3"/><Relationship Id="rId16" Type="http://schemas.microsoft.com/office/2007/relationships/hdphoto" Target="../media/hdphoto2.wdp"/><Relationship Id="rId20" Type="http://schemas.microsoft.com/office/2007/relationships/hdphoto" Target="../media/hdphoto3.wdp"/><Relationship Id="rId1" Type="http://schemas.microsoft.com/office/2007/relationships/media" Target="../media/media5.mp3"/><Relationship Id="rId6" Type="http://schemas.openxmlformats.org/officeDocument/2006/relationships/image" Target="../media/image1.jpg"/><Relationship Id="rId11" Type="http://schemas.microsoft.com/office/2007/relationships/hdphoto" Target="../media/hdphoto1.wdp"/><Relationship Id="rId5" Type="http://schemas.openxmlformats.org/officeDocument/2006/relationships/slideLayout" Target="../slideLayouts/slideLayout7.xml"/><Relationship Id="rId15" Type="http://schemas.openxmlformats.org/officeDocument/2006/relationships/image" Target="../media/image11.png"/><Relationship Id="rId10" Type="http://schemas.openxmlformats.org/officeDocument/2006/relationships/image" Target="../media/image7.png"/><Relationship Id="rId19" Type="http://schemas.openxmlformats.org/officeDocument/2006/relationships/image" Target="../media/image14.png"/><Relationship Id="rId4" Type="http://schemas.openxmlformats.org/officeDocument/2006/relationships/audio" Target="../media/media6.mp3"/><Relationship Id="rId9" Type="http://schemas.openxmlformats.org/officeDocument/2006/relationships/image" Target="../media/image4.png"/><Relationship Id="rId14" Type="http://schemas.openxmlformats.org/officeDocument/2006/relationships/image" Target="../media/image10.png"/><Relationship Id="rId22"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8.gif"/><Relationship Id="rId13" Type="http://schemas.microsoft.com/office/2007/relationships/hdphoto" Target="../media/hdphoto10.wdp"/><Relationship Id="rId1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27.gif"/><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audio" Target="../media/media7.mp3"/><Relationship Id="rId16" Type="http://schemas.openxmlformats.org/officeDocument/2006/relationships/image" Target="../media/image34.gif"/><Relationship Id="rId1" Type="http://schemas.microsoft.com/office/2007/relationships/media" Target="../media/media7.mp3"/><Relationship Id="rId6" Type="http://schemas.openxmlformats.org/officeDocument/2006/relationships/image" Target="../media/image26.gif"/><Relationship Id="rId11" Type="http://schemas.openxmlformats.org/officeDocument/2006/relationships/image" Target="../media/image31.gif"/><Relationship Id="rId5" Type="http://schemas.openxmlformats.org/officeDocument/2006/relationships/image" Target="../media/image25.gif"/><Relationship Id="rId15" Type="http://schemas.openxmlformats.org/officeDocument/2006/relationships/image" Target="../media/image22.gif"/><Relationship Id="rId10" Type="http://schemas.openxmlformats.org/officeDocument/2006/relationships/image" Target="../media/image30.gif"/><Relationship Id="rId4" Type="http://schemas.openxmlformats.org/officeDocument/2006/relationships/image" Target="../media/image24.jpg"/><Relationship Id="rId9" Type="http://schemas.openxmlformats.org/officeDocument/2006/relationships/image" Target="../media/image29.gif"/><Relationship Id="rId14" Type="http://schemas.openxmlformats.org/officeDocument/2006/relationships/image" Target="../media/image33.gif"/></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3.gif"/><Relationship Id="rId18" Type="http://schemas.microsoft.com/office/2007/relationships/hdphoto" Target="../media/hdphoto13.wdp"/><Relationship Id="rId26" Type="http://schemas.microsoft.com/office/2007/relationships/hdphoto" Target="../media/hdphoto14.wdp"/><Relationship Id="rId3" Type="http://schemas.microsoft.com/office/2007/relationships/media" Target="../media/media8.mp3"/><Relationship Id="rId21" Type="http://schemas.openxmlformats.org/officeDocument/2006/relationships/image" Target="../media/image46.png"/><Relationship Id="rId7" Type="http://schemas.openxmlformats.org/officeDocument/2006/relationships/image" Target="../media/image37.png"/><Relationship Id="rId12" Type="http://schemas.microsoft.com/office/2007/relationships/hdphoto" Target="../media/hdphoto12.wdp"/><Relationship Id="rId17" Type="http://schemas.openxmlformats.org/officeDocument/2006/relationships/image" Target="../media/image44.png"/><Relationship Id="rId25" Type="http://schemas.openxmlformats.org/officeDocument/2006/relationships/image" Target="../media/image50.png"/><Relationship Id="rId2" Type="http://schemas.openxmlformats.org/officeDocument/2006/relationships/audio" Target="../media/media3.mp3"/><Relationship Id="rId16" Type="http://schemas.openxmlformats.org/officeDocument/2006/relationships/image" Target="../media/image43.png"/><Relationship Id="rId20" Type="http://schemas.openxmlformats.org/officeDocument/2006/relationships/image" Target="../media/image5.png"/><Relationship Id="rId1" Type="http://schemas.microsoft.com/office/2007/relationships/media" Target="../media/media3.mp3"/><Relationship Id="rId6" Type="http://schemas.openxmlformats.org/officeDocument/2006/relationships/image" Target="../media/image36.jpg"/><Relationship Id="rId11" Type="http://schemas.openxmlformats.org/officeDocument/2006/relationships/image" Target="../media/image40.png"/><Relationship Id="rId24" Type="http://schemas.openxmlformats.org/officeDocument/2006/relationships/image" Target="../media/image49.gif"/><Relationship Id="rId5" Type="http://schemas.openxmlformats.org/officeDocument/2006/relationships/slideLayout" Target="../slideLayouts/slideLayout7.xml"/><Relationship Id="rId15" Type="http://schemas.openxmlformats.org/officeDocument/2006/relationships/image" Target="../media/image42.gif"/><Relationship Id="rId23" Type="http://schemas.openxmlformats.org/officeDocument/2006/relationships/image" Target="../media/image48.png"/><Relationship Id="rId10" Type="http://schemas.openxmlformats.org/officeDocument/2006/relationships/image" Target="../media/image39.gif"/><Relationship Id="rId19" Type="http://schemas.openxmlformats.org/officeDocument/2006/relationships/image" Target="../media/image45.gif"/><Relationship Id="rId4" Type="http://schemas.openxmlformats.org/officeDocument/2006/relationships/audio" Target="../media/media8.mp3"/><Relationship Id="rId9" Type="http://schemas.openxmlformats.org/officeDocument/2006/relationships/image" Target="../media/image38.gif"/><Relationship Id="rId14" Type="http://schemas.openxmlformats.org/officeDocument/2006/relationships/image" Target="../media/image41.gif"/><Relationship Id="rId22" Type="http://schemas.openxmlformats.org/officeDocument/2006/relationships/image" Target="../media/image47.png"/><Relationship Id="rId27"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466" y="-899649"/>
            <a:ext cx="9073067" cy="800133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82643">
            <a:off x="1570808" y="3307896"/>
            <a:ext cx="2734645" cy="238486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86265">
            <a:off x="5376211" y="3328007"/>
            <a:ext cx="3524847" cy="2088798"/>
          </a:xfrm>
          <a:prstGeom prst="rect">
            <a:avLst/>
          </a:prstGeom>
        </p:spPr>
      </p:pic>
      <p:pic>
        <p:nvPicPr>
          <p:cNvPr id="6" name="Going_Going_G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18552" y="6858000"/>
            <a:ext cx="487363" cy="487363"/>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l="71985"/>
          <a:stretch/>
        </p:blipFill>
        <p:spPr>
          <a:xfrm>
            <a:off x="8776354" y="0"/>
            <a:ext cx="3415645" cy="6858000"/>
          </a:xfrm>
          <a:prstGeom prst="rect">
            <a:avLst/>
          </a:prstGeom>
        </p:spPr>
      </p:pic>
      <p:sp>
        <p:nvSpPr>
          <p:cNvPr id="7" name="Rectangle 6"/>
          <p:cNvSpPr/>
          <p:nvPr/>
        </p:nvSpPr>
        <p:spPr>
          <a:xfrm rot="16200000">
            <a:off x="3849330" y="1314574"/>
            <a:ext cx="4493342" cy="6115664"/>
          </a:xfrm>
          <a:prstGeom prst="rect">
            <a:avLst/>
          </a:prstGeom>
          <a:noFill/>
        </p:spPr>
        <p:txBody>
          <a:bodyPr wrap="none" lIns="91440" tIns="45720" rIns="91440" bIns="45720">
            <a:prstTxWarp prst="textCircle">
              <a:avLst/>
            </a:prstTxWarp>
            <a:spAutoFit/>
          </a:bodyPr>
          <a:lstStyle/>
          <a:p>
            <a:pPr algn="ctr"/>
            <a:r>
              <a:rPr lang="en-US" sz="5400" b="1" dirty="0">
                <a:ln w="22225">
                  <a:solidFill>
                    <a:schemeClr val="accent2"/>
                  </a:solidFill>
                  <a:prstDash val="solid"/>
                </a:ln>
                <a:solidFill>
                  <a:schemeClr val="accent2">
                    <a:lumMod val="40000"/>
                    <a:lumOff val="60000"/>
                  </a:schemeClr>
                </a:solidFill>
              </a:rPr>
              <a:t>CHÀO MỪNG </a:t>
            </a:r>
            <a:r>
              <a:rPr lang="en-US" sz="5400" b="1" dirty="0" smtClean="0">
                <a:ln w="22225">
                  <a:solidFill>
                    <a:schemeClr val="accent2"/>
                  </a:solidFill>
                  <a:prstDash val="solid"/>
                </a:ln>
                <a:solidFill>
                  <a:schemeClr val="accent2">
                    <a:lumMod val="40000"/>
                    <a:lumOff val="60000"/>
                  </a:schemeClr>
                </a:solidFill>
              </a:rPr>
              <a:t>QUÝ THẦY CÔ</a:t>
            </a:r>
          </a:p>
          <a:p>
            <a:pPr algn="ctr"/>
            <a:r>
              <a:rPr lang="en-US" sz="5400" b="1" dirty="0" smtClean="0">
                <a:ln w="6600">
                  <a:solidFill>
                    <a:schemeClr val="accent2"/>
                  </a:solidFill>
                  <a:prstDash val="solid"/>
                </a:ln>
                <a:solidFill>
                  <a:srgbClr val="FFFFFF"/>
                </a:solidFill>
                <a:effectLst>
                  <a:outerShdw dist="38100" dir="2700000" algn="tl" rotWithShape="0">
                    <a:schemeClr val="accent2"/>
                  </a:outerShdw>
                </a:effectLst>
              </a:rPr>
              <a:t> </a:t>
            </a:r>
            <a:r>
              <a:rPr lang="en-US" sz="5400" b="1" dirty="0">
                <a:ln w="6600">
                  <a:solidFill>
                    <a:schemeClr val="accent2"/>
                  </a:solidFill>
                  <a:prstDash val="solid"/>
                </a:ln>
                <a:solidFill>
                  <a:srgbClr val="FFFFFF"/>
                </a:solidFill>
                <a:effectLst>
                  <a:outerShdw dist="38100" dir="2700000" algn="tl" rotWithShape="0">
                    <a:schemeClr val="accent2"/>
                  </a:outerShdw>
                </a:effectLst>
              </a:rPr>
              <a:t>ĐẾN VỚI TIẾT HỌC TOÁN</a:t>
            </a:r>
          </a:p>
        </p:txBody>
      </p:sp>
    </p:spTree>
    <p:extLst>
      <p:ext uri="{BB962C8B-B14F-4D97-AF65-F5344CB8AC3E}">
        <p14:creationId xmlns:p14="http://schemas.microsoft.com/office/powerpoint/2010/main" val="284242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880" fill="hold"/>
                                        <p:tgtEl>
                                          <p:spTgt spid="6"/>
                                        </p:tgtEl>
                                      </p:cBhvr>
                                    </p:cmd>
                                  </p:childTnLst>
                                </p:cTn>
                              </p:par>
                              <p:par>
                                <p:cTn id="7" presetID="36" presetClass="emph" presetSubtype="0" repeatCount="indefinite" fill="hold" nodeType="withEffect">
                                  <p:stCondLst>
                                    <p:cond delay="0"/>
                                  </p:stCondLst>
                                  <p:iterate type="lt">
                                    <p:tmPct val="10000"/>
                                  </p:iterate>
                                  <p:childTnLst>
                                    <p:animScale>
                                      <p:cBhvr>
                                        <p:cTn id="8" dur="250" autoRev="1" fill="hold">
                                          <p:stCondLst>
                                            <p:cond delay="0"/>
                                          </p:stCondLst>
                                        </p:cTn>
                                        <p:tgtEl>
                                          <p:spTgt spid="7">
                                            <p:txEl>
                                              <p:pRg st="0" end="0"/>
                                            </p:txEl>
                                          </p:spTgt>
                                        </p:tgtEl>
                                      </p:cBhvr>
                                      <p:to x="80000" y="100000"/>
                                    </p:animScale>
                                    <p:anim by="(#ppt_w*0.10)" calcmode="lin" valueType="num">
                                      <p:cBhvr>
                                        <p:cTn id="9" dur="250" autoRev="1" fill="hold">
                                          <p:stCondLst>
                                            <p:cond delay="0"/>
                                          </p:stCondLst>
                                        </p:cTn>
                                        <p:tgtEl>
                                          <p:spTgt spid="7">
                                            <p:txEl>
                                              <p:pRg st="0" end="0"/>
                                            </p:txEl>
                                          </p:spTgt>
                                        </p:tgtEl>
                                        <p:attrNameLst>
                                          <p:attrName>ppt_x</p:attrName>
                                        </p:attrNameLst>
                                      </p:cBhvr>
                                    </p:anim>
                                    <p:anim by="(-#ppt_w*0.10)" calcmode="lin" valueType="num">
                                      <p:cBhvr>
                                        <p:cTn id="10" dur="250" autoRev="1" fill="hold">
                                          <p:stCondLst>
                                            <p:cond delay="0"/>
                                          </p:stCondLst>
                                        </p:cTn>
                                        <p:tgtEl>
                                          <p:spTgt spid="7">
                                            <p:txEl>
                                              <p:pRg st="0" end="0"/>
                                            </p:txEl>
                                          </p:spTgt>
                                        </p:tgtEl>
                                        <p:attrNameLst>
                                          <p:attrName>ppt_y</p:attrName>
                                        </p:attrNameLst>
                                      </p:cBhvr>
                                    </p:anim>
                                    <p:animRot by="-480000">
                                      <p:cBhvr>
                                        <p:cTn id="11" dur="250" autoRev="1" fill="hold">
                                          <p:stCondLst>
                                            <p:cond delay="0"/>
                                          </p:stCondLst>
                                        </p:cTn>
                                        <p:tgtEl>
                                          <p:spTgt spid="7">
                                            <p:txEl>
                                              <p:pRg st="0" end="0"/>
                                            </p:txEl>
                                          </p:spTgt>
                                        </p:tgtEl>
                                        <p:attrNameLst>
                                          <p:attrName>r</p:attrName>
                                        </p:attrNameLst>
                                      </p:cBhvr>
                                    </p:animRot>
                                  </p:childTnLst>
                                </p:cTn>
                              </p:par>
                              <p:par>
                                <p:cTn id="12" presetID="36" presetClass="emph" presetSubtype="0" repeatCount="indefinite" fill="hold" nodeType="withEffect">
                                  <p:stCondLst>
                                    <p:cond delay="0"/>
                                  </p:stCondLst>
                                  <p:iterate type="lt">
                                    <p:tmPct val="10000"/>
                                  </p:iterate>
                                  <p:childTnLst>
                                    <p:animScale>
                                      <p:cBhvr>
                                        <p:cTn id="13" dur="250" autoRev="1" fill="hold">
                                          <p:stCondLst>
                                            <p:cond delay="0"/>
                                          </p:stCondLst>
                                        </p:cTn>
                                        <p:tgtEl>
                                          <p:spTgt spid="7">
                                            <p:txEl>
                                              <p:pRg st="1" end="1"/>
                                            </p:txEl>
                                          </p:spTgt>
                                        </p:tgtEl>
                                      </p:cBhvr>
                                      <p:to x="80000" y="100000"/>
                                    </p:animScale>
                                    <p:anim by="(#ppt_w*0.10)" calcmode="lin" valueType="num">
                                      <p:cBhvr>
                                        <p:cTn id="14" dur="250" autoRev="1" fill="hold">
                                          <p:stCondLst>
                                            <p:cond delay="0"/>
                                          </p:stCondLst>
                                        </p:cTn>
                                        <p:tgtEl>
                                          <p:spTgt spid="7">
                                            <p:txEl>
                                              <p:pRg st="1" end="1"/>
                                            </p:txEl>
                                          </p:spTgt>
                                        </p:tgtEl>
                                        <p:attrNameLst>
                                          <p:attrName>ppt_x</p:attrName>
                                        </p:attrNameLst>
                                      </p:cBhvr>
                                    </p:anim>
                                    <p:anim by="(-#ppt_w*0.10)" calcmode="lin" valueType="num">
                                      <p:cBhvr>
                                        <p:cTn id="15" dur="250" autoRev="1" fill="hold">
                                          <p:stCondLst>
                                            <p:cond delay="0"/>
                                          </p:stCondLst>
                                        </p:cTn>
                                        <p:tgtEl>
                                          <p:spTgt spid="7">
                                            <p:txEl>
                                              <p:pRg st="1" end="1"/>
                                            </p:txEl>
                                          </p:spTgt>
                                        </p:tgtEl>
                                        <p:attrNameLst>
                                          <p:attrName>ppt_y</p:attrName>
                                        </p:attrNameLst>
                                      </p:cBhvr>
                                    </p:anim>
                                    <p:animRot by="-480000">
                                      <p:cBhvr>
                                        <p:cTn id="16" dur="250" autoRev="1" fill="hold">
                                          <p:stCondLst>
                                            <p:cond delay="0"/>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sp>
        <p:nvSpPr>
          <p:cNvPr id="2" name="Rounded Rectangle 1"/>
          <p:cNvSpPr/>
          <p:nvPr/>
        </p:nvSpPr>
        <p:spPr>
          <a:xfrm>
            <a:off x="4110086" y="2970750"/>
            <a:ext cx="3238451" cy="12136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348538" y="-1330452"/>
            <a:ext cx="4843462" cy="7271001"/>
          </a:xfrm>
          <a:prstGeom prst="rect">
            <a:avLst/>
          </a:prstGeom>
        </p:spPr>
      </p:pic>
      <p:sp>
        <p:nvSpPr>
          <p:cNvPr id="9" name="Oval Callout 8"/>
          <p:cNvSpPr/>
          <p:nvPr/>
        </p:nvSpPr>
        <p:spPr>
          <a:xfrm>
            <a:off x="3416300" y="0"/>
            <a:ext cx="4610100" cy="2654300"/>
          </a:xfrm>
          <a:prstGeom prst="wedgeEllipseCallout">
            <a:avLst>
              <a:gd name="adj1" fmla="val 45833"/>
              <a:gd name="adj2" fmla="val 6345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89700" l="9722" r="100000"/>
                    </a14:imgEffect>
                  </a14:imgLayer>
                </a14:imgProps>
              </a:ext>
              <a:ext uri="{28A0092B-C50C-407E-A947-70E740481C1C}">
                <a14:useLocalDpi xmlns:a14="http://schemas.microsoft.com/office/drawing/2010/main" val="0"/>
              </a:ext>
            </a:extLst>
          </a:blip>
          <a:stretch>
            <a:fillRect/>
          </a:stretch>
        </p:blipFill>
        <p:spPr>
          <a:xfrm>
            <a:off x="3923163" y="427037"/>
            <a:ext cx="1740990" cy="1878012"/>
          </a:xfrm>
          <a:prstGeom prst="rect">
            <a:avLst/>
          </a:prstGeom>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0" b="89700" l="9722" r="100000"/>
                    </a14:imgEffect>
                  </a14:imgLayer>
                </a14:imgProps>
              </a:ext>
              <a:ext uri="{28A0092B-C50C-407E-A947-70E740481C1C}">
                <a14:useLocalDpi xmlns:a14="http://schemas.microsoft.com/office/drawing/2010/main" val="0"/>
              </a:ext>
            </a:extLst>
          </a:blip>
          <a:stretch>
            <a:fillRect/>
          </a:stretch>
        </p:blipFill>
        <p:spPr>
          <a:xfrm>
            <a:off x="4873715" y="427037"/>
            <a:ext cx="1740990" cy="1878012"/>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89700" l="9722" r="100000"/>
                    </a14:imgEffect>
                  </a14:imgLayer>
                </a14:imgProps>
              </a:ext>
              <a:ext uri="{28A0092B-C50C-407E-A947-70E740481C1C}">
                <a14:useLocalDpi xmlns:a14="http://schemas.microsoft.com/office/drawing/2010/main" val="0"/>
              </a:ext>
            </a:extLst>
          </a:blip>
          <a:stretch>
            <a:fillRect/>
          </a:stretch>
        </p:blipFill>
        <p:spPr>
          <a:xfrm>
            <a:off x="5847758" y="427037"/>
            <a:ext cx="1740990" cy="1878012"/>
          </a:xfrm>
          <a:prstGeom prst="rect">
            <a:avLst/>
          </a:prstGeom>
        </p:spPr>
      </p:pic>
      <p:sp>
        <p:nvSpPr>
          <p:cNvPr id="14" name="Rectangle 13"/>
          <p:cNvSpPr/>
          <p:nvPr/>
        </p:nvSpPr>
        <p:spPr>
          <a:xfrm>
            <a:off x="1743984" y="665430"/>
            <a:ext cx="1283832"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8000" b="1" cap="none" spc="0" dirty="0" smtClean="0">
                <a:ln w="22225">
                  <a:solidFill>
                    <a:schemeClr val="accent2"/>
                  </a:solidFill>
                  <a:prstDash val="solid"/>
                </a:ln>
                <a:solidFill>
                  <a:schemeClr val="accent2">
                    <a:lumMod val="40000"/>
                    <a:lumOff val="60000"/>
                  </a:schemeClr>
                </a:solidFill>
                <a:effectLst/>
              </a:rPr>
              <a:t>3</a:t>
            </a:r>
            <a:endParaRPr lang="en-US" sz="8000" b="1" cap="none" spc="0" dirty="0">
              <a:ln w="22225">
                <a:solidFill>
                  <a:schemeClr val="accent2"/>
                </a:solidFill>
                <a:prstDash val="solid"/>
              </a:ln>
              <a:solidFill>
                <a:schemeClr val="accent2">
                  <a:lumMod val="40000"/>
                  <a:lumOff val="60000"/>
                </a:schemeClr>
              </a:solidFill>
              <a:effectLst/>
            </a:endParaRPr>
          </a:p>
        </p:txBody>
      </p:sp>
      <p:cxnSp>
        <p:nvCxnSpPr>
          <p:cNvPr id="4" name="Straight Connector 3"/>
          <p:cNvCxnSpPr/>
          <p:nvPr/>
        </p:nvCxnSpPr>
        <p:spPr>
          <a:xfrm>
            <a:off x="4793658" y="2196908"/>
            <a:ext cx="0" cy="1012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44210" y="2196908"/>
            <a:ext cx="0" cy="1012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718253" y="2196908"/>
            <a:ext cx="0" cy="1012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593633" y="3377531"/>
            <a:ext cx="400050" cy="4000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530395" y="3377531"/>
            <a:ext cx="400050" cy="4000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509290" y="3377531"/>
            <a:ext cx="400050" cy="4000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eng-an-dua-chuot-gion-t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0790" y="-727710"/>
            <a:ext cx="609600" cy="609600"/>
          </a:xfrm>
          <a:prstGeom prst="rect">
            <a:avLst/>
          </a:prstGeom>
        </p:spPr>
      </p:pic>
    </p:spTree>
    <p:extLst>
      <p:ext uri="{BB962C8B-B14F-4D97-AF65-F5344CB8AC3E}">
        <p14:creationId xmlns:p14="http://schemas.microsoft.com/office/powerpoint/2010/main" val="63279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par>
                                <p:cTn id="23" presetID="22" presetClass="entr" presetSubtype="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9" fill="hold" display="0">
                  <p:stCondLst>
                    <p:cond delay="indefinite"/>
                  </p:stCondLst>
                  <p:endCondLst>
                    <p:cond evt="onStopAudio" delay="0">
                      <p:tgtEl>
                        <p:sldTgt/>
                      </p:tgtEl>
                    </p:cond>
                  </p:endCondLst>
                </p:cTn>
                <p:tgtEl>
                  <p:spTgt spid="6"/>
                </p:tgtEl>
              </p:cMediaNode>
            </p:audio>
          </p:childTnLst>
        </p:cTn>
      </p:par>
    </p:tnLst>
    <p:bldLst>
      <p:bldP spid="14" grpId="0" animBg="1"/>
      <p:bldP spid="5"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21538" y="-1330451"/>
            <a:ext cx="4843462" cy="7271001"/>
          </a:xfrm>
          <a:prstGeom prst="rect">
            <a:avLst/>
          </a:prstGeom>
        </p:spPr>
      </p:pic>
      <p:sp>
        <p:nvSpPr>
          <p:cNvPr id="9" name="Oval Callout 8"/>
          <p:cNvSpPr/>
          <p:nvPr/>
        </p:nvSpPr>
        <p:spPr>
          <a:xfrm>
            <a:off x="3416300" y="0"/>
            <a:ext cx="4610100" cy="2654300"/>
          </a:xfrm>
          <a:prstGeom prst="wedgeEllipseCallout">
            <a:avLst>
              <a:gd name="adj1" fmla="val 45833"/>
              <a:gd name="adj2" fmla="val 6345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89700" l="9722" r="100000"/>
                    </a14:imgEffect>
                  </a14:imgLayer>
                </a14:imgProps>
              </a:ext>
              <a:ext uri="{28A0092B-C50C-407E-A947-70E740481C1C}">
                <a14:useLocalDpi xmlns:a14="http://schemas.microsoft.com/office/drawing/2010/main" val="0"/>
              </a:ext>
            </a:extLst>
          </a:blip>
          <a:stretch>
            <a:fillRect/>
          </a:stretch>
        </p:blipFill>
        <p:spPr>
          <a:xfrm>
            <a:off x="3666829" y="427037"/>
            <a:ext cx="1740990" cy="1878012"/>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0" b="89700" l="9722" r="100000"/>
                    </a14:imgEffect>
                  </a14:imgLayer>
                </a14:imgProps>
              </a:ext>
              <a:ext uri="{28A0092B-C50C-407E-A947-70E740481C1C}">
                <a14:useLocalDpi xmlns:a14="http://schemas.microsoft.com/office/drawing/2010/main" val="0"/>
              </a:ext>
            </a:extLst>
          </a:blip>
          <a:stretch>
            <a:fillRect/>
          </a:stretch>
        </p:blipFill>
        <p:spPr>
          <a:xfrm>
            <a:off x="5847758" y="427037"/>
            <a:ext cx="1740990" cy="1878012"/>
          </a:xfrm>
          <a:prstGeom prst="rect">
            <a:avLst/>
          </a:prstGeom>
        </p:spPr>
      </p:pic>
      <p:sp>
        <p:nvSpPr>
          <p:cNvPr id="7" name="Rectangle 6"/>
          <p:cNvSpPr/>
          <p:nvPr/>
        </p:nvSpPr>
        <p:spPr>
          <a:xfrm>
            <a:off x="1732989" y="665430"/>
            <a:ext cx="1330966"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8000" b="1" cap="none" spc="0" dirty="0" smtClean="0">
                <a:ln w="22225">
                  <a:solidFill>
                    <a:schemeClr val="accent2"/>
                  </a:solidFill>
                  <a:prstDash val="solid"/>
                </a:ln>
                <a:solidFill>
                  <a:schemeClr val="accent2">
                    <a:lumMod val="40000"/>
                    <a:lumOff val="60000"/>
                  </a:schemeClr>
                </a:solidFill>
                <a:effectLst/>
              </a:rPr>
              <a:t>2</a:t>
            </a:r>
            <a:endParaRPr lang="en-US" sz="8000" b="1" cap="none" spc="0" dirty="0">
              <a:ln w="22225">
                <a:solidFill>
                  <a:schemeClr val="accent2"/>
                </a:solidFill>
                <a:prstDash val="solid"/>
              </a:ln>
              <a:solidFill>
                <a:schemeClr val="accent2">
                  <a:lumMod val="40000"/>
                  <a:lumOff val="60000"/>
                </a:schemeClr>
              </a:solidFill>
              <a:effectLst/>
            </a:endParaRPr>
          </a:p>
        </p:txBody>
      </p:sp>
      <p:sp>
        <p:nvSpPr>
          <p:cNvPr id="10" name="Rounded Rectangle 9"/>
          <p:cNvSpPr/>
          <p:nvPr/>
        </p:nvSpPr>
        <p:spPr>
          <a:xfrm>
            <a:off x="4015819" y="2916043"/>
            <a:ext cx="3205720" cy="12136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484799" y="2196908"/>
            <a:ext cx="0" cy="1012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18253" y="2196908"/>
            <a:ext cx="0" cy="1012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284774" y="3377531"/>
            <a:ext cx="400050" cy="4000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509290" y="3377531"/>
            <a:ext cx="400050" cy="4000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Tieng-an-dua-chuot-gion-t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0790" y="-727710"/>
            <a:ext cx="609600" cy="609600"/>
          </a:xfrm>
          <a:prstGeom prst="rect">
            <a:avLst/>
          </a:prstGeom>
        </p:spPr>
      </p:pic>
    </p:spTree>
    <p:extLst>
      <p:ext uri="{BB962C8B-B14F-4D97-AF65-F5344CB8AC3E}">
        <p14:creationId xmlns:p14="http://schemas.microsoft.com/office/powerpoint/2010/main" val="86591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8" fill="hold" display="0">
                  <p:stCondLst>
                    <p:cond delay="indefinite"/>
                  </p:stCondLst>
                  <p:endCondLst>
                    <p:cond evt="onStopAudio" delay="0">
                      <p:tgtEl>
                        <p:sldTgt/>
                      </p:tgtEl>
                    </p:cond>
                  </p:endCondLst>
                </p:cTn>
                <p:tgtEl>
                  <p:spTgt spid="19"/>
                </p:tgtEl>
              </p:cMediaNode>
            </p:audio>
          </p:childTnLst>
        </p:cTn>
      </p:par>
    </p:tnLst>
    <p:bldLst>
      <p:bldP spid="7" grpId="0" animBg="1"/>
      <p:bldP spid="1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21538" y="-1330451"/>
            <a:ext cx="4843462" cy="7271001"/>
          </a:xfrm>
          <a:prstGeom prst="rect">
            <a:avLst/>
          </a:prstGeom>
        </p:spPr>
      </p:pic>
      <p:sp>
        <p:nvSpPr>
          <p:cNvPr id="9" name="Oval Callout 8"/>
          <p:cNvSpPr/>
          <p:nvPr/>
        </p:nvSpPr>
        <p:spPr>
          <a:xfrm>
            <a:off x="3416300" y="0"/>
            <a:ext cx="4610100" cy="2654300"/>
          </a:xfrm>
          <a:prstGeom prst="wedgeEllipseCallout">
            <a:avLst>
              <a:gd name="adj1" fmla="val 45833"/>
              <a:gd name="adj2" fmla="val 6345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0" b="89700" l="9722" r="100000"/>
                    </a14:imgEffect>
                  </a14:imgLayer>
                </a14:imgProps>
              </a:ext>
              <a:ext uri="{28A0092B-C50C-407E-A947-70E740481C1C}">
                <a14:useLocalDpi xmlns:a14="http://schemas.microsoft.com/office/drawing/2010/main" val="0"/>
              </a:ext>
            </a:extLst>
          </a:blip>
          <a:stretch>
            <a:fillRect/>
          </a:stretch>
        </p:blipFill>
        <p:spPr>
          <a:xfrm>
            <a:off x="4850855" y="427037"/>
            <a:ext cx="1740990" cy="1878012"/>
          </a:xfrm>
          <a:prstGeom prst="rect">
            <a:avLst/>
          </a:prstGeom>
        </p:spPr>
      </p:pic>
      <p:sp>
        <p:nvSpPr>
          <p:cNvPr id="7" name="Rectangle 6"/>
          <p:cNvSpPr/>
          <p:nvPr/>
        </p:nvSpPr>
        <p:spPr>
          <a:xfrm>
            <a:off x="1827048" y="824607"/>
            <a:ext cx="1274406"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8000" b="1" cap="none" spc="0" dirty="0" smtClean="0">
                <a:ln w="22225">
                  <a:solidFill>
                    <a:schemeClr val="accent2"/>
                  </a:solidFill>
                  <a:prstDash val="solid"/>
                </a:ln>
                <a:solidFill>
                  <a:schemeClr val="accent2">
                    <a:lumMod val="40000"/>
                    <a:lumOff val="60000"/>
                  </a:schemeClr>
                </a:solidFill>
                <a:effectLst/>
              </a:rPr>
              <a:t>1</a:t>
            </a:r>
            <a:endParaRPr lang="en-US" sz="8000" b="1" cap="none" spc="0" dirty="0">
              <a:ln w="22225">
                <a:solidFill>
                  <a:schemeClr val="accent2"/>
                </a:solidFill>
                <a:prstDash val="solid"/>
              </a:ln>
              <a:solidFill>
                <a:schemeClr val="accent2">
                  <a:lumMod val="40000"/>
                  <a:lumOff val="60000"/>
                </a:schemeClr>
              </a:solidFill>
              <a:effectLst/>
            </a:endParaRPr>
          </a:p>
        </p:txBody>
      </p:sp>
      <p:sp>
        <p:nvSpPr>
          <p:cNvPr id="6" name="Rounded Rectangle 5"/>
          <p:cNvSpPr/>
          <p:nvPr/>
        </p:nvSpPr>
        <p:spPr>
          <a:xfrm>
            <a:off x="3921551" y="2916043"/>
            <a:ext cx="3440784" cy="121361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721350" y="2148046"/>
            <a:ext cx="0" cy="10125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530395" y="3377531"/>
            <a:ext cx="400050" cy="4000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Tieng-an-dua-chuot-gion-t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0790" y="-727710"/>
            <a:ext cx="609600" cy="609600"/>
          </a:xfrm>
          <a:prstGeom prst="rect">
            <a:avLst/>
          </a:prstGeom>
        </p:spPr>
      </p:pic>
    </p:spTree>
    <p:extLst>
      <p:ext uri="{BB962C8B-B14F-4D97-AF65-F5344CB8AC3E}">
        <p14:creationId xmlns:p14="http://schemas.microsoft.com/office/powerpoint/2010/main" val="386551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5" fill="hold" display="0">
                  <p:stCondLst>
                    <p:cond delay="indefinite"/>
                  </p:stCondLst>
                  <p:endCondLst>
                    <p:cond evt="onStopAudio" delay="0">
                      <p:tgtEl>
                        <p:sldTgt/>
                      </p:tgtEl>
                    </p:cond>
                  </p:endCondLst>
                </p:cTn>
                <p:tgtEl>
                  <p:spTgt spid="17"/>
                </p:tgtEl>
              </p:cMediaNode>
            </p:audio>
          </p:childTnLst>
        </p:cTn>
      </p:par>
    </p:tnLst>
    <p:bldLst>
      <p:bldP spid="7"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21538" y="-1330451"/>
            <a:ext cx="4843462" cy="7271001"/>
          </a:xfrm>
          <a:prstGeom prst="rect">
            <a:avLst/>
          </a:prstGeom>
        </p:spPr>
      </p:pic>
      <p:sp>
        <p:nvSpPr>
          <p:cNvPr id="3" name="Oval Callout 2"/>
          <p:cNvSpPr/>
          <p:nvPr/>
        </p:nvSpPr>
        <p:spPr>
          <a:xfrm>
            <a:off x="3416300" y="0"/>
            <a:ext cx="4610100" cy="2654300"/>
          </a:xfrm>
          <a:prstGeom prst="wedgeEllipseCallout">
            <a:avLst>
              <a:gd name="adj1" fmla="val 45833"/>
              <a:gd name="adj2" fmla="val 6345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5" name="Rectangle 4"/>
          <p:cNvSpPr/>
          <p:nvPr/>
        </p:nvSpPr>
        <p:spPr>
          <a:xfrm>
            <a:off x="1725105" y="584462"/>
            <a:ext cx="1423447"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8000" b="1" cap="none" spc="0" dirty="0" smtClean="0">
                <a:ln w="22225">
                  <a:solidFill>
                    <a:schemeClr val="accent2"/>
                  </a:solidFill>
                  <a:prstDash val="solid"/>
                </a:ln>
                <a:solidFill>
                  <a:schemeClr val="accent2">
                    <a:lumMod val="40000"/>
                    <a:lumOff val="60000"/>
                  </a:schemeClr>
                </a:solidFill>
                <a:effectLst/>
              </a:rPr>
              <a:t>0</a:t>
            </a:r>
            <a:endParaRPr lang="en-US" sz="8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20599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5" name="Rectangle 4"/>
          <p:cNvSpPr/>
          <p:nvPr/>
        </p:nvSpPr>
        <p:spPr>
          <a:xfrm>
            <a:off x="4469689" y="233533"/>
            <a:ext cx="3299382" cy="3154710"/>
          </a:xfrm>
          <a:prstGeom prst="rect">
            <a:avLst/>
          </a:prstGeom>
          <a:noFill/>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19900" b="1" dirty="0" smtClean="0">
                <a:ln w="22225">
                  <a:solidFill>
                    <a:schemeClr val="accent2"/>
                  </a:solidFill>
                  <a:prstDash val="solid"/>
                </a:ln>
                <a:solidFill>
                  <a:schemeClr val="accent2">
                    <a:lumMod val="40000"/>
                    <a:lumOff val="60000"/>
                  </a:schemeClr>
                </a:solidFill>
              </a:rPr>
              <a:t>0</a:t>
            </a:r>
            <a:endParaRPr lang="en-US" sz="19900" b="1" dirty="0">
              <a:ln w="22225">
                <a:solidFill>
                  <a:schemeClr val="accent2"/>
                </a:solidFill>
                <a:prstDash val="solid"/>
              </a:ln>
              <a:solidFill>
                <a:schemeClr val="accent2">
                  <a:lumMod val="40000"/>
                  <a:lumOff val="60000"/>
                </a:schemeClr>
              </a:solidFill>
            </a:endParaRPr>
          </a:p>
        </p:txBody>
      </p:sp>
      <p:sp>
        <p:nvSpPr>
          <p:cNvPr id="6" name="Rectangle 5"/>
          <p:cNvSpPr/>
          <p:nvPr/>
        </p:nvSpPr>
        <p:spPr>
          <a:xfrm>
            <a:off x="3869516" y="3822239"/>
            <a:ext cx="4499727" cy="1862048"/>
          </a:xfrm>
          <a:prstGeom prst="rect">
            <a:avLst/>
          </a:prstGeom>
          <a:noFill/>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11500" b="1" dirty="0" err="1" smtClean="0">
                <a:ln w="22225">
                  <a:solidFill>
                    <a:schemeClr val="accent2"/>
                  </a:solidFill>
                  <a:prstDash val="solid"/>
                </a:ln>
                <a:solidFill>
                  <a:schemeClr val="bg1"/>
                </a:solidFill>
              </a:rPr>
              <a:t>không</a:t>
            </a:r>
            <a:endParaRPr lang="en-US" sz="11500" b="1" cap="none" spc="0" dirty="0">
              <a:ln w="22225">
                <a:solidFill>
                  <a:schemeClr val="accent2"/>
                </a:solidFill>
                <a:prstDash val="solid"/>
              </a:ln>
              <a:solidFill>
                <a:schemeClr val="bg1"/>
              </a:solidFill>
              <a:effectLst/>
            </a:endParaRPr>
          </a:p>
        </p:txBody>
      </p:sp>
    </p:spTree>
    <p:extLst>
      <p:ext uri="{BB962C8B-B14F-4D97-AF65-F5344CB8AC3E}">
        <p14:creationId xmlns:p14="http://schemas.microsoft.com/office/powerpoint/2010/main" val="52766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4" descr="Dirt Road Clipart Cartoon - Pathway Clip Art Transparent PNG - 600x511 -  Free Download on Nice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88393" y="-514307"/>
            <a:ext cx="7810500" cy="3781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ector Illustration Of Cartoon Turtle Stock Illustration - Download Image  Now - i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82422" y1="7363" x2="70605" y2="40995"/>
                        <a14:foregroundMark x1="67480" y1="8358" x2="66992" y2="17313"/>
                        <a14:foregroundMark x1="77246" y1="9950" x2="67969" y2="16816"/>
                      </a14:backgroundRemoval>
                    </a14:imgEffect>
                  </a14:imgLayer>
                </a14:imgProps>
              </a:ext>
              <a:ext uri="{28A0092B-C50C-407E-A947-70E740481C1C}">
                <a14:useLocalDpi xmlns:a14="http://schemas.microsoft.com/office/drawing/2010/main" val="0"/>
              </a:ext>
            </a:extLst>
          </a:blip>
          <a:srcRect/>
          <a:stretch>
            <a:fillRect/>
          </a:stretch>
        </p:blipFill>
        <p:spPr bwMode="auto">
          <a:xfrm>
            <a:off x="6233343" y="72214"/>
            <a:ext cx="863910" cy="8478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erry Christmas Sticker by Biznet for iOS &amp;amp; Android | GIPHY in 2021 |  Giphy, Good morning beautiful gif, Trees to plan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90204" y="166255"/>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8" descr="Trees arboles transparente GIF - Find on GIF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5508" y="66464"/>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8" descr="Trees arboles transparente GIF - Find on GIF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852" y="772311"/>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 name="Picture 4" descr="Merry Christmas Sticker by Biznet for iOS &amp;amp; Android | GIPHY in 2021 |  Giphy, Good morning beautiful gif, Trees to plan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49992" y="-46643"/>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8" name="Picture 4" descr="Merry Christmas Sticker by Biznet for iOS &amp;amp; Android | GIPHY in 2021 |  Giphy, Good morning beautiful gif, Trees to plan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9554" y="166255"/>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4" descr="Merry Christmas Sticker by Biznet for iOS &amp;amp; Android | GIPHY in 2021 |  Giphy, Good morning beautiful gif, Trees to plan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2356" y="166255"/>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Picture 8" descr="Trees arboles transparente GIF - Find on GIFE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13641" y="793330"/>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2" descr="Rock Cartoon Images, Stock Photos &amp;amp; Vectors | Shutter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76507" y1="86429" x2="76507" y2="86429"/>
                        <a14:foregroundMark x1="2079" y1="82143" x2="2079" y2="82143"/>
                        <a14:foregroundMark x1="5198" y1="91429" x2="5198" y2="91429"/>
                        <a14:foregroundMark x1="11850" y1="88929" x2="11850" y2="88929"/>
                        <a14:foregroundMark x1="1455" y1="85000" x2="1455" y2="85000"/>
                      </a14:backgroundRemoval>
                    </a14:imgEffect>
                  </a14:imgLayer>
                </a14:imgProps>
              </a:ext>
              <a:ext uri="{28A0092B-C50C-407E-A947-70E740481C1C}">
                <a14:useLocalDpi xmlns:a14="http://schemas.microsoft.com/office/drawing/2010/main" val="0"/>
              </a:ext>
            </a:extLst>
          </a:blip>
          <a:srcRect b="9296"/>
          <a:stretch/>
        </p:blipFill>
        <p:spPr bwMode="auto">
          <a:xfrm>
            <a:off x="5720093" y="2518910"/>
            <a:ext cx="4392950" cy="231950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78283" l="0" r="98425">
                        <a14:backgroundMark x1="26772" y1="60101" x2="26772" y2="60101"/>
                        <a14:backgroundMark x1="44094" y1="44444" x2="44094" y2="44444"/>
                        <a14:backgroundMark x1="81102" y1="45455" x2="81102" y2="45455"/>
                        <a14:backgroundMark x1="75591" y1="50000" x2="75591" y2="50000"/>
                        <a14:backgroundMark x1="86220" y1="44444" x2="85827" y2="44949"/>
                        <a14:backgroundMark x1="61024" y1="42929" x2="61024" y2="42929"/>
                        <a14:backgroundMark x1="33858" y1="57576" x2="33858" y2="57576"/>
                        <a14:backgroundMark x1="23622" y1="43434" x2="23622" y2="43434"/>
                        <a14:backgroundMark x1="38976" y1="48990" x2="38976" y2="48990"/>
                        <a14:backgroundMark x1="77559" y1="43939" x2="77559" y2="43939"/>
                      </a14:backgroundRemoval>
                    </a14:imgEffect>
                  </a14:imgLayer>
                </a14:imgProps>
              </a:ext>
              <a:ext uri="{28A0092B-C50C-407E-A947-70E740481C1C}">
                <a14:useLocalDpi xmlns:a14="http://schemas.microsoft.com/office/drawing/2010/main" val="0"/>
              </a:ext>
            </a:extLst>
          </a:blip>
          <a:srcRect b="29413"/>
          <a:stretch/>
        </p:blipFill>
        <p:spPr>
          <a:xfrm>
            <a:off x="5240580" y="3634444"/>
            <a:ext cx="6169591" cy="3394763"/>
          </a:xfrm>
          <a:prstGeom prst="rect">
            <a:avLst/>
          </a:prstGeom>
        </p:spPr>
      </p:pic>
      <p:sp>
        <p:nvSpPr>
          <p:cNvPr id="15" name="Rectangle 14"/>
          <p:cNvSpPr/>
          <p:nvPr/>
        </p:nvSpPr>
        <p:spPr>
          <a:xfrm>
            <a:off x="5880569" y="3176832"/>
            <a:ext cx="1891418" cy="109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VNI-Avo" pitchFamily="2" charset="0"/>
              </a:rPr>
              <a:t>Caâu</a:t>
            </a:r>
            <a:r>
              <a:rPr lang="en-US" sz="3200" b="1" dirty="0" smtClean="0">
                <a:solidFill>
                  <a:srgbClr val="FF0000"/>
                </a:solidFill>
                <a:latin typeface="VNI-Avo" pitchFamily="2" charset="0"/>
              </a:rPr>
              <a:t> </a:t>
            </a:r>
            <a:r>
              <a:rPr lang="en-US" sz="3200" b="1" dirty="0" err="1" smtClean="0">
                <a:solidFill>
                  <a:srgbClr val="FF0000"/>
                </a:solidFill>
                <a:latin typeface="VNI-Avo" pitchFamily="2" charset="0"/>
              </a:rPr>
              <a:t>ñoá</a:t>
            </a:r>
            <a:endParaRPr lang="en-US" sz="3200" b="1" dirty="0">
              <a:solidFill>
                <a:srgbClr val="FF0000"/>
              </a:solidFill>
              <a:latin typeface="VNI-Avo" pitchFamily="2" charset="0"/>
            </a:endParaRPr>
          </a:p>
        </p:txBody>
      </p:sp>
      <p:sp>
        <p:nvSpPr>
          <p:cNvPr id="17" name="Rectangle 16"/>
          <p:cNvSpPr/>
          <p:nvPr/>
        </p:nvSpPr>
        <p:spPr>
          <a:xfrm>
            <a:off x="7670347" y="2704282"/>
            <a:ext cx="1216289" cy="1097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pic>
        <p:nvPicPr>
          <p:cNvPr id="11" name="Picture 2"/>
          <p:cNvPicPr>
            <a:picLocks noChangeAspect="1" noChangeArrowheads="1" noCrop="1"/>
          </p:cNvPicPr>
          <p:nvPr/>
        </p:nvPicPr>
        <p:blipFill>
          <a:blip r:embed="rId14">
            <a:extLst>
              <a:ext uri="{28A0092B-C50C-407E-A947-70E740481C1C}">
                <a14:useLocalDpi xmlns:a14="http://schemas.microsoft.com/office/drawing/2010/main" val="0"/>
              </a:ext>
            </a:extLst>
          </a:blip>
          <a:stretch>
            <a:fillRect/>
          </a:stretch>
        </p:blipFill>
        <p:spPr bwMode="auto">
          <a:xfrm flipH="1">
            <a:off x="347333" y="4075489"/>
            <a:ext cx="1872343" cy="304800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14th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490874" y="-1028700"/>
            <a:ext cx="609600" cy="609600"/>
          </a:xfrm>
          <a:prstGeom prst="rect">
            <a:avLst/>
          </a:prstGeom>
        </p:spPr>
      </p:pic>
    </p:spTree>
    <p:extLst>
      <p:ext uri="{BB962C8B-B14F-4D97-AF65-F5344CB8AC3E}">
        <p14:creationId xmlns:p14="http://schemas.microsoft.com/office/powerpoint/2010/main" val="243317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00" fill="hold"/>
                                        <p:tgtEl>
                                          <p:spTgt spid="16"/>
                                        </p:tgtEl>
                                      </p:cBhvr>
                                    </p:cmd>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66667E-6 4.81481E-6 L 0.34219 -0.22223 " pathEditMode="relative" rAng="0" ptsTypes="AA">
                                      <p:cBhvr>
                                        <p:cTn id="13" dur="2000" fill="hold"/>
                                        <p:tgtEl>
                                          <p:spTgt spid="11"/>
                                        </p:tgtEl>
                                        <p:attrNameLst>
                                          <p:attrName>ppt_x</p:attrName>
                                          <p:attrName>ppt_y</p:attrName>
                                        </p:attrNameLst>
                                      </p:cBhvr>
                                      <p:rCtr x="17109" y="-1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5" name="Rectangle 4"/>
          <p:cNvSpPr/>
          <p:nvPr/>
        </p:nvSpPr>
        <p:spPr>
          <a:xfrm>
            <a:off x="2689656" y="111613"/>
            <a:ext cx="6527495" cy="1446550"/>
          </a:xfrm>
          <a:prstGeom prst="rect">
            <a:avLst/>
          </a:prstGeom>
          <a:noFill/>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8800" b="1" smtClean="0">
                <a:ln w="22225">
                  <a:solidFill>
                    <a:schemeClr val="accent2"/>
                  </a:solidFill>
                  <a:prstDash val="solid"/>
                </a:ln>
                <a:solidFill>
                  <a:srgbClr val="FF0000"/>
                </a:solidFill>
                <a:latin typeface="VNI-Avo" pitchFamily="2" charset="0"/>
              </a:rPr>
              <a:t>Caâu ñoá</a:t>
            </a:r>
            <a:endParaRPr lang="en-US" sz="8800" b="1" dirty="0">
              <a:ln w="22225">
                <a:solidFill>
                  <a:schemeClr val="accent2"/>
                </a:solidFill>
                <a:prstDash val="solid"/>
              </a:ln>
              <a:solidFill>
                <a:srgbClr val="FF0000"/>
              </a:solidFill>
              <a:latin typeface="VNI-Avo" pitchFamily="2" charset="0"/>
            </a:endParaRPr>
          </a:p>
        </p:txBody>
      </p:sp>
      <p:sp>
        <p:nvSpPr>
          <p:cNvPr id="6" name="Rectangle 5"/>
          <p:cNvSpPr/>
          <p:nvPr/>
        </p:nvSpPr>
        <p:spPr>
          <a:xfrm>
            <a:off x="3869516" y="3822239"/>
            <a:ext cx="4499727" cy="1862048"/>
          </a:xfrm>
          <a:prstGeom prst="rect">
            <a:avLst/>
          </a:prstGeom>
          <a:noFill/>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endParaRPr lang="en-US" sz="11500" b="1" cap="none" spc="0" dirty="0">
              <a:ln w="22225">
                <a:solidFill>
                  <a:schemeClr val="accent2"/>
                </a:solidFill>
                <a:prstDash val="solid"/>
              </a:ln>
              <a:solidFill>
                <a:schemeClr val="bg1"/>
              </a:solidFill>
              <a:effectLst/>
            </a:endParaRPr>
          </a:p>
        </p:txBody>
      </p:sp>
      <p:sp>
        <p:nvSpPr>
          <p:cNvPr id="2" name="Rectangle 1"/>
          <p:cNvSpPr/>
          <p:nvPr/>
        </p:nvSpPr>
        <p:spPr>
          <a:xfrm>
            <a:off x="2490874" y="1558163"/>
            <a:ext cx="8737957" cy="3477875"/>
          </a:xfrm>
          <a:prstGeom prst="rect">
            <a:avLst/>
          </a:prstGeom>
        </p:spPr>
        <p:txBody>
          <a:bodyPr wrap="square">
            <a:spAutoFit/>
          </a:bodyPr>
          <a:lstStyle/>
          <a:p>
            <a:r>
              <a:rPr lang="vi-VN" sz="4400" dirty="0" smtClean="0">
                <a:solidFill>
                  <a:srgbClr val="FFFF00"/>
                </a:solidFill>
              </a:rPr>
              <a:t>Tròn </a:t>
            </a:r>
            <a:r>
              <a:rPr lang="vi-VN" sz="4400" dirty="0">
                <a:solidFill>
                  <a:srgbClr val="FFFF00"/>
                </a:solidFill>
              </a:rPr>
              <a:t>tròn giống quả trứng gà </a:t>
            </a:r>
            <a:endParaRPr lang="en-US" sz="4400" dirty="0" smtClean="0">
              <a:solidFill>
                <a:srgbClr val="FFFF00"/>
              </a:solidFill>
            </a:endParaRPr>
          </a:p>
          <a:p>
            <a:r>
              <a:rPr lang="vi-VN" sz="4400" dirty="0" smtClean="0">
                <a:solidFill>
                  <a:srgbClr val="FFFF00"/>
                </a:solidFill>
              </a:rPr>
              <a:t>Nhìn </a:t>
            </a:r>
            <a:r>
              <a:rPr lang="vi-VN" sz="4400" dirty="0">
                <a:solidFill>
                  <a:srgbClr val="FFFF00"/>
                </a:solidFill>
              </a:rPr>
              <a:t>kĩ lại giống chữ O </a:t>
            </a:r>
            <a:endParaRPr lang="en-US" sz="4400" dirty="0" smtClean="0">
              <a:solidFill>
                <a:srgbClr val="FFFF00"/>
              </a:solidFill>
            </a:endParaRPr>
          </a:p>
          <a:p>
            <a:r>
              <a:rPr lang="vi-VN" sz="4400" dirty="0" smtClean="0">
                <a:solidFill>
                  <a:srgbClr val="FFFF00"/>
                </a:solidFill>
              </a:rPr>
              <a:t>Bớt </a:t>
            </a:r>
            <a:r>
              <a:rPr lang="vi-VN" sz="4400" dirty="0">
                <a:solidFill>
                  <a:srgbClr val="FFFF00"/>
                </a:solidFill>
              </a:rPr>
              <a:t>em thì cũng như không </a:t>
            </a:r>
            <a:endParaRPr lang="en-US" sz="4400" dirty="0" smtClean="0">
              <a:solidFill>
                <a:srgbClr val="FFFF00"/>
              </a:solidFill>
            </a:endParaRPr>
          </a:p>
          <a:p>
            <a:r>
              <a:rPr lang="vi-VN" sz="4400" dirty="0" smtClean="0">
                <a:solidFill>
                  <a:srgbClr val="FFFF00"/>
                </a:solidFill>
              </a:rPr>
              <a:t>Thêm </a:t>
            </a:r>
            <a:r>
              <a:rPr lang="vi-VN" sz="4400" dirty="0">
                <a:solidFill>
                  <a:srgbClr val="FFFF00"/>
                </a:solidFill>
              </a:rPr>
              <a:t>em lại chẳng cho ai đc gì? </a:t>
            </a:r>
            <a:endParaRPr lang="en-US" sz="4400" dirty="0" smtClean="0">
              <a:solidFill>
                <a:srgbClr val="FFFF00"/>
              </a:solidFill>
            </a:endParaRPr>
          </a:p>
          <a:p>
            <a:pPr algn="r"/>
            <a:r>
              <a:rPr lang="vi-VN" sz="4400" dirty="0" smtClean="0">
                <a:solidFill>
                  <a:srgbClr val="FFFF00"/>
                </a:solidFill>
              </a:rPr>
              <a:t> </a:t>
            </a:r>
            <a:r>
              <a:rPr lang="vi-VN" sz="4400" dirty="0">
                <a:solidFill>
                  <a:srgbClr val="FFFF00"/>
                </a:solidFill>
              </a:rPr>
              <a:t>( là số mấy )</a:t>
            </a:r>
            <a:endParaRPr lang="en-US" sz="4400" dirty="0">
              <a:solidFill>
                <a:srgbClr val="FFFF00"/>
              </a:solidFill>
            </a:endParaRPr>
          </a:p>
        </p:txBody>
      </p:sp>
      <p:pic>
        <p:nvPicPr>
          <p:cNvPr id="7" name="Picture 2"/>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flipH="1">
            <a:off x="381108" y="111613"/>
            <a:ext cx="1872343" cy="304800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303712" y="4106932"/>
            <a:ext cx="3299382" cy="3154710"/>
          </a:xfrm>
          <a:prstGeom prst="rect">
            <a:avLst/>
          </a:prstGeom>
          <a:noFill/>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19900" b="1" dirty="0" smtClean="0">
                <a:ln w="22225">
                  <a:solidFill>
                    <a:schemeClr val="accent2"/>
                  </a:solidFill>
                  <a:prstDash val="solid"/>
                </a:ln>
                <a:solidFill>
                  <a:schemeClr val="accent2">
                    <a:lumMod val="40000"/>
                    <a:lumOff val="60000"/>
                  </a:schemeClr>
                </a:solidFill>
              </a:rPr>
              <a:t>0</a:t>
            </a:r>
            <a:endParaRPr lang="en-US" sz="199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58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up)">
                                      <p:cBhvr>
                                        <p:cTn id="20" dur="10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up)">
                                      <p:cBhvr>
                                        <p:cTn id="25" dur="10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up)">
                                      <p:cBhvr>
                                        <p:cTn id="30" dur="10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up)">
                                      <p:cBhvr>
                                        <p:cTn id="35" dur="1000"/>
                                        <p:tgtEl>
                                          <p:spTgt spid="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up)">
                                      <p:cBhvr>
                                        <p:cTn id="40" dur="1000"/>
                                        <p:tgtEl>
                                          <p:spTgt spid="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80">
                                          <p:stCondLst>
                                            <p:cond delay="0"/>
                                          </p:stCondLst>
                                        </p:cTn>
                                        <p:tgtEl>
                                          <p:spTgt spid="8"/>
                                        </p:tgtEl>
                                      </p:cBhvr>
                                    </p:animEffect>
                                    <p:anim calcmode="lin" valueType="num">
                                      <p:cBhvr>
                                        <p:cTn id="4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1" dur="26">
                                          <p:stCondLst>
                                            <p:cond delay="650"/>
                                          </p:stCondLst>
                                        </p:cTn>
                                        <p:tgtEl>
                                          <p:spTgt spid="8"/>
                                        </p:tgtEl>
                                      </p:cBhvr>
                                      <p:to x="100000" y="60000"/>
                                    </p:animScale>
                                    <p:animScale>
                                      <p:cBhvr>
                                        <p:cTn id="52" dur="166" decel="50000">
                                          <p:stCondLst>
                                            <p:cond delay="676"/>
                                          </p:stCondLst>
                                        </p:cTn>
                                        <p:tgtEl>
                                          <p:spTgt spid="8"/>
                                        </p:tgtEl>
                                      </p:cBhvr>
                                      <p:to x="100000" y="100000"/>
                                    </p:animScale>
                                    <p:animScale>
                                      <p:cBhvr>
                                        <p:cTn id="53" dur="26">
                                          <p:stCondLst>
                                            <p:cond delay="1312"/>
                                          </p:stCondLst>
                                        </p:cTn>
                                        <p:tgtEl>
                                          <p:spTgt spid="8"/>
                                        </p:tgtEl>
                                      </p:cBhvr>
                                      <p:to x="100000" y="80000"/>
                                    </p:animScale>
                                    <p:animScale>
                                      <p:cBhvr>
                                        <p:cTn id="54" dur="166" decel="50000">
                                          <p:stCondLst>
                                            <p:cond delay="1338"/>
                                          </p:stCondLst>
                                        </p:cTn>
                                        <p:tgtEl>
                                          <p:spTgt spid="8"/>
                                        </p:tgtEl>
                                      </p:cBhvr>
                                      <p:to x="100000" y="100000"/>
                                    </p:animScale>
                                    <p:animScale>
                                      <p:cBhvr>
                                        <p:cTn id="55" dur="26">
                                          <p:stCondLst>
                                            <p:cond delay="1642"/>
                                          </p:stCondLst>
                                        </p:cTn>
                                        <p:tgtEl>
                                          <p:spTgt spid="8"/>
                                        </p:tgtEl>
                                      </p:cBhvr>
                                      <p:to x="100000" y="90000"/>
                                    </p:animScale>
                                    <p:animScale>
                                      <p:cBhvr>
                                        <p:cTn id="56" dur="166" decel="50000">
                                          <p:stCondLst>
                                            <p:cond delay="1668"/>
                                          </p:stCondLst>
                                        </p:cTn>
                                        <p:tgtEl>
                                          <p:spTgt spid="8"/>
                                        </p:tgtEl>
                                      </p:cBhvr>
                                      <p:to x="100000" y="100000"/>
                                    </p:animScale>
                                    <p:animScale>
                                      <p:cBhvr>
                                        <p:cTn id="57" dur="26">
                                          <p:stCondLst>
                                            <p:cond delay="1808"/>
                                          </p:stCondLst>
                                        </p:cTn>
                                        <p:tgtEl>
                                          <p:spTgt spid="8"/>
                                        </p:tgtEl>
                                      </p:cBhvr>
                                      <p:to x="100000" y="95000"/>
                                    </p:animScale>
                                    <p:animScale>
                                      <p:cBhvr>
                                        <p:cTn id="58" dur="166" decel="50000">
                                          <p:stCondLst>
                                            <p:cond delay="1834"/>
                                          </p:stCondLst>
                                        </p:cTn>
                                        <p:tgtEl>
                                          <p:spTgt spid="8"/>
                                        </p:tgtEl>
                                      </p:cBhvr>
                                      <p:to x="100000" y="100000"/>
                                    </p:animScale>
                                  </p:childTnLst>
                                </p:cTn>
                              </p:par>
                            </p:childTnLst>
                          </p:cTn>
                        </p:par>
                        <p:par>
                          <p:cTn id="59" fill="hold">
                            <p:stCondLst>
                              <p:cond delay="2000"/>
                            </p:stCondLst>
                            <p:childTnLst>
                              <p:par>
                                <p:cTn id="60" presetID="6" presetClass="emph" presetSubtype="0" fill="hold" grpId="1" nodeType="afterEffect">
                                  <p:stCondLst>
                                    <p:cond delay="0"/>
                                  </p:stCondLst>
                                  <p:childTnLst>
                                    <p:animScale>
                                      <p:cBhvr>
                                        <p:cTn id="61"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1"/>
          <p:cNvSpPr/>
          <p:nvPr/>
        </p:nvSpPr>
        <p:spPr>
          <a:xfrm>
            <a:off x="3056924" y="1938992"/>
            <a:ext cx="6820103" cy="3154710"/>
          </a:xfrm>
          <a:prstGeom prst="rect">
            <a:avLst/>
          </a:prstGeom>
          <a:noFill/>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19900" b="1" dirty="0" err="1" smtClean="0">
                <a:ln w="22225">
                  <a:solidFill>
                    <a:schemeClr val="accent2"/>
                  </a:solidFill>
                  <a:prstDash val="solid"/>
                </a:ln>
                <a:solidFill>
                  <a:schemeClr val="accent2">
                    <a:lumMod val="40000"/>
                    <a:lumOff val="60000"/>
                  </a:schemeClr>
                </a:solidFill>
              </a:rPr>
              <a:t>Số</a:t>
            </a:r>
            <a:r>
              <a:rPr lang="en-US" sz="19900" b="1" dirty="0" smtClean="0">
                <a:ln w="22225">
                  <a:solidFill>
                    <a:schemeClr val="accent2"/>
                  </a:solidFill>
                  <a:prstDash val="solid"/>
                </a:ln>
                <a:solidFill>
                  <a:schemeClr val="accent2">
                    <a:lumMod val="40000"/>
                    <a:lumOff val="60000"/>
                  </a:schemeClr>
                </a:solidFill>
              </a:rPr>
              <a:t> 0</a:t>
            </a:r>
          </a:p>
        </p:txBody>
      </p:sp>
      <p:sp>
        <p:nvSpPr>
          <p:cNvPr id="3" name="Rectangle 2"/>
          <p:cNvSpPr/>
          <p:nvPr/>
        </p:nvSpPr>
        <p:spPr>
          <a:xfrm>
            <a:off x="304800" y="0"/>
            <a:ext cx="11887200" cy="1938992"/>
          </a:xfrm>
          <a:prstGeom prst="rect">
            <a:avLst/>
          </a:prstGeom>
          <a:noFill/>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6000" b="1" dirty="0" err="1" smtClean="0">
                <a:ln w="22225">
                  <a:solidFill>
                    <a:schemeClr val="accent2"/>
                  </a:solidFill>
                  <a:prstDash val="solid"/>
                </a:ln>
                <a:solidFill>
                  <a:schemeClr val="tx1"/>
                </a:solidFill>
              </a:rPr>
              <a:t>Thư</a:t>
            </a:r>
            <a:r>
              <a:rPr lang="en-US" sz="6000" b="1" dirty="0" smtClean="0">
                <a:ln w="22225">
                  <a:solidFill>
                    <a:schemeClr val="accent2"/>
                  </a:solidFill>
                  <a:prstDash val="solid"/>
                </a:ln>
                <a:solidFill>
                  <a:schemeClr val="tx1"/>
                </a:solidFill>
              </a:rPr>
              <a:t>́ … </a:t>
            </a:r>
            <a:r>
              <a:rPr lang="en-US" sz="6000" b="1" dirty="0" err="1" smtClean="0">
                <a:ln w="22225">
                  <a:solidFill>
                    <a:schemeClr val="accent2"/>
                  </a:solidFill>
                  <a:prstDash val="solid"/>
                </a:ln>
                <a:solidFill>
                  <a:schemeClr val="tx1"/>
                </a:solidFill>
              </a:rPr>
              <a:t>ngày</a:t>
            </a:r>
            <a:r>
              <a:rPr lang="en-US" sz="6000" b="1" dirty="0" smtClean="0">
                <a:ln w="22225">
                  <a:solidFill>
                    <a:schemeClr val="accent2"/>
                  </a:solidFill>
                  <a:prstDash val="solid"/>
                </a:ln>
                <a:solidFill>
                  <a:schemeClr val="tx1"/>
                </a:solidFill>
              </a:rPr>
              <a:t> … </a:t>
            </a:r>
            <a:r>
              <a:rPr lang="en-US" sz="6000" b="1" dirty="0" err="1" smtClean="0">
                <a:ln w="22225">
                  <a:solidFill>
                    <a:schemeClr val="accent2"/>
                  </a:solidFill>
                  <a:prstDash val="solid"/>
                </a:ln>
                <a:solidFill>
                  <a:schemeClr val="tx1"/>
                </a:solidFill>
              </a:rPr>
              <a:t>tháng</a:t>
            </a:r>
            <a:r>
              <a:rPr lang="en-US" sz="6000" b="1" dirty="0" smtClean="0">
                <a:ln w="22225">
                  <a:solidFill>
                    <a:schemeClr val="accent2"/>
                  </a:solidFill>
                  <a:prstDash val="solid"/>
                </a:ln>
                <a:solidFill>
                  <a:schemeClr val="tx1"/>
                </a:solidFill>
              </a:rPr>
              <a:t> 11 </a:t>
            </a:r>
            <a:r>
              <a:rPr lang="en-US" sz="6000" b="1" dirty="0" err="1" smtClean="0">
                <a:ln w="22225">
                  <a:solidFill>
                    <a:schemeClr val="accent2"/>
                  </a:solidFill>
                  <a:prstDash val="solid"/>
                </a:ln>
                <a:solidFill>
                  <a:schemeClr val="tx1"/>
                </a:solidFill>
              </a:rPr>
              <a:t>năm</a:t>
            </a:r>
            <a:r>
              <a:rPr lang="en-US" sz="6000" b="1" dirty="0" smtClean="0">
                <a:ln w="22225">
                  <a:solidFill>
                    <a:schemeClr val="accent2"/>
                  </a:solidFill>
                  <a:prstDash val="solid"/>
                </a:ln>
                <a:solidFill>
                  <a:schemeClr val="tx1"/>
                </a:solidFill>
              </a:rPr>
              <a:t> 2021</a:t>
            </a:r>
          </a:p>
          <a:p>
            <a:pPr algn="ctr"/>
            <a:r>
              <a:rPr lang="en-US" sz="6000" b="1" u="sng" dirty="0" err="1" smtClean="0">
                <a:ln w="22225">
                  <a:solidFill>
                    <a:schemeClr val="accent2"/>
                  </a:solidFill>
                  <a:prstDash val="solid"/>
                </a:ln>
                <a:solidFill>
                  <a:schemeClr val="tx1"/>
                </a:solidFill>
              </a:rPr>
              <a:t>Toán</a:t>
            </a:r>
            <a:endParaRPr lang="en-US" sz="11500" b="1" u="sng" dirty="0">
              <a:ln w="22225">
                <a:solidFill>
                  <a:schemeClr val="accent2"/>
                </a:solidFill>
                <a:prstDash val="solid"/>
              </a:ln>
              <a:solidFill>
                <a:schemeClr val="tx1"/>
              </a:solidFill>
            </a:endParaRPr>
          </a:p>
        </p:txBody>
      </p:sp>
    </p:spTree>
    <p:extLst>
      <p:ext uri="{BB962C8B-B14F-4D97-AF65-F5344CB8AC3E}">
        <p14:creationId xmlns:p14="http://schemas.microsoft.com/office/powerpoint/2010/main" val="412264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2"/>
          <p:cNvPicPr>
            <a:picLocks noChangeAspect="1" noChangeArrowheads="1" noCrop="1"/>
          </p:cNvPicPr>
          <p:nvPr/>
        </p:nvPicPr>
        <p:blipFill>
          <a:blip r:embed="rId8">
            <a:extLst>
              <a:ext uri="{28A0092B-C50C-407E-A947-70E740481C1C}">
                <a14:useLocalDpi xmlns:a14="http://schemas.microsoft.com/office/drawing/2010/main" val="0"/>
              </a:ext>
            </a:extLst>
          </a:blip>
          <a:stretch>
            <a:fillRect/>
          </a:stretch>
        </p:blipFill>
        <p:spPr bwMode="auto">
          <a:xfrm flipH="1">
            <a:off x="392756" y="3337952"/>
            <a:ext cx="1872343" cy="304800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Oval Callout 2"/>
          <p:cNvSpPr/>
          <p:nvPr/>
        </p:nvSpPr>
        <p:spPr>
          <a:xfrm>
            <a:off x="392756" y="256534"/>
            <a:ext cx="2743200" cy="2755392"/>
          </a:xfrm>
          <a:prstGeom prst="wedgeEllipseCallout">
            <a:avLst>
              <a:gd name="adj1" fmla="val -23055"/>
              <a:gd name="adj2" fmla="val 72235"/>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b="1" dirty="0" smtClean="0">
                <a:solidFill>
                  <a:srgbClr val="FF0000"/>
                </a:solidFill>
              </a:rPr>
              <a:t>?</a:t>
            </a:r>
            <a:endParaRPr lang="en-US" sz="16600" b="1" dirty="0">
              <a:solidFill>
                <a:srgbClr val="FF0000"/>
              </a:solidFill>
            </a:endParaRPr>
          </a:p>
        </p:txBody>
      </p:sp>
      <p:pic>
        <p:nvPicPr>
          <p:cNvPr id="5" name="Cách-viết-số-0-Learn-how-to-write-number-0-_ZERO_-Hướng-dẫn-cách-viết-số-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76202" y="1065230"/>
            <a:ext cx="7909340" cy="4602390"/>
          </a:xfrm>
          <a:prstGeom prst="rect">
            <a:avLst/>
          </a:prstGeom>
        </p:spPr>
      </p:pic>
      <p:pic>
        <p:nvPicPr>
          <p:cNvPr id="4" name="16th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963352" y="-774700"/>
            <a:ext cx="609600" cy="609600"/>
          </a:xfrm>
          <a:prstGeom prst="rect">
            <a:avLst/>
          </a:prstGeom>
        </p:spPr>
      </p:pic>
      <p:pic>
        <p:nvPicPr>
          <p:cNvPr id="6" name="tieng chim tieng nhac (mp3cut.ne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456281" y="-843175"/>
            <a:ext cx="609600" cy="609600"/>
          </a:xfrm>
          <a:prstGeom prst="rect">
            <a:avLst/>
          </a:prstGeom>
        </p:spPr>
      </p:pic>
    </p:spTree>
    <p:extLst>
      <p:ext uri="{BB962C8B-B14F-4D97-AF65-F5344CB8AC3E}">
        <p14:creationId xmlns:p14="http://schemas.microsoft.com/office/powerpoint/2010/main" val="70061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577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1"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1" presetClass="mediacall" presetSubtype="0" fill="hold" nodeType="withEffect">
                                  <p:stCondLst>
                                    <p:cond delay="0"/>
                                  </p:stCondLst>
                                  <p:childTnLst>
                                    <p:cmd type="call" cmd="playFrom(0.0)">
                                      <p:cBhvr>
                                        <p:cTn id="18" dur="2592"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audio>
              <p:cMediaNode vol="80000">
                <p:cTn id="29" fill="hold" display="0">
                  <p:stCondLst>
                    <p:cond delay="indefinite"/>
                  </p:stCondLst>
                  <p:endCondLst>
                    <p:cond evt="onStopAudio" delay="0">
                      <p:tgtEl>
                        <p:sldTgt/>
                      </p:tgtEl>
                    </p:cond>
                  </p:endCondLst>
                </p:cTn>
                <p:tgtEl>
                  <p:spTgt spid="4"/>
                </p:tgtEl>
              </p:cMediaNode>
            </p:audio>
            <p:audio>
              <p:cMediaNode vol="24242">
                <p:cTn id="30" fill="hold" display="0">
                  <p:stCondLst>
                    <p:cond delay="indefinite"/>
                  </p:stCondLst>
                  <p:endCondLst>
                    <p:cond evt="onStopAudio" delay="0">
                      <p:tgtEl>
                        <p:sldTgt/>
                      </p:tgtEl>
                    </p:cond>
                  </p:endCondLst>
                </p:cTn>
                <p:tgtEl>
                  <p:spTgt spid="6"/>
                </p:tgtEl>
              </p:cMediaNode>
            </p:audio>
          </p:childTnLst>
        </p:cTn>
      </p:par>
    </p:tnLst>
    <p:bldLst>
      <p:bldP spid="3" grpId="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9" name="Picture 4" descr="Dirt Road Clipart Cartoon - Pathway Clip Art Transparent PNG - 600x511 -  Free Download on Nic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8393" y="-514307"/>
            <a:ext cx="7810500" cy="37814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Vector Illustration Of Cartoon Turtle Stock Illustration - Download Image  Now - iStock"/>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82422" y1="7363" x2="70605" y2="40995"/>
                        <a14:foregroundMark x1="67480" y1="8358" x2="66992" y2="17313"/>
                        <a14:foregroundMark x1="77246" y1="9950" x2="67969" y2="16816"/>
                      </a14:backgroundRemoval>
                    </a14:imgEffect>
                  </a14:imgLayer>
                </a14:imgProps>
              </a:ext>
              <a:ext uri="{28A0092B-C50C-407E-A947-70E740481C1C}">
                <a14:useLocalDpi xmlns:a14="http://schemas.microsoft.com/office/drawing/2010/main" val="0"/>
              </a:ext>
            </a:extLst>
          </a:blip>
          <a:srcRect/>
          <a:stretch>
            <a:fillRect/>
          </a:stretch>
        </p:blipFill>
        <p:spPr bwMode="auto">
          <a:xfrm>
            <a:off x="6233343" y="72214"/>
            <a:ext cx="863910" cy="8478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erry Christmas Sticker by Biznet for iOS &amp;amp; Android | GIPHY in 2021 |  Giphy, Good morning beautiful gif, Trees to plan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90204" y="166255"/>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Picture 8" descr="Trees arboles transparente GIF - Find on GIFE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05508" y="66464"/>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 name="Picture 4" descr="Merry Christmas Sticker by Biznet for iOS &amp;amp; Android | GIPHY in 2021 |  Giphy, Good morning beautiful gif, Trees to plan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23474" y="166255"/>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8" descr="Trees arboles transparente GIF - Find on GIFE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2259" y="166255"/>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8" descr="Trees arboles transparente GIF - Find on GIFE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9852" y="772311"/>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2" name="Picture 4" descr="Merry Christmas Sticker by Biznet for iOS &amp;amp; Android | GIPHY in 2021 |  Giphy, Good morning beautiful gif, Trees to plan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49992" y="66464"/>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3" name="Picture 4" descr="Merry Christmas Sticker by Biznet for iOS &amp;amp; Android | GIPHY in 2021 |  Giphy, Good morning beautiful gif, Trees to plan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59554" y="116360"/>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4" name="Picture 4" descr="Merry Christmas Sticker by Biznet for iOS &amp;amp; Android | GIPHY in 2021 |  Giphy, Good morning beautiful gif, Trees to plan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92356" y="166255"/>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 name="Picture 8" descr="Trees arboles transparente GIF - Find on GIFE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13641" y="793330"/>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6" name="Picture 8" descr="Trees arboles transparente GIF - Find on GIFE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86193" y="692883"/>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9731" y="1225179"/>
            <a:ext cx="2969589" cy="3538857"/>
          </a:xfrm>
          <a:prstGeom prst="rect">
            <a:avLst/>
          </a:prstGeom>
          <a:effectLst>
            <a:outerShdw blurRad="76200" dir="13500000" sy="23000" kx="1200000" algn="br" rotWithShape="0">
              <a:prstClr val="black">
                <a:alpha val="20000"/>
              </a:prstClr>
            </a:outerShdw>
          </a:effectLst>
        </p:spPr>
      </p:pic>
      <p:pic>
        <p:nvPicPr>
          <p:cNvPr id="27" name="Picture 2" descr="Rock Cartoon Images, Stock Photos &amp;amp; Vectors | Shutterstock"/>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0" b="100000" l="0" r="100000">
                        <a14:foregroundMark x1="76507" y1="86429" x2="76507" y2="86429"/>
                        <a14:foregroundMark x1="2079" y1="82143" x2="2079" y2="82143"/>
                        <a14:foregroundMark x1="5198" y1="91429" x2="5198" y2="91429"/>
                        <a14:foregroundMark x1="11850" y1="88929" x2="11850" y2="88929"/>
                        <a14:foregroundMark x1="1455" y1="85000" x2="1455" y2="85000"/>
                      </a14:backgroundRemoval>
                    </a14:imgEffect>
                  </a14:imgLayer>
                </a14:imgProps>
              </a:ext>
              <a:ext uri="{28A0092B-C50C-407E-A947-70E740481C1C}">
                <a14:useLocalDpi xmlns:a14="http://schemas.microsoft.com/office/drawing/2010/main" val="0"/>
              </a:ext>
            </a:extLst>
          </a:blip>
          <a:srcRect b="9296"/>
          <a:stretch/>
        </p:blipFill>
        <p:spPr bwMode="auto">
          <a:xfrm>
            <a:off x="6360340" y="2559990"/>
            <a:ext cx="3878785" cy="204801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78283" l="0" r="98425">
                        <a14:backgroundMark x1="26772" y1="60101" x2="26772" y2="60101"/>
                        <a14:backgroundMark x1="44094" y1="44444" x2="44094" y2="44444"/>
                        <a14:backgroundMark x1="81102" y1="45455" x2="81102" y2="45455"/>
                        <a14:backgroundMark x1="75591" y1="50000" x2="75591" y2="50000"/>
                        <a14:backgroundMark x1="86220" y1="44444" x2="85827" y2="44949"/>
                        <a14:backgroundMark x1="61024" y1="42929" x2="61024" y2="42929"/>
                        <a14:backgroundMark x1="33858" y1="57576" x2="33858" y2="57576"/>
                        <a14:backgroundMark x1="23622" y1="43434" x2="23622" y2="43434"/>
                        <a14:backgroundMark x1="38976" y1="48990" x2="38976" y2="48990"/>
                        <a14:backgroundMark x1="77559" y1="43939" x2="77559" y2="43939"/>
                      </a14:backgroundRemoval>
                    </a14:imgEffect>
                  </a14:imgLayer>
                </a14:imgProps>
              </a:ext>
              <a:ext uri="{28A0092B-C50C-407E-A947-70E740481C1C}">
                <a14:useLocalDpi xmlns:a14="http://schemas.microsoft.com/office/drawing/2010/main" val="0"/>
              </a:ext>
            </a:extLst>
          </a:blip>
          <a:srcRect b="29176"/>
          <a:stretch/>
        </p:blipFill>
        <p:spPr>
          <a:xfrm>
            <a:off x="5795582" y="2994607"/>
            <a:ext cx="6169591" cy="3406193"/>
          </a:xfrm>
          <a:prstGeom prst="rect">
            <a:avLst/>
          </a:prstGeom>
        </p:spPr>
      </p:pic>
      <p:pic>
        <p:nvPicPr>
          <p:cNvPr id="18" name="Tieng-tre-so-sinh-khoc-doi-bu">
            <a:hlinkClick r:id="" action="ppaction://media"/>
          </p:cNvPr>
          <p:cNvPicPr>
            <a:picLocks noChangeAspect="1"/>
          </p:cNvPicPr>
          <p:nvPr>
            <a:audioFile r:link="rId1"/>
            <p:extLst>
              <p:ext uri="{DAA4B4D4-6D71-4841-9C94-3DE7FCFB9230}">
                <p14:media xmlns:p14="http://schemas.microsoft.com/office/powerpoint/2010/main" r:embed="rId2">
                  <p14:trim end="59175.375"/>
                </p14:media>
              </p:ext>
            </p:extLst>
          </p:nvPr>
        </p:nvPicPr>
        <p:blipFill>
          <a:blip r:embed="rId20"/>
          <a:stretch>
            <a:fillRect/>
          </a:stretch>
        </p:blipFill>
        <p:spPr>
          <a:xfrm>
            <a:off x="2255487" y="-896059"/>
            <a:ext cx="609600" cy="609600"/>
          </a:xfrm>
          <a:prstGeom prst="rect">
            <a:avLst/>
          </a:prstGeom>
        </p:spPr>
      </p:pic>
      <p:pic>
        <p:nvPicPr>
          <p:cNvPr id="19" name="Picture 2"/>
          <p:cNvPicPr>
            <a:picLocks noChangeAspect="1" noChangeArrowheads="1" noCrop="1"/>
          </p:cNvPicPr>
          <p:nvPr/>
        </p:nvPicPr>
        <p:blipFill>
          <a:blip r:embed="rId21">
            <a:extLst>
              <a:ext uri="{28A0092B-C50C-407E-A947-70E740481C1C}">
                <a14:useLocalDpi xmlns:a14="http://schemas.microsoft.com/office/drawing/2010/main" val="0"/>
              </a:ext>
            </a:extLst>
          </a:blip>
          <a:stretch>
            <a:fillRect/>
          </a:stretch>
        </p:blipFill>
        <p:spPr bwMode="auto">
          <a:xfrm flipH="1">
            <a:off x="299591" y="3972965"/>
            <a:ext cx="1872343" cy="304800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 name="17th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489725" y="-1038812"/>
            <a:ext cx="609600" cy="609600"/>
          </a:xfrm>
          <a:prstGeom prst="rect">
            <a:avLst/>
          </a:prstGeom>
        </p:spPr>
      </p:pic>
      <p:pic>
        <p:nvPicPr>
          <p:cNvPr id="7" name="17chu">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6855177" y="-914391"/>
            <a:ext cx="609600" cy="609600"/>
          </a:xfrm>
          <a:prstGeom prst="rect">
            <a:avLst/>
          </a:prstGeom>
        </p:spPr>
      </p:pic>
      <p:pic>
        <p:nvPicPr>
          <p:cNvPr id="9" name="17tho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8915829" y="-939021"/>
            <a:ext cx="609600" cy="609600"/>
          </a:xfrm>
          <a:prstGeom prst="rect">
            <a:avLst/>
          </a:prstGeom>
        </p:spPr>
      </p:pic>
    </p:spTree>
    <p:extLst>
      <p:ext uri="{BB962C8B-B14F-4D97-AF65-F5344CB8AC3E}">
        <p14:creationId xmlns:p14="http://schemas.microsoft.com/office/powerpoint/2010/main" val="259696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 fill="hold"/>
                                        <p:tgtEl>
                                          <p:spTgt spid="18"/>
                                        </p:tgtEl>
                                      </p:cBhvr>
                                    </p:cmd>
                                  </p:childTnLst>
                                </p:cTn>
                              </p:par>
                              <p:par>
                                <p:cTn id="7" presetID="10"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1" presetClass="mediacall" presetSubtype="0" fill="hold" nodeType="withEffect">
                                  <p:stCondLst>
                                    <p:cond delay="0"/>
                                  </p:stCondLst>
                                  <p:childTnLst>
                                    <p:cmd type="call" cmd="playFrom(0.0)">
                                      <p:cBhvr>
                                        <p:cTn id="11" dur="3384" fill="hold"/>
                                        <p:tgtEl>
                                          <p:spTgt spid="4"/>
                                        </p:tgtEl>
                                      </p:cBhvr>
                                    </p:cmd>
                                  </p:childTnLst>
                                </p:cTn>
                              </p:par>
                              <p:par>
                                <p:cTn id="12" presetID="0" presetClass="path" presetSubtype="0" accel="50000" decel="50000" fill="hold" nodeType="withEffect">
                                  <p:stCondLst>
                                    <p:cond delay="0"/>
                                  </p:stCondLst>
                                  <p:childTnLst>
                                    <p:animMotion origin="layout" path="M 1.45833E-6 2.22222E-6 L 1.45833E-6 2.22222E-6 C 0.03203 -0.02454 0.00352 -0.00139 0.06719 -0.07292 C 0.07201 -0.07824 0.07708 -0.08264 0.0819 -0.08796 C 0.08945 -0.09607 0.09662 -0.10509 0.1043 -0.11273 L 0.12135 -0.12917 C 0.125 -0.13287 0.12852 -0.13658 0.13216 -0.14028 C 0.13776 -0.14584 0.14349 -0.15116 0.14909 -0.15671 C 0.15117 -0.15857 0.15326 -0.16065 0.15534 -0.16204 C 0.15899 -0.16482 0.1625 -0.16783 0.16615 -0.17037 C 0.16901 -0.17246 0.17201 -0.17338 0.17461 -0.17593 C 0.17747 -0.17847 0.17956 -0.1831 0.18242 -0.18542 C 0.18997 -0.19213 0.19805 -0.19676 0.2056 -0.20347 C 0.20964 -0.20695 0.21328 -0.21158 0.21719 -0.21574 C 0.21875 -0.21759 0.22018 -0.21968 0.22188 -0.2213 C 0.23047 -0.22894 0.23919 -0.23658 0.24805 -0.24329 C 0.25287 -0.24676 0.25794 -0.24861 0.26276 -0.25139 C 0.26484 -0.25278 0.26706 -0.25394 0.26901 -0.25556 C 0.27109 -0.25764 0.27305 -0.26019 0.27513 -0.2625 C 0.27813 -0.27037 0.275 -0.26389 0.27904 -0.26806 C 0.28359 -0.27269 0.28034 -0.27199 0.28372 -0.27199 L 0.19089 0.0331 " pathEditMode="relative" ptsTypes="AAAAAAAAAAAAAAAAAAAAAA">
                                      <p:cBhvr>
                                        <p:cTn id="13" dur="3000" fill="hold"/>
                                        <p:tgtEl>
                                          <p:spTgt spid="19"/>
                                        </p:tgtEl>
                                        <p:attrNameLst>
                                          <p:attrName>ppt_x</p:attrName>
                                          <p:attrName>ppt_y</p:attrName>
                                        </p:attrNameLst>
                                      </p:cBhvr>
                                    </p:animMotion>
                                  </p:childTnLst>
                                </p:cTn>
                              </p:par>
                            </p:childTnLst>
                          </p:cTn>
                        </p:par>
                        <p:par>
                          <p:cTn id="14" fill="hold">
                            <p:stCondLst>
                              <p:cond delay="6000"/>
                            </p:stCondLst>
                            <p:childTnLst>
                              <p:par>
                                <p:cTn id="15" presetID="1" presetClass="mediacall" presetSubtype="0" fill="hold" nodeType="afterEffect">
                                  <p:stCondLst>
                                    <p:cond delay="500"/>
                                  </p:stCondLst>
                                  <p:childTnLst>
                                    <p:cmd type="call" cmd="playFrom(0.0)">
                                      <p:cBhvr>
                                        <p:cTn id="16" dur="4428" fill="hold"/>
                                        <p:tgtEl>
                                          <p:spTgt spid="7"/>
                                        </p:tgtEl>
                                      </p:cBhvr>
                                    </p:cmd>
                                  </p:childTnLst>
                                </p:cTn>
                              </p:par>
                            </p:childTnLst>
                          </p:cTn>
                        </p:par>
                        <p:par>
                          <p:cTn id="17" fill="hold">
                            <p:stCondLst>
                              <p:cond delay="10928"/>
                            </p:stCondLst>
                            <p:childTnLst>
                              <p:par>
                                <p:cTn id="18" presetID="1" presetClass="mediacall" presetSubtype="0" fill="hold" nodeType="afterEffect">
                                  <p:stCondLst>
                                    <p:cond delay="1000"/>
                                  </p:stCondLst>
                                  <p:childTnLst>
                                    <p:cmd type="call" cmd="playFrom(0.0)">
                                      <p:cBhvr>
                                        <p:cTn id="19" dur="35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8"/>
                </p:tgtEl>
              </p:cMediaNode>
            </p:audio>
            <p:audio>
              <p:cMediaNode vol="80000">
                <p:cTn id="21" fill="hold" display="0">
                  <p:stCondLst>
                    <p:cond delay="indefinite"/>
                  </p:stCondLst>
                  <p:endCondLst>
                    <p:cond evt="onStopAudio" delay="0">
                      <p:tgtEl>
                        <p:sldTgt/>
                      </p:tgtEl>
                    </p:cond>
                  </p:endCondLst>
                </p:cTn>
                <p:tgtEl>
                  <p:spTgt spid="4"/>
                </p:tgtEl>
              </p:cMediaNode>
            </p:audio>
            <p:audio>
              <p:cMediaNode vol="80000">
                <p:cTn id="22" fill="hold" display="0">
                  <p:stCondLst>
                    <p:cond delay="indefinite"/>
                  </p:stCondLst>
                  <p:endCondLst>
                    <p:cond evt="onStopAudio" delay="0">
                      <p:tgtEl>
                        <p:sldTgt/>
                      </p:tgtEl>
                    </p:cond>
                  </p:endCondLst>
                </p:cTn>
                <p:tgtEl>
                  <p:spTgt spid="7"/>
                </p:tgtEl>
              </p:cMediaNode>
            </p:audio>
            <p:audio>
              <p:cMediaNode vol="80000">
                <p:cTn id="23"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6986267" y="2932981"/>
            <a:ext cx="1147441" cy="1303112"/>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077728" y="4063112"/>
            <a:ext cx="2163539" cy="1415648"/>
          </a:xfrm>
          <a:prstGeom prst="rect">
            <a:avLst/>
          </a:prstGeom>
          <a:effectLst/>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37857" r="10451"/>
          <a:stretch/>
        </p:blipFill>
        <p:spPr>
          <a:xfrm flipH="1">
            <a:off x="13490349" y="2071176"/>
            <a:ext cx="1760220" cy="2224643"/>
          </a:xfrm>
          <a:prstGeom prst="rect">
            <a:avLst/>
          </a:prstGeom>
          <a:effectLst>
            <a:outerShdw blurRad="76200" dir="13500000" sy="23000" kx="1200000" algn="br" rotWithShape="0">
              <a:prstClr val="black">
                <a:alpha val="20000"/>
              </a:prstClr>
            </a:outerShdw>
          </a:effectLst>
        </p:spPr>
      </p:pic>
      <p:sp>
        <p:nvSpPr>
          <p:cNvPr id="8" name="AutoShape 4" descr="A green snake cartoon character on white background 1520377 Vector Art at  Vecteezy"/>
          <p:cNvSpPr>
            <a:spLocks noChangeAspect="1" noChangeArrowheads="1"/>
          </p:cNvSpPr>
          <p:nvPr/>
        </p:nvSpPr>
        <p:spPr bwMode="auto">
          <a:xfrm>
            <a:off x="155575" y="-144464"/>
            <a:ext cx="648000" cy="6480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1040" name="Picture 16"/>
          <p:cNvPicPr>
            <a:picLocks noChangeAspect="1" noChangeArrowheads="1"/>
          </p:cNvPicPr>
          <p:nvPr/>
        </p:nvPicPr>
        <p:blipFill rotWithShape="1">
          <a:blip r:embed="rId9">
            <a:extLst>
              <a:ext uri="{28A0092B-C50C-407E-A947-70E740481C1C}">
                <a14:useLocalDpi xmlns:a14="http://schemas.microsoft.com/office/drawing/2010/main" val="0"/>
              </a:ext>
            </a:extLst>
          </a:blip>
          <a:srcRect l="43889" r="10218"/>
          <a:stretch/>
        </p:blipFill>
        <p:spPr bwMode="auto">
          <a:xfrm>
            <a:off x="15490599" y="3501303"/>
            <a:ext cx="1211580" cy="153958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2" name="Picture 18" descr="Hedgehog Cartoon Images, Stock Photos &amp;amp; Vectors | Shutter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0000" l="10000" r="100000">
                        <a14:foregroundMark x1="26154" y1="54643" x2="28846" y2="58571"/>
                      </a14:backgroundRemoval>
                    </a14:imgEffect>
                  </a14:imgLayer>
                </a14:imgProps>
              </a:ext>
              <a:ext uri="{28A0092B-C50C-407E-A947-70E740481C1C}">
                <a14:useLocalDpi xmlns:a14="http://schemas.microsoft.com/office/drawing/2010/main" val="0"/>
              </a:ext>
            </a:extLst>
          </a:blip>
          <a:srcRect b="22274"/>
          <a:stretch/>
        </p:blipFill>
        <p:spPr bwMode="auto">
          <a:xfrm>
            <a:off x="15907825" y="4770936"/>
            <a:ext cx="1597025" cy="133678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4" name="Picture 20"/>
          <p:cNvPicPr>
            <a:picLocks noChangeAspect="1" noChangeArrowheads="1"/>
          </p:cNvPicPr>
          <p:nvPr/>
        </p:nvPicPr>
        <p:blipFill rotWithShape="1">
          <a:blip r:embed="rId12">
            <a:extLst>
              <a:ext uri="{28A0092B-C50C-407E-A947-70E740481C1C}">
                <a14:useLocalDpi xmlns:a14="http://schemas.microsoft.com/office/drawing/2010/main" val="0"/>
              </a:ext>
            </a:extLst>
          </a:blip>
          <a:srcRect l="46430" t="1" r="14101" b="-306"/>
          <a:stretch/>
        </p:blipFill>
        <p:spPr bwMode="auto">
          <a:xfrm flipH="1">
            <a:off x="13993269" y="3569918"/>
            <a:ext cx="937260" cy="16351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6" name="Picture 22"/>
          <p:cNvPicPr>
            <a:picLocks noChangeAspect="1" noChangeArrowheads="1"/>
          </p:cNvPicPr>
          <p:nvPr/>
        </p:nvPicPr>
        <p:blipFill rotWithShape="1">
          <a:blip r:embed="rId13">
            <a:extLst>
              <a:ext uri="{28A0092B-C50C-407E-A947-70E740481C1C}">
                <a14:useLocalDpi xmlns:a14="http://schemas.microsoft.com/office/drawing/2010/main" val="0"/>
              </a:ext>
            </a:extLst>
          </a:blip>
          <a:srcRect l="38644"/>
          <a:stretch/>
        </p:blipFill>
        <p:spPr bwMode="auto">
          <a:xfrm>
            <a:off x="17799459" y="3674548"/>
            <a:ext cx="1150474" cy="147096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8" name="Picture 24"/>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61935" y1="33865" x2="50645" y2="40637"/>
                        <a14:foregroundMark x1="38065" y1="47410" x2="32903" y2="54980"/>
                        <a14:foregroundMark x1="35161" y1="52191" x2="36129" y2="55378"/>
                        <a14:foregroundMark x1="45484" y1="50199" x2="32903" y2="62151"/>
                        <a14:foregroundMark x1="42581" y1="48207" x2="31290" y2="49004"/>
                      </a14:backgroundRemoval>
                    </a14:imgEffect>
                  </a14:imgLayer>
                </a14:imgProps>
              </a:ext>
              <a:ext uri="{28A0092B-C50C-407E-A947-70E740481C1C}">
                <a14:useLocalDpi xmlns:a14="http://schemas.microsoft.com/office/drawing/2010/main" val="0"/>
              </a:ext>
            </a:extLst>
          </a:blip>
          <a:stretch>
            <a:fillRect/>
          </a:stretch>
        </p:blipFill>
        <p:spPr bwMode="auto">
          <a:xfrm flipH="1">
            <a:off x="17597430" y="4501661"/>
            <a:ext cx="1606063" cy="160606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rotWithShape="1">
          <a:blip r:embed="rId16">
            <a:extLst>
              <a:ext uri="{28A0092B-C50C-407E-A947-70E740481C1C}">
                <a14:useLocalDpi xmlns:a14="http://schemas.microsoft.com/office/drawing/2010/main" val="0"/>
              </a:ext>
            </a:extLst>
          </a:blip>
          <a:srcRect l="22500"/>
          <a:stretch/>
        </p:blipFill>
        <p:spPr bwMode="auto">
          <a:xfrm flipH="1">
            <a:off x="14331925" y="4929210"/>
            <a:ext cx="1524433" cy="106433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1691" b="100000" l="62500" r="99457">
                        <a14:foregroundMark x1="95652" y1="93720" x2="95652" y2="93720"/>
                        <a14:backgroundMark x1="87636" y1="33816" x2="95652" y2="31401"/>
                        <a14:backgroundMark x1="78804" y1="40821" x2="78804" y2="40821"/>
                      </a14:backgroundRemoval>
                    </a14:imgEffect>
                  </a14:imgLayer>
                </a14:imgProps>
              </a:ext>
              <a:ext uri="{28A0092B-C50C-407E-A947-70E740481C1C}">
                <a14:useLocalDpi xmlns:a14="http://schemas.microsoft.com/office/drawing/2010/main" val="0"/>
              </a:ext>
            </a:extLst>
          </a:blip>
          <a:srcRect l="62187"/>
          <a:stretch/>
        </p:blipFill>
        <p:spPr>
          <a:xfrm>
            <a:off x="7563357" y="0"/>
            <a:ext cx="4610100" cy="6858000"/>
          </a:xfrm>
          <a:prstGeom prst="rect">
            <a:avLst/>
          </a:prstGeom>
        </p:spPr>
      </p:pic>
      <p:pic>
        <p:nvPicPr>
          <p:cNvPr id="1026" name="Picture 2" descr="Premium Vector | Cartoon owl isolated on whit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34665" y1="20447" x2="34665" y2="20447"/>
                        <a14:foregroundMark x1="52077" y1="20447" x2="52077" y2="20447"/>
                        <a14:foregroundMark x1="5591" y1="94409" x2="36741" y2="80831"/>
                        <a14:foregroundMark x1="54153" y1="85304" x2="86581" y2="79233"/>
                        <a14:foregroundMark x1="94569" y1="77636" x2="94569" y2="77636"/>
                        <a14:foregroundMark x1="84984" y1="57188" x2="77796" y2="66773"/>
                        <a14:foregroundMark x1="88339" y1="67252" x2="88339" y2="67252"/>
                        <a14:foregroundMark x1="78115" y1="69489" x2="83227" y2="67412"/>
                        <a14:foregroundMark x1="76198" y1="68690" x2="57348" y2="80831"/>
                        <a14:foregroundMark x1="65655" y1="89457" x2="72045" y2="92492"/>
                        <a14:foregroundMark x1="74281" y1="92173" x2="74281" y2="92173"/>
                        <a14:foregroundMark x1="81629" y1="96645" x2="81629" y2="96645"/>
                        <a14:foregroundMark x1="36262" y1="20447" x2="36262" y2="20447"/>
                      </a14:backgroundRemoval>
                    </a14:imgEffect>
                  </a14:imgLayer>
                </a14:imgProps>
              </a:ext>
              <a:ext uri="{28A0092B-C50C-407E-A947-70E740481C1C}">
                <a14:useLocalDpi xmlns:a14="http://schemas.microsoft.com/office/drawing/2010/main" val="0"/>
              </a:ext>
            </a:extLst>
          </a:blip>
          <a:srcRect/>
          <a:stretch>
            <a:fillRect/>
          </a:stretch>
        </p:blipFill>
        <p:spPr bwMode="auto">
          <a:xfrm>
            <a:off x="9889001" y="1862493"/>
            <a:ext cx="1274509" cy="1274509"/>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7936" y="179537"/>
            <a:ext cx="6180366" cy="2017398"/>
          </a:xfrm>
          <a:prstGeom prst="round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134 Cartoon Of Pinky Finger Illustrations &amp;amp; Clip Art - iStock"/>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6046" b="89869" l="9967" r="89869"/>
                    </a14:imgEffect>
                  </a14:imgLayer>
                </a14:imgProps>
              </a:ext>
              <a:ext uri="{28A0092B-C50C-407E-A947-70E740481C1C}">
                <a14:useLocalDpi xmlns:a14="http://schemas.microsoft.com/office/drawing/2010/main" val="0"/>
              </a:ext>
            </a:extLst>
          </a:blip>
          <a:srcRect/>
          <a:stretch>
            <a:fillRect/>
          </a:stretch>
        </p:blipFill>
        <p:spPr bwMode="auto">
          <a:xfrm flipH="1">
            <a:off x="359866" y="436323"/>
            <a:ext cx="1513671" cy="1513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 With Pinky And Ring Finger Up Symbol Royalty Free Cliparts, Vectors,  And Stock Illustration. Image 78540954."/>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2077" b="90000" l="10000" r="9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307890" y="231556"/>
            <a:ext cx="214124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 Gesture Show Numbers Comic Book Pop Art Isolated. Positive Fist.  Sketch Cartoon Retro Gesture Four Fingers. Man Woman Gesture Vector  Illustration. Royalty Free Cliparts, Vectors, And Stock Illustration. Image  130931527."/>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4231" b="97923" l="3407" r="93736"/>
                    </a14:imgEffect>
                  </a14:imgLayer>
                </a14:imgProps>
              </a:ext>
              <a:ext uri="{28A0092B-C50C-407E-A947-70E740481C1C}">
                <a14:useLocalDpi xmlns:a14="http://schemas.microsoft.com/office/drawing/2010/main" val="0"/>
              </a:ext>
            </a:extLst>
          </a:blip>
          <a:srcRect/>
          <a:stretch>
            <a:fillRect/>
          </a:stretch>
        </p:blipFill>
        <p:spPr bwMode="auto">
          <a:xfrm>
            <a:off x="3074222" y="292268"/>
            <a:ext cx="1285689" cy="16577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pen hands clipart kid 3 - Clipartix"/>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99015"/>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439250" y="424978"/>
            <a:ext cx="1139670" cy="1392306"/>
          </a:xfrm>
          <a:prstGeom prst="rect">
            <a:avLst/>
          </a:prstGeom>
          <a:noFill/>
          <a:extLst>
            <a:ext uri="{909E8E84-426E-40DD-AFC4-6F175D3DCCD1}">
              <a14:hiddenFill xmlns:a14="http://schemas.microsoft.com/office/drawing/2010/main">
                <a:solidFill>
                  <a:srgbClr val="FFFFFF"/>
                </a:solidFill>
              </a14:hiddenFill>
            </a:ext>
          </a:extLst>
        </p:spPr>
      </p:pic>
      <p:pic>
        <p:nvPicPr>
          <p:cNvPr id="9" name="Tập Đếm - Nguyệt Hằng (mp3cut.net) (1)">
            <a:hlinkClick r:id="" action="ppaction://media"/>
          </p:cNvPr>
          <p:cNvPicPr>
            <a:picLocks noChangeAspect="1"/>
          </p:cNvPicPr>
          <p:nvPr>
            <a:audioFile r:link="rId1"/>
            <p:extLst>
              <p:ext uri="{DAA4B4D4-6D71-4841-9C94-3DE7FCFB9230}">
                <p14:media xmlns:p14="http://schemas.microsoft.com/office/powerpoint/2010/main" r:embed="rId2">
                  <p14:trim st="9000" end="0.5"/>
                </p14:media>
              </p:ext>
            </p:extLst>
          </p:nvPr>
        </p:nvPicPr>
        <p:blipFill>
          <a:blip r:embed="rId29"/>
          <a:stretch>
            <a:fillRect/>
          </a:stretch>
        </p:blipFill>
        <p:spPr>
          <a:xfrm>
            <a:off x="498775" y="6858000"/>
            <a:ext cx="609600" cy="609600"/>
          </a:xfrm>
          <a:prstGeom prst="rect">
            <a:avLst/>
          </a:prstGeom>
        </p:spPr>
      </p:pic>
    </p:spTree>
    <p:extLst>
      <p:ext uri="{BB962C8B-B14F-4D97-AF65-F5344CB8AC3E}">
        <p14:creationId xmlns:p14="http://schemas.microsoft.com/office/powerpoint/2010/main" val="152644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37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1.04167E-6 2.96296E-6 L 1.04167E-6 2.96296E-6 C -0.00104 -0.00833 -0.00156 -0.01713 -0.00312 -0.025 C -0.00364 -0.02824 -0.00534 -0.03056 -0.00625 -0.03333 C -0.0069 -0.03611 -0.00703 -0.03912 -0.00781 -0.04167 C -0.0138 -0.06343 -0.00846 -0.0375 -0.01237 -0.05833 C -0.01198 -0.06204 -0.01133 -0.07338 -0.01094 -0.06945 C -0.00937 -0.05787 -0.01002 -0.04537 -0.00937 -0.03333 C -0.00859 -0.0213 -0.00729 -0.00926 -0.00625 0.00278 C -0.00573 -0.03241 -0.00599 -0.06783 -0.00469 -0.10278 C -0.00429 -0.11134 -0.00325 -0.08634 -0.00312 -0.07778 C -0.00221 -0.04838 -0.00208 -0.01852 -0.00156 0.01111 C -0.00065 0.00648 0.00143 -0.00417 0.00156 -0.00833 C 0.00508 -0.11505 -0.00026 -0.06389 0.00469 -0.10833 L 0.00781 -0.09167 C 0.00834 -0.08889 0.00912 -0.08634 0.00938 -0.08333 C 0.01029 -0.07361 0.01237 -0.0537 0.0125 -0.04445 C 0.01289 -0.02801 0.0125 -0.01111 0.0125 0.00555 L 0.0125 0.00555 " pathEditMode="relative" ptsTypes="AAAAAAAAAAAAAAAAAAA">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4.375E-6 4.81481E-6 L -0.86523 4.81481E-6 " pathEditMode="relative" rAng="0" ptsTypes="AA">
                                      <p:cBhvr>
                                        <p:cTn id="14" dur="5000" fill="hold"/>
                                        <p:tgtEl>
                                          <p:spTgt spid="13"/>
                                        </p:tgtEl>
                                        <p:attrNameLst>
                                          <p:attrName>ppt_x</p:attrName>
                                          <p:attrName>ppt_y</p:attrName>
                                        </p:attrNameLst>
                                      </p:cBhvr>
                                      <p:rCtr x="-43268" y="0"/>
                                    </p:animMotion>
                                  </p:childTnLst>
                                </p:cTn>
                              </p:par>
                              <p:par>
                                <p:cTn id="15" presetID="35" presetClass="path" presetSubtype="0" accel="50000" decel="50000" fill="hold" nodeType="withEffect">
                                  <p:stCondLst>
                                    <p:cond delay="0"/>
                                  </p:stCondLst>
                                  <p:childTnLst>
                                    <p:animMotion origin="layout" path="M 4.16667E-6 -3.7037E-7 L -0.89115 -3.7037E-7 " pathEditMode="relative" rAng="0" ptsTypes="AA">
                                      <p:cBhvr>
                                        <p:cTn id="16" dur="5000" fill="hold"/>
                                        <p:tgtEl>
                                          <p:spTgt spid="7"/>
                                        </p:tgtEl>
                                        <p:attrNameLst>
                                          <p:attrName>ppt_x</p:attrName>
                                          <p:attrName>ppt_y</p:attrName>
                                        </p:attrNameLst>
                                      </p:cBhvr>
                                      <p:rCtr x="-44557" y="0"/>
                                    </p:animMotion>
                                  </p:childTnLst>
                                </p:cTn>
                              </p:par>
                              <p:par>
                                <p:cTn id="17" presetID="35" presetClass="path" presetSubtype="0" accel="50000" decel="50000" fill="hold" nodeType="withEffect">
                                  <p:stCondLst>
                                    <p:cond delay="0"/>
                                  </p:stCondLst>
                                  <p:childTnLst>
                                    <p:animMotion origin="layout" path="M -2.29167E-6 4.81481E-6 L -0.84049 4.81481E-6 " pathEditMode="relative" rAng="0" ptsTypes="AA">
                                      <p:cBhvr>
                                        <p:cTn id="18" dur="5000" fill="hold"/>
                                        <p:tgtEl>
                                          <p:spTgt spid="1040"/>
                                        </p:tgtEl>
                                        <p:attrNameLst>
                                          <p:attrName>ppt_x</p:attrName>
                                          <p:attrName>ppt_y</p:attrName>
                                        </p:attrNameLst>
                                      </p:cBhvr>
                                      <p:rCtr x="-42031" y="0"/>
                                    </p:animMotion>
                                  </p:childTnLst>
                                </p:cTn>
                              </p:par>
                              <p:par>
                                <p:cTn id="19" presetID="35" presetClass="path" presetSubtype="0" accel="50000" decel="50000" fill="hold" nodeType="withEffect">
                                  <p:stCondLst>
                                    <p:cond delay="0"/>
                                  </p:stCondLst>
                                  <p:childTnLst>
                                    <p:animMotion origin="layout" path="M -2.5E-6 4.44444E-6 L -0.91875 4.44444E-6 " pathEditMode="relative" rAng="0" ptsTypes="AA">
                                      <p:cBhvr>
                                        <p:cTn id="20" dur="5000" fill="hold"/>
                                        <p:tgtEl>
                                          <p:spTgt spid="1042"/>
                                        </p:tgtEl>
                                        <p:attrNameLst>
                                          <p:attrName>ppt_x</p:attrName>
                                          <p:attrName>ppt_y</p:attrName>
                                        </p:attrNameLst>
                                      </p:cBhvr>
                                      <p:rCtr x="-45937" y="0"/>
                                    </p:animMotion>
                                  </p:childTnLst>
                                </p:cTn>
                              </p:par>
                              <p:par>
                                <p:cTn id="21" presetID="35" presetClass="path" presetSubtype="0" accel="50000" decel="50000" fill="hold" nodeType="withEffect">
                                  <p:stCondLst>
                                    <p:cond delay="0"/>
                                  </p:stCondLst>
                                  <p:childTnLst>
                                    <p:animMotion origin="layout" path="M 2.08333E-6 -4.81481E-6 L -0.83307 -4.81481E-6 " pathEditMode="relative" rAng="0" ptsTypes="AA">
                                      <p:cBhvr>
                                        <p:cTn id="22" dur="5000" fill="hold"/>
                                        <p:tgtEl>
                                          <p:spTgt spid="1044"/>
                                        </p:tgtEl>
                                        <p:attrNameLst>
                                          <p:attrName>ppt_x</p:attrName>
                                          <p:attrName>ppt_y</p:attrName>
                                        </p:attrNameLst>
                                      </p:cBhvr>
                                      <p:rCtr x="-41654" y="0"/>
                                    </p:animMotion>
                                  </p:childTnLst>
                                </p:cTn>
                              </p:par>
                              <p:par>
                                <p:cTn id="23" presetID="35" presetClass="path" presetSubtype="0" accel="50000" decel="50000" fill="hold" nodeType="withEffect">
                                  <p:stCondLst>
                                    <p:cond delay="0"/>
                                  </p:stCondLst>
                                  <p:childTnLst>
                                    <p:animMotion origin="layout" path="M -1.25E-6 4.44444E-6 L -0.83515 4.44444E-6 " pathEditMode="relative" rAng="0" ptsTypes="AA">
                                      <p:cBhvr>
                                        <p:cTn id="24" dur="5000" fill="hold"/>
                                        <p:tgtEl>
                                          <p:spTgt spid="1046"/>
                                        </p:tgtEl>
                                        <p:attrNameLst>
                                          <p:attrName>ppt_x</p:attrName>
                                          <p:attrName>ppt_y</p:attrName>
                                        </p:attrNameLst>
                                      </p:cBhvr>
                                      <p:rCtr x="-41758" y="0"/>
                                    </p:animMotion>
                                  </p:childTnLst>
                                </p:cTn>
                              </p:par>
                              <p:par>
                                <p:cTn id="25" presetID="35" presetClass="path" presetSubtype="0" accel="50000" decel="50000" fill="hold" nodeType="withEffect">
                                  <p:stCondLst>
                                    <p:cond delay="0"/>
                                  </p:stCondLst>
                                  <p:childTnLst>
                                    <p:animMotion origin="layout" path="M -4.79167E-6 3.7037E-7 L -0.87174 3.7037E-7 " pathEditMode="relative" rAng="0" ptsTypes="AA">
                                      <p:cBhvr>
                                        <p:cTn id="26" dur="5000" fill="hold"/>
                                        <p:tgtEl>
                                          <p:spTgt spid="1048"/>
                                        </p:tgtEl>
                                        <p:attrNameLst>
                                          <p:attrName>ppt_x</p:attrName>
                                          <p:attrName>ppt_y</p:attrName>
                                        </p:attrNameLst>
                                      </p:cBhvr>
                                      <p:rCtr x="-43594" y="0"/>
                                    </p:animMotion>
                                  </p:childTnLst>
                                </p:cTn>
                              </p:par>
                              <p:par>
                                <p:cTn id="27" presetID="35" presetClass="path" presetSubtype="0" accel="50000" decel="50000" fill="hold" nodeType="withEffect">
                                  <p:stCondLst>
                                    <p:cond delay="0"/>
                                  </p:stCondLst>
                                  <p:childTnLst>
                                    <p:animMotion origin="layout" path="M -8.33333E-7 3.7037E-6 L -0.93021 3.7037E-6 " pathEditMode="relative" rAng="0" ptsTypes="AA">
                                      <p:cBhvr>
                                        <p:cTn id="28" dur="5000" fill="hold"/>
                                        <p:tgtEl>
                                          <p:spTgt spid="1034"/>
                                        </p:tgtEl>
                                        <p:attrNameLst>
                                          <p:attrName>ppt_x</p:attrName>
                                          <p:attrName>ppt_y</p:attrName>
                                        </p:attrNameLst>
                                      </p:cBhvr>
                                      <p:rCtr x="-46510" y="0"/>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out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repeatCount="indefinite" fill="hold" nodeType="clickEffect">
                                  <p:stCondLst>
                                    <p:cond delay="0"/>
                                  </p:stCondLst>
                                  <p:childTnLst>
                                    <p:animRot by="120000">
                                      <p:cBhvr>
                                        <p:cTn id="37" dur="100" fill="hold">
                                          <p:stCondLst>
                                            <p:cond delay="0"/>
                                          </p:stCondLst>
                                        </p:cTn>
                                        <p:tgtEl>
                                          <p:spTgt spid="6"/>
                                        </p:tgtEl>
                                        <p:attrNameLst>
                                          <p:attrName>r</p:attrName>
                                        </p:attrNameLst>
                                      </p:cBhvr>
                                    </p:animRot>
                                    <p:animRot by="-240000">
                                      <p:cBhvr>
                                        <p:cTn id="38" dur="200" fill="hold">
                                          <p:stCondLst>
                                            <p:cond delay="200"/>
                                          </p:stCondLst>
                                        </p:cTn>
                                        <p:tgtEl>
                                          <p:spTgt spid="6"/>
                                        </p:tgtEl>
                                        <p:attrNameLst>
                                          <p:attrName>r</p:attrName>
                                        </p:attrNameLst>
                                      </p:cBhvr>
                                    </p:animRot>
                                    <p:animRot by="240000">
                                      <p:cBhvr>
                                        <p:cTn id="39" dur="200" fill="hold">
                                          <p:stCondLst>
                                            <p:cond delay="400"/>
                                          </p:stCondLst>
                                        </p:cTn>
                                        <p:tgtEl>
                                          <p:spTgt spid="6"/>
                                        </p:tgtEl>
                                        <p:attrNameLst>
                                          <p:attrName>r</p:attrName>
                                        </p:attrNameLst>
                                      </p:cBhvr>
                                    </p:animRot>
                                    <p:animRot by="-240000">
                                      <p:cBhvr>
                                        <p:cTn id="40" dur="200" fill="hold">
                                          <p:stCondLst>
                                            <p:cond delay="600"/>
                                          </p:stCondLst>
                                        </p:cTn>
                                        <p:tgtEl>
                                          <p:spTgt spid="6"/>
                                        </p:tgtEl>
                                        <p:attrNameLst>
                                          <p:attrName>r</p:attrName>
                                        </p:attrNameLst>
                                      </p:cBhvr>
                                    </p:animRot>
                                    <p:animRot by="120000">
                                      <p:cBhvr>
                                        <p:cTn id="41" dur="200" fill="hold">
                                          <p:stCondLst>
                                            <p:cond delay="800"/>
                                          </p:stCondLst>
                                        </p:cTn>
                                        <p:tgtEl>
                                          <p:spTgt spid="6"/>
                                        </p:tgtEl>
                                        <p:attrNameLst>
                                          <p:attrName>r</p:attrName>
                                        </p:attrNameLst>
                                      </p:cBhvr>
                                    </p:animRot>
                                  </p:childTnLst>
                                </p:cTn>
                              </p:par>
                              <p:par>
                                <p:cTn id="42" presetID="32" presetClass="emph" presetSubtype="0" repeatCount="indefinite" fill="hold" nodeType="withEffect">
                                  <p:stCondLst>
                                    <p:cond delay="0"/>
                                  </p:stCondLst>
                                  <p:childTnLst>
                                    <p:animRot by="120000">
                                      <p:cBhvr>
                                        <p:cTn id="43" dur="100" fill="hold">
                                          <p:stCondLst>
                                            <p:cond delay="0"/>
                                          </p:stCondLst>
                                        </p:cTn>
                                        <p:tgtEl>
                                          <p:spTgt spid="13"/>
                                        </p:tgtEl>
                                        <p:attrNameLst>
                                          <p:attrName>r</p:attrName>
                                        </p:attrNameLst>
                                      </p:cBhvr>
                                    </p:animRot>
                                    <p:animRot by="-240000">
                                      <p:cBhvr>
                                        <p:cTn id="44" dur="200" fill="hold">
                                          <p:stCondLst>
                                            <p:cond delay="200"/>
                                          </p:stCondLst>
                                        </p:cTn>
                                        <p:tgtEl>
                                          <p:spTgt spid="13"/>
                                        </p:tgtEl>
                                        <p:attrNameLst>
                                          <p:attrName>r</p:attrName>
                                        </p:attrNameLst>
                                      </p:cBhvr>
                                    </p:animRot>
                                    <p:animRot by="240000">
                                      <p:cBhvr>
                                        <p:cTn id="45" dur="200" fill="hold">
                                          <p:stCondLst>
                                            <p:cond delay="400"/>
                                          </p:stCondLst>
                                        </p:cTn>
                                        <p:tgtEl>
                                          <p:spTgt spid="13"/>
                                        </p:tgtEl>
                                        <p:attrNameLst>
                                          <p:attrName>r</p:attrName>
                                        </p:attrNameLst>
                                      </p:cBhvr>
                                    </p:animRot>
                                    <p:animRot by="-240000">
                                      <p:cBhvr>
                                        <p:cTn id="46" dur="200" fill="hold">
                                          <p:stCondLst>
                                            <p:cond delay="600"/>
                                          </p:stCondLst>
                                        </p:cTn>
                                        <p:tgtEl>
                                          <p:spTgt spid="13"/>
                                        </p:tgtEl>
                                        <p:attrNameLst>
                                          <p:attrName>r</p:attrName>
                                        </p:attrNameLst>
                                      </p:cBhvr>
                                    </p:animRot>
                                    <p:animRot by="120000">
                                      <p:cBhvr>
                                        <p:cTn id="47" dur="200" fill="hold">
                                          <p:stCondLst>
                                            <p:cond delay="800"/>
                                          </p:stCondLst>
                                        </p:cTn>
                                        <p:tgtEl>
                                          <p:spTgt spid="13"/>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7"/>
                                        </p:tgtEl>
                                        <p:attrNameLst>
                                          <p:attrName>r</p:attrName>
                                        </p:attrNameLst>
                                      </p:cBhvr>
                                    </p:animRot>
                                    <p:animRot by="-240000">
                                      <p:cBhvr>
                                        <p:cTn id="50" dur="200" fill="hold">
                                          <p:stCondLst>
                                            <p:cond delay="200"/>
                                          </p:stCondLst>
                                        </p:cTn>
                                        <p:tgtEl>
                                          <p:spTgt spid="7"/>
                                        </p:tgtEl>
                                        <p:attrNameLst>
                                          <p:attrName>r</p:attrName>
                                        </p:attrNameLst>
                                      </p:cBhvr>
                                    </p:animRot>
                                    <p:animRot by="240000">
                                      <p:cBhvr>
                                        <p:cTn id="51" dur="200" fill="hold">
                                          <p:stCondLst>
                                            <p:cond delay="400"/>
                                          </p:stCondLst>
                                        </p:cTn>
                                        <p:tgtEl>
                                          <p:spTgt spid="7"/>
                                        </p:tgtEl>
                                        <p:attrNameLst>
                                          <p:attrName>r</p:attrName>
                                        </p:attrNameLst>
                                      </p:cBhvr>
                                    </p:animRot>
                                    <p:animRot by="-240000">
                                      <p:cBhvr>
                                        <p:cTn id="52" dur="200" fill="hold">
                                          <p:stCondLst>
                                            <p:cond delay="600"/>
                                          </p:stCondLst>
                                        </p:cTn>
                                        <p:tgtEl>
                                          <p:spTgt spid="7"/>
                                        </p:tgtEl>
                                        <p:attrNameLst>
                                          <p:attrName>r</p:attrName>
                                        </p:attrNameLst>
                                      </p:cBhvr>
                                    </p:animRot>
                                    <p:animRot by="120000">
                                      <p:cBhvr>
                                        <p:cTn id="53" dur="200" fill="hold">
                                          <p:stCondLst>
                                            <p:cond delay="800"/>
                                          </p:stCondLst>
                                        </p:cTn>
                                        <p:tgtEl>
                                          <p:spTgt spid="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040"/>
                                        </p:tgtEl>
                                        <p:attrNameLst>
                                          <p:attrName>r</p:attrName>
                                        </p:attrNameLst>
                                      </p:cBhvr>
                                    </p:animRot>
                                    <p:animRot by="-240000">
                                      <p:cBhvr>
                                        <p:cTn id="56" dur="200" fill="hold">
                                          <p:stCondLst>
                                            <p:cond delay="200"/>
                                          </p:stCondLst>
                                        </p:cTn>
                                        <p:tgtEl>
                                          <p:spTgt spid="1040"/>
                                        </p:tgtEl>
                                        <p:attrNameLst>
                                          <p:attrName>r</p:attrName>
                                        </p:attrNameLst>
                                      </p:cBhvr>
                                    </p:animRot>
                                    <p:animRot by="240000">
                                      <p:cBhvr>
                                        <p:cTn id="57" dur="200" fill="hold">
                                          <p:stCondLst>
                                            <p:cond delay="400"/>
                                          </p:stCondLst>
                                        </p:cTn>
                                        <p:tgtEl>
                                          <p:spTgt spid="1040"/>
                                        </p:tgtEl>
                                        <p:attrNameLst>
                                          <p:attrName>r</p:attrName>
                                        </p:attrNameLst>
                                      </p:cBhvr>
                                    </p:animRot>
                                    <p:animRot by="-240000">
                                      <p:cBhvr>
                                        <p:cTn id="58" dur="200" fill="hold">
                                          <p:stCondLst>
                                            <p:cond delay="600"/>
                                          </p:stCondLst>
                                        </p:cTn>
                                        <p:tgtEl>
                                          <p:spTgt spid="1040"/>
                                        </p:tgtEl>
                                        <p:attrNameLst>
                                          <p:attrName>r</p:attrName>
                                        </p:attrNameLst>
                                      </p:cBhvr>
                                    </p:animRot>
                                    <p:animRot by="120000">
                                      <p:cBhvr>
                                        <p:cTn id="59" dur="200" fill="hold">
                                          <p:stCondLst>
                                            <p:cond delay="800"/>
                                          </p:stCondLst>
                                        </p:cTn>
                                        <p:tgtEl>
                                          <p:spTgt spid="1040"/>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1042"/>
                                        </p:tgtEl>
                                        <p:attrNameLst>
                                          <p:attrName>r</p:attrName>
                                        </p:attrNameLst>
                                      </p:cBhvr>
                                    </p:animRot>
                                    <p:animRot by="-240000">
                                      <p:cBhvr>
                                        <p:cTn id="62" dur="200" fill="hold">
                                          <p:stCondLst>
                                            <p:cond delay="200"/>
                                          </p:stCondLst>
                                        </p:cTn>
                                        <p:tgtEl>
                                          <p:spTgt spid="1042"/>
                                        </p:tgtEl>
                                        <p:attrNameLst>
                                          <p:attrName>r</p:attrName>
                                        </p:attrNameLst>
                                      </p:cBhvr>
                                    </p:animRot>
                                    <p:animRot by="240000">
                                      <p:cBhvr>
                                        <p:cTn id="63" dur="200" fill="hold">
                                          <p:stCondLst>
                                            <p:cond delay="400"/>
                                          </p:stCondLst>
                                        </p:cTn>
                                        <p:tgtEl>
                                          <p:spTgt spid="1042"/>
                                        </p:tgtEl>
                                        <p:attrNameLst>
                                          <p:attrName>r</p:attrName>
                                        </p:attrNameLst>
                                      </p:cBhvr>
                                    </p:animRot>
                                    <p:animRot by="-240000">
                                      <p:cBhvr>
                                        <p:cTn id="64" dur="200" fill="hold">
                                          <p:stCondLst>
                                            <p:cond delay="600"/>
                                          </p:stCondLst>
                                        </p:cTn>
                                        <p:tgtEl>
                                          <p:spTgt spid="1042"/>
                                        </p:tgtEl>
                                        <p:attrNameLst>
                                          <p:attrName>r</p:attrName>
                                        </p:attrNameLst>
                                      </p:cBhvr>
                                    </p:animRot>
                                    <p:animRot by="120000">
                                      <p:cBhvr>
                                        <p:cTn id="65" dur="200" fill="hold">
                                          <p:stCondLst>
                                            <p:cond delay="800"/>
                                          </p:stCondLst>
                                        </p:cTn>
                                        <p:tgtEl>
                                          <p:spTgt spid="1042"/>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1044"/>
                                        </p:tgtEl>
                                        <p:attrNameLst>
                                          <p:attrName>r</p:attrName>
                                        </p:attrNameLst>
                                      </p:cBhvr>
                                    </p:animRot>
                                    <p:animRot by="-240000">
                                      <p:cBhvr>
                                        <p:cTn id="68" dur="200" fill="hold">
                                          <p:stCondLst>
                                            <p:cond delay="200"/>
                                          </p:stCondLst>
                                        </p:cTn>
                                        <p:tgtEl>
                                          <p:spTgt spid="1044"/>
                                        </p:tgtEl>
                                        <p:attrNameLst>
                                          <p:attrName>r</p:attrName>
                                        </p:attrNameLst>
                                      </p:cBhvr>
                                    </p:animRot>
                                    <p:animRot by="240000">
                                      <p:cBhvr>
                                        <p:cTn id="69" dur="200" fill="hold">
                                          <p:stCondLst>
                                            <p:cond delay="400"/>
                                          </p:stCondLst>
                                        </p:cTn>
                                        <p:tgtEl>
                                          <p:spTgt spid="1044"/>
                                        </p:tgtEl>
                                        <p:attrNameLst>
                                          <p:attrName>r</p:attrName>
                                        </p:attrNameLst>
                                      </p:cBhvr>
                                    </p:animRot>
                                    <p:animRot by="-240000">
                                      <p:cBhvr>
                                        <p:cTn id="70" dur="200" fill="hold">
                                          <p:stCondLst>
                                            <p:cond delay="600"/>
                                          </p:stCondLst>
                                        </p:cTn>
                                        <p:tgtEl>
                                          <p:spTgt spid="1044"/>
                                        </p:tgtEl>
                                        <p:attrNameLst>
                                          <p:attrName>r</p:attrName>
                                        </p:attrNameLst>
                                      </p:cBhvr>
                                    </p:animRot>
                                    <p:animRot by="120000">
                                      <p:cBhvr>
                                        <p:cTn id="71" dur="200" fill="hold">
                                          <p:stCondLst>
                                            <p:cond delay="800"/>
                                          </p:stCondLst>
                                        </p:cTn>
                                        <p:tgtEl>
                                          <p:spTgt spid="1044"/>
                                        </p:tgtEl>
                                        <p:attrNameLst>
                                          <p:attrName>r</p:attrName>
                                        </p:attrNameLst>
                                      </p:cBhvr>
                                    </p:animRot>
                                  </p:child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046"/>
                                        </p:tgtEl>
                                        <p:attrNameLst>
                                          <p:attrName>r</p:attrName>
                                        </p:attrNameLst>
                                      </p:cBhvr>
                                    </p:animRot>
                                    <p:animRot by="-240000">
                                      <p:cBhvr>
                                        <p:cTn id="74" dur="200" fill="hold">
                                          <p:stCondLst>
                                            <p:cond delay="200"/>
                                          </p:stCondLst>
                                        </p:cTn>
                                        <p:tgtEl>
                                          <p:spTgt spid="1046"/>
                                        </p:tgtEl>
                                        <p:attrNameLst>
                                          <p:attrName>r</p:attrName>
                                        </p:attrNameLst>
                                      </p:cBhvr>
                                    </p:animRot>
                                    <p:animRot by="240000">
                                      <p:cBhvr>
                                        <p:cTn id="75" dur="200" fill="hold">
                                          <p:stCondLst>
                                            <p:cond delay="400"/>
                                          </p:stCondLst>
                                        </p:cTn>
                                        <p:tgtEl>
                                          <p:spTgt spid="1046"/>
                                        </p:tgtEl>
                                        <p:attrNameLst>
                                          <p:attrName>r</p:attrName>
                                        </p:attrNameLst>
                                      </p:cBhvr>
                                    </p:animRot>
                                    <p:animRot by="-240000">
                                      <p:cBhvr>
                                        <p:cTn id="76" dur="200" fill="hold">
                                          <p:stCondLst>
                                            <p:cond delay="600"/>
                                          </p:stCondLst>
                                        </p:cTn>
                                        <p:tgtEl>
                                          <p:spTgt spid="1046"/>
                                        </p:tgtEl>
                                        <p:attrNameLst>
                                          <p:attrName>r</p:attrName>
                                        </p:attrNameLst>
                                      </p:cBhvr>
                                    </p:animRot>
                                    <p:animRot by="120000">
                                      <p:cBhvr>
                                        <p:cTn id="77" dur="200" fill="hold">
                                          <p:stCondLst>
                                            <p:cond delay="800"/>
                                          </p:stCondLst>
                                        </p:cTn>
                                        <p:tgtEl>
                                          <p:spTgt spid="1046"/>
                                        </p:tgtEl>
                                        <p:attrNameLst>
                                          <p:attrName>r</p:attrName>
                                        </p:attrNameLst>
                                      </p:cBhvr>
                                    </p:animRot>
                                  </p:childTnLst>
                                </p:cTn>
                              </p:par>
                              <p:par>
                                <p:cTn id="78" presetID="32" presetClass="emph" presetSubtype="0" repeatCount="indefinite" fill="hold" nodeType="withEffect">
                                  <p:stCondLst>
                                    <p:cond delay="0"/>
                                  </p:stCondLst>
                                  <p:childTnLst>
                                    <p:animRot by="120000">
                                      <p:cBhvr>
                                        <p:cTn id="79" dur="100" fill="hold">
                                          <p:stCondLst>
                                            <p:cond delay="0"/>
                                          </p:stCondLst>
                                        </p:cTn>
                                        <p:tgtEl>
                                          <p:spTgt spid="1048"/>
                                        </p:tgtEl>
                                        <p:attrNameLst>
                                          <p:attrName>r</p:attrName>
                                        </p:attrNameLst>
                                      </p:cBhvr>
                                    </p:animRot>
                                    <p:animRot by="-240000">
                                      <p:cBhvr>
                                        <p:cTn id="80" dur="200" fill="hold">
                                          <p:stCondLst>
                                            <p:cond delay="200"/>
                                          </p:stCondLst>
                                        </p:cTn>
                                        <p:tgtEl>
                                          <p:spTgt spid="1048"/>
                                        </p:tgtEl>
                                        <p:attrNameLst>
                                          <p:attrName>r</p:attrName>
                                        </p:attrNameLst>
                                      </p:cBhvr>
                                    </p:animRot>
                                    <p:animRot by="240000">
                                      <p:cBhvr>
                                        <p:cTn id="81" dur="200" fill="hold">
                                          <p:stCondLst>
                                            <p:cond delay="400"/>
                                          </p:stCondLst>
                                        </p:cTn>
                                        <p:tgtEl>
                                          <p:spTgt spid="1048"/>
                                        </p:tgtEl>
                                        <p:attrNameLst>
                                          <p:attrName>r</p:attrName>
                                        </p:attrNameLst>
                                      </p:cBhvr>
                                    </p:animRot>
                                    <p:animRot by="-240000">
                                      <p:cBhvr>
                                        <p:cTn id="82" dur="200" fill="hold">
                                          <p:stCondLst>
                                            <p:cond delay="600"/>
                                          </p:stCondLst>
                                        </p:cTn>
                                        <p:tgtEl>
                                          <p:spTgt spid="1048"/>
                                        </p:tgtEl>
                                        <p:attrNameLst>
                                          <p:attrName>r</p:attrName>
                                        </p:attrNameLst>
                                      </p:cBhvr>
                                    </p:animRot>
                                    <p:animRot by="120000">
                                      <p:cBhvr>
                                        <p:cTn id="83" dur="200" fill="hold">
                                          <p:stCondLst>
                                            <p:cond delay="800"/>
                                          </p:stCondLst>
                                        </p:cTn>
                                        <p:tgtEl>
                                          <p:spTgt spid="1048"/>
                                        </p:tgtEl>
                                        <p:attrNameLst>
                                          <p:attrName>r</p:attrName>
                                        </p:attrNameLst>
                                      </p:cBhvr>
                                    </p:animRot>
                                  </p:childTnLst>
                                </p:cTn>
                              </p:par>
                              <p:par>
                                <p:cTn id="84" presetID="32" presetClass="emph" presetSubtype="0" repeatCount="indefinite" fill="hold" nodeType="withEffect">
                                  <p:stCondLst>
                                    <p:cond delay="0"/>
                                  </p:stCondLst>
                                  <p:childTnLst>
                                    <p:animRot by="120000">
                                      <p:cBhvr>
                                        <p:cTn id="85" dur="100" fill="hold">
                                          <p:stCondLst>
                                            <p:cond delay="0"/>
                                          </p:stCondLst>
                                        </p:cTn>
                                        <p:tgtEl>
                                          <p:spTgt spid="1034"/>
                                        </p:tgtEl>
                                        <p:attrNameLst>
                                          <p:attrName>r</p:attrName>
                                        </p:attrNameLst>
                                      </p:cBhvr>
                                    </p:animRot>
                                    <p:animRot by="-240000">
                                      <p:cBhvr>
                                        <p:cTn id="86" dur="200" fill="hold">
                                          <p:stCondLst>
                                            <p:cond delay="200"/>
                                          </p:stCondLst>
                                        </p:cTn>
                                        <p:tgtEl>
                                          <p:spTgt spid="1034"/>
                                        </p:tgtEl>
                                        <p:attrNameLst>
                                          <p:attrName>r</p:attrName>
                                        </p:attrNameLst>
                                      </p:cBhvr>
                                    </p:animRot>
                                    <p:animRot by="240000">
                                      <p:cBhvr>
                                        <p:cTn id="87" dur="200" fill="hold">
                                          <p:stCondLst>
                                            <p:cond delay="400"/>
                                          </p:stCondLst>
                                        </p:cTn>
                                        <p:tgtEl>
                                          <p:spTgt spid="1034"/>
                                        </p:tgtEl>
                                        <p:attrNameLst>
                                          <p:attrName>r</p:attrName>
                                        </p:attrNameLst>
                                      </p:cBhvr>
                                    </p:animRot>
                                    <p:animRot by="-240000">
                                      <p:cBhvr>
                                        <p:cTn id="88" dur="200" fill="hold">
                                          <p:stCondLst>
                                            <p:cond delay="600"/>
                                          </p:stCondLst>
                                        </p:cTn>
                                        <p:tgtEl>
                                          <p:spTgt spid="1034"/>
                                        </p:tgtEl>
                                        <p:attrNameLst>
                                          <p:attrName>r</p:attrName>
                                        </p:attrNameLst>
                                      </p:cBhvr>
                                    </p:animRot>
                                    <p:animRot by="120000">
                                      <p:cBhvr>
                                        <p:cTn id="89" dur="200" fill="hold">
                                          <p:stCondLst>
                                            <p:cond delay="800"/>
                                          </p:stCondLst>
                                        </p:cTn>
                                        <p:tgtEl>
                                          <p:spTgt spid="1034"/>
                                        </p:tgtEl>
                                        <p:attrNameLst>
                                          <p:attrName>r</p:attrName>
                                        </p:attrNameLst>
                                      </p:cBhvr>
                                    </p:animRot>
                                  </p:childTnLst>
                                </p:cTn>
                              </p:par>
                            </p:childTnLst>
                          </p:cTn>
                        </p:par>
                      </p:childTnLst>
                    </p:cTn>
                  </p:par>
                  <p:par>
                    <p:cTn id="90" fill="hold">
                      <p:stCondLst>
                        <p:cond delay="indefinite"/>
                      </p:stCondLst>
                      <p:childTnLst>
                        <p:par>
                          <p:cTn id="91" fill="hold">
                            <p:stCondLst>
                              <p:cond delay="0"/>
                            </p:stCondLst>
                            <p:childTnLst>
                              <p:par>
                                <p:cTn id="92" presetID="10" presetClass="entr" presetSubtype="0" repeatCount="2000" fill="hold" nodeType="click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fade">
                                      <p:cBhvr>
                                        <p:cTn id="94" dur="500"/>
                                        <p:tgtEl>
                                          <p:spTgt spid="2"/>
                                        </p:tgtEl>
                                      </p:cBhvr>
                                    </p:animEffect>
                                  </p:childTnLst>
                                </p:cTn>
                              </p:par>
                            </p:childTnLst>
                          </p:cTn>
                        </p:par>
                        <p:par>
                          <p:cTn id="95" fill="hold">
                            <p:stCondLst>
                              <p:cond delay="1000"/>
                            </p:stCondLst>
                            <p:childTnLst>
                              <p:par>
                                <p:cTn id="96" presetID="10" presetClass="entr" presetSubtype="0" repeatCount="4000" fill="hold" nodeType="afterEffect">
                                  <p:stCondLst>
                                    <p:cond delay="0"/>
                                  </p:stCondLst>
                                  <p:childTnLst>
                                    <p:set>
                                      <p:cBhvr>
                                        <p:cTn id="97" dur="1" fill="hold">
                                          <p:stCondLst>
                                            <p:cond delay="0"/>
                                          </p:stCondLst>
                                        </p:cTn>
                                        <p:tgtEl>
                                          <p:spTgt spid="1028"/>
                                        </p:tgtEl>
                                        <p:attrNameLst>
                                          <p:attrName>style.visibility</p:attrName>
                                        </p:attrNameLst>
                                      </p:cBhvr>
                                      <p:to>
                                        <p:strVal val="visible"/>
                                      </p:to>
                                    </p:set>
                                    <p:animEffect transition="in" filter="fade">
                                      <p:cBhvr>
                                        <p:cTn id="98" dur="500"/>
                                        <p:tgtEl>
                                          <p:spTgt spid="1028"/>
                                        </p:tgtEl>
                                      </p:cBhvr>
                                    </p:animEffect>
                                  </p:childTnLst>
                                </p:cTn>
                              </p:par>
                            </p:childTnLst>
                          </p:cTn>
                        </p:par>
                        <p:par>
                          <p:cTn id="99" fill="hold">
                            <p:stCondLst>
                              <p:cond delay="3000"/>
                            </p:stCondLst>
                            <p:childTnLst>
                              <p:par>
                                <p:cTn id="100" presetID="10" presetClass="entr" presetSubtype="0" fill="hold" nodeType="afterEffect">
                                  <p:stCondLst>
                                    <p:cond delay="0"/>
                                  </p:stCondLst>
                                  <p:childTnLst>
                                    <p:set>
                                      <p:cBhvr>
                                        <p:cTn id="101" dur="1" fill="hold">
                                          <p:stCondLst>
                                            <p:cond delay="0"/>
                                          </p:stCondLst>
                                        </p:cTn>
                                        <p:tgtEl>
                                          <p:spTgt spid="1032"/>
                                        </p:tgtEl>
                                        <p:attrNameLst>
                                          <p:attrName>style.visibility</p:attrName>
                                        </p:attrNameLst>
                                      </p:cBhvr>
                                      <p:to>
                                        <p:strVal val="visible"/>
                                      </p:to>
                                    </p:set>
                                    <p:animEffect transition="in" filter="fade">
                                      <p:cBhvr>
                                        <p:cTn id="102" dur="1000"/>
                                        <p:tgtEl>
                                          <p:spTgt spid="1032"/>
                                        </p:tgtEl>
                                      </p:cBhvr>
                                    </p:animEffect>
                                  </p:childTnLst>
                                </p:cTn>
                              </p:par>
                              <p:par>
                                <p:cTn id="103" presetID="10" presetClass="entr" presetSubtype="0" fill="hold"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1000"/>
                                        <p:tgtEl>
                                          <p:spTgt spid="2"/>
                                        </p:tgtEl>
                                      </p:cBhvr>
                                    </p:animEffect>
                                  </p:childTnLst>
                                </p:cTn>
                              </p:par>
                              <p:par>
                                <p:cTn id="106" presetID="10" presetClass="entr" presetSubtype="0" fill="hold" nodeType="withEffect">
                                  <p:stCondLst>
                                    <p:cond delay="0"/>
                                  </p:stCondLst>
                                  <p:childTnLst>
                                    <p:set>
                                      <p:cBhvr>
                                        <p:cTn id="107" dur="1" fill="hold">
                                          <p:stCondLst>
                                            <p:cond delay="0"/>
                                          </p:stCondLst>
                                        </p:cTn>
                                        <p:tgtEl>
                                          <p:spTgt spid="1032"/>
                                        </p:tgtEl>
                                        <p:attrNameLst>
                                          <p:attrName>style.visibility</p:attrName>
                                        </p:attrNameLst>
                                      </p:cBhvr>
                                      <p:to>
                                        <p:strVal val="visible"/>
                                      </p:to>
                                    </p:set>
                                    <p:animEffect transition="in" filter="fade">
                                      <p:cBhvr>
                                        <p:cTn id="108" dur="1000"/>
                                        <p:tgtEl>
                                          <p:spTgt spid="1032"/>
                                        </p:tgtEl>
                                      </p:cBhvr>
                                    </p:animEffect>
                                  </p:childTnLst>
                                </p:cTn>
                              </p:par>
                            </p:childTnLst>
                          </p:cTn>
                        </p:par>
                        <p:par>
                          <p:cTn id="109" fill="hold">
                            <p:stCondLst>
                              <p:cond delay="4000"/>
                            </p:stCondLst>
                            <p:childTnLst>
                              <p:par>
                                <p:cTn id="110" presetID="10" presetClass="entr" presetSubtype="0" fill="hold" nodeType="afterEffect">
                                  <p:stCondLst>
                                    <p:cond delay="0"/>
                                  </p:stCondLst>
                                  <p:childTnLst>
                                    <p:set>
                                      <p:cBhvr>
                                        <p:cTn id="111" dur="1" fill="hold">
                                          <p:stCondLst>
                                            <p:cond delay="0"/>
                                          </p:stCondLst>
                                        </p:cTn>
                                        <p:tgtEl>
                                          <p:spTgt spid="1036"/>
                                        </p:tgtEl>
                                        <p:attrNameLst>
                                          <p:attrName>style.visibility</p:attrName>
                                        </p:attrNameLst>
                                      </p:cBhvr>
                                      <p:to>
                                        <p:strVal val="visible"/>
                                      </p:to>
                                    </p:set>
                                    <p:animEffect transition="in" filter="fade">
                                      <p:cBhvr>
                                        <p:cTn id="112" dur="1000"/>
                                        <p:tgtEl>
                                          <p:spTgt spid="1036"/>
                                        </p:tgtEl>
                                      </p:cBhvr>
                                    </p:animEffect>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
                                        </p:tgtEl>
                                        <p:attrNameLst>
                                          <p:attrName>r</p:attrName>
                                        </p:attrNameLst>
                                      </p:cBhvr>
                                    </p:animRot>
                                    <p:animRot by="-240000">
                                      <p:cBhvr>
                                        <p:cTn id="115" dur="200" fill="hold">
                                          <p:stCondLst>
                                            <p:cond delay="200"/>
                                          </p:stCondLst>
                                        </p:cTn>
                                        <p:tgtEl>
                                          <p:spTgt spid="2"/>
                                        </p:tgtEl>
                                        <p:attrNameLst>
                                          <p:attrName>r</p:attrName>
                                        </p:attrNameLst>
                                      </p:cBhvr>
                                    </p:animRot>
                                    <p:animRot by="240000">
                                      <p:cBhvr>
                                        <p:cTn id="116" dur="200" fill="hold">
                                          <p:stCondLst>
                                            <p:cond delay="400"/>
                                          </p:stCondLst>
                                        </p:cTn>
                                        <p:tgtEl>
                                          <p:spTgt spid="2"/>
                                        </p:tgtEl>
                                        <p:attrNameLst>
                                          <p:attrName>r</p:attrName>
                                        </p:attrNameLst>
                                      </p:cBhvr>
                                    </p:animRot>
                                    <p:animRot by="-240000">
                                      <p:cBhvr>
                                        <p:cTn id="117" dur="200" fill="hold">
                                          <p:stCondLst>
                                            <p:cond delay="600"/>
                                          </p:stCondLst>
                                        </p:cTn>
                                        <p:tgtEl>
                                          <p:spTgt spid="2"/>
                                        </p:tgtEl>
                                        <p:attrNameLst>
                                          <p:attrName>r</p:attrName>
                                        </p:attrNameLst>
                                      </p:cBhvr>
                                    </p:animRot>
                                    <p:animRot by="120000">
                                      <p:cBhvr>
                                        <p:cTn id="118" dur="200" fill="hold">
                                          <p:stCondLst>
                                            <p:cond delay="800"/>
                                          </p:stCondLst>
                                        </p:cTn>
                                        <p:tgtEl>
                                          <p:spTgt spid="2"/>
                                        </p:tgtEl>
                                        <p:attrNameLst>
                                          <p:attrName>r</p:attrName>
                                        </p:attrNameLst>
                                      </p:cBhvr>
                                    </p:animRot>
                                  </p:childTnLst>
                                </p:cTn>
                              </p:par>
                              <p:par>
                                <p:cTn id="119" presetID="32" presetClass="emph" presetSubtype="0" repeatCount="indefinite" fill="hold" nodeType="withEffect">
                                  <p:stCondLst>
                                    <p:cond delay="0"/>
                                  </p:stCondLst>
                                  <p:childTnLst>
                                    <p:animRot by="120000">
                                      <p:cBhvr>
                                        <p:cTn id="120" dur="100" fill="hold">
                                          <p:stCondLst>
                                            <p:cond delay="0"/>
                                          </p:stCondLst>
                                        </p:cTn>
                                        <p:tgtEl>
                                          <p:spTgt spid="1028"/>
                                        </p:tgtEl>
                                        <p:attrNameLst>
                                          <p:attrName>r</p:attrName>
                                        </p:attrNameLst>
                                      </p:cBhvr>
                                    </p:animRot>
                                    <p:animRot by="-240000">
                                      <p:cBhvr>
                                        <p:cTn id="121" dur="200" fill="hold">
                                          <p:stCondLst>
                                            <p:cond delay="200"/>
                                          </p:stCondLst>
                                        </p:cTn>
                                        <p:tgtEl>
                                          <p:spTgt spid="1028"/>
                                        </p:tgtEl>
                                        <p:attrNameLst>
                                          <p:attrName>r</p:attrName>
                                        </p:attrNameLst>
                                      </p:cBhvr>
                                    </p:animRot>
                                    <p:animRot by="240000">
                                      <p:cBhvr>
                                        <p:cTn id="122" dur="200" fill="hold">
                                          <p:stCondLst>
                                            <p:cond delay="400"/>
                                          </p:stCondLst>
                                        </p:cTn>
                                        <p:tgtEl>
                                          <p:spTgt spid="1028"/>
                                        </p:tgtEl>
                                        <p:attrNameLst>
                                          <p:attrName>r</p:attrName>
                                        </p:attrNameLst>
                                      </p:cBhvr>
                                    </p:animRot>
                                    <p:animRot by="-240000">
                                      <p:cBhvr>
                                        <p:cTn id="123" dur="200" fill="hold">
                                          <p:stCondLst>
                                            <p:cond delay="600"/>
                                          </p:stCondLst>
                                        </p:cTn>
                                        <p:tgtEl>
                                          <p:spTgt spid="1028"/>
                                        </p:tgtEl>
                                        <p:attrNameLst>
                                          <p:attrName>r</p:attrName>
                                        </p:attrNameLst>
                                      </p:cBhvr>
                                    </p:animRot>
                                    <p:animRot by="120000">
                                      <p:cBhvr>
                                        <p:cTn id="124" dur="200" fill="hold">
                                          <p:stCondLst>
                                            <p:cond delay="800"/>
                                          </p:stCondLst>
                                        </p:cTn>
                                        <p:tgtEl>
                                          <p:spTgt spid="1028"/>
                                        </p:tgtEl>
                                        <p:attrNameLst>
                                          <p:attrName>r</p:attrName>
                                        </p:attrNameLst>
                                      </p:cBhvr>
                                    </p:animRot>
                                  </p:childTnLst>
                                </p:cTn>
                              </p:par>
                              <p:par>
                                <p:cTn id="125" presetID="32" presetClass="emph" presetSubtype="0" repeatCount="indefinite" fill="hold" nodeType="withEffect">
                                  <p:stCondLst>
                                    <p:cond delay="0"/>
                                  </p:stCondLst>
                                  <p:childTnLst>
                                    <p:animRot by="120000">
                                      <p:cBhvr>
                                        <p:cTn id="126" dur="100" fill="hold">
                                          <p:stCondLst>
                                            <p:cond delay="0"/>
                                          </p:stCondLst>
                                        </p:cTn>
                                        <p:tgtEl>
                                          <p:spTgt spid="1032"/>
                                        </p:tgtEl>
                                        <p:attrNameLst>
                                          <p:attrName>r</p:attrName>
                                        </p:attrNameLst>
                                      </p:cBhvr>
                                    </p:animRot>
                                    <p:animRot by="-240000">
                                      <p:cBhvr>
                                        <p:cTn id="127" dur="200" fill="hold">
                                          <p:stCondLst>
                                            <p:cond delay="200"/>
                                          </p:stCondLst>
                                        </p:cTn>
                                        <p:tgtEl>
                                          <p:spTgt spid="1032"/>
                                        </p:tgtEl>
                                        <p:attrNameLst>
                                          <p:attrName>r</p:attrName>
                                        </p:attrNameLst>
                                      </p:cBhvr>
                                    </p:animRot>
                                    <p:animRot by="240000">
                                      <p:cBhvr>
                                        <p:cTn id="128" dur="200" fill="hold">
                                          <p:stCondLst>
                                            <p:cond delay="400"/>
                                          </p:stCondLst>
                                        </p:cTn>
                                        <p:tgtEl>
                                          <p:spTgt spid="1032"/>
                                        </p:tgtEl>
                                        <p:attrNameLst>
                                          <p:attrName>r</p:attrName>
                                        </p:attrNameLst>
                                      </p:cBhvr>
                                    </p:animRot>
                                    <p:animRot by="-240000">
                                      <p:cBhvr>
                                        <p:cTn id="129" dur="200" fill="hold">
                                          <p:stCondLst>
                                            <p:cond delay="600"/>
                                          </p:stCondLst>
                                        </p:cTn>
                                        <p:tgtEl>
                                          <p:spTgt spid="1032"/>
                                        </p:tgtEl>
                                        <p:attrNameLst>
                                          <p:attrName>r</p:attrName>
                                        </p:attrNameLst>
                                      </p:cBhvr>
                                    </p:animRot>
                                    <p:animRot by="120000">
                                      <p:cBhvr>
                                        <p:cTn id="130" dur="200" fill="hold">
                                          <p:stCondLst>
                                            <p:cond delay="800"/>
                                          </p:stCondLst>
                                        </p:cTn>
                                        <p:tgtEl>
                                          <p:spTgt spid="1032"/>
                                        </p:tgtEl>
                                        <p:attrNameLst>
                                          <p:attrName>r</p:attrName>
                                        </p:attrNameLst>
                                      </p:cBhvr>
                                    </p:animRot>
                                  </p:childTnLst>
                                </p:cTn>
                              </p:par>
                              <p:par>
                                <p:cTn id="131" presetID="32" presetClass="emph" presetSubtype="0" repeatCount="indefinite" fill="hold" nodeType="withEffect">
                                  <p:stCondLst>
                                    <p:cond delay="0"/>
                                  </p:stCondLst>
                                  <p:childTnLst>
                                    <p:animRot by="120000">
                                      <p:cBhvr>
                                        <p:cTn id="132" dur="100" fill="hold">
                                          <p:stCondLst>
                                            <p:cond delay="0"/>
                                          </p:stCondLst>
                                        </p:cTn>
                                        <p:tgtEl>
                                          <p:spTgt spid="1036"/>
                                        </p:tgtEl>
                                        <p:attrNameLst>
                                          <p:attrName>r</p:attrName>
                                        </p:attrNameLst>
                                      </p:cBhvr>
                                    </p:animRot>
                                    <p:animRot by="-240000">
                                      <p:cBhvr>
                                        <p:cTn id="133" dur="200" fill="hold">
                                          <p:stCondLst>
                                            <p:cond delay="200"/>
                                          </p:stCondLst>
                                        </p:cTn>
                                        <p:tgtEl>
                                          <p:spTgt spid="1036"/>
                                        </p:tgtEl>
                                        <p:attrNameLst>
                                          <p:attrName>r</p:attrName>
                                        </p:attrNameLst>
                                      </p:cBhvr>
                                    </p:animRot>
                                    <p:animRot by="240000">
                                      <p:cBhvr>
                                        <p:cTn id="134" dur="200" fill="hold">
                                          <p:stCondLst>
                                            <p:cond delay="400"/>
                                          </p:stCondLst>
                                        </p:cTn>
                                        <p:tgtEl>
                                          <p:spTgt spid="1036"/>
                                        </p:tgtEl>
                                        <p:attrNameLst>
                                          <p:attrName>r</p:attrName>
                                        </p:attrNameLst>
                                      </p:cBhvr>
                                    </p:animRot>
                                    <p:animRot by="-240000">
                                      <p:cBhvr>
                                        <p:cTn id="135" dur="200" fill="hold">
                                          <p:stCondLst>
                                            <p:cond delay="600"/>
                                          </p:stCondLst>
                                        </p:cTn>
                                        <p:tgtEl>
                                          <p:spTgt spid="1036"/>
                                        </p:tgtEl>
                                        <p:attrNameLst>
                                          <p:attrName>r</p:attrName>
                                        </p:attrNameLst>
                                      </p:cBhvr>
                                    </p:animRot>
                                    <p:animRot by="120000">
                                      <p:cBhvr>
                                        <p:cTn id="136" dur="200" fill="hold">
                                          <p:stCondLst>
                                            <p:cond delay="8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7"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9502"/>
          <a:stretch/>
        </p:blipFill>
        <p:spPr bwMode="auto">
          <a:xfrm flipH="1">
            <a:off x="-6949" y="3078203"/>
            <a:ext cx="1551705" cy="22860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2456701" y="5469236"/>
            <a:ext cx="535724" cy="923330"/>
          </a:xfrm>
          <a:prstGeom prst="rect">
            <a:avLst/>
          </a:prstGeom>
          <a:noFill/>
        </p:spPr>
        <p:txBody>
          <a:bodyPr wrap="none" lIns="91440" tIns="45720" rIns="91440" bIns="45720">
            <a:spAutoFit/>
          </a:bodyPr>
          <a:lstStyle/>
          <a:p>
            <a:pPr algn="ctr"/>
            <a:r>
              <a:rPr lang="en-US" sz="5400" b="1" smtClean="0">
                <a:ln w="22225">
                  <a:solidFill>
                    <a:schemeClr val="accent2"/>
                  </a:solidFill>
                  <a:prstDash val="solid"/>
                </a:ln>
                <a:solidFill>
                  <a:schemeClr val="accent2">
                    <a:lumMod val="40000"/>
                    <a:lumOff val="60000"/>
                  </a:schemeClr>
                </a:solidFill>
              </a:rPr>
              <a:t>1</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grpSp>
        <p:nvGrpSpPr>
          <p:cNvPr id="45" name="Group 44"/>
          <p:cNvGrpSpPr/>
          <p:nvPr/>
        </p:nvGrpSpPr>
        <p:grpSpPr>
          <a:xfrm>
            <a:off x="5817264" y="95002"/>
            <a:ext cx="1080000" cy="1080000"/>
            <a:chOff x="5817264" y="95002"/>
            <a:chExt cx="1080000" cy="1080000"/>
          </a:xfrm>
        </p:grpSpPr>
        <p:sp>
          <p:nvSpPr>
            <p:cNvPr id="26" name="Rounded Rectangle 25"/>
            <p:cNvSpPr/>
            <p:nvPr/>
          </p:nvSpPr>
          <p:spPr>
            <a:xfrm>
              <a:off x="5817264" y="95002"/>
              <a:ext cx="1080000" cy="108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050" name="Picture 2" descr="Human Cartoon Hand Showing Five Fingers Or A Waving Gesture Royalty Free  Cliparts, Vectors, And Stock Illustration. Image 73614937."/>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30664" y="208206"/>
              <a:ext cx="853200" cy="853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p:cNvGrpSpPr/>
          <p:nvPr/>
        </p:nvGrpSpPr>
        <p:grpSpPr>
          <a:xfrm>
            <a:off x="4663030" y="95002"/>
            <a:ext cx="1080000" cy="1080000"/>
            <a:chOff x="4663030" y="95002"/>
            <a:chExt cx="1080000" cy="1080000"/>
          </a:xfrm>
        </p:grpSpPr>
        <p:sp>
          <p:nvSpPr>
            <p:cNvPr id="24" name="Rounded Rectangle 23"/>
            <p:cNvSpPr/>
            <p:nvPr/>
          </p:nvSpPr>
          <p:spPr>
            <a:xfrm>
              <a:off x="4663030" y="95002"/>
              <a:ext cx="1080000" cy="108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052" name="Picture 4" descr="Human Cartoon Hand Showing Four Fingers Stock Vector - Illustration of  hand, fingers: 87864701"/>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75828" y="208206"/>
              <a:ext cx="853200" cy="853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560" y="95002"/>
            <a:ext cx="1080000" cy="1080000"/>
            <a:chOff x="6560" y="95002"/>
            <a:chExt cx="1080000" cy="1080000"/>
          </a:xfrm>
        </p:grpSpPr>
        <p:sp>
          <p:nvSpPr>
            <p:cNvPr id="2" name="Rounded Rectangle 1"/>
            <p:cNvSpPr/>
            <p:nvPr/>
          </p:nvSpPr>
          <p:spPr>
            <a:xfrm>
              <a:off x="6560" y="95002"/>
              <a:ext cx="1080000" cy="108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2064" name="Picture 16" descr="Vector of cartoon fist stock vector. Illustration of illustrate - 1210223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864" y="299622"/>
              <a:ext cx="735507" cy="6707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6957991" y="95002"/>
            <a:ext cx="1259734" cy="1080000"/>
            <a:chOff x="6957991" y="95002"/>
            <a:chExt cx="1259734" cy="1080000"/>
          </a:xfrm>
        </p:grpSpPr>
        <p:sp>
          <p:nvSpPr>
            <p:cNvPr id="27" name="Rounded Rectangle 26"/>
            <p:cNvSpPr/>
            <p:nvPr/>
          </p:nvSpPr>
          <p:spPr>
            <a:xfrm>
              <a:off x="6957991" y="95002"/>
              <a:ext cx="1259734" cy="108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3" name="Picture 2" descr="224 Six Fingers Illustrations &amp;amp; Clip Art - iStock"/>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12" b="98754" l="29412" r="94935">
                          <a14:foregroundMark x1="48529" y1="33333" x2="48529" y2="33333"/>
                        </a14:backgroundRemoval>
                      </a14:imgEffect>
                    </a14:imgLayer>
                  </a14:imgProps>
                </a:ext>
                <a:ext uri="{28A0092B-C50C-407E-A947-70E740481C1C}">
                  <a14:useLocalDpi xmlns:a14="http://schemas.microsoft.com/office/drawing/2010/main" val="0"/>
                </a:ext>
              </a:extLst>
            </a:blip>
            <a:srcRect l="29519" r="5088"/>
            <a:stretch/>
          </p:blipFill>
          <p:spPr bwMode="auto">
            <a:xfrm>
              <a:off x="7055749" y="208206"/>
              <a:ext cx="1064217" cy="8535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p:cNvGrpSpPr/>
          <p:nvPr/>
        </p:nvGrpSpPr>
        <p:grpSpPr>
          <a:xfrm>
            <a:off x="8271719" y="95002"/>
            <a:ext cx="1280960" cy="1080000"/>
            <a:chOff x="8271719" y="95002"/>
            <a:chExt cx="1280960" cy="1080000"/>
          </a:xfrm>
        </p:grpSpPr>
        <p:sp>
          <p:nvSpPr>
            <p:cNvPr id="36" name="Rounded Rectangle 35"/>
            <p:cNvSpPr/>
            <p:nvPr/>
          </p:nvSpPr>
          <p:spPr>
            <a:xfrm>
              <a:off x="8292945" y="95002"/>
              <a:ext cx="1259734" cy="108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4" name="Picture 4" descr="Kid`s Hand Showing the Number Seven Hand Sign. Stock Vector - Illustration  of mathematics, gesture: 104947433"/>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000" b="55750" l="0" r="90000">
                          <a14:foregroundMark x1="27125" y1="37750" x2="27125" y2="37750"/>
                        </a14:backgroundRemoval>
                      </a14:imgEffect>
                    </a14:imgLayer>
                  </a14:imgProps>
                </a:ext>
                <a:ext uri="{28A0092B-C50C-407E-A947-70E740481C1C}">
                  <a14:useLocalDpi xmlns:a14="http://schemas.microsoft.com/office/drawing/2010/main" val="0"/>
                </a:ext>
              </a:extLst>
            </a:blip>
            <a:srcRect t="4519" b="44208"/>
            <a:stretch/>
          </p:blipFill>
          <p:spPr bwMode="auto">
            <a:xfrm>
              <a:off x="8271719" y="325580"/>
              <a:ext cx="1257589" cy="644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9157281" y="95002"/>
            <a:ext cx="1752277" cy="1080000"/>
            <a:chOff x="9157281" y="95002"/>
            <a:chExt cx="1752277" cy="1080000"/>
          </a:xfrm>
        </p:grpSpPr>
        <p:sp>
          <p:nvSpPr>
            <p:cNvPr id="37" name="Rounded Rectangle 36"/>
            <p:cNvSpPr/>
            <p:nvPr/>
          </p:nvSpPr>
          <p:spPr>
            <a:xfrm>
              <a:off x="9627899" y="95002"/>
              <a:ext cx="1259734" cy="108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5" name="Picture 6" descr="8, Kid`s Hand Showing the Number Eight Hand Sign. Stock Vector -  Illustration of initial, math: 163181836"/>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4810" b="89367" l="32750" r="99250">
                          <a14:foregroundMark x1="47750" y1="70886" x2="47750" y2="70886"/>
                        </a14:backgroundRemoval>
                      </a14:imgEffect>
                    </a14:imgLayer>
                  </a14:imgProps>
                </a:ext>
                <a:ext uri="{28A0092B-C50C-407E-A947-70E740481C1C}">
                  <a14:useLocalDpi xmlns:a14="http://schemas.microsoft.com/office/drawing/2010/main" val="0"/>
                </a:ext>
              </a:extLst>
            </a:blip>
            <a:srcRect/>
            <a:stretch>
              <a:fillRect/>
            </a:stretch>
          </p:blipFill>
          <p:spPr bwMode="auto">
            <a:xfrm>
              <a:off x="9157281" y="217690"/>
              <a:ext cx="1752277" cy="8651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p:cNvGrpSpPr/>
          <p:nvPr/>
        </p:nvGrpSpPr>
        <p:grpSpPr>
          <a:xfrm>
            <a:off x="10856410" y="95002"/>
            <a:ext cx="1430168" cy="1639968"/>
            <a:chOff x="10856410" y="95002"/>
            <a:chExt cx="1430168" cy="1639968"/>
          </a:xfrm>
        </p:grpSpPr>
        <p:sp>
          <p:nvSpPr>
            <p:cNvPr id="38" name="Rounded Rectangle 37"/>
            <p:cNvSpPr/>
            <p:nvPr/>
          </p:nvSpPr>
          <p:spPr>
            <a:xfrm>
              <a:off x="10941627" y="95002"/>
              <a:ext cx="1259734" cy="108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6" name="Picture 8" descr="Kid`s Hand Showing the Number Nine Hand Sign. Stock Vector - Illustration  of icon, gesture: 10494797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576" b="51511" l="3462" r="97077">
                          <a14:foregroundMark x1="22385" y1="33885" x2="22385" y2="33885"/>
                        </a14:backgroundRemoval>
                      </a14:imgEffect>
                    </a14:imgLayer>
                  </a14:imgProps>
                </a:ext>
                <a:ext uri="{28A0092B-C50C-407E-A947-70E740481C1C}">
                  <a14:useLocalDpi xmlns:a14="http://schemas.microsoft.com/office/drawing/2010/main" val="0"/>
                </a:ext>
              </a:extLst>
            </a:blip>
            <a:srcRect/>
            <a:stretch>
              <a:fillRect/>
            </a:stretch>
          </p:blipFill>
          <p:spPr bwMode="auto">
            <a:xfrm>
              <a:off x="10856410" y="205790"/>
              <a:ext cx="1430168" cy="152918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Rectangle 47"/>
          <p:cNvSpPr/>
          <p:nvPr/>
        </p:nvSpPr>
        <p:spPr>
          <a:xfrm>
            <a:off x="3179873" y="5469236"/>
            <a:ext cx="535724" cy="923330"/>
          </a:xfrm>
          <a:prstGeom prst="rect">
            <a:avLst/>
          </a:prstGeom>
          <a:noFill/>
        </p:spPr>
        <p:txBody>
          <a:bodyPr wrap="none" lIns="91440" tIns="45720" rIns="91440" bIns="45720">
            <a:spAutoFit/>
          </a:bodyPr>
          <a:lstStyle/>
          <a:p>
            <a:pPr algn="ctr"/>
            <a:r>
              <a:rPr lang="en-US" sz="5400" b="1" smtClean="0">
                <a:ln w="22225">
                  <a:solidFill>
                    <a:schemeClr val="accent2"/>
                  </a:solidFill>
                  <a:prstDash val="solid"/>
                </a:ln>
                <a:solidFill>
                  <a:schemeClr val="accent2">
                    <a:lumMod val="40000"/>
                    <a:lumOff val="60000"/>
                  </a:schemeClr>
                </a:solidFill>
              </a:rPr>
              <a:t>2</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49" name="Rectangle 48"/>
          <p:cNvSpPr/>
          <p:nvPr/>
        </p:nvSpPr>
        <p:spPr>
          <a:xfrm>
            <a:off x="3939858" y="5469236"/>
            <a:ext cx="535724" cy="923330"/>
          </a:xfrm>
          <a:prstGeom prst="rect">
            <a:avLst/>
          </a:prstGeom>
          <a:noFill/>
        </p:spPr>
        <p:txBody>
          <a:bodyPr wrap="none" lIns="91440" tIns="45720" rIns="91440" bIns="45720">
            <a:spAutoFit/>
          </a:bodyPr>
          <a:lstStyle/>
          <a:p>
            <a:pPr algn="ctr"/>
            <a:r>
              <a:rPr lang="en-US" sz="5400" b="1" smtClean="0">
                <a:ln w="22225">
                  <a:solidFill>
                    <a:schemeClr val="accent2"/>
                  </a:solidFill>
                  <a:prstDash val="solid"/>
                </a:ln>
                <a:solidFill>
                  <a:schemeClr val="accent2">
                    <a:lumMod val="40000"/>
                    <a:lumOff val="60000"/>
                  </a:schemeClr>
                </a:solidFill>
              </a:rPr>
              <a:t>3</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50" name="Rectangle 49"/>
          <p:cNvSpPr/>
          <p:nvPr/>
        </p:nvSpPr>
        <p:spPr>
          <a:xfrm>
            <a:off x="4663030" y="5469236"/>
            <a:ext cx="535724" cy="923330"/>
          </a:xfrm>
          <a:prstGeom prst="rect">
            <a:avLst/>
          </a:prstGeom>
          <a:noFill/>
        </p:spPr>
        <p:txBody>
          <a:bodyPr wrap="none" lIns="91440" tIns="45720" rIns="91440" bIns="45720">
            <a:spAutoFit/>
          </a:bodyPr>
          <a:lstStyle/>
          <a:p>
            <a:pPr algn="ctr"/>
            <a:r>
              <a:rPr lang="en-US" sz="5400" b="1" smtClean="0">
                <a:ln w="22225">
                  <a:solidFill>
                    <a:schemeClr val="accent2"/>
                  </a:solidFill>
                  <a:prstDash val="solid"/>
                </a:ln>
                <a:solidFill>
                  <a:schemeClr val="accent2">
                    <a:lumMod val="40000"/>
                    <a:lumOff val="60000"/>
                  </a:schemeClr>
                </a:solidFill>
              </a:rPr>
              <a:t>4</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51" name="Rectangle 50"/>
          <p:cNvSpPr/>
          <p:nvPr/>
        </p:nvSpPr>
        <p:spPr>
          <a:xfrm>
            <a:off x="5417113" y="5469236"/>
            <a:ext cx="535724" cy="923330"/>
          </a:xfrm>
          <a:prstGeom prst="rect">
            <a:avLst/>
          </a:prstGeom>
          <a:noFill/>
        </p:spPr>
        <p:txBody>
          <a:bodyPr wrap="none" lIns="91440" tIns="45720" rIns="91440" bIns="45720">
            <a:spAutoFit/>
          </a:bodyPr>
          <a:lstStyle/>
          <a:p>
            <a:pPr algn="ctr"/>
            <a:r>
              <a:rPr lang="en-US" sz="5400" b="1" smtClean="0">
                <a:ln w="22225">
                  <a:solidFill>
                    <a:schemeClr val="accent2"/>
                  </a:solidFill>
                  <a:prstDash val="solid"/>
                </a:ln>
                <a:solidFill>
                  <a:schemeClr val="accent2">
                    <a:lumMod val="40000"/>
                    <a:lumOff val="60000"/>
                  </a:schemeClr>
                </a:solidFill>
              </a:rPr>
              <a:t>5</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52" name="Rectangle 51"/>
          <p:cNvSpPr/>
          <p:nvPr/>
        </p:nvSpPr>
        <p:spPr>
          <a:xfrm>
            <a:off x="6140285" y="5469236"/>
            <a:ext cx="535724" cy="923330"/>
          </a:xfrm>
          <a:prstGeom prst="rect">
            <a:avLst/>
          </a:prstGeom>
          <a:noFill/>
        </p:spPr>
        <p:txBody>
          <a:bodyPr wrap="none" lIns="91440" tIns="45720" rIns="91440" bIns="45720">
            <a:spAutoFit/>
          </a:bodyPr>
          <a:lstStyle/>
          <a:p>
            <a:pPr algn="ctr"/>
            <a:r>
              <a:rPr lang="en-US" sz="5400" b="1" smtClean="0">
                <a:ln w="22225">
                  <a:solidFill>
                    <a:schemeClr val="accent2"/>
                  </a:solidFill>
                  <a:prstDash val="solid"/>
                </a:ln>
                <a:solidFill>
                  <a:schemeClr val="accent2">
                    <a:lumMod val="40000"/>
                    <a:lumOff val="60000"/>
                  </a:schemeClr>
                </a:solidFill>
              </a:rPr>
              <a:t>6</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53" name="Rectangle 52"/>
          <p:cNvSpPr/>
          <p:nvPr/>
        </p:nvSpPr>
        <p:spPr>
          <a:xfrm>
            <a:off x="6900270" y="5469236"/>
            <a:ext cx="535724" cy="923330"/>
          </a:xfrm>
          <a:prstGeom prst="rect">
            <a:avLst/>
          </a:prstGeom>
          <a:noFill/>
        </p:spPr>
        <p:txBody>
          <a:bodyPr wrap="none" lIns="91440" tIns="45720" rIns="91440" bIns="45720">
            <a:spAutoFit/>
          </a:bodyPr>
          <a:lstStyle/>
          <a:p>
            <a:pPr algn="ctr"/>
            <a:r>
              <a:rPr lang="en-US" sz="5400" b="1" smtClean="0">
                <a:ln w="22225">
                  <a:solidFill>
                    <a:schemeClr val="accent2"/>
                  </a:solidFill>
                  <a:prstDash val="solid"/>
                </a:ln>
                <a:solidFill>
                  <a:schemeClr val="accent2">
                    <a:lumMod val="40000"/>
                    <a:lumOff val="60000"/>
                  </a:schemeClr>
                </a:solidFill>
              </a:rPr>
              <a:t>7</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54" name="Rectangle 53"/>
          <p:cNvSpPr/>
          <p:nvPr/>
        </p:nvSpPr>
        <p:spPr>
          <a:xfrm>
            <a:off x="7623442" y="5469236"/>
            <a:ext cx="535724" cy="923330"/>
          </a:xfrm>
          <a:prstGeom prst="rect">
            <a:avLst/>
          </a:prstGeom>
          <a:noFill/>
        </p:spPr>
        <p:txBody>
          <a:bodyPr wrap="none" lIns="91440" tIns="45720" rIns="91440" bIns="45720">
            <a:spAutoFit/>
          </a:bodyPr>
          <a:lstStyle/>
          <a:p>
            <a:pPr algn="ctr"/>
            <a:r>
              <a:rPr lang="en-US" sz="5400" b="1" smtClean="0">
                <a:ln w="22225">
                  <a:solidFill>
                    <a:schemeClr val="accent2"/>
                  </a:solidFill>
                  <a:prstDash val="solid"/>
                </a:ln>
                <a:solidFill>
                  <a:schemeClr val="accent2">
                    <a:lumMod val="40000"/>
                    <a:lumOff val="60000"/>
                  </a:schemeClr>
                </a:solidFill>
              </a:rPr>
              <a:t>8</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55" name="Rectangle 54"/>
          <p:cNvSpPr/>
          <p:nvPr/>
        </p:nvSpPr>
        <p:spPr>
          <a:xfrm>
            <a:off x="8368887" y="5469236"/>
            <a:ext cx="535724"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9</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6" name="Rectangle 55"/>
          <p:cNvSpPr/>
          <p:nvPr/>
        </p:nvSpPr>
        <p:spPr>
          <a:xfrm>
            <a:off x="9092059" y="5469236"/>
            <a:ext cx="535724"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0</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grpSp>
        <p:nvGrpSpPr>
          <p:cNvPr id="10" name="Group 9"/>
          <p:cNvGrpSpPr/>
          <p:nvPr/>
        </p:nvGrpSpPr>
        <p:grpSpPr>
          <a:xfrm>
            <a:off x="1176255" y="107980"/>
            <a:ext cx="1080000" cy="1080000"/>
            <a:chOff x="1176255" y="107980"/>
            <a:chExt cx="1080000" cy="1080000"/>
          </a:xfrm>
        </p:grpSpPr>
        <p:sp>
          <p:nvSpPr>
            <p:cNvPr id="16" name="Rounded Rectangle 15"/>
            <p:cNvSpPr/>
            <p:nvPr/>
          </p:nvSpPr>
          <p:spPr>
            <a:xfrm>
              <a:off x="1176255" y="107980"/>
              <a:ext cx="1080000" cy="108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7708" r="90000"/>
                      </a14:imgEffect>
                    </a14:imgLayer>
                  </a14:imgProps>
                </a:ext>
                <a:ext uri="{28A0092B-C50C-407E-A947-70E740481C1C}">
                  <a14:useLocalDpi xmlns:a14="http://schemas.microsoft.com/office/drawing/2010/main" val="0"/>
                </a:ext>
              </a:extLst>
            </a:blip>
            <a:stretch>
              <a:fillRect/>
            </a:stretch>
          </p:blipFill>
          <p:spPr>
            <a:xfrm flipH="1">
              <a:off x="1407859" y="173487"/>
              <a:ext cx="636860" cy="849147"/>
            </a:xfrm>
            <a:prstGeom prst="rect">
              <a:avLst/>
            </a:prstGeom>
          </p:spPr>
        </p:pic>
      </p:grpSp>
      <p:grpSp>
        <p:nvGrpSpPr>
          <p:cNvPr id="11" name="Group 10"/>
          <p:cNvGrpSpPr/>
          <p:nvPr/>
        </p:nvGrpSpPr>
        <p:grpSpPr>
          <a:xfrm>
            <a:off x="2323447" y="95002"/>
            <a:ext cx="1080000" cy="1080000"/>
            <a:chOff x="2323447" y="95002"/>
            <a:chExt cx="1080000" cy="1080000"/>
          </a:xfrm>
        </p:grpSpPr>
        <p:sp>
          <p:nvSpPr>
            <p:cNvPr id="17" name="Rounded Rectangle 16"/>
            <p:cNvSpPr/>
            <p:nvPr/>
          </p:nvSpPr>
          <p:spPr>
            <a:xfrm>
              <a:off x="2323447" y="95002"/>
              <a:ext cx="1080000" cy="108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18" cstate="print">
              <a:extLst>
                <a:ext uri="{BEBA8EAE-BF5A-486C-A8C5-ECC9F3942E4B}">
                  <a14:imgProps xmlns:a14="http://schemas.microsoft.com/office/drawing/2010/main">
                    <a14:imgLayer r:embed="rId19">
                      <a14:imgEffect>
                        <a14:backgroundRemoval t="1250" b="90000" l="2604" r="90000"/>
                      </a14:imgEffect>
                    </a14:imgLayer>
                  </a14:imgProps>
                </a:ext>
                <a:ext uri="{28A0092B-C50C-407E-A947-70E740481C1C}">
                  <a14:useLocalDpi xmlns:a14="http://schemas.microsoft.com/office/drawing/2010/main" val="0"/>
                </a:ext>
              </a:extLst>
            </a:blip>
            <a:stretch>
              <a:fillRect/>
            </a:stretch>
          </p:blipFill>
          <p:spPr>
            <a:xfrm flipH="1">
              <a:off x="2602101" y="245022"/>
              <a:ext cx="576677" cy="768903"/>
            </a:xfrm>
            <a:prstGeom prst="rect">
              <a:avLst/>
            </a:prstGeom>
          </p:spPr>
        </p:pic>
      </p:grpSp>
      <p:grpSp>
        <p:nvGrpSpPr>
          <p:cNvPr id="19" name="Group 18"/>
          <p:cNvGrpSpPr/>
          <p:nvPr/>
        </p:nvGrpSpPr>
        <p:grpSpPr>
          <a:xfrm>
            <a:off x="3485271" y="95002"/>
            <a:ext cx="1080000" cy="1080000"/>
            <a:chOff x="3485271" y="95002"/>
            <a:chExt cx="1080000" cy="1080000"/>
          </a:xfrm>
        </p:grpSpPr>
        <p:sp>
          <p:nvSpPr>
            <p:cNvPr id="18" name="Rounded Rectangle 17"/>
            <p:cNvSpPr/>
            <p:nvPr/>
          </p:nvSpPr>
          <p:spPr>
            <a:xfrm>
              <a:off x="3485271" y="95002"/>
              <a:ext cx="1080000" cy="1080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0" cstate="print">
              <a:extLst>
                <a:ext uri="{BEBA8EAE-BF5A-486C-A8C5-ECC9F3942E4B}">
                  <a14:imgProps xmlns:a14="http://schemas.microsoft.com/office/drawing/2010/main">
                    <a14:imgLayer r:embed="rId21">
                      <a14:imgEffect>
                        <a14:backgroundRemoval t="3125" b="90000" l="2604" r="90000"/>
                      </a14:imgEffect>
                    </a14:imgLayer>
                  </a14:imgProps>
                </a:ext>
                <a:ext uri="{28A0092B-C50C-407E-A947-70E740481C1C}">
                  <a14:useLocalDpi xmlns:a14="http://schemas.microsoft.com/office/drawing/2010/main" val="0"/>
                </a:ext>
              </a:extLst>
            </a:blip>
            <a:stretch>
              <a:fillRect/>
            </a:stretch>
          </p:blipFill>
          <p:spPr>
            <a:xfrm flipH="1">
              <a:off x="3746107" y="193263"/>
              <a:ext cx="620259" cy="827011"/>
            </a:xfrm>
            <a:prstGeom prst="rect">
              <a:avLst/>
            </a:prstGeom>
          </p:spPr>
        </p:pic>
      </p:grpSp>
    </p:spTree>
    <p:extLst>
      <p:ext uri="{BB962C8B-B14F-4D97-AF65-F5344CB8AC3E}">
        <p14:creationId xmlns:p14="http://schemas.microsoft.com/office/powerpoint/2010/main" val="306899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down)">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3.33333E-6 -4.81481E-6 L 0.23477 -0.65995 " pathEditMode="relative" rAng="0" ptsTypes="AA">
                                      <p:cBhvr>
                                        <p:cTn id="11" dur="2000" fill="hold"/>
                                        <p:tgtEl>
                                          <p:spTgt spid="55"/>
                                        </p:tgtEl>
                                        <p:attrNameLst>
                                          <p:attrName>ppt_x</p:attrName>
                                          <p:attrName>ppt_y</p:attrName>
                                        </p:attrNameLst>
                                      </p:cBhvr>
                                      <p:rCtr x="11732" y="-33009"/>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64" presetClass="path" presetSubtype="0" accel="50000" decel="50000" fill="hold" grpId="0" nodeType="clickEffect">
                                  <p:stCondLst>
                                    <p:cond delay="0"/>
                                  </p:stCondLst>
                                  <p:childTnLst>
                                    <p:animMotion origin="layout" path="M 1.66667E-6 -4.81481E-6 L -0.725 -0.66365 " pathEditMode="relative" rAng="0" ptsTypes="AA">
                                      <p:cBhvr>
                                        <p:cTn id="20" dur="2000" fill="hold"/>
                                        <p:tgtEl>
                                          <p:spTgt spid="56"/>
                                        </p:tgtEl>
                                        <p:attrNameLst>
                                          <p:attrName>ppt_x</p:attrName>
                                          <p:attrName>ppt_y</p:attrName>
                                        </p:attrNameLst>
                                      </p:cBhvr>
                                      <p:rCtr x="-36250" y="-331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3"/>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decel="50000" fill="hold" grpId="0" nodeType="withEffect">
                                  <p:stCondLst>
                                    <p:cond delay="0"/>
                                  </p:stCondLst>
                                  <p:childTnLst>
                                    <p:animMotion origin="layout" path="M 2.5E-6 -4.81481E-6 L -0.08164 -0.64629 " pathEditMode="relative" rAng="0" ptsTypes="AA">
                                      <p:cBhvr>
                                        <p:cTn id="25" dur="2000" fill="hold"/>
                                        <p:tgtEl>
                                          <p:spTgt spid="23"/>
                                        </p:tgtEl>
                                        <p:attrNameLst>
                                          <p:attrName>ppt_x</p:attrName>
                                          <p:attrName>ppt_y</p:attrName>
                                        </p:attrNameLst>
                                      </p:cBhvr>
                                      <p:rCtr x="-4089" y="-32315"/>
                                    </p:animMotion>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48"/>
                    </p:tgtEl>
                  </p:cond>
                </p:stCondLst>
                <p:endSync evt="end" delay="0">
                  <p:rtn val="all"/>
                </p:endSync>
                <p:childTnLst>
                  <p:par>
                    <p:cTn id="27" fill="hold">
                      <p:stCondLst>
                        <p:cond delay="0"/>
                      </p:stCondLst>
                      <p:childTnLst>
                        <p:par>
                          <p:cTn id="28" fill="hold">
                            <p:stCondLst>
                              <p:cond delay="0"/>
                            </p:stCondLst>
                            <p:childTnLst>
                              <p:par>
                                <p:cTn id="29" presetID="64" presetClass="path" presetSubtype="0" accel="50000" decel="50000" fill="hold" grpId="0" nodeType="withEffect">
                                  <p:stCondLst>
                                    <p:cond delay="0"/>
                                  </p:stCondLst>
                                  <p:childTnLst>
                                    <p:animMotion origin="layout" path="M -2.5E-6 -4.81481E-6 L -0.04843 -0.64629 " pathEditMode="relative" rAng="0" ptsTypes="AA">
                                      <p:cBhvr>
                                        <p:cTn id="30" dur="2000" fill="hold"/>
                                        <p:tgtEl>
                                          <p:spTgt spid="48"/>
                                        </p:tgtEl>
                                        <p:attrNameLst>
                                          <p:attrName>ppt_x</p:attrName>
                                          <p:attrName>ppt_y</p:attrName>
                                        </p:attrNameLst>
                                      </p:cBhvr>
                                      <p:rCtr x="-2422" y="-32315"/>
                                    </p:animMotion>
                                  </p:childTnLst>
                                </p:cTn>
                              </p:par>
                            </p:childTnLst>
                          </p:cTn>
                        </p:par>
                      </p:childTnLst>
                    </p:cTn>
                  </p:par>
                </p:childTnLst>
              </p:cTn>
              <p:nextCondLst>
                <p:cond evt="onClick" delay="0">
                  <p:tgtEl>
                    <p:spTgt spid="48"/>
                  </p:tgtEl>
                </p:cond>
              </p:nextCondLst>
            </p:seq>
            <p:seq concurrent="1" nextAc="seek">
              <p:cTn id="31" restart="whenNotActive" fill="hold" evtFilter="cancelBubble" nodeType="interactiveSeq">
                <p:stCondLst>
                  <p:cond evt="onClick" delay="0">
                    <p:tgtEl>
                      <p:spTgt spid="49"/>
                    </p:tgtEl>
                  </p:cond>
                </p:stCondLst>
                <p:endSync evt="end" delay="0">
                  <p:rtn val="all"/>
                </p:endSync>
                <p:childTnLst>
                  <p:par>
                    <p:cTn id="32" fill="hold">
                      <p:stCondLst>
                        <p:cond delay="0"/>
                      </p:stCondLst>
                      <p:childTnLst>
                        <p:par>
                          <p:cTn id="33" fill="hold">
                            <p:stCondLst>
                              <p:cond delay="0"/>
                            </p:stCondLst>
                            <p:childTnLst>
                              <p:par>
                                <p:cTn id="34" presetID="64" presetClass="path" presetSubtype="0" accel="50000" decel="50000" fill="hold" grpId="0" nodeType="withEffect">
                                  <p:stCondLst>
                                    <p:cond delay="0"/>
                                  </p:stCondLst>
                                  <p:childTnLst>
                                    <p:animMotion origin="layout" path="M -2.08333E-6 -4.81481E-6 L -0.01484 -0.65 " pathEditMode="relative" rAng="0" ptsTypes="AA">
                                      <p:cBhvr>
                                        <p:cTn id="35" dur="2000" fill="hold"/>
                                        <p:tgtEl>
                                          <p:spTgt spid="49"/>
                                        </p:tgtEl>
                                        <p:attrNameLst>
                                          <p:attrName>ppt_x</p:attrName>
                                          <p:attrName>ppt_y</p:attrName>
                                        </p:attrNameLst>
                                      </p:cBhvr>
                                      <p:rCtr x="-742" y="-32500"/>
                                    </p:animMotion>
                                  </p:childTnLst>
                                </p:cTn>
                              </p:par>
                            </p:childTnLst>
                          </p:cTn>
                        </p:par>
                      </p:childTnLst>
                    </p:cTn>
                  </p:par>
                </p:childTnLst>
              </p:cTn>
              <p:nextCondLst>
                <p:cond evt="onClick" delay="0">
                  <p:tgtEl>
                    <p:spTgt spid="49"/>
                  </p:tgtEl>
                </p:cond>
              </p:nextCondLst>
            </p:seq>
            <p:seq concurrent="1" nextAc="seek">
              <p:cTn id="36" restart="whenNotActive" fill="hold" evtFilter="cancelBubble" nodeType="interactiveSeq">
                <p:stCondLst>
                  <p:cond evt="onClick" delay="0">
                    <p:tgtEl>
                      <p:spTgt spid="50"/>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down)">
                                      <p:cBhvr>
                                        <p:cTn id="41" dur="500"/>
                                        <p:tgtEl>
                                          <p:spTgt spid="39"/>
                                        </p:tgtEl>
                                      </p:cBhvr>
                                    </p:animEffect>
                                  </p:childTnLst>
                                </p:cTn>
                              </p:par>
                              <p:par>
                                <p:cTn id="42" presetID="64" presetClass="path" presetSubtype="0" accel="50000" decel="50000" fill="hold" grpId="0" nodeType="withEffect">
                                  <p:stCondLst>
                                    <p:cond delay="0"/>
                                  </p:stCondLst>
                                  <p:childTnLst>
                                    <p:animMotion origin="layout" path="M 2.91667E-6 -4.81481E-6 L 0.02148 -0.64814 " pathEditMode="relative" rAng="0" ptsTypes="AA">
                                      <p:cBhvr>
                                        <p:cTn id="43" dur="2000" fill="hold"/>
                                        <p:tgtEl>
                                          <p:spTgt spid="50"/>
                                        </p:tgtEl>
                                        <p:attrNameLst>
                                          <p:attrName>ppt_x</p:attrName>
                                          <p:attrName>ppt_y</p:attrName>
                                        </p:attrNameLst>
                                      </p:cBhvr>
                                      <p:rCtr x="1068" y="-32407"/>
                                    </p:animMotion>
                                  </p:childTnLst>
                                </p:cTn>
                              </p:par>
                            </p:childTnLst>
                          </p:cTn>
                        </p:par>
                      </p:childTnLst>
                    </p:cTn>
                  </p:par>
                </p:childTnLst>
              </p:cTn>
              <p:nextCondLst>
                <p:cond evt="onClick" delay="0">
                  <p:tgtEl>
                    <p:spTgt spid="50"/>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down)">
                                      <p:cBhvr>
                                        <p:cTn id="49" dur="500"/>
                                        <p:tgtEl>
                                          <p:spTgt spid="45"/>
                                        </p:tgtEl>
                                      </p:cBhvr>
                                    </p:animEffect>
                                  </p:childTnLst>
                                </p:cTn>
                              </p:par>
                              <p:par>
                                <p:cTn id="50" presetID="64" presetClass="path" presetSubtype="0" accel="50000" decel="50000" fill="hold" grpId="0" nodeType="withEffect">
                                  <p:stCondLst>
                                    <p:cond delay="0"/>
                                  </p:stCondLst>
                                  <p:childTnLst>
                                    <p:animMotion origin="layout" path="M 3.95833E-6 -4.81481E-6 L 0.05494 -0.65 " pathEditMode="relative" rAng="0" ptsTypes="AA">
                                      <p:cBhvr>
                                        <p:cTn id="51" dur="2000" fill="hold"/>
                                        <p:tgtEl>
                                          <p:spTgt spid="51"/>
                                        </p:tgtEl>
                                        <p:attrNameLst>
                                          <p:attrName>ppt_x</p:attrName>
                                          <p:attrName>ppt_y</p:attrName>
                                        </p:attrNameLst>
                                      </p:cBhvr>
                                      <p:rCtr x="2747" y="-32500"/>
                                    </p:animMotion>
                                  </p:childTnLst>
                                </p:cTn>
                              </p:par>
                            </p:childTnLst>
                          </p:cTn>
                        </p:par>
                      </p:childTnLst>
                    </p:cTn>
                  </p:par>
                </p:childTnLst>
              </p:cTn>
              <p:nextCondLst>
                <p:cond evt="onClick" delay="0">
                  <p:tgtEl>
                    <p:spTgt spid="51"/>
                  </p:tgtEl>
                </p:cond>
              </p:nextCondLst>
            </p:seq>
            <p:seq concurrent="1" nextAc="seek">
              <p:cTn id="52" restart="whenNotActive" fill="hold" evtFilter="cancelBubble" nodeType="interactiveSeq">
                <p:stCondLst>
                  <p:cond evt="onClick" delay="0">
                    <p:tgtEl>
                      <p:spTgt spid="52"/>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down)">
                                      <p:cBhvr>
                                        <p:cTn id="57" dur="500"/>
                                        <p:tgtEl>
                                          <p:spTgt spid="46"/>
                                        </p:tgtEl>
                                      </p:cBhvr>
                                    </p:animEffect>
                                  </p:childTnLst>
                                </p:cTn>
                              </p:par>
                              <p:par>
                                <p:cTn id="58" presetID="64" presetClass="path" presetSubtype="0" accel="50000" decel="50000" fill="hold" grpId="0" nodeType="withEffect">
                                  <p:stCondLst>
                                    <p:cond delay="0"/>
                                  </p:stCondLst>
                                  <p:childTnLst>
                                    <p:animMotion origin="layout" path="M -8.33333E-7 -4.81481E-6 L 0.09974 -0.65185 " pathEditMode="relative" rAng="0" ptsTypes="AA">
                                      <p:cBhvr>
                                        <p:cTn id="59" dur="2000" fill="hold"/>
                                        <p:tgtEl>
                                          <p:spTgt spid="52"/>
                                        </p:tgtEl>
                                        <p:attrNameLst>
                                          <p:attrName>ppt_x</p:attrName>
                                          <p:attrName>ppt_y</p:attrName>
                                        </p:attrNameLst>
                                      </p:cBhvr>
                                      <p:rCtr x="4987" y="-32593"/>
                                    </p:animMotion>
                                  </p:childTnLst>
                                </p:cTn>
                              </p:par>
                            </p:childTnLst>
                          </p:cTn>
                        </p:par>
                      </p:childTnLst>
                    </p:cTn>
                  </p:par>
                </p:childTnLst>
              </p:cTn>
              <p:nextCondLst>
                <p:cond evt="onClick" delay="0">
                  <p:tgtEl>
                    <p:spTgt spid="52"/>
                  </p:tgtEl>
                </p:cond>
              </p:nextCondLst>
            </p:seq>
            <p:seq concurrent="1" nextAc="seek">
              <p:cTn id="60" restart="whenNotActive" fill="hold" evtFilter="cancelBubble" nodeType="interactiveSeq">
                <p:stCondLst>
                  <p:cond evt="onClick" delay="0">
                    <p:tgtEl>
                      <p:spTgt spid="53"/>
                    </p:tgtEl>
                  </p:cond>
                </p:stCondLst>
                <p:endSync evt="end" delay="0">
                  <p:rtn val="all"/>
                </p:endSync>
                <p:childTnLst>
                  <p:par>
                    <p:cTn id="61" fill="hold">
                      <p:stCondLst>
                        <p:cond delay="0"/>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down)">
                                      <p:cBhvr>
                                        <p:cTn id="65" dur="500"/>
                                        <p:tgtEl>
                                          <p:spTgt spid="57"/>
                                        </p:tgtEl>
                                      </p:cBhvr>
                                    </p:animEffect>
                                  </p:childTnLst>
                                </p:cTn>
                              </p:par>
                              <p:par>
                                <p:cTn id="66" presetID="64" presetClass="path" presetSubtype="0" accel="50000" decel="50000" fill="hold" grpId="0" nodeType="withEffect">
                                  <p:stCondLst>
                                    <p:cond delay="0"/>
                                  </p:stCondLst>
                                  <p:childTnLst>
                                    <p:animMotion origin="layout" path="M -6.25E-7 -4.81481E-6 L 0.14245 -0.65995 " pathEditMode="relative" rAng="0" ptsTypes="AA">
                                      <p:cBhvr>
                                        <p:cTn id="67" dur="2000" fill="hold"/>
                                        <p:tgtEl>
                                          <p:spTgt spid="53"/>
                                        </p:tgtEl>
                                        <p:attrNameLst>
                                          <p:attrName>ppt_x</p:attrName>
                                          <p:attrName>ppt_y</p:attrName>
                                        </p:attrNameLst>
                                      </p:cBhvr>
                                      <p:rCtr x="7122" y="-33009"/>
                                    </p:animMotion>
                                  </p:childTnLst>
                                </p:cTn>
                              </p:par>
                            </p:childTnLst>
                          </p:cTn>
                        </p:par>
                      </p:childTnLst>
                    </p:cTn>
                  </p:par>
                </p:childTnLst>
              </p:cTn>
              <p:nextCondLst>
                <p:cond evt="onClick" delay="0">
                  <p:tgtEl>
                    <p:spTgt spid="53"/>
                  </p:tgtEl>
                </p:cond>
              </p:nextCondLst>
            </p:seq>
            <p:seq concurrent="1" nextAc="seek">
              <p:cTn id="68" restart="whenNotActive" fill="hold" evtFilter="cancelBubble" nodeType="interactiveSeq">
                <p:stCondLst>
                  <p:cond evt="onClick" delay="0">
                    <p:tgtEl>
                      <p:spTgt spid="54"/>
                    </p:tgtEl>
                  </p:cond>
                </p:stCondLst>
                <p:endSync evt="end" delay="0">
                  <p:rtn val="all"/>
                </p:endSync>
                <p:childTnLst>
                  <p:par>
                    <p:cTn id="69" fill="hold">
                      <p:stCondLst>
                        <p:cond delay="0"/>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wipe(down)">
                                      <p:cBhvr>
                                        <p:cTn id="73" dur="500"/>
                                        <p:tgtEl>
                                          <p:spTgt spid="58"/>
                                        </p:tgtEl>
                                      </p:cBhvr>
                                    </p:animEffect>
                                  </p:childTnLst>
                                </p:cTn>
                              </p:par>
                              <p:par>
                                <p:cTn id="74" presetID="64" presetClass="path" presetSubtype="0" accel="50000" decel="50000" fill="hold" grpId="0" nodeType="withEffect">
                                  <p:stCondLst>
                                    <p:cond delay="0"/>
                                  </p:stCondLst>
                                  <p:childTnLst>
                                    <p:animMotion origin="layout" path="M 4.375E-6 -4.81481E-6 L 0.19856 -0.65995 " pathEditMode="relative" rAng="0" ptsTypes="AA">
                                      <p:cBhvr>
                                        <p:cTn id="75" dur="2000" fill="hold"/>
                                        <p:tgtEl>
                                          <p:spTgt spid="54"/>
                                        </p:tgtEl>
                                        <p:attrNameLst>
                                          <p:attrName>ppt_x</p:attrName>
                                          <p:attrName>ppt_y</p:attrName>
                                        </p:attrNameLst>
                                      </p:cBhvr>
                                      <p:rCtr x="9922" y="-33009"/>
                                    </p:animMotion>
                                  </p:childTnLst>
                                </p:cTn>
                              </p:par>
                            </p:childTnLst>
                          </p:cTn>
                        </p:par>
                      </p:childTnLst>
                    </p:cTn>
                  </p:par>
                </p:childTnLst>
              </p:cTn>
              <p:nextCondLst>
                <p:cond evt="onClick" delay="0">
                  <p:tgtEl>
                    <p:spTgt spid="54"/>
                  </p:tgtEl>
                </p:cond>
              </p:nextCondLst>
            </p:seq>
          </p:childTnLst>
        </p:cTn>
      </p:par>
    </p:tnLst>
    <p:bldLst>
      <p:bldP spid="23" grpId="0"/>
      <p:bldP spid="48" grpId="0"/>
      <p:bldP spid="49" grpId="0"/>
      <p:bldP spid="50" grpId="0"/>
      <p:bldP spid="51" grpId="0"/>
      <p:bldP spid="52" grpId="0"/>
      <p:bldP spid="53" grpId="0"/>
      <p:bldP spid="54" grpId="0"/>
      <p:bldP spid="55" grpId="0"/>
      <p:bldP spid="5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076" name="Picture 4" descr="Dirt Road Clipart Cartoon - Pathway Clip Art Transparent PNG - 600x511 -  Free Download on Nice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88393" y="-514307"/>
            <a:ext cx="7810500" cy="37814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Vector Illustration Of Cartoon Turtle Stock Illustration - Download Image  Now - iStock"/>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82422" y1="7363" x2="70605" y2="40995"/>
                        <a14:foregroundMark x1="67480" y1="8358" x2="66992" y2="17313"/>
                        <a14:foregroundMark x1="77246" y1="9950" x2="67969" y2="16816"/>
                      </a14:backgroundRemoval>
                    </a14:imgEffect>
                  </a14:imgLayer>
                </a14:imgProps>
              </a:ext>
              <a:ext uri="{28A0092B-C50C-407E-A947-70E740481C1C}">
                <a14:useLocalDpi xmlns:a14="http://schemas.microsoft.com/office/drawing/2010/main" val="0"/>
              </a:ext>
            </a:extLst>
          </a:blip>
          <a:srcRect/>
          <a:stretch>
            <a:fillRect/>
          </a:stretch>
        </p:blipFill>
        <p:spPr bwMode="auto">
          <a:xfrm>
            <a:off x="6233343" y="72214"/>
            <a:ext cx="863910" cy="8478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Merry Christmas Sticker by Biznet for iOS &amp;amp; Android | GIPHY in 2021 |  Giphy, Good morning beautiful gif, Trees to plant"/>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90204" y="166255"/>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Picture 8" descr="Trees arboles transparente GIF - Find on GIFE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05508" y="66464"/>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 name="Picture 4" descr="Merry Christmas Sticker by Biznet for iOS &amp;amp; Android | GIPHY in 2021 |  Giphy, Good morning beautiful gif, Trees to plant"/>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23474" y="166255"/>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8" descr="Trees arboles transparente GIF - Find on GIFE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259" y="166255"/>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6" name="Picture 8" descr="Trees arboles transparente GIF - Find on GIFE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9852" y="772311"/>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2" name="Picture 4" descr="Merry Christmas Sticker by Biznet for iOS &amp;amp; Android | GIPHY in 2021 |  Giphy, Good morning beautiful gif, Trees to plant"/>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49992" y="-46643"/>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3" name="Picture 4" descr="Merry Christmas Sticker by Biznet for iOS &amp;amp; Android | GIPHY in 2021 |  Giphy, Good morning beautiful gif, Trees to plant"/>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9554" y="166255"/>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4" name="Picture 4" descr="Merry Christmas Sticker by Biznet for iOS &amp;amp; Android | GIPHY in 2021 |  Giphy, Good morning beautiful gif, Trees to plant"/>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92356" y="166255"/>
            <a:ext cx="4020602" cy="402060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5" name="Picture 8" descr="Trees arboles transparente GIF - Find on GIFE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13641" y="793330"/>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6" name="Picture 8" descr="Trees arboles transparente GIF - Find on GIFE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6193" y="692883"/>
            <a:ext cx="3541680" cy="35948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noCrop="1"/>
          </p:cNvPicPr>
          <p:nvPr/>
        </p:nvPicPr>
        <p:blipFill>
          <a:blip r:embed="rId12">
            <a:extLst>
              <a:ext uri="{28A0092B-C50C-407E-A947-70E740481C1C}">
                <a14:useLocalDpi xmlns:a14="http://schemas.microsoft.com/office/drawing/2010/main" val="0"/>
              </a:ext>
            </a:extLst>
          </a:blip>
          <a:stretch>
            <a:fillRect/>
          </a:stretch>
        </p:blipFill>
        <p:spPr bwMode="auto">
          <a:xfrm flipH="1">
            <a:off x="175066" y="3761062"/>
            <a:ext cx="1872343" cy="304800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98433" y="999523"/>
            <a:ext cx="2969589" cy="3538857"/>
          </a:xfrm>
          <a:prstGeom prst="rect">
            <a:avLst/>
          </a:prstGeom>
          <a:effectLst>
            <a:outerShdw blurRad="76200" dir="13500000" sy="23000" kx="1200000" algn="br" rotWithShape="0">
              <a:prstClr val="black">
                <a:alpha val="20000"/>
              </a:prstClr>
            </a:outerShdw>
          </a:effectLst>
        </p:spPr>
      </p:pic>
      <p:pic>
        <p:nvPicPr>
          <p:cNvPr id="16" name="Picture 2" descr="Rock Cartoon Images, Stock Photos &amp;amp; Vectors | Shutterstock"/>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0" b="100000" l="0" r="100000">
                        <a14:foregroundMark x1="76507" y1="86429" x2="76507" y2="86429"/>
                        <a14:foregroundMark x1="2079" y1="82143" x2="2079" y2="82143"/>
                        <a14:foregroundMark x1="5198" y1="91429" x2="5198" y2="91429"/>
                        <a14:foregroundMark x1="11850" y1="88929" x2="11850" y2="88929"/>
                        <a14:foregroundMark x1="1455" y1="85000" x2="1455" y2="85000"/>
                      </a14:backgroundRemoval>
                    </a14:imgEffect>
                  </a14:imgLayer>
                </a14:imgProps>
              </a:ext>
              <a:ext uri="{28A0092B-C50C-407E-A947-70E740481C1C}">
                <a14:useLocalDpi xmlns:a14="http://schemas.microsoft.com/office/drawing/2010/main" val="0"/>
              </a:ext>
            </a:extLst>
          </a:blip>
          <a:srcRect b="9296"/>
          <a:stretch/>
        </p:blipFill>
        <p:spPr bwMode="auto">
          <a:xfrm>
            <a:off x="6360340" y="2559990"/>
            <a:ext cx="3878785" cy="204801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78283" l="0" r="98425">
                        <a14:backgroundMark x1="26772" y1="60101" x2="26772" y2="60101"/>
                        <a14:backgroundMark x1="44094" y1="44444" x2="44094" y2="44444"/>
                        <a14:backgroundMark x1="81102" y1="45455" x2="81102" y2="45455"/>
                        <a14:backgroundMark x1="75591" y1="50000" x2="75591" y2="50000"/>
                        <a14:backgroundMark x1="86220" y1="44444" x2="85827" y2="44949"/>
                        <a14:backgroundMark x1="61024" y1="42929" x2="61024" y2="42929"/>
                        <a14:backgroundMark x1="33858" y1="57576" x2="33858" y2="57576"/>
                        <a14:backgroundMark x1="23622" y1="43434" x2="23622" y2="43434"/>
                        <a14:backgroundMark x1="38976" y1="48990" x2="38976" y2="48990"/>
                        <a14:backgroundMark x1="77559" y1="43939" x2="77559" y2="43939"/>
                      </a14:backgroundRemoval>
                    </a14:imgEffect>
                  </a14:imgLayer>
                </a14:imgProps>
              </a:ext>
              <a:ext uri="{28A0092B-C50C-407E-A947-70E740481C1C}">
                <a14:useLocalDpi xmlns:a14="http://schemas.microsoft.com/office/drawing/2010/main" val="0"/>
              </a:ext>
            </a:extLst>
          </a:blip>
          <a:srcRect b="29413"/>
          <a:stretch/>
        </p:blipFill>
        <p:spPr>
          <a:xfrm>
            <a:off x="5795582" y="2994607"/>
            <a:ext cx="6169591" cy="3394763"/>
          </a:xfrm>
          <a:prstGeom prst="rect">
            <a:avLst/>
          </a:prstGeom>
        </p:spPr>
      </p:pic>
      <p:pic>
        <p:nvPicPr>
          <p:cNvPr id="3" name="19ch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5455321" y="-725871"/>
            <a:ext cx="609600" cy="609600"/>
          </a:xfrm>
          <a:prstGeom prst="rect">
            <a:avLst/>
          </a:prstGeom>
        </p:spPr>
      </p:pic>
      <p:pic>
        <p:nvPicPr>
          <p:cNvPr id="4" name="19th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6683795" y="-877667"/>
            <a:ext cx="609600" cy="609600"/>
          </a:xfrm>
          <a:prstGeom prst="rect">
            <a:avLst/>
          </a:prstGeom>
        </p:spPr>
      </p:pic>
    </p:spTree>
    <p:extLst>
      <p:ext uri="{BB962C8B-B14F-4D97-AF65-F5344CB8AC3E}">
        <p14:creationId xmlns:p14="http://schemas.microsoft.com/office/powerpoint/2010/main" val="381600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95833E-6 -1.11111E-6 L -4.79167E-6 2.77556E-17 " pathEditMode="relative" rAng="0" ptsTypes="AA">
                                      <p:cBhvr>
                                        <p:cTn id="10" dur="2000" fill="hold"/>
                                        <p:tgtEl>
                                          <p:spTgt spid="11"/>
                                        </p:tgtEl>
                                        <p:attrNameLst>
                                          <p:attrName>ppt_x</p:attrName>
                                          <p:attrName>ppt_y</p:attrName>
                                        </p:attrNameLst>
                                      </p:cBhvr>
                                      <p:rCtr x="1523" y="370"/>
                                    </p:animMotion>
                                  </p:childTnLst>
                                </p:cTn>
                              </p:par>
                              <p:par>
                                <p:cTn id="11" presetID="42" presetClass="path" presetSubtype="0" accel="50000" decel="50000" fill="hold" nodeType="withEffect">
                                  <p:stCondLst>
                                    <p:cond delay="0"/>
                                  </p:stCondLst>
                                  <p:childTnLst>
                                    <p:animMotion origin="layout" path="M -4.79167E-6 7.40741E-7 L -0.19557 -0.01019 " pathEditMode="relative" rAng="0" ptsTypes="AA">
                                      <p:cBhvr>
                                        <p:cTn id="12" dur="2000" fill="hold"/>
                                        <p:tgtEl>
                                          <p:spTgt spid="10"/>
                                        </p:tgtEl>
                                        <p:attrNameLst>
                                          <p:attrName>ppt_x</p:attrName>
                                          <p:attrName>ppt_y</p:attrName>
                                        </p:attrNameLst>
                                      </p:cBhvr>
                                      <p:rCtr x="-9779" y="-509"/>
                                    </p:animMotion>
                                  </p:childTnLst>
                                </p:cTn>
                              </p:par>
                              <p:par>
                                <p:cTn id="13" presetID="42" presetClass="path" presetSubtype="0" accel="50000" decel="50000" fill="hold" nodeType="withEffect">
                                  <p:stCondLst>
                                    <p:cond delay="0"/>
                                  </p:stCondLst>
                                  <p:childTnLst>
                                    <p:animMotion origin="layout" path="M 2.70833E-6 -2.59259E-6 L -0.05873 0.00023 " pathEditMode="relative" rAng="0" ptsTypes="AA">
                                      <p:cBhvr>
                                        <p:cTn id="14" dur="2000" fill="hold"/>
                                        <p:tgtEl>
                                          <p:spTgt spid="5"/>
                                        </p:tgtEl>
                                        <p:attrNameLst>
                                          <p:attrName>ppt_x</p:attrName>
                                          <p:attrName>ppt_y</p:attrName>
                                        </p:attrNameLst>
                                      </p:cBhvr>
                                      <p:rCtr x="-2943" y="0"/>
                                    </p:animMotion>
                                  </p:childTnLst>
                                </p:cTn>
                              </p:par>
                              <p:par>
                                <p:cTn id="15" presetID="42" presetClass="path" presetSubtype="0" accel="50000" decel="50000" fill="hold" nodeType="withEffect">
                                  <p:stCondLst>
                                    <p:cond delay="0"/>
                                  </p:stCondLst>
                                  <p:childTnLst>
                                    <p:animMotion origin="layout" path="M 3.75E-6 2.96296E-6 L -0.06888 -0.00278 " pathEditMode="relative" rAng="0" ptsTypes="AA">
                                      <p:cBhvr>
                                        <p:cTn id="16" dur="2000" fill="hold"/>
                                        <p:tgtEl>
                                          <p:spTgt spid="6"/>
                                        </p:tgtEl>
                                        <p:attrNameLst>
                                          <p:attrName>ppt_x</p:attrName>
                                          <p:attrName>ppt_y</p:attrName>
                                        </p:attrNameLst>
                                      </p:cBhvr>
                                      <p:rCtr x="-3451" y="-139"/>
                                    </p:animMotion>
                                  </p:childTnLst>
                                </p:cTn>
                              </p:par>
                              <p:par>
                                <p:cTn id="17" presetID="42" presetClass="path" presetSubtype="0" accel="50000" decel="50000" fill="hold" nodeType="withEffect">
                                  <p:stCondLst>
                                    <p:cond delay="0"/>
                                  </p:stCondLst>
                                  <p:childTnLst>
                                    <p:animMotion origin="layout" path="M -2.70833E-6 -2.59259E-6 L 0.35873 0.01713 " pathEditMode="relative" rAng="0" ptsTypes="AA">
                                      <p:cBhvr>
                                        <p:cTn id="18" dur="2000" fill="hold"/>
                                        <p:tgtEl>
                                          <p:spTgt spid="22"/>
                                        </p:tgtEl>
                                        <p:attrNameLst>
                                          <p:attrName>ppt_x</p:attrName>
                                          <p:attrName>ppt_y</p:attrName>
                                        </p:attrNameLst>
                                      </p:cBhvr>
                                      <p:rCtr x="17930" y="856"/>
                                    </p:animMotion>
                                  </p:childTnLst>
                                </p:cTn>
                              </p:par>
                              <p:par>
                                <p:cTn id="19" presetID="42" presetClass="path" presetSubtype="0" accel="50000" decel="50000" fill="hold" nodeType="withEffect">
                                  <p:stCondLst>
                                    <p:cond delay="0"/>
                                  </p:stCondLst>
                                  <p:childTnLst>
                                    <p:animMotion origin="layout" path="M -4.58333E-6 -1.11111E-6 L 0.17253 0.01829 " pathEditMode="relative" rAng="0" ptsTypes="AA">
                                      <p:cBhvr>
                                        <p:cTn id="20" dur="2000" fill="hold"/>
                                        <p:tgtEl>
                                          <p:spTgt spid="23"/>
                                        </p:tgtEl>
                                        <p:attrNameLst>
                                          <p:attrName>ppt_x</p:attrName>
                                          <p:attrName>ppt_y</p:attrName>
                                        </p:attrNameLst>
                                      </p:cBhvr>
                                      <p:rCtr x="8620" y="903"/>
                                    </p:animMotion>
                                  </p:childTnLst>
                                </p:cTn>
                              </p:par>
                              <p:par>
                                <p:cTn id="21" presetID="42" presetClass="path" presetSubtype="0" accel="50000" decel="50000" fill="hold" nodeType="withEffect">
                                  <p:stCondLst>
                                    <p:cond delay="0"/>
                                  </p:stCondLst>
                                  <p:childTnLst>
                                    <p:animMotion origin="layout" path="M -2.08333E-7 -1.11111E-6 L 0.04987 0.00602 " pathEditMode="relative" rAng="0" ptsTypes="AA">
                                      <p:cBhvr>
                                        <p:cTn id="22" dur="2000" fill="hold"/>
                                        <p:tgtEl>
                                          <p:spTgt spid="24"/>
                                        </p:tgtEl>
                                        <p:attrNameLst>
                                          <p:attrName>ppt_x</p:attrName>
                                          <p:attrName>ppt_y</p:attrName>
                                        </p:attrNameLst>
                                      </p:cBhvr>
                                      <p:rCtr x="2487" y="301"/>
                                    </p:animMotion>
                                  </p:childTnLst>
                                </p:cTn>
                              </p:par>
                              <p:par>
                                <p:cTn id="23" presetID="42" presetClass="path" presetSubtype="0" accel="50000" decel="50000" fill="hold" nodeType="withEffect">
                                  <p:stCondLst>
                                    <p:cond delay="0"/>
                                  </p:stCondLst>
                                  <p:childTnLst>
                                    <p:animMotion origin="layout" path="M -3.33333E-6 2.22222E-6 L -0.14114 -0.00278 " pathEditMode="relative" rAng="0" ptsTypes="AA">
                                      <p:cBhvr>
                                        <p:cTn id="24" dur="2000" fill="hold"/>
                                        <p:tgtEl>
                                          <p:spTgt spid="25"/>
                                        </p:tgtEl>
                                        <p:attrNameLst>
                                          <p:attrName>ppt_x</p:attrName>
                                          <p:attrName>ppt_y</p:attrName>
                                        </p:attrNameLst>
                                      </p:cBhvr>
                                      <p:rCtr x="-7057" y="-139"/>
                                    </p:animMotion>
                                  </p:childTnLst>
                                </p:cTn>
                              </p:par>
                            </p:childTnLst>
                          </p:cTn>
                        </p:par>
                        <p:par>
                          <p:cTn id="25" fill="hold">
                            <p:stCondLst>
                              <p:cond delay="2000"/>
                            </p:stCondLst>
                            <p:childTnLst>
                              <p:par>
                                <p:cTn id="26" presetID="1" presetClass="mediacall" presetSubtype="0" fill="hold" nodeType="afterEffect">
                                  <p:stCondLst>
                                    <p:cond delay="1000"/>
                                  </p:stCondLst>
                                  <p:childTnLst>
                                    <p:cmd type="call" cmd="playFrom(0.0)">
                                      <p:cBhvr>
                                        <p:cTn id="27" dur="6876" fill="hold"/>
                                        <p:tgtEl>
                                          <p:spTgt spid="4"/>
                                        </p:tgtEl>
                                      </p:cBhvr>
                                    </p:cmd>
                                  </p:childTnLst>
                                </p:cTn>
                              </p:par>
                              <p:par>
                                <p:cTn id="28" presetID="10" presetClass="exit" presetSubtype="0" fill="hold" nodeType="withEffect">
                                  <p:stCondLst>
                                    <p:cond delay="500"/>
                                  </p:stCondLst>
                                  <p:childTnLst>
                                    <p:animEffect transition="out" filter="fade">
                                      <p:cBhvr>
                                        <p:cTn id="29" dur="1500"/>
                                        <p:tgtEl>
                                          <p:spTgt spid="15"/>
                                        </p:tgtEl>
                                      </p:cBhvr>
                                    </p:animEffect>
                                    <p:set>
                                      <p:cBhvr>
                                        <p:cTn id="30" dur="1" fill="hold">
                                          <p:stCondLst>
                                            <p:cond delay="1499"/>
                                          </p:stCondLst>
                                        </p:cTn>
                                        <p:tgtEl>
                                          <p:spTgt spid="15"/>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1500"/>
                                        <p:tgtEl>
                                          <p:spTgt spid="16"/>
                                        </p:tgtEl>
                                      </p:cBhvr>
                                    </p:animEffect>
                                    <p:set>
                                      <p:cBhvr>
                                        <p:cTn id="33" dur="1" fill="hold">
                                          <p:stCondLst>
                                            <p:cond delay="1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3"/>
                </p:tgtEl>
              </p:cMediaNode>
            </p:audio>
            <p:audio>
              <p:cMediaNode vol="80000">
                <p:cTn id="35"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4000" b="-14000"/>
          </a:stretch>
        </a:blipFill>
        <a:effectLst/>
      </p:bgPr>
    </p:bg>
    <p:spTree>
      <p:nvGrpSpPr>
        <p:cNvPr id="1" name=""/>
        <p:cNvGrpSpPr/>
        <p:nvPr/>
      </p:nvGrpSpPr>
      <p:grpSpPr>
        <a:xfrm>
          <a:off x="0" y="0"/>
          <a:ext cx="0" cy="0"/>
          <a:chOff x="0" y="0"/>
          <a:chExt cx="0" cy="0"/>
        </a:xfrm>
      </p:grpSpPr>
      <p:pic>
        <p:nvPicPr>
          <p:cNvPr id="35" name="Picture 4" descr="Dirt Road Clipart Cartoon - Pathway Clip Art Transparent PNG - 600x511 -  Free Download on Nice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7873" y="4830109"/>
            <a:ext cx="1750847" cy="12322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7">
            <a:extLst>
              <a:ext uri="{BEBA8EAE-BF5A-486C-A8C5-ECC9F3942E4B}">
                <a14:imgProps xmlns:a14="http://schemas.microsoft.com/office/drawing/2010/main">
                  <a14:imgLayer r:embed="rId8">
                    <a14:imgEffect>
                      <a14:backgroundRemoval t="23345" b="67159" l="18505" r="81792">
                        <a14:foregroundMark x1="57874" y1="31313" x2="57874" y2="31313"/>
                        <a14:foregroundMark x1="70866" y1="51515" x2="70866" y2="51515"/>
                        <a14:backgroundMark x1="61417" y1="31313" x2="61417" y2="31313"/>
                        <a14:backgroundMark x1="23228" y1="31818" x2="23228" y2="31818"/>
                        <a14:backgroundMark x1="20079" y1="37374" x2="20079" y2="37374"/>
                        <a14:backgroundMark x1="42913" y1="44949" x2="42913" y2="44949"/>
                        <a14:backgroundMark x1="34252" y1="53030" x2="34252" y2="53030"/>
                        <a14:backgroundMark x1="79528" y1="54040" x2="79528" y2="54040"/>
                        <a14:backgroundMark x1="74016" y1="60606" x2="74016" y2="60606"/>
                        <a14:backgroundMark x1="72835" y1="57576" x2="72835" y2="57576"/>
                        <a14:backgroundMark x1="75984" y1="53535" x2="75984" y2="53535"/>
                        <a14:backgroundMark x1="79134" y1="52020" x2="78740" y2="56061"/>
                        <a14:backgroundMark x1="39370" y1="48990" x2="39370" y2="48990"/>
                        <a14:backgroundMark x1="38976" y1="55051" x2="38976" y2="55051"/>
                        <a14:backgroundMark x1="31890" y1="58586" x2="31890" y2="58586"/>
                        <a14:backgroundMark x1="31890" y1="55051" x2="31102" y2="61111"/>
                        <a14:backgroundMark x1="32677" y1="54040" x2="29921" y2="53535"/>
                        <a14:backgroundMark x1="75591" y1="50505" x2="75591" y2="50505"/>
                        <a14:backgroundMark x1="68898" y1="55051" x2="68898" y2="55051"/>
                        <a14:backgroundMark x1="66929" y1="54545" x2="66929" y2="54545"/>
                        <a14:backgroundMark x1="62205" y1="59596" x2="62205" y2="59596"/>
                        <a14:backgroundMark x1="70866" y1="49495" x2="70866" y2="49495"/>
                        <a14:backgroundMark x1="60236" y1="43939" x2="60236" y2="43939"/>
                        <a14:backgroundMark x1="52362" y1="42929" x2="52362" y2="42929"/>
                        <a14:backgroundMark x1="54331" y1="49495" x2="54331" y2="49495"/>
                        <a14:backgroundMark x1="43701" y1="49495" x2="43701" y2="49495"/>
                        <a14:backgroundMark x1="25197" y1="35859" x2="25197" y2="35859"/>
                        <a14:backgroundMark x1="21654" y1="40909" x2="21654" y2="40909"/>
                        <a14:backgroundMark x1="24016" y1="42424" x2="24016" y2="42424"/>
                      </a14:backgroundRemoval>
                    </a14:imgEffect>
                  </a14:imgLayer>
                </a14:imgProps>
              </a:ext>
              <a:ext uri="{28A0092B-C50C-407E-A947-70E740481C1C}">
                <a14:useLocalDpi xmlns:a14="http://schemas.microsoft.com/office/drawing/2010/main" val="0"/>
              </a:ext>
            </a:extLst>
          </a:blip>
          <a:srcRect l="10595" t="17868" r="10297" b="27364"/>
          <a:stretch/>
        </p:blipFill>
        <p:spPr>
          <a:xfrm>
            <a:off x="3542841" y="4215252"/>
            <a:ext cx="1606061" cy="866763"/>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84811">
            <a:off x="4335149" y="4662794"/>
            <a:ext cx="445777" cy="382094"/>
          </a:xfrm>
          <a:prstGeom prst="rect">
            <a:avLst/>
          </a:prstGeom>
          <a:effectLst>
            <a:outerShdw blurRad="76200" dir="13500000" sy="23000" kx="1200000" algn="br" rotWithShape="0">
              <a:prstClr val="black">
                <a:alpha val="20000"/>
              </a:prstClr>
            </a:outerShdw>
          </a:effectLst>
        </p:spPr>
      </p:pic>
      <p:pic>
        <p:nvPicPr>
          <p:cNvPr id="7170" name="Picture 2" descr="Fir Tree Sticker by Kew Gardens for iOS &amp;amp; Android | GIPHY in 2021 | Good  morning beautiful gif, Cute gif, Beautiful 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4916" y="4284020"/>
            <a:ext cx="929977" cy="9810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4" descr="Merry Christmas Sticker by Biznet for iOS &amp;amp; Android | GIPHY in 2021 |  Giphy, Good morning beautiful gif, Trees to plan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89031" y="4613010"/>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2966" y="5259943"/>
            <a:ext cx="1037992" cy="872294"/>
          </a:xfrm>
          <a:prstGeom prst="rect">
            <a:avLst/>
          </a:prstGeom>
        </p:spPr>
      </p:pic>
      <p:pic>
        <p:nvPicPr>
          <p:cNvPr id="7" name="Picture 2" descr="Fir Tree Sticker by Kew Gardens for iOS &amp;amp; Android | GIPHY in 2021 | Good  morning beautiful gif, Cute gif, Beautiful 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67516" y="3118986"/>
            <a:ext cx="959283" cy="10119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33985" y="358240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97452" y="389925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 name="Picture 2" descr="BUNNY ANIMATION by kiiroikimono on DeviantAr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32391" y="4330958"/>
            <a:ext cx="625964" cy="5477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ir Tree Sticker by Kew Gardens for iOS &amp;amp; Android | GIPHY in 2021 | Good  morning beautiful gif, Cute gif, Beautiful 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04442" y="3272028"/>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Fir Tree Sticker by Kew Gardens for iOS &amp;amp; Android | GIPHY in 2021 | Good  morning beautiful gif, Cute gif, Beautiful 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41368" y="3081346"/>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Picture 2" descr="Fir Tree Sticker by Kew Gardens for iOS &amp;amp; Android | GIPHY in 2021 | Good  morning beautiful gif, Cute gif, Beautiful 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4893" y="3081346"/>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2" descr="Fir Tree Sticker by Kew Gardens for iOS &amp;amp; Android | GIPHY in 2021 | Good  morning beautiful gif, Cute gif, Beautiful 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1707" y="3024422"/>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172" name="Picture 4" descr="Merry Christmas Sticker by Biznet for iOS &amp;amp; Android | GIPHY in 2021 |  Giphy, Good morning beautiful gif, Trees to plan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98883" y="2959863"/>
            <a:ext cx="1133475" cy="1133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4" descr="Merry Christmas Sticker by Biznet for iOS &amp;amp; Android | GIPHY in 2021 |  Giphy, Good morning beautiful gif, Trees to plan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31473" y="2903849"/>
            <a:ext cx="1133475" cy="1133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4" descr="Merry Christmas Sticker by Biznet for iOS &amp;amp; Android | GIPHY in 2021 |  Giphy, Good morning beautiful gif, Trees to plan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02766" y="3671800"/>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Picture 4" descr="Merry Christmas Sticker by Biznet for iOS &amp;amp; Android | GIPHY in 2021 |  Giphy, Good morning beautiful gif, Trees to plan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8269" y="3919406"/>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4" descr="Merry Christmas Sticker by Biznet for iOS &amp;amp; Android | GIPHY in 2021 |  Giphy, Good morning beautiful gif, Trees to plan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7197" y="4173949"/>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174"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52216" y="3788279"/>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95769" y="4386045"/>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9"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16081" y="444314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45484" y="4209019"/>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176" name="Picture 8" descr="Trees arboles transparente GIF - Find on GIFE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05531" y="3778024"/>
            <a:ext cx="631310" cy="6407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4" name="Picture 8" descr="Trees arboles transparente GIF - Find on GIFE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41364" y="3821881"/>
            <a:ext cx="822568" cy="8349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84811">
            <a:off x="2076579" y="4583566"/>
            <a:ext cx="445777" cy="382094"/>
          </a:xfrm>
          <a:prstGeom prst="rect">
            <a:avLst/>
          </a:prstGeom>
          <a:effectLst>
            <a:outerShdw blurRad="76200" dir="13500000" sy="23000" kx="1200000" algn="br" rotWithShape="0">
              <a:prstClr val="black">
                <a:alpha val="20000"/>
              </a:prstClr>
            </a:outerShdw>
          </a:effectLst>
        </p:spPr>
      </p:pic>
      <p:pic>
        <p:nvPicPr>
          <p:cNvPr id="25" name="Picture 24"/>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2363793" y="4712130"/>
            <a:ext cx="445777" cy="382094"/>
          </a:xfrm>
          <a:prstGeom prst="rect">
            <a:avLst/>
          </a:prstGeom>
          <a:effectLst>
            <a:outerShdw blurRad="76200" dir="13500000" sy="23000" kx="1200000" algn="br" rotWithShape="0">
              <a:prstClr val="black">
                <a:alpha val="20000"/>
              </a:prstClr>
            </a:outerShdw>
          </a:effectLst>
        </p:spPr>
      </p:pic>
      <p:pic>
        <p:nvPicPr>
          <p:cNvPr id="26" name="Picture 25"/>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3630171" y="4803337"/>
            <a:ext cx="445777" cy="382094"/>
          </a:xfrm>
          <a:prstGeom prst="rect">
            <a:avLst/>
          </a:prstGeom>
          <a:effectLst>
            <a:outerShdw blurRad="76200" dir="13500000" sy="23000" kx="1200000" algn="br" rotWithShape="0">
              <a:prstClr val="black">
                <a:alpha val="20000"/>
              </a:prstClr>
            </a:outerShdw>
          </a:effectLst>
        </p:spPr>
      </p:pic>
      <p:pic>
        <p:nvPicPr>
          <p:cNvPr id="27" name="Picture 26"/>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3811297" y="4662794"/>
            <a:ext cx="445777" cy="382094"/>
          </a:xfrm>
          <a:prstGeom prst="rect">
            <a:avLst/>
          </a:prstGeom>
          <a:effectLst>
            <a:outerShdw blurRad="76200" dir="13500000" sy="23000" kx="1200000" algn="br" rotWithShape="0">
              <a:prstClr val="black">
                <a:alpha val="20000"/>
              </a:prstClr>
            </a:outerShdw>
          </a:effectLst>
        </p:spPr>
      </p:pic>
      <p:pic>
        <p:nvPicPr>
          <p:cNvPr id="29" name="Picture 2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5237" y="5825440"/>
            <a:ext cx="483919" cy="483919"/>
          </a:xfrm>
          <a:prstGeom prst="rect">
            <a:avLst/>
          </a:prstGeom>
        </p:spPr>
      </p:pic>
      <p:pic>
        <p:nvPicPr>
          <p:cNvPr id="30" name="Picture 8" descr="Trees arboles transparente GIF - Find on GIFE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30729" y="3988669"/>
            <a:ext cx="822568" cy="8349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1" name="Picture 4" descr="Merry Christmas Sticker by Biznet for iOS &amp;amp; Android | GIPHY in 2021 |  Giphy, Good morning beautiful gif, Trees to plant"/>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43525" y="4538563"/>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4" name="Picture 2" descr="Rock Stone Big Set Cartoon. Stones And Rocks In Isometric 3d Flat Style.  Set Of Different Boulders. Royalty Free Cliparts, Vectors, And Stock  Illustration. Image 12926271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574784" y="5677646"/>
            <a:ext cx="1664273" cy="11803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at Argo Sticker by Fiat Brasil for iOS &amp;amp; Android | GIPHY in 2021 | Motion  design animation, Gif collection, Giphy"/>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5375749" y="5702452"/>
            <a:ext cx="2198606" cy="12138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67055" y="4613010"/>
            <a:ext cx="569816" cy="679049"/>
          </a:xfrm>
          <a:prstGeom prst="rect">
            <a:avLst/>
          </a:prstGeom>
          <a:effectLst>
            <a:outerShdw blurRad="76200" dir="13500000" sy="23000" kx="1200000" algn="br" rotWithShape="0">
              <a:prstClr val="black">
                <a:alpha val="20000"/>
              </a:prstClr>
            </a:outerShdw>
          </a:effectLst>
        </p:spPr>
      </p:pic>
      <p:pic>
        <p:nvPicPr>
          <p:cNvPr id="37" name="Picture 3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27106" y="4822314"/>
            <a:ext cx="1180324" cy="880138"/>
          </a:xfrm>
          <a:prstGeom prst="rect">
            <a:avLst/>
          </a:prstGeom>
        </p:spPr>
      </p:pic>
      <p:pic>
        <p:nvPicPr>
          <p:cNvPr id="38" name="Picture 3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395769" y="5616664"/>
            <a:ext cx="1754727" cy="1120218"/>
          </a:xfrm>
          <a:prstGeom prst="rect">
            <a:avLst/>
          </a:prstGeom>
        </p:spPr>
      </p:pic>
      <p:pic>
        <p:nvPicPr>
          <p:cNvPr id="5" name="Tieng-thu-rung-k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375637" y="-609600"/>
            <a:ext cx="609600" cy="609600"/>
          </a:xfrm>
          <a:prstGeom prst="rect">
            <a:avLst/>
          </a:prstGeom>
        </p:spPr>
      </p:pic>
    </p:spTree>
    <p:extLst>
      <p:ext uri="{BB962C8B-B14F-4D97-AF65-F5344CB8AC3E}">
        <p14:creationId xmlns:p14="http://schemas.microsoft.com/office/powerpoint/2010/main" val="25572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1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2.22222E-6 L 0.12878 0.05185 " pathEditMode="relative" rAng="0" ptsTypes="AA">
                                      <p:cBhvr>
                                        <p:cTn id="10" dur="7000" fill="hold"/>
                                        <p:tgtEl>
                                          <p:spTgt spid="29"/>
                                        </p:tgtEl>
                                        <p:attrNameLst>
                                          <p:attrName>ppt_x</p:attrName>
                                          <p:attrName>ppt_y</p:attrName>
                                        </p:attrNameLst>
                                      </p:cBhvr>
                                      <p:rCtr x="6432" y="2593"/>
                                    </p:animMotion>
                                  </p:childTnLst>
                                </p:cTn>
                              </p:par>
                              <p:par>
                                <p:cTn id="11" presetID="0" presetClass="path" presetSubtype="0" accel="50000" decel="50000" fill="hold" nodeType="withEffect">
                                  <p:stCondLst>
                                    <p:cond delay="0"/>
                                  </p:stCondLst>
                                  <p:childTnLst>
                                    <p:animMotion origin="layout" path="M 1.45833E-6 -7.40741E-7 L 1.45833E-6 -7.40741E-7 C -0.00833 0.0125 -0.00417 0.00694 -0.01224 0.01643 L -0.0151 0.0199 C -0.01602 0.02106 -0.0168 0.02268 -0.01784 0.02315 C -0.02305 0.02639 -0.02591 0.02777 -0.0319 0.0331 C -0.0332 0.03426 -0.03451 0.03541 -0.03568 0.03657 C -0.03672 0.0375 -0.0375 0.03889 -0.03854 0.03981 C -0.03932 0.04074 -0.04036 0.04097 -0.04128 0.04143 C -0.04219 0.04328 -0.0431 0.04514 -0.04414 0.04652 C -0.04792 0.05139 -0.04818 0.04791 -0.05156 0.05486 C -0.05951 0.07083 -0.05169 0.06041 -0.0582 0.06828 C -0.06055 0.08078 -0.05729 0.06527 -0.06094 0.07824 C -0.06146 0.07986 -0.06133 0.08171 -0.06198 0.0831 C -0.06263 0.08518 -0.06393 0.08634 -0.06471 0.08819 C -0.06549 0.09027 -0.06576 0.09282 -0.06667 0.0949 C -0.06732 0.09676 -0.06862 0.09791 -0.0694 0.09977 C -0.07018 0.10185 -0.07057 0.1044 -0.07135 0.10648 C -0.07187 0.10833 -0.07253 0.10995 -0.07318 0.11157 C -0.07344 0.11481 -0.07396 0.11805 -0.07409 0.12152 C -0.07565 0.14977 -0.07357 0.1368 -0.07591 0.14977 C -0.07565 0.15532 -0.07552 0.16088 -0.075 0.16643 C -0.07487 0.16828 -0.07435 0.1699 -0.07409 0.17152 C -0.0737 0.17361 -0.07344 0.17592 -0.07318 0.17824 C -0.07279 0.18102 -0.07266 0.18379 -0.07227 0.18657 C -0.07174 0.18935 -0.07044 0.19884 -0.06849 0.20139 C -0.06771 0.20254 -0.06654 0.20231 -0.06562 0.20324 C -0.06367 0.20509 -0.06224 0.20856 -0.06003 0.20972 C -0.0569 0.2118 -0.05677 0.21157 -0.05352 0.21481 C -0.05052 0.21782 -0.05078 0.21944 -0.04687 0.2199 C -0.04258 0.22037 -0.03815 0.2199 -0.03385 0.2199 L -0.03385 0.2199 " pathEditMode="relative" ptsTypes="AAAAAAAAAAAAAAAAAAAAAAAAAAAAAAAA">
                                      <p:cBhvr>
                                        <p:cTn id="12" dur="5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46970">
                <p:cTn id="13"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2" descr="Rock Cartoon Images, Stock Photos &amp;amp; Vectors | Shutte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76507" y1="86429" x2="76507" y2="86429"/>
                        <a14:foregroundMark x1="2079" y1="82143" x2="2079" y2="82143"/>
                        <a14:foregroundMark x1="5198" y1="91429" x2="5198" y2="91429"/>
                        <a14:foregroundMark x1="11850" y1="88929" x2="11850" y2="88929"/>
                        <a14:foregroundMark x1="1455" y1="85000" x2="1455" y2="85000"/>
                      </a14:backgroundRemoval>
                    </a14:imgEffect>
                  </a14:imgLayer>
                </a14:imgProps>
              </a:ext>
              <a:ext uri="{28A0092B-C50C-407E-A947-70E740481C1C}">
                <a14:useLocalDpi xmlns:a14="http://schemas.microsoft.com/office/drawing/2010/main" val="0"/>
              </a:ext>
            </a:extLst>
          </a:blip>
          <a:srcRect b="9296"/>
          <a:stretch/>
        </p:blipFill>
        <p:spPr bwMode="auto">
          <a:xfrm>
            <a:off x="1458388" y="1425236"/>
            <a:ext cx="8108422" cy="4281289"/>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b="9356"/>
          <a:stretch/>
        </p:blipFill>
        <p:spPr bwMode="auto">
          <a:xfrm>
            <a:off x="414746" y="3647235"/>
            <a:ext cx="1951264" cy="287929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92115" l="0" r="100000">
                        <a14:foregroundMark x1="69061" y1="13262" x2="69061" y2="13262"/>
                        <a14:foregroundMark x1="65193" y1="6810" x2="69613" y2="15771"/>
                        <a14:backgroundMark x1="20442" y1="18996" x2="20442" y2="18996"/>
                        <a14:backgroundMark x1="25414" y1="10036" x2="25414" y2="30466"/>
                        <a14:backgroundMark x1="25414" y1="31900" x2="25414" y2="31900"/>
                        <a14:backgroundMark x1="96133" y1="36559" x2="94475" y2="75627"/>
                        <a14:backgroundMark x1="94475" y1="3226" x2="94475" y2="3226"/>
                      </a14:backgroundRemoval>
                    </a14:imgEffect>
                  </a14:imgLayer>
                </a14:imgProps>
              </a:ext>
              <a:ext uri="{28A0092B-C50C-407E-A947-70E740481C1C}">
                <a14:useLocalDpi xmlns:a14="http://schemas.microsoft.com/office/drawing/2010/main" val="0"/>
              </a:ext>
            </a:extLst>
          </a:blip>
          <a:srcRect b="6308"/>
          <a:stretch/>
        </p:blipFill>
        <p:spPr bwMode="auto">
          <a:xfrm flipH="1">
            <a:off x="6697415" y="4441056"/>
            <a:ext cx="1356976" cy="195974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710986" y="1892236"/>
            <a:ext cx="683474" cy="6371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smtClean="0"/>
              <a:t>1</a:t>
            </a:r>
            <a:endParaRPr lang="en-US" sz="3200" b="1"/>
          </a:p>
        </p:txBody>
      </p:sp>
      <p:sp>
        <p:nvSpPr>
          <p:cNvPr id="21" name="Rectangle 20"/>
          <p:cNvSpPr/>
          <p:nvPr/>
        </p:nvSpPr>
        <p:spPr>
          <a:xfrm>
            <a:off x="1801388" y="1892236"/>
            <a:ext cx="683474" cy="6371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smtClean="0"/>
              <a:t>0</a:t>
            </a:r>
            <a:endParaRPr lang="en-US" sz="3200" b="1"/>
          </a:p>
        </p:txBody>
      </p:sp>
      <p:sp>
        <p:nvSpPr>
          <p:cNvPr id="29" name="Rectangle 28"/>
          <p:cNvSpPr/>
          <p:nvPr/>
        </p:nvSpPr>
        <p:spPr>
          <a:xfrm>
            <a:off x="2891790" y="1892236"/>
            <a:ext cx="683474" cy="6371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smtClean="0"/>
              <a:t>2</a:t>
            </a:r>
            <a:endParaRPr lang="en-US" sz="3200" b="1"/>
          </a:p>
        </p:txBody>
      </p:sp>
      <p:sp>
        <p:nvSpPr>
          <p:cNvPr id="30" name="Rectangle 29"/>
          <p:cNvSpPr/>
          <p:nvPr/>
        </p:nvSpPr>
        <p:spPr>
          <a:xfrm>
            <a:off x="3982192" y="1892236"/>
            <a:ext cx="683474" cy="6371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smtClean="0"/>
              <a:t>4</a:t>
            </a:r>
            <a:endParaRPr lang="en-US" sz="3200" b="1"/>
          </a:p>
        </p:txBody>
      </p:sp>
      <p:sp>
        <p:nvSpPr>
          <p:cNvPr id="31" name="Rectangle 30"/>
          <p:cNvSpPr/>
          <p:nvPr/>
        </p:nvSpPr>
        <p:spPr>
          <a:xfrm>
            <a:off x="5072594" y="1892236"/>
            <a:ext cx="683474" cy="6371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t>3</a:t>
            </a:r>
          </a:p>
        </p:txBody>
      </p:sp>
      <p:sp>
        <p:nvSpPr>
          <p:cNvPr id="32" name="Rectangle 31"/>
          <p:cNvSpPr/>
          <p:nvPr/>
        </p:nvSpPr>
        <p:spPr>
          <a:xfrm>
            <a:off x="6162996" y="1892236"/>
            <a:ext cx="683474" cy="6371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smtClean="0"/>
              <a:t>5</a:t>
            </a:r>
            <a:endParaRPr lang="en-US" sz="3200" b="1"/>
          </a:p>
        </p:txBody>
      </p:sp>
      <p:sp>
        <p:nvSpPr>
          <p:cNvPr id="33" name="Rectangle 32"/>
          <p:cNvSpPr/>
          <p:nvPr/>
        </p:nvSpPr>
        <p:spPr>
          <a:xfrm>
            <a:off x="7253398" y="1892236"/>
            <a:ext cx="683474" cy="6371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smtClean="0"/>
              <a:t>6</a:t>
            </a:r>
            <a:endParaRPr lang="en-US" sz="3200" b="1"/>
          </a:p>
        </p:txBody>
      </p:sp>
      <p:sp>
        <p:nvSpPr>
          <p:cNvPr id="34" name="Rectangle 33"/>
          <p:cNvSpPr/>
          <p:nvPr/>
        </p:nvSpPr>
        <p:spPr>
          <a:xfrm>
            <a:off x="8343800" y="1892236"/>
            <a:ext cx="683474" cy="6371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smtClean="0"/>
              <a:t>8</a:t>
            </a:r>
            <a:endParaRPr lang="en-US" sz="3200" b="1"/>
          </a:p>
        </p:txBody>
      </p:sp>
      <p:sp>
        <p:nvSpPr>
          <p:cNvPr id="35" name="Rectangle 34"/>
          <p:cNvSpPr/>
          <p:nvPr/>
        </p:nvSpPr>
        <p:spPr>
          <a:xfrm>
            <a:off x="9433365" y="1892236"/>
            <a:ext cx="683474" cy="6371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smtClean="0"/>
              <a:t>7</a:t>
            </a:r>
            <a:endParaRPr lang="en-US" sz="3200" b="1"/>
          </a:p>
        </p:txBody>
      </p:sp>
      <p:sp>
        <p:nvSpPr>
          <p:cNvPr id="36" name="Rectangle 35"/>
          <p:cNvSpPr/>
          <p:nvPr/>
        </p:nvSpPr>
        <p:spPr>
          <a:xfrm>
            <a:off x="10522930" y="1892236"/>
            <a:ext cx="683474" cy="637124"/>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smtClean="0"/>
              <a:t>9</a:t>
            </a:r>
            <a:endParaRPr lang="en-US" sz="3200" b="1"/>
          </a:p>
        </p:txBody>
      </p:sp>
      <p:sp>
        <p:nvSpPr>
          <p:cNvPr id="37" name="Rectangle 36"/>
          <p:cNvSpPr/>
          <p:nvPr/>
        </p:nvSpPr>
        <p:spPr>
          <a:xfrm>
            <a:off x="596686" y="236050"/>
            <a:ext cx="900000" cy="900000"/>
          </a:xfrm>
          <a:prstGeom prst="rect">
            <a:avLst/>
          </a:prstGeom>
          <a:solidFill>
            <a:schemeClr val="bg1"/>
          </a:solidFill>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p>
        </p:txBody>
      </p:sp>
      <p:sp>
        <p:nvSpPr>
          <p:cNvPr id="38" name="Rectangle 37"/>
          <p:cNvSpPr/>
          <p:nvPr/>
        </p:nvSpPr>
        <p:spPr>
          <a:xfrm>
            <a:off x="1687088" y="236050"/>
            <a:ext cx="900000" cy="900000"/>
          </a:xfrm>
          <a:prstGeom prst="rect">
            <a:avLst/>
          </a:prstGeom>
          <a:solidFill>
            <a:schemeClr val="bg1"/>
          </a:solidFill>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p>
        </p:txBody>
      </p:sp>
      <p:sp>
        <p:nvSpPr>
          <p:cNvPr id="39" name="Rectangle 38"/>
          <p:cNvSpPr/>
          <p:nvPr/>
        </p:nvSpPr>
        <p:spPr>
          <a:xfrm>
            <a:off x="2777490" y="236050"/>
            <a:ext cx="900000" cy="900000"/>
          </a:xfrm>
          <a:prstGeom prst="rect">
            <a:avLst/>
          </a:prstGeom>
          <a:solidFill>
            <a:schemeClr val="bg1"/>
          </a:solidFill>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p>
        </p:txBody>
      </p:sp>
      <p:sp>
        <p:nvSpPr>
          <p:cNvPr id="40" name="Rectangle 39"/>
          <p:cNvSpPr/>
          <p:nvPr/>
        </p:nvSpPr>
        <p:spPr>
          <a:xfrm>
            <a:off x="3867892" y="236050"/>
            <a:ext cx="900000" cy="900000"/>
          </a:xfrm>
          <a:prstGeom prst="rect">
            <a:avLst/>
          </a:prstGeom>
          <a:solidFill>
            <a:schemeClr val="bg1"/>
          </a:solidFill>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p>
        </p:txBody>
      </p:sp>
      <p:sp>
        <p:nvSpPr>
          <p:cNvPr id="41" name="Rectangle 40"/>
          <p:cNvSpPr/>
          <p:nvPr/>
        </p:nvSpPr>
        <p:spPr>
          <a:xfrm>
            <a:off x="4958294" y="236050"/>
            <a:ext cx="900000" cy="900000"/>
          </a:xfrm>
          <a:prstGeom prst="rect">
            <a:avLst/>
          </a:prstGeom>
          <a:solidFill>
            <a:schemeClr val="bg1"/>
          </a:solidFill>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p>
        </p:txBody>
      </p:sp>
      <p:sp>
        <p:nvSpPr>
          <p:cNvPr id="42" name="Rectangle 41"/>
          <p:cNvSpPr/>
          <p:nvPr/>
        </p:nvSpPr>
        <p:spPr>
          <a:xfrm>
            <a:off x="6048696" y="236050"/>
            <a:ext cx="900000" cy="900000"/>
          </a:xfrm>
          <a:prstGeom prst="rect">
            <a:avLst/>
          </a:prstGeom>
          <a:solidFill>
            <a:schemeClr val="bg1"/>
          </a:solidFill>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p>
        </p:txBody>
      </p:sp>
      <p:sp>
        <p:nvSpPr>
          <p:cNvPr id="43" name="Rectangle 42"/>
          <p:cNvSpPr/>
          <p:nvPr/>
        </p:nvSpPr>
        <p:spPr>
          <a:xfrm>
            <a:off x="7139098" y="236050"/>
            <a:ext cx="900000" cy="900000"/>
          </a:xfrm>
          <a:prstGeom prst="rect">
            <a:avLst/>
          </a:prstGeom>
          <a:solidFill>
            <a:schemeClr val="bg1"/>
          </a:solidFill>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p>
        </p:txBody>
      </p:sp>
      <p:sp>
        <p:nvSpPr>
          <p:cNvPr id="44" name="Rectangle 43"/>
          <p:cNvSpPr/>
          <p:nvPr/>
        </p:nvSpPr>
        <p:spPr>
          <a:xfrm>
            <a:off x="8229500" y="236050"/>
            <a:ext cx="900000" cy="900000"/>
          </a:xfrm>
          <a:prstGeom prst="rect">
            <a:avLst/>
          </a:prstGeom>
          <a:solidFill>
            <a:schemeClr val="bg1"/>
          </a:solidFill>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p>
        </p:txBody>
      </p:sp>
      <p:sp>
        <p:nvSpPr>
          <p:cNvPr id="45" name="Rectangle 44"/>
          <p:cNvSpPr/>
          <p:nvPr/>
        </p:nvSpPr>
        <p:spPr>
          <a:xfrm>
            <a:off x="9319065" y="236050"/>
            <a:ext cx="900000" cy="900000"/>
          </a:xfrm>
          <a:prstGeom prst="rect">
            <a:avLst/>
          </a:prstGeom>
          <a:solidFill>
            <a:schemeClr val="bg1"/>
          </a:solidFill>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p>
        </p:txBody>
      </p:sp>
      <p:sp>
        <p:nvSpPr>
          <p:cNvPr id="46" name="Rectangle 45"/>
          <p:cNvSpPr/>
          <p:nvPr/>
        </p:nvSpPr>
        <p:spPr>
          <a:xfrm>
            <a:off x="10408630" y="236050"/>
            <a:ext cx="900000" cy="900000"/>
          </a:xfrm>
          <a:prstGeom prst="rect">
            <a:avLst/>
          </a:prstGeom>
          <a:solidFill>
            <a:schemeClr val="bg1"/>
          </a:solidFill>
          <a:ln w="28575">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b="1"/>
          </a:p>
        </p:txBody>
      </p:sp>
      <p:sp>
        <p:nvSpPr>
          <p:cNvPr id="8" name="Oval 7"/>
          <p:cNvSpPr/>
          <p:nvPr/>
        </p:nvSpPr>
        <p:spPr>
          <a:xfrm>
            <a:off x="2065088" y="614050"/>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155490" y="425376"/>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155490" y="813076"/>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982192" y="353376"/>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529638" y="885076"/>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245892" y="630259"/>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075526"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075526" y="7763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612068"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612068" y="7763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160873"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160873" y="7763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697415"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6697415" y="7763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426696" y="614050"/>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7682251"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7682251" y="880891"/>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682251" y="630259"/>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7393985"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393985" y="880891"/>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393985" y="630259"/>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8814872"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8814872" y="880891"/>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8814872" y="630259"/>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8415306"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8415306" y="880891"/>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8415306" y="630259"/>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8615089" y="614050"/>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9881461"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9881461" y="880891"/>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9881461" y="630259"/>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9481895"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9481895" y="880891"/>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9481895" y="630259"/>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9681678" y="513835"/>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9681678" y="767356"/>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1062404"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11062404" y="880891"/>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11062404" y="630259"/>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10508248"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0508248" y="880891"/>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0508248" y="630259"/>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0794254" y="388642"/>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0794254" y="880891"/>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0794254" y="630259"/>
            <a:ext cx="144000" cy="144000"/>
          </a:xfrm>
          <a:prstGeom prst="ellipse">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21th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61884" y="-867350"/>
            <a:ext cx="609600" cy="609600"/>
          </a:xfrm>
          <a:prstGeom prst="rect">
            <a:avLst/>
          </a:prstGeom>
        </p:spPr>
      </p:pic>
      <p:pic>
        <p:nvPicPr>
          <p:cNvPr id="6" name="21ru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941092" y="-950499"/>
            <a:ext cx="609600" cy="609600"/>
          </a:xfrm>
          <a:prstGeom prst="rect">
            <a:avLst/>
          </a:prstGeom>
        </p:spPr>
      </p:pic>
    </p:spTree>
    <p:extLst>
      <p:ext uri="{BB962C8B-B14F-4D97-AF65-F5344CB8AC3E}">
        <p14:creationId xmlns:p14="http://schemas.microsoft.com/office/powerpoint/2010/main" val="209221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72" fill="hold"/>
                                        <p:tgtEl>
                                          <p:spTgt spid="6"/>
                                        </p:tgtEl>
                                      </p:cBhvr>
                                    </p:cmd>
                                  </p:childTnLst>
                                </p:cTn>
                              </p:par>
                            </p:childTnLst>
                          </p:cTn>
                        </p:par>
                        <p:par>
                          <p:cTn id="7" fill="hold">
                            <p:stCondLst>
                              <p:cond delay="4272"/>
                            </p:stCondLst>
                            <p:childTnLst>
                              <p:par>
                                <p:cTn id="8" presetID="1" presetClass="mediacall" presetSubtype="0" fill="hold" nodeType="afterEffect">
                                  <p:stCondLst>
                                    <p:cond delay="1000"/>
                                  </p:stCondLst>
                                  <p:childTnLst>
                                    <p:cmd type="call" cmd="playFrom(0.0)">
                                      <p:cBhvr>
                                        <p:cTn id="9" dur="4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2.22222E-6 L 0.0862 -0.11643 " pathEditMode="relative" rAng="0" ptsTypes="AA">
                                      <p:cBhvr>
                                        <p:cTn id="14" dur="2000" fill="hold"/>
                                        <p:tgtEl>
                                          <p:spTgt spid="5"/>
                                        </p:tgtEl>
                                        <p:attrNameLst>
                                          <p:attrName>ppt_x</p:attrName>
                                          <p:attrName>ppt_y</p:attrName>
                                        </p:attrNameLst>
                                      </p:cBhvr>
                                      <p:rCtr x="4310" y="-5833"/>
                                    </p:animMotion>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1.25E-6 -2.22222E-6 L -0.08958 -0.11643 " pathEditMode="relative" rAng="0" ptsTypes="AA">
                                      <p:cBhvr>
                                        <p:cTn id="19" dur="2000" fill="hold"/>
                                        <p:tgtEl>
                                          <p:spTgt spid="21"/>
                                        </p:tgtEl>
                                        <p:attrNameLst>
                                          <p:attrName>ppt_x</p:attrName>
                                          <p:attrName>ppt_y</p:attrName>
                                        </p:attrNameLst>
                                      </p:cBhvr>
                                      <p:rCtr x="-4479" y="-5833"/>
                                    </p:animMotion>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grpId="0" nodeType="clickEffect">
                                  <p:stCondLst>
                                    <p:cond delay="0"/>
                                  </p:stCondLst>
                                  <p:childTnLst>
                                    <p:animMotion origin="layout" path="M -4.375E-6 -2.22222E-6 L 0.00013 -0.11643 " pathEditMode="relative" rAng="0" ptsTypes="AA">
                                      <p:cBhvr>
                                        <p:cTn id="24" dur="2000" fill="hold"/>
                                        <p:tgtEl>
                                          <p:spTgt spid="29"/>
                                        </p:tgtEl>
                                        <p:attrNameLst>
                                          <p:attrName>ppt_x</p:attrName>
                                          <p:attrName>ppt_y</p:attrName>
                                        </p:attrNameLst>
                                      </p:cBhvr>
                                      <p:rCtr x="0" y="-5833"/>
                                    </p:animMotion>
                                  </p:childTnLst>
                                </p:cTn>
                              </p:par>
                            </p:childTnLst>
                          </p:cTn>
                        </p:par>
                      </p:childTnLst>
                    </p:cTn>
                  </p:par>
                </p:childTnLst>
              </p:cTn>
              <p:nextCondLst>
                <p:cond evt="onClick" delay="0">
                  <p:tgtEl>
                    <p:spTgt spid="29"/>
                  </p:tgtEl>
                </p:cond>
              </p:nextCondLst>
            </p:seq>
            <p:seq concurrent="1" nextAc="seek">
              <p:cTn id="25" restart="whenNotActive" fill="hold" evtFilter="cancelBubble" nodeType="interactiveSeq">
                <p:stCondLst>
                  <p:cond evt="onClick" delay="0">
                    <p:tgtEl>
                      <p:spTgt spid="30"/>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grpId="0" nodeType="clickEffect">
                                  <p:stCondLst>
                                    <p:cond delay="0"/>
                                  </p:stCondLst>
                                  <p:childTnLst>
                                    <p:animMotion origin="layout" path="M 2.70833E-6 -2.22222E-6 L 0.08893 -0.11643 " pathEditMode="relative" rAng="0" ptsTypes="AA">
                                      <p:cBhvr>
                                        <p:cTn id="29" dur="2000" fill="hold"/>
                                        <p:tgtEl>
                                          <p:spTgt spid="30"/>
                                        </p:tgtEl>
                                        <p:attrNameLst>
                                          <p:attrName>ppt_x</p:attrName>
                                          <p:attrName>ppt_y</p:attrName>
                                        </p:attrNameLst>
                                      </p:cBhvr>
                                      <p:rCtr x="4440" y="-5833"/>
                                    </p:animMotion>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16667E-7 -2.22222E-6 L -0.08958 -0.11643 " pathEditMode="relative" rAng="0" ptsTypes="AA">
                                      <p:cBhvr>
                                        <p:cTn id="34" dur="2000" fill="hold"/>
                                        <p:tgtEl>
                                          <p:spTgt spid="31"/>
                                        </p:tgtEl>
                                        <p:attrNameLst>
                                          <p:attrName>ppt_x</p:attrName>
                                          <p:attrName>ppt_y</p:attrName>
                                        </p:attrNameLst>
                                      </p:cBhvr>
                                      <p:rCtr x="-4479" y="-5833"/>
                                    </p:animMotion>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3.54167E-6 -2.22222E-6 L -3.54167E-6 -0.11643 " pathEditMode="relative" rAng="0" ptsTypes="AA">
                                      <p:cBhvr>
                                        <p:cTn id="39" dur="2000" fill="hold"/>
                                        <p:tgtEl>
                                          <p:spTgt spid="32"/>
                                        </p:tgtEl>
                                        <p:attrNameLst>
                                          <p:attrName>ppt_x</p:attrName>
                                          <p:attrName>ppt_y</p:attrName>
                                        </p:attrNameLst>
                                      </p:cBhvr>
                                      <p:rCtr x="0" y="-5833"/>
                                    </p:animMotion>
                                  </p:childTnLst>
                                </p:cTn>
                              </p:par>
                            </p:childTnLst>
                          </p:cTn>
                        </p:par>
                      </p:childTnLst>
                    </p:cTn>
                  </p:par>
                </p:childTnLst>
              </p:cTn>
              <p:nextCondLst>
                <p:cond evt="onClick" delay="0">
                  <p:tgtEl>
                    <p:spTgt spid="32"/>
                  </p:tgtEl>
                </p:cond>
              </p:nextCondLst>
            </p:seq>
            <p:seq concurrent="1" nextAc="seek">
              <p:cTn id="40" restart="whenNotActive" fill="hold" evtFilter="cancelBubble" nodeType="interactiveSeq">
                <p:stCondLst>
                  <p:cond evt="onClick" delay="0">
                    <p:tgtEl>
                      <p:spTgt spid="33"/>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3.33333E-6 -2.22222E-6 L -0.00039 -0.11643 " pathEditMode="relative" rAng="0" ptsTypes="AA">
                                      <p:cBhvr>
                                        <p:cTn id="44" dur="2000" fill="hold"/>
                                        <p:tgtEl>
                                          <p:spTgt spid="33"/>
                                        </p:tgtEl>
                                        <p:attrNameLst>
                                          <p:attrName>ppt_x</p:attrName>
                                          <p:attrName>ppt_y</p:attrName>
                                        </p:attrNameLst>
                                      </p:cBhvr>
                                      <p:rCtr x="-26" y="-5833"/>
                                    </p:animMotion>
                                  </p:childTnLst>
                                </p:cTn>
                              </p:par>
                            </p:childTnLst>
                          </p:cTn>
                        </p:par>
                      </p:childTnLst>
                    </p:cTn>
                  </p:par>
                </p:childTnLst>
              </p:cTn>
              <p:nextCondLst>
                <p:cond evt="onClick" delay="0">
                  <p:tgtEl>
                    <p:spTgt spid="33"/>
                  </p:tgtEl>
                </p:cond>
              </p:nextCondLst>
            </p:seq>
            <p:seq concurrent="1" nextAc="seek">
              <p:cTn id="45" restart="whenNotActive" fill="hold" evtFilter="cancelBubble" nodeType="interactiveSeq">
                <p:stCondLst>
                  <p:cond evt="onClick" delay="0">
                    <p:tgtEl>
                      <p:spTgt spid="34"/>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grpId="0" nodeType="clickEffect">
                                  <p:stCondLst>
                                    <p:cond delay="0"/>
                                  </p:stCondLst>
                                  <p:childTnLst>
                                    <p:animMotion origin="layout" path="M 2.08333E-7 -2.22222E-6 L 0.08919 -0.11643 " pathEditMode="relative" rAng="0" ptsTypes="AA">
                                      <p:cBhvr>
                                        <p:cTn id="49" dur="2000" fill="hold"/>
                                        <p:tgtEl>
                                          <p:spTgt spid="34"/>
                                        </p:tgtEl>
                                        <p:attrNameLst>
                                          <p:attrName>ppt_x</p:attrName>
                                          <p:attrName>ppt_y</p:attrName>
                                        </p:attrNameLst>
                                      </p:cBhvr>
                                      <p:rCtr x="4453" y="-5833"/>
                                    </p:animMotion>
                                  </p:childTnLst>
                                </p:cTn>
                              </p:par>
                            </p:childTnLst>
                          </p:cTn>
                        </p:par>
                      </p:childTnLst>
                    </p:cTn>
                  </p:par>
                </p:childTnLst>
              </p:cTn>
              <p:nextCondLst>
                <p:cond evt="onClick" delay="0">
                  <p:tgtEl>
                    <p:spTgt spid="34"/>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2.70833E-6 -2.22222E-6 L -0.08919 -0.11643 " pathEditMode="relative" rAng="0" ptsTypes="AA">
                                      <p:cBhvr>
                                        <p:cTn id="54" dur="2000" fill="hold"/>
                                        <p:tgtEl>
                                          <p:spTgt spid="35"/>
                                        </p:tgtEl>
                                        <p:attrNameLst>
                                          <p:attrName>ppt_x</p:attrName>
                                          <p:attrName>ppt_y</p:attrName>
                                        </p:attrNameLst>
                                      </p:cBhvr>
                                      <p:rCtr x="-4466" y="-5833"/>
                                    </p:animMotion>
                                  </p:childTnLst>
                                </p:cTn>
                              </p:par>
                            </p:childTnLst>
                          </p:cTn>
                        </p:par>
                      </p:childTnLst>
                    </p:cTn>
                  </p:par>
                </p:childTnLst>
              </p:cTn>
              <p:nextCondLst>
                <p:cond evt="onClick" delay="0">
                  <p:tgtEl>
                    <p:spTgt spid="35"/>
                  </p:tgtEl>
                </p:cond>
              </p:nextCondLst>
            </p:seq>
            <p:seq concurrent="1" nextAc="seek">
              <p:cTn id="55" restart="whenNotActive" fill="hold" evtFilter="cancelBubble" nodeType="interactiveSeq">
                <p:stCondLst>
                  <p:cond evt="onClick" delay="0">
                    <p:tgtEl>
                      <p:spTgt spid="36"/>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grpId="0" nodeType="clickEffect">
                                  <p:stCondLst>
                                    <p:cond delay="0"/>
                                  </p:stCondLst>
                                  <p:childTnLst>
                                    <p:animMotion origin="layout" path="M 4.16667E-6 -2.22222E-6 L 0.00039 -0.11458 " pathEditMode="relative" rAng="0" ptsTypes="AA">
                                      <p:cBhvr>
                                        <p:cTn id="59" dur="2000" fill="hold"/>
                                        <p:tgtEl>
                                          <p:spTgt spid="36"/>
                                        </p:tgtEl>
                                        <p:attrNameLst>
                                          <p:attrName>ppt_x</p:attrName>
                                          <p:attrName>ppt_y</p:attrName>
                                        </p:attrNameLst>
                                      </p:cBhvr>
                                      <p:rCtr x="13" y="-5741"/>
                                    </p:animMotion>
                                  </p:childTnLst>
                                </p:cTn>
                              </p:par>
                            </p:childTnLst>
                          </p:cTn>
                        </p:par>
                      </p:childTnLst>
                    </p:cTn>
                  </p:par>
                </p:childTnLst>
              </p:cTn>
              <p:nextCondLst>
                <p:cond evt="onClick" delay="0">
                  <p:tgtEl>
                    <p:spTgt spid="36"/>
                  </p:tgtEl>
                </p:cond>
              </p:nextCondLst>
            </p:seq>
            <p:seq concurrent="1" nextAc="seek">
              <p:cTn id="60" restart="whenNotActive" fill="hold" evtFilter="cancelBubble" nodeType="interactiveSeq">
                <p:stCondLst>
                  <p:cond evt="onClick" delay="0">
                    <p:tgtEl>
                      <p:spTgt spid="2"/>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audio>
              <p:cMediaNode vol="80000">
                <p:cTn id="66" fill="hold" display="0">
                  <p:stCondLst>
                    <p:cond delay="indefinite"/>
                  </p:stCondLst>
                  <p:endCondLst>
                    <p:cond evt="onStopAudio" delay="0">
                      <p:tgtEl>
                        <p:sldTgt/>
                      </p:tgtEl>
                    </p:cond>
                  </p:endCondLst>
                </p:cTn>
                <p:tgtEl>
                  <p:spTgt spid="4"/>
                </p:tgtEl>
              </p:cMediaNode>
            </p:audio>
            <p:audio>
              <p:cMediaNode vol="80000">
                <p:cTn id="67" fill="hold" display="0">
                  <p:stCondLst>
                    <p:cond delay="indefinite"/>
                  </p:stCondLst>
                  <p:endCondLst>
                    <p:cond evt="onStopAudio" delay="0">
                      <p:tgtEl>
                        <p:sldTgt/>
                      </p:tgtEl>
                    </p:cond>
                  </p:endCondLst>
                </p:cTn>
                <p:tgtEl>
                  <p:spTgt spid="6"/>
                </p:tgtEl>
              </p:cMediaNode>
            </p:audio>
          </p:childTnLst>
        </p:cTn>
      </p:par>
    </p:tnLst>
    <p:bldLst>
      <p:bldP spid="5" grpId="0" animBg="1"/>
      <p:bldP spid="21"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9622" y="5062993"/>
            <a:ext cx="1520299" cy="970559"/>
          </a:xfrm>
          <a:prstGeom prst="rect">
            <a:avLst/>
          </a:prstGeom>
        </p:spPr>
      </p:pic>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0994" y="4807607"/>
            <a:ext cx="569816" cy="679049"/>
          </a:xfrm>
          <a:prstGeom prst="rect">
            <a:avLst/>
          </a:prstGeom>
          <a:effectLst>
            <a:outerShdw blurRad="76200" dir="13500000" sy="23000" kx="1200000" algn="br" rotWithShape="0">
              <a:prstClr val="black">
                <a:alpha val="20000"/>
              </a:prstClr>
            </a:outerShdw>
          </a:effectLst>
        </p:spPr>
      </p:pic>
      <p:pic>
        <p:nvPicPr>
          <p:cNvPr id="37" name="Picture 4" descr="Dirt Road Clipart Cartoon - Pathway Clip Art Transparent PNG - 600x511 -  Free Download on Nice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24500" y="4854783"/>
            <a:ext cx="1284367" cy="6218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r Tree Sticker by Kew Gardens for iOS &amp;amp; Android | GIPHY in 2021 | Good  morning beautiful gif, Cute gif, Beautiful 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67516" y="3118986"/>
            <a:ext cx="959283" cy="10119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33985" y="358240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97452" y="389925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4">
            <a:extLst>
              <a:ext uri="{BEBA8EAE-BF5A-486C-A8C5-ECC9F3942E4B}">
                <a14:imgProps xmlns:a14="http://schemas.microsoft.com/office/drawing/2010/main">
                  <a14:imgLayer r:embed="rId15">
                    <a14:imgEffect>
                      <a14:backgroundRemoval t="23345" b="67159" l="18505" r="81792">
                        <a14:foregroundMark x1="57874" y1="31313" x2="57874" y2="31313"/>
                        <a14:foregroundMark x1="70866" y1="51515" x2="70866" y2="51515"/>
                        <a14:backgroundMark x1="61417" y1="31313" x2="61417" y2="31313"/>
                        <a14:backgroundMark x1="23228" y1="31818" x2="23228" y2="31818"/>
                        <a14:backgroundMark x1="20079" y1="37374" x2="20079" y2="37374"/>
                        <a14:backgroundMark x1="42913" y1="44949" x2="42913" y2="44949"/>
                        <a14:backgroundMark x1="34252" y1="53030" x2="34252" y2="53030"/>
                        <a14:backgroundMark x1="79528" y1="54040" x2="79528" y2="54040"/>
                        <a14:backgroundMark x1="74016" y1="60606" x2="74016" y2="60606"/>
                        <a14:backgroundMark x1="72835" y1="57576" x2="72835" y2="57576"/>
                        <a14:backgroundMark x1="75984" y1="53535" x2="75984" y2="53535"/>
                        <a14:backgroundMark x1="79134" y1="52020" x2="78740" y2="56061"/>
                        <a14:backgroundMark x1="39370" y1="48990" x2="39370" y2="48990"/>
                        <a14:backgroundMark x1="38976" y1="55051" x2="38976" y2="55051"/>
                        <a14:backgroundMark x1="31890" y1="58586" x2="31890" y2="58586"/>
                        <a14:backgroundMark x1="31890" y1="55051" x2="31102" y2="61111"/>
                        <a14:backgroundMark x1="32677" y1="54040" x2="29921" y2="53535"/>
                        <a14:backgroundMark x1="75591" y1="50505" x2="75591" y2="50505"/>
                        <a14:backgroundMark x1="68898" y1="55051" x2="68898" y2="55051"/>
                        <a14:backgroundMark x1="66929" y1="54545" x2="66929" y2="54545"/>
                        <a14:backgroundMark x1="62205" y1="59596" x2="62205" y2="59596"/>
                        <a14:backgroundMark x1="70866" y1="49495" x2="70866" y2="49495"/>
                        <a14:backgroundMark x1="60236" y1="43939" x2="60236" y2="43939"/>
                        <a14:backgroundMark x1="52362" y1="42929" x2="52362" y2="42929"/>
                        <a14:backgroundMark x1="54331" y1="49495" x2="54331" y2="49495"/>
                        <a14:backgroundMark x1="43701" y1="49495" x2="43701" y2="49495"/>
                        <a14:backgroundMark x1="25197" y1="35859" x2="25197" y2="35859"/>
                        <a14:backgroundMark x1="21654" y1="40909" x2="21654" y2="40909"/>
                        <a14:backgroundMark x1="24016" y1="42424" x2="24016" y2="42424"/>
                      </a14:backgroundRemoval>
                    </a14:imgEffect>
                  </a14:imgLayer>
                </a14:imgProps>
              </a:ext>
              <a:ext uri="{28A0092B-C50C-407E-A947-70E740481C1C}">
                <a14:useLocalDpi xmlns:a14="http://schemas.microsoft.com/office/drawing/2010/main" val="0"/>
              </a:ext>
            </a:extLst>
          </a:blip>
          <a:srcRect l="10595" t="17868" r="10297" b="27364"/>
          <a:stretch/>
        </p:blipFill>
        <p:spPr>
          <a:xfrm>
            <a:off x="3542841" y="4215252"/>
            <a:ext cx="1606061" cy="866763"/>
          </a:xfrm>
          <a:prstGeom prst="rect">
            <a:avLst/>
          </a:prstGeom>
        </p:spPr>
      </p:pic>
      <p:pic>
        <p:nvPicPr>
          <p:cNvPr id="7170" name="Picture 2" descr="Fir Tree Sticker by Kew Gardens for iOS &amp;amp; Android | GIPHY in 2021 | Good  morning beautiful gif, Cute gif, Beautiful 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04916" y="4284020"/>
            <a:ext cx="929977" cy="9810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8" name="Picture 2" descr="Fir Tree Sticker by Kew Gardens for iOS &amp;amp; Android | GIPHY in 2021 | Good  morning beautiful gif, Cute gif, Beautiful 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04442" y="3272028"/>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Fir Tree Sticker by Kew Gardens for iOS &amp;amp; Android | GIPHY in 2021 | Good  morning beautiful gif, Cute gif, Beautiful 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41368" y="3081346"/>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Picture 2" descr="Fir Tree Sticker by Kew Gardens for iOS &amp;amp; Android | GIPHY in 2021 | Good  morning beautiful gif, Cute gif, Beautiful 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34893" y="3081346"/>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2" descr="Fir Tree Sticker by Kew Gardens for iOS &amp;amp; Android | GIPHY in 2021 | Good  morning beautiful gif, Cute gif, Beautiful 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91707" y="3024422"/>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172" name="Picture 4" descr="Merry Christmas Sticker by Biznet for iOS &amp;amp; Android | GIPHY in 2021 |  Giphy, Good morning beautiful gif, Trees to plan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398883" y="2959863"/>
            <a:ext cx="1133475" cy="1133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4" descr="Merry Christmas Sticker by Biznet for iOS &amp;amp; Android | GIPHY in 2021 |  Giphy, Good morning beautiful gif, Trees to plan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31473" y="2903849"/>
            <a:ext cx="1133475" cy="1133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4" descr="Merry Christmas Sticker by Biznet for iOS &amp;amp; Android | GIPHY in 2021 |  Giphy, Good morning beautiful gif, Trees to plan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02766" y="3671800"/>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Picture 4" descr="Merry Christmas Sticker by Biznet for iOS &amp;amp; Android | GIPHY in 2021 |  Giphy, Good morning beautiful gif, Trees to plan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68269" y="3919406"/>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4" descr="Merry Christmas Sticker by Biznet for iOS &amp;amp; Android | GIPHY in 2021 |  Giphy, Good morning beautiful gif, Trees to plan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27197" y="4173949"/>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174"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52216" y="3788279"/>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95769" y="4386045"/>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9"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16081" y="444314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 name="Picture 6" descr="Fir Tree Sticker by Kew Gardens for iOS &amp;amp; Android | GIPHY in 2021 | Kew  gardens, Tree stickers, Walking animation"/>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45484" y="4209019"/>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176" name="Picture 8" descr="Trees arboles transparente GIF - Find on GIFE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605531" y="3778024"/>
            <a:ext cx="631310" cy="6407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4" name="Picture 8" descr="Trees arboles transparente GIF - Find on GIFE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41364" y="3821881"/>
            <a:ext cx="822568" cy="8349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484811">
            <a:off x="2076579" y="4583566"/>
            <a:ext cx="445777" cy="382094"/>
          </a:xfrm>
          <a:prstGeom prst="rect">
            <a:avLst/>
          </a:prstGeom>
          <a:effectLst>
            <a:outerShdw blurRad="76200" dir="13500000" sy="23000" kx="1200000" algn="br" rotWithShape="0">
              <a:prstClr val="black">
                <a:alpha val="20000"/>
              </a:prstClr>
            </a:outerShdw>
          </a:effectLst>
        </p:spPr>
      </p:pic>
      <p:pic>
        <p:nvPicPr>
          <p:cNvPr id="25" name="Picture 24"/>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2363793" y="4712130"/>
            <a:ext cx="445777" cy="382094"/>
          </a:xfrm>
          <a:prstGeom prst="rect">
            <a:avLst/>
          </a:prstGeom>
          <a:effectLst>
            <a:outerShdw blurRad="76200" dir="13500000" sy="23000" kx="1200000" algn="br" rotWithShape="0">
              <a:prstClr val="black">
                <a:alpha val="20000"/>
              </a:prstClr>
            </a:outerShdw>
          </a:effectLst>
        </p:spPr>
      </p:pic>
      <p:pic>
        <p:nvPicPr>
          <p:cNvPr id="26" name="Picture 25"/>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3539704" y="4630487"/>
            <a:ext cx="445777" cy="382094"/>
          </a:xfrm>
          <a:prstGeom prst="rect">
            <a:avLst/>
          </a:prstGeom>
          <a:effectLst>
            <a:outerShdw blurRad="76200" dir="13500000" sy="23000" kx="1200000" algn="br" rotWithShape="0">
              <a:prstClr val="black">
                <a:alpha val="20000"/>
              </a:prstClr>
            </a:outerShdw>
          </a:effectLst>
        </p:spPr>
      </p:pic>
      <p:pic>
        <p:nvPicPr>
          <p:cNvPr id="27" name="Picture 26"/>
          <p:cNvPicPr>
            <a:picLocks noChangeAspect="1"/>
          </p:cNvPicPr>
          <p:nvPr/>
        </p:nvPicPr>
        <p:blipFill>
          <a:blip r:embed="rId19" cstate="print">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3870729" y="4616560"/>
            <a:ext cx="445777" cy="382094"/>
          </a:xfrm>
          <a:prstGeom prst="rect">
            <a:avLst/>
          </a:prstGeom>
          <a:effectLst>
            <a:outerShdw blurRad="76200" dir="13500000" sy="23000" kx="1200000" algn="br" rotWithShape="0">
              <a:prstClr val="black">
                <a:alpha val="20000"/>
              </a:prstClr>
            </a:outerShdw>
          </a:effectLst>
        </p:spPr>
      </p:pic>
      <p:pic>
        <p:nvPicPr>
          <p:cNvPr id="28" name="Pictur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484811">
            <a:off x="4335149" y="4662794"/>
            <a:ext cx="445777" cy="382094"/>
          </a:xfrm>
          <a:prstGeom prst="rect">
            <a:avLst/>
          </a:prstGeom>
          <a:effectLst>
            <a:outerShdw blurRad="76200" dir="13500000" sy="23000" kx="1200000" algn="br" rotWithShape="0">
              <a:prstClr val="black">
                <a:alpha val="20000"/>
              </a:prstClr>
            </a:outerShdw>
          </a:effectLst>
        </p:spPr>
      </p:pic>
      <p:pic>
        <p:nvPicPr>
          <p:cNvPr id="30" name="Picture 8" descr="Trees arboles transparente GIF - Find on GIFE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30729" y="3988669"/>
            <a:ext cx="822568" cy="8349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1" name="Picture 4" descr="Merry Christmas Sticker by Biznet for iOS &amp;amp; Android | GIPHY in 2021 |  Giphy, Good morning beautiful gif, Trees to plan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99554" y="4665715"/>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2" name="Picture 4" descr="Merry Christmas Sticker by Biznet for iOS &amp;amp; Android | GIPHY in 2021 |  Giphy, Good morning beautiful gif, Trees to plant"/>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89031" y="4613010"/>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74" name="Picture 2" descr="Rock Stone Big Set Cartoon. Stones And Rocks In Isometric 3d Flat Style.  Set Of Different Boulders. Royalty Free Cliparts, Vectors, And Stock  Illustration. Image 129262714."/>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5846" y1="79176" x2="15846" y2="79176"/>
                        <a14:foregroundMark x1="48077" y1="88612" x2="48077" y2="88612"/>
                        <a14:foregroundMark x1="61846" y1="86443" x2="61846" y2="86443"/>
                        <a14:foregroundMark x1="73231" y1="78091" x2="73231" y2="78091"/>
                      </a14:backgroundRemoval>
                    </a14:imgEffect>
                  </a14:imgLayer>
                </a14:imgProps>
              </a:ext>
              <a:ext uri="{28A0092B-C50C-407E-A947-70E740481C1C}">
                <a14:useLocalDpi xmlns:a14="http://schemas.microsoft.com/office/drawing/2010/main" val="0"/>
              </a:ext>
            </a:extLst>
          </a:blip>
          <a:srcRect/>
          <a:stretch>
            <a:fillRect/>
          </a:stretch>
        </p:blipFill>
        <p:spPr bwMode="auto">
          <a:xfrm>
            <a:off x="4163278" y="5072676"/>
            <a:ext cx="1664273" cy="118035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9857822" y="5174422"/>
            <a:ext cx="2417499" cy="1467234"/>
            <a:chOff x="9857822" y="5174422"/>
            <a:chExt cx="2417499" cy="1467234"/>
          </a:xfrm>
        </p:grpSpPr>
        <p:pic>
          <p:nvPicPr>
            <p:cNvPr id="35" name="Picture 2" descr="Businessman Cartoon Running into Finish Line Achieving Accomplishment Stock  Vector - Illustration of people, finishing: 146001105"/>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78" b="79131" l="40313" r="100000">
                          <a14:foregroundMark x1="47688" y1="21955" x2="88063" y2="33902"/>
                          <a14:foregroundMark x1="86875" y1="31808" x2="85750" y2="40962"/>
                          <a14:foregroundMark x1="48813" y1="16990" x2="50500" y2="27618"/>
                          <a14:foregroundMark x1="53063" y1="17378" x2="53063" y2="17378"/>
                          <a14:foregroundMark x1="52563" y1="27773" x2="52563" y2="27773"/>
                          <a14:foregroundMark x1="83125" y1="30799" x2="83125" y2="30799"/>
                          <a14:foregroundMark x1="84188" y1="39566" x2="84188" y2="39566"/>
                          <a14:foregroundMark x1="49563" y1="16680" x2="86938" y2="30489"/>
                          <a14:foregroundMark x1="50375" y1="26144" x2="87188" y2="39876"/>
                          <a14:foregroundMark x1="48500" y1="15361" x2="52563" y2="16059"/>
                          <a14:foregroundMark x1="83688" y1="28472" x2="83688" y2="28472"/>
                          <a14:foregroundMark x1="84500" y1="41272" x2="84500" y2="41272"/>
                        </a14:backgroundRemoval>
                      </a14:imgEffect>
                    </a14:imgLayer>
                  </a14:imgProps>
                </a:ext>
                <a:ext uri="{28A0092B-C50C-407E-A947-70E740481C1C}">
                  <a14:useLocalDpi xmlns:a14="http://schemas.microsoft.com/office/drawing/2010/main" val="0"/>
                </a:ext>
              </a:extLst>
            </a:blip>
            <a:srcRect l="39723" b="21612"/>
            <a:stretch/>
          </p:blipFill>
          <p:spPr bwMode="auto">
            <a:xfrm flipH="1">
              <a:off x="9857822" y="5174422"/>
              <a:ext cx="2417499" cy="1467234"/>
            </a:xfrm>
            <a:prstGeom prst="rect">
              <a:avLst/>
            </a:prstGeom>
            <a:noFill/>
            <a:scene3d>
              <a:camera prst="orthographicFront">
                <a:rot lat="20699986" lon="0" rev="21599992"/>
              </a:camera>
              <a:lightRig rig="threePt" dir="t"/>
            </a:scene3d>
            <a:extLst>
              <a:ext uri="{909E8E84-426E-40DD-AFC4-6F175D3DCCD1}">
                <a14:hiddenFill xmlns:a14="http://schemas.microsoft.com/office/drawing/2010/main">
                  <a:solidFill>
                    <a:srgbClr val="FFFFFF"/>
                  </a:solidFill>
                </a14:hiddenFill>
              </a:ext>
            </a:extLst>
          </p:spPr>
        </p:pic>
        <p:sp>
          <p:nvSpPr>
            <p:cNvPr id="36" name="Rectangle 35"/>
            <p:cNvSpPr/>
            <p:nvPr/>
          </p:nvSpPr>
          <p:spPr>
            <a:xfrm rot="20980585">
              <a:off x="10552470" y="5533906"/>
              <a:ext cx="1128401" cy="3263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t>VỀ ĐÍCH</a:t>
              </a:r>
              <a:endParaRPr lang="en-US" b="1"/>
            </a:p>
          </p:txBody>
        </p:sp>
      </p:grpSp>
      <p:pic>
        <p:nvPicPr>
          <p:cNvPr id="39" name="Picture 3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417892" y="4654219"/>
            <a:ext cx="1037992" cy="872294"/>
          </a:xfrm>
          <a:prstGeom prst="rect">
            <a:avLst/>
          </a:prstGeom>
        </p:spPr>
      </p:pic>
      <p:pic>
        <p:nvPicPr>
          <p:cNvPr id="40" name="Picture 3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25647" y="4353817"/>
            <a:ext cx="1180324" cy="880138"/>
          </a:xfrm>
          <a:prstGeom prst="rect">
            <a:avLst/>
          </a:prstGeom>
        </p:spPr>
      </p:pic>
      <p:pic>
        <p:nvPicPr>
          <p:cNvPr id="29" name="Picture 2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716259" y="5551084"/>
            <a:ext cx="483919" cy="483919"/>
          </a:xfrm>
          <a:prstGeom prst="rect">
            <a:avLst/>
          </a:prstGeom>
        </p:spPr>
      </p:pic>
      <p:pic>
        <p:nvPicPr>
          <p:cNvPr id="4" name="Picture 2" descr="BUNNY ANIMATION by kiiroikimono on DeviantArt"/>
          <p:cNvPicPr>
            <a:picLocks noChangeAspect="1" noChangeArrowheads="1" noCrop="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910211" y="5137145"/>
            <a:ext cx="625964" cy="547719"/>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hu-rung-k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2299467" y="7010400"/>
            <a:ext cx="609600" cy="609600"/>
          </a:xfrm>
          <a:prstGeom prst="rect">
            <a:avLst/>
          </a:prstGeom>
        </p:spPr>
      </p:pic>
      <p:cxnSp>
        <p:nvCxnSpPr>
          <p:cNvPr id="43" name="Straight Connector 42"/>
          <p:cNvCxnSpPr/>
          <p:nvPr/>
        </p:nvCxnSpPr>
        <p:spPr>
          <a:xfrm flipH="1">
            <a:off x="10267516" y="6222423"/>
            <a:ext cx="1711124" cy="396787"/>
          </a:xfrm>
          <a:prstGeom prst="line">
            <a:avLst/>
          </a:prstGeom>
        </p:spPr>
        <p:style>
          <a:lnRef idx="1">
            <a:schemeClr val="dk1"/>
          </a:lnRef>
          <a:fillRef idx="0">
            <a:schemeClr val="dk1"/>
          </a:fillRef>
          <a:effectRef idx="0">
            <a:schemeClr val="dk1"/>
          </a:effectRef>
          <a:fontRef idx="minor">
            <a:schemeClr val="tx1"/>
          </a:fontRef>
        </p:style>
      </p:cxnSp>
      <p:pic>
        <p:nvPicPr>
          <p:cNvPr id="5122" name="Picture 2" descr="Fiat Argo Sticker by Fiat Brasil for iOS &amp;amp; Android | GIPHY in 2021 | Motion  design animation, Gif collection, Giphy"/>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875454" y="5030567"/>
            <a:ext cx="2650615" cy="1463361"/>
          </a:xfrm>
          <a:prstGeom prst="rect">
            <a:avLst/>
          </a:prstGeom>
          <a:noFill/>
          <a:extLst>
            <a:ext uri="{909E8E84-426E-40DD-AFC4-6F175D3DCCD1}">
              <a14:hiddenFill xmlns:a14="http://schemas.microsoft.com/office/drawing/2010/main">
                <a:solidFill>
                  <a:srgbClr val="FFFFFF"/>
                </a:solidFill>
              </a14:hiddenFill>
            </a:ext>
          </a:extLst>
        </p:spPr>
      </p:pic>
      <p:pic>
        <p:nvPicPr>
          <p:cNvPr id="6" name="Tieng-moi-nguoi-reo-ho-vo-ta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4426673" y="7126184"/>
            <a:ext cx="609600" cy="609600"/>
          </a:xfrm>
          <a:prstGeom prst="rect">
            <a:avLst/>
          </a:prstGeom>
        </p:spPr>
      </p:pic>
    </p:spTree>
    <p:extLst>
      <p:ext uri="{BB962C8B-B14F-4D97-AF65-F5344CB8AC3E}">
        <p14:creationId xmlns:p14="http://schemas.microsoft.com/office/powerpoint/2010/main" val="113409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1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074"/>
                                        </p:tgtEl>
                                      </p:cBhvr>
                                    </p:animEffect>
                                    <p:set>
                                      <p:cBhvr>
                                        <p:cTn id="11"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6" name="push.wav"/>
                                        </p:tgtEl>
                                      </p:cMediaNode>
                                    </p:audio>
                                  </p:subTnLst>
                                </p:cTn>
                              </p:par>
                              <p:par>
                                <p:cTn id="12" presetID="1" presetClass="mediacall" presetSubtype="0" fill="hold" nodeType="withEffect">
                                  <p:stCondLst>
                                    <p:cond delay="0"/>
                                  </p:stCondLst>
                                  <p:childTnLst>
                                    <p:cmd type="call" cmd="playFrom(0.0)">
                                      <p:cBhvr>
                                        <p:cTn id="13" dur="10396" fill="hold"/>
                                        <p:tgtEl>
                                          <p:spTgt spid="6"/>
                                        </p:tgtEl>
                                      </p:cBhvr>
                                    </p:cmd>
                                  </p:childTnLst>
                                </p:cTn>
                              </p:par>
                              <p:par>
                                <p:cTn id="14" presetID="42" presetClass="path" presetSubtype="0" accel="50000" decel="50000" fill="hold" nodeType="withEffect">
                                  <p:stCondLst>
                                    <p:cond delay="0"/>
                                  </p:stCondLst>
                                  <p:childTnLst>
                                    <p:animMotion origin="layout" path="M -4.16667E-6 1.11111E-6 L 0.13464 0.01921 " pathEditMode="relative" rAng="0" ptsTypes="AA">
                                      <p:cBhvr>
                                        <p:cTn id="15" dur="2000" fill="hold"/>
                                        <p:tgtEl>
                                          <p:spTgt spid="4"/>
                                        </p:tgtEl>
                                        <p:attrNameLst>
                                          <p:attrName>ppt_x</p:attrName>
                                          <p:attrName>ppt_y</p:attrName>
                                        </p:attrNameLst>
                                      </p:cBhvr>
                                      <p:rCtr x="6732" y="949"/>
                                    </p:animMotion>
                                  </p:childTnLst>
                                </p:cTn>
                              </p:par>
                              <p:par>
                                <p:cTn id="16" presetID="42" presetClass="path" presetSubtype="0" accel="50000" decel="50000" fill="hold" nodeType="withEffect">
                                  <p:stCondLst>
                                    <p:cond delay="0"/>
                                  </p:stCondLst>
                                  <p:childTnLst>
                                    <p:animMotion origin="layout" path="M 6.25E-7 4.07407E-6 L 0.15104 0.02546 " pathEditMode="relative" rAng="0" ptsTypes="AA">
                                      <p:cBhvr>
                                        <p:cTn id="17" dur="5000" fill="hold"/>
                                        <p:tgtEl>
                                          <p:spTgt spid="29"/>
                                        </p:tgtEl>
                                        <p:attrNameLst>
                                          <p:attrName>ppt_x</p:attrName>
                                          <p:attrName>ppt_y</p:attrName>
                                        </p:attrNameLst>
                                      </p:cBhvr>
                                      <p:rCtr x="7552" y="127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68600"/>
        </a:solidFill>
        <a:effectLst/>
      </p:bgPr>
    </p:bg>
    <p:spTree>
      <p:nvGrpSpPr>
        <p:cNvPr id="1" name=""/>
        <p:cNvGrpSpPr/>
        <p:nvPr/>
      </p:nvGrpSpPr>
      <p:grpSpPr>
        <a:xfrm>
          <a:off x="0" y="0"/>
          <a:ext cx="0" cy="0"/>
          <a:chOff x="0" y="0"/>
          <a:chExt cx="0" cy="0"/>
        </a:xfrm>
      </p:grpSpPr>
      <p:pic>
        <p:nvPicPr>
          <p:cNvPr id="6146" name="Picture 2" descr="Fiat Argo Sticker by Fiat Brasil for iOS &amp;amp; Android | GIPHY in 2021 | Motion  design animation, Gif collection, Giph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996594" y="-399094"/>
            <a:ext cx="9273386" cy="51196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473470" y="1965959"/>
            <a:ext cx="772400" cy="125739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2115" l="0" r="100000">
                        <a14:foregroundMark x1="69061" y1="13262" x2="69061" y2="13262"/>
                        <a14:foregroundMark x1="65193" y1="6810" x2="69613" y2="15771"/>
                        <a14:backgroundMark x1="20442" y1="18996" x2="20442" y2="18996"/>
                        <a14:backgroundMark x1="25414" y1="10036" x2="25414" y2="30466"/>
                        <a14:backgroundMark x1="25414" y1="31900" x2="25414" y2="31900"/>
                        <a14:backgroundMark x1="96133" y1="36559" x2="94475" y2="75627"/>
                        <a14:backgroundMark x1="94475" y1="3226" x2="94475" y2="3226"/>
                      </a14:backgroundRemoval>
                    </a14:imgEffect>
                  </a14:imgLayer>
                </a14:imgProps>
              </a:ext>
              <a:ext uri="{28A0092B-C50C-407E-A947-70E740481C1C}">
                <a14:useLocalDpi xmlns:a14="http://schemas.microsoft.com/office/drawing/2010/main" val="0"/>
              </a:ext>
            </a:extLst>
          </a:blip>
          <a:stretch>
            <a:fillRect/>
          </a:stretch>
        </p:blipFill>
        <p:spPr bwMode="auto">
          <a:xfrm>
            <a:off x="468168" y="3223260"/>
            <a:ext cx="589832" cy="90918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217420" y="4446270"/>
            <a:ext cx="590704" cy="9029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7" name="Rounded Rectangle 6"/>
          <p:cNvSpPr/>
          <p:nvPr/>
        </p:nvSpPr>
        <p:spPr>
          <a:xfrm>
            <a:off x="2853844" y="4446270"/>
            <a:ext cx="590704" cy="9029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1</a:t>
            </a:r>
            <a:endParaRPr lang="en-US" sz="3600" b="1">
              <a:solidFill>
                <a:srgbClr val="FF0000"/>
              </a:solidFill>
              <a:latin typeface="VNI-Avo" pitchFamily="2" charset="0"/>
            </a:endParaRPr>
          </a:p>
        </p:txBody>
      </p:sp>
      <p:sp>
        <p:nvSpPr>
          <p:cNvPr id="8" name="Rounded Rectangle 7"/>
          <p:cNvSpPr/>
          <p:nvPr/>
        </p:nvSpPr>
        <p:spPr>
          <a:xfrm>
            <a:off x="3486118" y="4446270"/>
            <a:ext cx="590704" cy="9029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2</a:t>
            </a:r>
            <a:endParaRPr lang="en-US" sz="3600" b="1">
              <a:solidFill>
                <a:srgbClr val="FF0000"/>
              </a:solidFill>
              <a:latin typeface="VNI-Avo" pitchFamily="2" charset="0"/>
            </a:endParaRPr>
          </a:p>
        </p:txBody>
      </p:sp>
      <p:sp>
        <p:nvSpPr>
          <p:cNvPr id="9" name="Rounded Rectangle 8"/>
          <p:cNvSpPr/>
          <p:nvPr/>
        </p:nvSpPr>
        <p:spPr>
          <a:xfrm>
            <a:off x="4585656" y="4446270"/>
            <a:ext cx="590704" cy="9029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0</a:t>
            </a:r>
            <a:endParaRPr lang="en-US" sz="3600" b="1">
              <a:solidFill>
                <a:srgbClr val="FF0000"/>
              </a:solidFill>
              <a:latin typeface="VNI-Avo" pitchFamily="2" charset="0"/>
            </a:endParaRPr>
          </a:p>
        </p:txBody>
      </p:sp>
      <p:sp>
        <p:nvSpPr>
          <p:cNvPr id="10" name="Rounded Rectangle 9"/>
          <p:cNvSpPr/>
          <p:nvPr/>
        </p:nvSpPr>
        <p:spPr>
          <a:xfrm>
            <a:off x="5222080" y="4446270"/>
            <a:ext cx="590704" cy="9029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11" name="Rounded Rectangle 10"/>
          <p:cNvSpPr/>
          <p:nvPr/>
        </p:nvSpPr>
        <p:spPr>
          <a:xfrm>
            <a:off x="5865784" y="4446270"/>
            <a:ext cx="590704" cy="9029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2</a:t>
            </a:r>
            <a:endParaRPr lang="en-US" sz="3600" b="1">
              <a:solidFill>
                <a:srgbClr val="FF0000"/>
              </a:solidFill>
              <a:latin typeface="VNI-Avo" pitchFamily="2" charset="0"/>
            </a:endParaRPr>
          </a:p>
        </p:txBody>
      </p:sp>
      <p:sp>
        <p:nvSpPr>
          <p:cNvPr id="12" name="Rounded Rectangle 11"/>
          <p:cNvSpPr/>
          <p:nvPr/>
        </p:nvSpPr>
        <p:spPr>
          <a:xfrm>
            <a:off x="6501746" y="4446270"/>
            <a:ext cx="590704" cy="9029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13" name="Rounded Rectangle 12"/>
          <p:cNvSpPr/>
          <p:nvPr/>
        </p:nvSpPr>
        <p:spPr>
          <a:xfrm>
            <a:off x="7622252" y="4446270"/>
            <a:ext cx="590704" cy="9029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14" name="Rounded Rectangle 13"/>
          <p:cNvSpPr/>
          <p:nvPr/>
        </p:nvSpPr>
        <p:spPr>
          <a:xfrm>
            <a:off x="8258676" y="4446270"/>
            <a:ext cx="590704" cy="9029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6</a:t>
            </a:r>
            <a:endParaRPr lang="en-US" sz="3600" b="1">
              <a:solidFill>
                <a:srgbClr val="FF0000"/>
              </a:solidFill>
              <a:latin typeface="VNI-Avo" pitchFamily="2" charset="0"/>
            </a:endParaRPr>
          </a:p>
        </p:txBody>
      </p:sp>
      <p:sp>
        <p:nvSpPr>
          <p:cNvPr id="15" name="Rounded Rectangle 14"/>
          <p:cNvSpPr/>
          <p:nvPr/>
        </p:nvSpPr>
        <p:spPr>
          <a:xfrm>
            <a:off x="8902380" y="4446270"/>
            <a:ext cx="590704" cy="9029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16" name="Rounded Rectangle 15"/>
          <p:cNvSpPr/>
          <p:nvPr/>
        </p:nvSpPr>
        <p:spPr>
          <a:xfrm>
            <a:off x="9538342" y="4446270"/>
            <a:ext cx="590704" cy="9029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8</a:t>
            </a:r>
            <a:endParaRPr lang="en-US" sz="3600" b="1">
              <a:solidFill>
                <a:srgbClr val="FF0000"/>
              </a:solidFill>
              <a:latin typeface="VNI-Avo" pitchFamily="2" charset="0"/>
            </a:endParaRPr>
          </a:p>
        </p:txBody>
      </p:sp>
      <p:sp>
        <p:nvSpPr>
          <p:cNvPr id="28" name="Rounded Rectangle 27"/>
          <p:cNvSpPr/>
          <p:nvPr/>
        </p:nvSpPr>
        <p:spPr>
          <a:xfrm>
            <a:off x="2217420" y="5600700"/>
            <a:ext cx="590704" cy="90297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9</a:t>
            </a:r>
            <a:endParaRPr lang="en-US" sz="3600" b="1">
              <a:solidFill>
                <a:srgbClr val="FF0000"/>
              </a:solidFill>
              <a:latin typeface="VNI-Avo" pitchFamily="2" charset="0"/>
            </a:endParaRPr>
          </a:p>
        </p:txBody>
      </p:sp>
      <p:sp>
        <p:nvSpPr>
          <p:cNvPr id="29" name="Rounded Rectangle 28"/>
          <p:cNvSpPr/>
          <p:nvPr/>
        </p:nvSpPr>
        <p:spPr>
          <a:xfrm>
            <a:off x="2853844" y="5600700"/>
            <a:ext cx="590704" cy="90297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30" name="Rounded Rectangle 29"/>
          <p:cNvSpPr/>
          <p:nvPr/>
        </p:nvSpPr>
        <p:spPr>
          <a:xfrm>
            <a:off x="3486118" y="5600700"/>
            <a:ext cx="590704" cy="90297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7</a:t>
            </a:r>
            <a:endParaRPr lang="en-US" sz="3600" b="1">
              <a:solidFill>
                <a:srgbClr val="FF0000"/>
              </a:solidFill>
              <a:latin typeface="VNI-Avo" pitchFamily="2" charset="0"/>
            </a:endParaRPr>
          </a:p>
        </p:txBody>
      </p:sp>
      <p:sp>
        <p:nvSpPr>
          <p:cNvPr id="31" name="Rounded Rectangle 30"/>
          <p:cNvSpPr/>
          <p:nvPr/>
        </p:nvSpPr>
        <p:spPr>
          <a:xfrm>
            <a:off x="4585656" y="5600700"/>
            <a:ext cx="590704" cy="9029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32" name="Rounded Rectangle 31"/>
          <p:cNvSpPr/>
          <p:nvPr/>
        </p:nvSpPr>
        <p:spPr>
          <a:xfrm>
            <a:off x="5222080" y="5600700"/>
            <a:ext cx="590704" cy="9029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5</a:t>
            </a:r>
            <a:endParaRPr lang="en-US" sz="3600" b="1">
              <a:solidFill>
                <a:srgbClr val="FF0000"/>
              </a:solidFill>
              <a:latin typeface="VNI-Avo" pitchFamily="2" charset="0"/>
            </a:endParaRPr>
          </a:p>
        </p:txBody>
      </p:sp>
      <p:sp>
        <p:nvSpPr>
          <p:cNvPr id="33" name="Rounded Rectangle 32"/>
          <p:cNvSpPr/>
          <p:nvPr/>
        </p:nvSpPr>
        <p:spPr>
          <a:xfrm>
            <a:off x="5865784" y="5600700"/>
            <a:ext cx="590704" cy="9029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34" name="Rounded Rectangle 33"/>
          <p:cNvSpPr/>
          <p:nvPr/>
        </p:nvSpPr>
        <p:spPr>
          <a:xfrm>
            <a:off x="6501746" y="5600700"/>
            <a:ext cx="590704" cy="9029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3</a:t>
            </a:r>
            <a:endParaRPr lang="en-US" sz="3600" b="1">
              <a:solidFill>
                <a:srgbClr val="FF0000"/>
              </a:solidFill>
              <a:latin typeface="VNI-Avo" pitchFamily="2" charset="0"/>
            </a:endParaRPr>
          </a:p>
        </p:txBody>
      </p:sp>
      <p:sp>
        <p:nvSpPr>
          <p:cNvPr id="35" name="Rounded Rectangle 34"/>
          <p:cNvSpPr/>
          <p:nvPr/>
        </p:nvSpPr>
        <p:spPr>
          <a:xfrm>
            <a:off x="7622252" y="5600700"/>
            <a:ext cx="590704" cy="90297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36" name="Rounded Rectangle 35"/>
          <p:cNvSpPr/>
          <p:nvPr/>
        </p:nvSpPr>
        <p:spPr>
          <a:xfrm>
            <a:off x="8258676" y="5600700"/>
            <a:ext cx="590704" cy="90297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3</a:t>
            </a:r>
            <a:endParaRPr lang="en-US" sz="3600" b="1">
              <a:solidFill>
                <a:srgbClr val="FF0000"/>
              </a:solidFill>
              <a:latin typeface="VNI-Avo" pitchFamily="2" charset="0"/>
            </a:endParaRPr>
          </a:p>
        </p:txBody>
      </p:sp>
      <p:sp>
        <p:nvSpPr>
          <p:cNvPr id="37" name="Rounded Rectangle 36"/>
          <p:cNvSpPr/>
          <p:nvPr/>
        </p:nvSpPr>
        <p:spPr>
          <a:xfrm>
            <a:off x="8902380" y="5600700"/>
            <a:ext cx="590704" cy="90297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2</a:t>
            </a:r>
            <a:endParaRPr lang="en-US" sz="3600" b="1">
              <a:solidFill>
                <a:srgbClr val="FF0000"/>
              </a:solidFill>
              <a:latin typeface="VNI-Avo" pitchFamily="2" charset="0"/>
            </a:endParaRPr>
          </a:p>
        </p:txBody>
      </p:sp>
      <p:sp>
        <p:nvSpPr>
          <p:cNvPr id="38" name="Rounded Rectangle 37"/>
          <p:cNvSpPr/>
          <p:nvPr/>
        </p:nvSpPr>
        <p:spPr>
          <a:xfrm>
            <a:off x="9538342" y="5600700"/>
            <a:ext cx="590704" cy="90297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pic>
        <p:nvPicPr>
          <p:cNvPr id="2" name="Tieng-nuoc-chay-am-am-o-s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876518" y="7132320"/>
            <a:ext cx="609600" cy="609600"/>
          </a:xfrm>
          <a:prstGeom prst="rect">
            <a:avLst/>
          </a:prstGeom>
        </p:spPr>
      </p:pic>
      <p:pic>
        <p:nvPicPr>
          <p:cNvPr id="6" name="23th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11632" y="-825500"/>
            <a:ext cx="609600" cy="609600"/>
          </a:xfrm>
          <a:prstGeom prst="rect">
            <a:avLst/>
          </a:prstGeom>
        </p:spPr>
      </p:pic>
      <p:pic>
        <p:nvPicPr>
          <p:cNvPr id="17" name="23rua">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3009900" y="-829624"/>
            <a:ext cx="609600" cy="609600"/>
          </a:xfrm>
          <a:prstGeom prst="rect">
            <a:avLst/>
          </a:prstGeom>
        </p:spPr>
      </p:pic>
    </p:spTree>
    <p:extLst>
      <p:ext uri="{BB962C8B-B14F-4D97-AF65-F5344CB8AC3E}">
        <p14:creationId xmlns:p14="http://schemas.microsoft.com/office/powerpoint/2010/main" val="403534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12" fill="hold"/>
                                        <p:tgtEl>
                                          <p:spTgt spid="2"/>
                                        </p:tgtEl>
                                      </p:cBhvr>
                                    </p:cmd>
                                  </p:childTnLst>
                                </p:cTn>
                              </p:par>
                              <p:par>
                                <p:cTn id="7" presetID="1" presetClass="mediacall" presetSubtype="0" fill="hold" nodeType="withEffect">
                                  <p:stCondLst>
                                    <p:cond delay="0"/>
                                  </p:stCondLst>
                                  <p:childTnLst>
                                    <p:cmd type="call" cmd="playFrom(0.0)">
                                      <p:cBhvr>
                                        <p:cTn id="8" dur="3672" fill="hold"/>
                                        <p:tgtEl>
                                          <p:spTgt spid="6"/>
                                        </p:tgtEl>
                                      </p:cBhvr>
                                    </p:cmd>
                                  </p:childTnLst>
                                </p:cTn>
                              </p:par>
                              <p:par>
                                <p:cTn id="9" presetID="1" presetClass="mediacall" presetSubtype="0" fill="hold" nodeType="withEffect">
                                  <p:stCondLst>
                                    <p:cond delay="4000"/>
                                  </p:stCondLst>
                                  <p:childTnLst>
                                    <p:cmd type="call" cmd="playFrom(0.0)">
                                      <p:cBhvr>
                                        <p:cTn id="10" dur="7392" fill="hold"/>
                                        <p:tgtEl>
                                          <p:spTgt spid="17"/>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250"/>
                                        <p:tgtEl>
                                          <p:spTgt spid="3"/>
                                        </p:tgtEl>
                                      </p:cBhvr>
                                    </p:animEffect>
                                  </p:childTnLst>
                                </p:cTn>
                              </p:par>
                            </p:childTnLst>
                          </p:cTn>
                        </p:par>
                        <p:par>
                          <p:cTn id="16" fill="hold">
                            <p:stCondLst>
                              <p:cond delay="25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250"/>
                                        <p:tgtEl>
                                          <p:spTgt spid="8"/>
                                        </p:tgtEl>
                                      </p:cBhvr>
                                    </p:animEffect>
                                  </p:childTnLst>
                                </p:cTn>
                              </p:par>
                            </p:childTnLst>
                          </p:cTn>
                        </p:par>
                        <p:par>
                          <p:cTn id="24" fill="hold">
                            <p:stCondLst>
                              <p:cond delay="750"/>
                            </p:stCondLst>
                            <p:childTnLst>
                              <p:par>
                                <p:cTn id="25" presetID="2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250"/>
                                        <p:tgtEl>
                                          <p:spTgt spid="9"/>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250"/>
                                        <p:tgtEl>
                                          <p:spTgt spid="10"/>
                                        </p:tgtEl>
                                      </p:cBhvr>
                                    </p:animEffect>
                                  </p:childTnLst>
                                </p:cTn>
                              </p:par>
                            </p:childTnLst>
                          </p:cTn>
                        </p:par>
                        <p:par>
                          <p:cTn id="32" fill="hold">
                            <p:stCondLst>
                              <p:cond delay="1250"/>
                            </p:stCondLst>
                            <p:childTnLst>
                              <p:par>
                                <p:cTn id="33" presetID="22" presetClass="entr" presetSubtype="4"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250"/>
                                        <p:tgtEl>
                                          <p:spTgt spid="11"/>
                                        </p:tgtEl>
                                      </p:cBhvr>
                                    </p:animEffect>
                                  </p:childTnLst>
                                </p:cTn>
                              </p:par>
                            </p:childTnLst>
                          </p:cTn>
                        </p:par>
                        <p:par>
                          <p:cTn id="36" fill="hold">
                            <p:stCondLst>
                              <p:cond delay="1500"/>
                            </p:stCondLst>
                            <p:childTnLst>
                              <p:par>
                                <p:cTn id="37" presetID="22" presetClass="entr" presetSubtype="4"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250"/>
                                        <p:tgtEl>
                                          <p:spTgt spid="12"/>
                                        </p:tgtEl>
                                      </p:cBhvr>
                                    </p:animEffect>
                                  </p:childTnLst>
                                </p:cTn>
                              </p:par>
                            </p:childTnLst>
                          </p:cTn>
                        </p:par>
                        <p:par>
                          <p:cTn id="40" fill="hold">
                            <p:stCondLst>
                              <p:cond delay="1750"/>
                            </p:stCondLst>
                            <p:childTnLst>
                              <p:par>
                                <p:cTn id="41" presetID="22" presetClass="entr" presetSubtype="4"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250"/>
                                        <p:tgtEl>
                                          <p:spTgt spid="13"/>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250"/>
                                        <p:tgtEl>
                                          <p:spTgt spid="14"/>
                                        </p:tgtEl>
                                      </p:cBhvr>
                                    </p:animEffect>
                                  </p:childTnLst>
                                </p:cTn>
                              </p:par>
                            </p:childTnLst>
                          </p:cTn>
                        </p:par>
                        <p:par>
                          <p:cTn id="48" fill="hold">
                            <p:stCondLst>
                              <p:cond delay="2250"/>
                            </p:stCondLst>
                            <p:childTnLst>
                              <p:par>
                                <p:cTn id="49" presetID="22" presetClass="entr" presetSubtype="4"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250"/>
                                        <p:tgtEl>
                                          <p:spTgt spid="15"/>
                                        </p:tgtEl>
                                      </p:cBhvr>
                                    </p:animEffect>
                                  </p:childTnLst>
                                </p:cTn>
                              </p:par>
                            </p:childTnLst>
                          </p:cTn>
                        </p:par>
                        <p:par>
                          <p:cTn id="52" fill="hold">
                            <p:stCondLst>
                              <p:cond delay="2500"/>
                            </p:stCondLst>
                            <p:childTnLst>
                              <p:par>
                                <p:cTn id="53" presetID="22" presetClass="entr" presetSubtype="4"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250"/>
                                        <p:tgtEl>
                                          <p:spTgt spid="16"/>
                                        </p:tgtEl>
                                      </p:cBhvr>
                                    </p:animEffect>
                                  </p:childTnLst>
                                </p:cTn>
                              </p:par>
                            </p:childTnLst>
                          </p:cTn>
                        </p:par>
                        <p:par>
                          <p:cTn id="56" fill="hold">
                            <p:stCondLst>
                              <p:cond delay="2750"/>
                            </p:stCondLst>
                            <p:childTnLst>
                              <p:par>
                                <p:cTn id="57" presetID="22" presetClass="entr" presetSubtype="1"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up)">
                                      <p:cBhvr>
                                        <p:cTn id="59" dur="250"/>
                                        <p:tgtEl>
                                          <p:spTgt spid="38"/>
                                        </p:tgtEl>
                                      </p:cBhvr>
                                    </p:animEffect>
                                  </p:childTnLst>
                                </p:cTn>
                              </p:par>
                            </p:childTnLst>
                          </p:cTn>
                        </p:par>
                        <p:par>
                          <p:cTn id="60" fill="hold">
                            <p:stCondLst>
                              <p:cond delay="3000"/>
                            </p:stCondLst>
                            <p:childTnLst>
                              <p:par>
                                <p:cTn id="61" presetID="22" presetClass="entr" presetSubtype="1"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up)">
                                      <p:cBhvr>
                                        <p:cTn id="63" dur="250"/>
                                        <p:tgtEl>
                                          <p:spTgt spid="37"/>
                                        </p:tgtEl>
                                      </p:cBhvr>
                                    </p:animEffect>
                                  </p:childTnLst>
                                </p:cTn>
                              </p:par>
                            </p:childTnLst>
                          </p:cTn>
                        </p:par>
                        <p:par>
                          <p:cTn id="64" fill="hold">
                            <p:stCondLst>
                              <p:cond delay="3250"/>
                            </p:stCondLst>
                            <p:childTnLst>
                              <p:par>
                                <p:cTn id="65" presetID="22" presetClass="entr" presetSubtype="1"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up)">
                                      <p:cBhvr>
                                        <p:cTn id="67" dur="250"/>
                                        <p:tgtEl>
                                          <p:spTgt spid="36"/>
                                        </p:tgtEl>
                                      </p:cBhvr>
                                    </p:animEffect>
                                  </p:childTnLst>
                                </p:cTn>
                              </p:par>
                            </p:childTnLst>
                          </p:cTn>
                        </p:par>
                        <p:par>
                          <p:cTn id="68" fill="hold">
                            <p:stCondLst>
                              <p:cond delay="3500"/>
                            </p:stCondLst>
                            <p:childTnLst>
                              <p:par>
                                <p:cTn id="69" presetID="22" presetClass="entr" presetSubtype="1"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up)">
                                      <p:cBhvr>
                                        <p:cTn id="71" dur="250"/>
                                        <p:tgtEl>
                                          <p:spTgt spid="35"/>
                                        </p:tgtEl>
                                      </p:cBhvr>
                                    </p:animEffect>
                                  </p:childTnLst>
                                </p:cTn>
                              </p:par>
                            </p:childTnLst>
                          </p:cTn>
                        </p:par>
                        <p:par>
                          <p:cTn id="72" fill="hold">
                            <p:stCondLst>
                              <p:cond delay="3750"/>
                            </p:stCondLst>
                            <p:childTnLst>
                              <p:par>
                                <p:cTn id="73" presetID="22" presetClass="entr" presetSubtype="1"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250"/>
                                        <p:tgtEl>
                                          <p:spTgt spid="34"/>
                                        </p:tgtEl>
                                      </p:cBhvr>
                                    </p:animEffect>
                                  </p:childTnLst>
                                </p:cTn>
                              </p:par>
                            </p:childTnLst>
                          </p:cTn>
                        </p:par>
                        <p:par>
                          <p:cTn id="76" fill="hold">
                            <p:stCondLst>
                              <p:cond delay="4000"/>
                            </p:stCondLst>
                            <p:childTnLst>
                              <p:par>
                                <p:cTn id="77" presetID="22" presetClass="entr" presetSubtype="1" fill="hold" grpId="0"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up)">
                                      <p:cBhvr>
                                        <p:cTn id="79" dur="250"/>
                                        <p:tgtEl>
                                          <p:spTgt spid="33"/>
                                        </p:tgtEl>
                                      </p:cBhvr>
                                    </p:animEffect>
                                  </p:childTnLst>
                                </p:cTn>
                              </p:par>
                            </p:childTnLst>
                          </p:cTn>
                        </p:par>
                        <p:par>
                          <p:cTn id="80" fill="hold">
                            <p:stCondLst>
                              <p:cond delay="4250"/>
                            </p:stCondLst>
                            <p:childTnLst>
                              <p:par>
                                <p:cTn id="81" presetID="22" presetClass="entr" presetSubtype="1"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wipe(up)">
                                      <p:cBhvr>
                                        <p:cTn id="83" dur="250"/>
                                        <p:tgtEl>
                                          <p:spTgt spid="32"/>
                                        </p:tgtEl>
                                      </p:cBhvr>
                                    </p:animEffect>
                                  </p:childTnLst>
                                </p:cTn>
                              </p:par>
                            </p:childTnLst>
                          </p:cTn>
                        </p:par>
                        <p:par>
                          <p:cTn id="84" fill="hold">
                            <p:stCondLst>
                              <p:cond delay="4500"/>
                            </p:stCondLst>
                            <p:childTnLst>
                              <p:par>
                                <p:cTn id="85" presetID="22" presetClass="entr" presetSubtype="1" fill="hold" grpId="0"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up)">
                                      <p:cBhvr>
                                        <p:cTn id="87" dur="250"/>
                                        <p:tgtEl>
                                          <p:spTgt spid="31"/>
                                        </p:tgtEl>
                                      </p:cBhvr>
                                    </p:animEffect>
                                  </p:childTnLst>
                                </p:cTn>
                              </p:par>
                            </p:childTnLst>
                          </p:cTn>
                        </p:par>
                        <p:par>
                          <p:cTn id="88" fill="hold">
                            <p:stCondLst>
                              <p:cond delay="4750"/>
                            </p:stCondLst>
                            <p:childTnLst>
                              <p:par>
                                <p:cTn id="89" presetID="22" presetClass="entr" presetSubtype="1"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wipe(up)">
                                      <p:cBhvr>
                                        <p:cTn id="91" dur="250"/>
                                        <p:tgtEl>
                                          <p:spTgt spid="30"/>
                                        </p:tgtEl>
                                      </p:cBhvr>
                                    </p:animEffect>
                                  </p:childTnLst>
                                </p:cTn>
                              </p:par>
                            </p:childTnLst>
                          </p:cTn>
                        </p:par>
                        <p:par>
                          <p:cTn id="92" fill="hold">
                            <p:stCondLst>
                              <p:cond delay="5000"/>
                            </p:stCondLst>
                            <p:childTnLst>
                              <p:par>
                                <p:cTn id="93" presetID="22" presetClass="entr" presetSubtype="1" fill="hold" grpId="0" nodeType="after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wipe(up)">
                                      <p:cBhvr>
                                        <p:cTn id="95" dur="250"/>
                                        <p:tgtEl>
                                          <p:spTgt spid="29"/>
                                        </p:tgtEl>
                                      </p:cBhvr>
                                    </p:animEffect>
                                  </p:childTnLst>
                                </p:cTn>
                              </p:par>
                            </p:childTnLst>
                          </p:cTn>
                        </p:par>
                        <p:par>
                          <p:cTn id="96" fill="hold">
                            <p:stCondLst>
                              <p:cond delay="5250"/>
                            </p:stCondLst>
                            <p:childTnLst>
                              <p:par>
                                <p:cTn id="97" presetID="22" presetClass="entr" presetSubtype="1"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transition="in" filter="wipe(up)">
                                      <p:cBhvr>
                                        <p:cTn id="99"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5758">
                <p:cTn id="100" fill="hold" display="0">
                  <p:stCondLst>
                    <p:cond delay="indefinite"/>
                  </p:stCondLst>
                  <p:endCondLst>
                    <p:cond evt="onStopAudio" delay="0">
                      <p:tgtEl>
                        <p:sldTgt/>
                      </p:tgtEl>
                    </p:cond>
                  </p:endCondLst>
                </p:cTn>
                <p:tgtEl>
                  <p:spTgt spid="2"/>
                </p:tgtEl>
              </p:cMediaNode>
            </p:audio>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17"/>
                </p:tgtEl>
              </p:cMediaNode>
            </p:audio>
          </p:childTnLst>
        </p:cTn>
      </p:par>
    </p:tnLst>
    <p:bldLst>
      <p:bldP spid="3"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me animated waterfalls of huge water flow-1 #waterfalls #waterfall  #hugewaterfalls #animations #scenery #animation #waterfa… | Water,  Architecture logo, Waterfal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14300" y="205740"/>
            <a:ext cx="590704" cy="9029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0</a:t>
            </a:r>
            <a:endParaRPr lang="en-US" sz="3600" b="1">
              <a:solidFill>
                <a:schemeClr val="accent1"/>
              </a:solidFill>
              <a:latin typeface="VNI-Avo" pitchFamily="2" charset="0"/>
            </a:endParaRPr>
          </a:p>
        </p:txBody>
      </p:sp>
      <p:sp>
        <p:nvSpPr>
          <p:cNvPr id="4" name="Rounded Rectangle 3"/>
          <p:cNvSpPr/>
          <p:nvPr/>
        </p:nvSpPr>
        <p:spPr>
          <a:xfrm>
            <a:off x="750724" y="205740"/>
            <a:ext cx="590704" cy="9029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1</a:t>
            </a:r>
            <a:endParaRPr lang="en-US" sz="3600" b="1">
              <a:solidFill>
                <a:srgbClr val="FF0000"/>
              </a:solidFill>
              <a:latin typeface="VNI-Avo" pitchFamily="2" charset="0"/>
            </a:endParaRPr>
          </a:p>
        </p:txBody>
      </p:sp>
      <p:sp>
        <p:nvSpPr>
          <p:cNvPr id="5" name="Rounded Rectangle 4"/>
          <p:cNvSpPr/>
          <p:nvPr/>
        </p:nvSpPr>
        <p:spPr>
          <a:xfrm>
            <a:off x="1382998" y="205740"/>
            <a:ext cx="590704" cy="9029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2</a:t>
            </a:r>
            <a:endParaRPr lang="en-US" sz="3600" b="1">
              <a:solidFill>
                <a:srgbClr val="FF0000"/>
              </a:solidFill>
              <a:latin typeface="VNI-Avo" pitchFamily="2" charset="0"/>
            </a:endParaRPr>
          </a:p>
        </p:txBody>
      </p:sp>
      <p:sp>
        <p:nvSpPr>
          <p:cNvPr id="6" name="Rounded Rectangle 5"/>
          <p:cNvSpPr/>
          <p:nvPr/>
        </p:nvSpPr>
        <p:spPr>
          <a:xfrm>
            <a:off x="2482536" y="205740"/>
            <a:ext cx="590704" cy="9029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0</a:t>
            </a:r>
            <a:endParaRPr lang="en-US" sz="3600" b="1">
              <a:solidFill>
                <a:srgbClr val="FF0000"/>
              </a:solidFill>
              <a:latin typeface="VNI-Avo" pitchFamily="2" charset="0"/>
            </a:endParaRPr>
          </a:p>
        </p:txBody>
      </p:sp>
      <p:sp>
        <p:nvSpPr>
          <p:cNvPr id="7" name="Rounded Rectangle 6"/>
          <p:cNvSpPr/>
          <p:nvPr/>
        </p:nvSpPr>
        <p:spPr>
          <a:xfrm>
            <a:off x="3118960" y="205740"/>
            <a:ext cx="590704" cy="9029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1</a:t>
            </a:r>
            <a:endParaRPr lang="en-US" sz="3600" b="1">
              <a:solidFill>
                <a:schemeClr val="accent1"/>
              </a:solidFill>
              <a:latin typeface="VNI-Avo" pitchFamily="2" charset="0"/>
            </a:endParaRPr>
          </a:p>
        </p:txBody>
      </p:sp>
      <p:sp>
        <p:nvSpPr>
          <p:cNvPr id="8" name="Rounded Rectangle 7"/>
          <p:cNvSpPr/>
          <p:nvPr/>
        </p:nvSpPr>
        <p:spPr>
          <a:xfrm>
            <a:off x="3762664" y="205740"/>
            <a:ext cx="590704" cy="9029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2</a:t>
            </a:r>
            <a:endParaRPr lang="en-US" sz="3600" b="1">
              <a:solidFill>
                <a:srgbClr val="FF0000"/>
              </a:solidFill>
              <a:latin typeface="VNI-Avo" pitchFamily="2" charset="0"/>
            </a:endParaRPr>
          </a:p>
        </p:txBody>
      </p:sp>
      <p:sp>
        <p:nvSpPr>
          <p:cNvPr id="9" name="Rounded Rectangle 8"/>
          <p:cNvSpPr/>
          <p:nvPr/>
        </p:nvSpPr>
        <p:spPr>
          <a:xfrm>
            <a:off x="4398626" y="205740"/>
            <a:ext cx="590704" cy="9029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latin typeface="VNI-Avo" pitchFamily="2" charset="0"/>
              </a:rPr>
              <a:t>3</a:t>
            </a:r>
          </a:p>
        </p:txBody>
      </p:sp>
      <p:sp>
        <p:nvSpPr>
          <p:cNvPr id="10" name="Rounded Rectangle 9"/>
          <p:cNvSpPr/>
          <p:nvPr/>
        </p:nvSpPr>
        <p:spPr>
          <a:xfrm>
            <a:off x="5519132" y="205740"/>
            <a:ext cx="590704" cy="9029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latin typeface="VNI-Avo" pitchFamily="2" charset="0"/>
              </a:rPr>
              <a:t>5</a:t>
            </a:r>
          </a:p>
        </p:txBody>
      </p:sp>
      <p:sp>
        <p:nvSpPr>
          <p:cNvPr id="11" name="Rounded Rectangle 10"/>
          <p:cNvSpPr/>
          <p:nvPr/>
        </p:nvSpPr>
        <p:spPr>
          <a:xfrm>
            <a:off x="6155556" y="205740"/>
            <a:ext cx="590704" cy="9029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6</a:t>
            </a:r>
            <a:endParaRPr lang="en-US" sz="3600" b="1">
              <a:solidFill>
                <a:srgbClr val="FF0000"/>
              </a:solidFill>
              <a:latin typeface="VNI-Avo" pitchFamily="2" charset="0"/>
            </a:endParaRPr>
          </a:p>
        </p:txBody>
      </p:sp>
      <p:sp>
        <p:nvSpPr>
          <p:cNvPr id="12" name="Rounded Rectangle 11"/>
          <p:cNvSpPr/>
          <p:nvPr/>
        </p:nvSpPr>
        <p:spPr>
          <a:xfrm>
            <a:off x="6799260" y="205740"/>
            <a:ext cx="590704" cy="9029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latin typeface="VNI-Avo" pitchFamily="2" charset="0"/>
              </a:rPr>
              <a:t>7</a:t>
            </a:r>
          </a:p>
        </p:txBody>
      </p:sp>
      <p:sp>
        <p:nvSpPr>
          <p:cNvPr id="13" name="Rounded Rectangle 12"/>
          <p:cNvSpPr/>
          <p:nvPr/>
        </p:nvSpPr>
        <p:spPr>
          <a:xfrm>
            <a:off x="7435222" y="205740"/>
            <a:ext cx="590704" cy="9029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8</a:t>
            </a:r>
            <a:endParaRPr lang="en-US" sz="3600" b="1">
              <a:solidFill>
                <a:srgbClr val="FF0000"/>
              </a:solidFill>
              <a:latin typeface="VNI-Avo" pitchFamily="2" charset="0"/>
            </a:endParaRPr>
          </a:p>
        </p:txBody>
      </p:sp>
      <p:sp>
        <p:nvSpPr>
          <p:cNvPr id="14" name="Rounded Rectangle 13"/>
          <p:cNvSpPr/>
          <p:nvPr/>
        </p:nvSpPr>
        <p:spPr>
          <a:xfrm>
            <a:off x="114300" y="1314450"/>
            <a:ext cx="590704" cy="90297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9</a:t>
            </a:r>
            <a:endParaRPr lang="en-US" sz="3600" b="1">
              <a:solidFill>
                <a:srgbClr val="FF0000"/>
              </a:solidFill>
              <a:latin typeface="VNI-Avo" pitchFamily="2" charset="0"/>
            </a:endParaRPr>
          </a:p>
        </p:txBody>
      </p:sp>
      <p:sp>
        <p:nvSpPr>
          <p:cNvPr id="15" name="Rounded Rectangle 14"/>
          <p:cNvSpPr/>
          <p:nvPr/>
        </p:nvSpPr>
        <p:spPr>
          <a:xfrm>
            <a:off x="750724" y="1314450"/>
            <a:ext cx="590704" cy="90297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latin typeface="VNI-Avo" pitchFamily="2" charset="0"/>
              </a:rPr>
              <a:t>8</a:t>
            </a:r>
          </a:p>
        </p:txBody>
      </p:sp>
      <p:sp>
        <p:nvSpPr>
          <p:cNvPr id="16" name="Rounded Rectangle 15"/>
          <p:cNvSpPr/>
          <p:nvPr/>
        </p:nvSpPr>
        <p:spPr>
          <a:xfrm>
            <a:off x="1382998" y="1314450"/>
            <a:ext cx="590704" cy="90297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7</a:t>
            </a:r>
            <a:endParaRPr lang="en-US" sz="3600" b="1">
              <a:solidFill>
                <a:srgbClr val="FF0000"/>
              </a:solidFill>
              <a:latin typeface="VNI-Avo" pitchFamily="2" charset="0"/>
            </a:endParaRPr>
          </a:p>
        </p:txBody>
      </p:sp>
      <p:sp>
        <p:nvSpPr>
          <p:cNvPr id="17" name="Rounded Rectangle 16"/>
          <p:cNvSpPr/>
          <p:nvPr/>
        </p:nvSpPr>
        <p:spPr>
          <a:xfrm>
            <a:off x="2482536" y="1314450"/>
            <a:ext cx="590704" cy="9029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6</a:t>
            </a:r>
            <a:endParaRPr lang="en-US" sz="3600" b="1">
              <a:solidFill>
                <a:schemeClr val="accent1"/>
              </a:solidFill>
              <a:latin typeface="VNI-Avo" pitchFamily="2" charset="0"/>
            </a:endParaRPr>
          </a:p>
        </p:txBody>
      </p:sp>
      <p:sp>
        <p:nvSpPr>
          <p:cNvPr id="18" name="Rounded Rectangle 17"/>
          <p:cNvSpPr/>
          <p:nvPr/>
        </p:nvSpPr>
        <p:spPr>
          <a:xfrm>
            <a:off x="3118960" y="1314450"/>
            <a:ext cx="590704" cy="9029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5</a:t>
            </a:r>
            <a:endParaRPr lang="en-US" sz="3600" b="1">
              <a:solidFill>
                <a:srgbClr val="FF0000"/>
              </a:solidFill>
              <a:latin typeface="VNI-Avo" pitchFamily="2" charset="0"/>
            </a:endParaRPr>
          </a:p>
        </p:txBody>
      </p:sp>
      <p:sp>
        <p:nvSpPr>
          <p:cNvPr id="19" name="Rounded Rectangle 18"/>
          <p:cNvSpPr/>
          <p:nvPr/>
        </p:nvSpPr>
        <p:spPr>
          <a:xfrm>
            <a:off x="3762664" y="1314450"/>
            <a:ext cx="590704" cy="9029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latin typeface="VNI-Avo" pitchFamily="2" charset="0"/>
              </a:rPr>
              <a:t>4</a:t>
            </a:r>
          </a:p>
        </p:txBody>
      </p:sp>
      <p:sp>
        <p:nvSpPr>
          <p:cNvPr id="20" name="Rounded Rectangle 19"/>
          <p:cNvSpPr/>
          <p:nvPr/>
        </p:nvSpPr>
        <p:spPr>
          <a:xfrm>
            <a:off x="4398626" y="1314450"/>
            <a:ext cx="590704" cy="9029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3</a:t>
            </a:r>
            <a:endParaRPr lang="en-US" sz="3600" b="1">
              <a:solidFill>
                <a:srgbClr val="FF0000"/>
              </a:solidFill>
              <a:latin typeface="VNI-Avo" pitchFamily="2" charset="0"/>
            </a:endParaRPr>
          </a:p>
        </p:txBody>
      </p:sp>
      <p:sp>
        <p:nvSpPr>
          <p:cNvPr id="21" name="Rounded Rectangle 20"/>
          <p:cNvSpPr/>
          <p:nvPr/>
        </p:nvSpPr>
        <p:spPr>
          <a:xfrm>
            <a:off x="5519132" y="1314450"/>
            <a:ext cx="590704" cy="90297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latin typeface="VNI-Avo" pitchFamily="2" charset="0"/>
              </a:rPr>
              <a:t>4</a:t>
            </a:r>
          </a:p>
        </p:txBody>
      </p:sp>
      <p:sp>
        <p:nvSpPr>
          <p:cNvPr id="22" name="Rounded Rectangle 21"/>
          <p:cNvSpPr/>
          <p:nvPr/>
        </p:nvSpPr>
        <p:spPr>
          <a:xfrm>
            <a:off x="6155556" y="1314450"/>
            <a:ext cx="590704" cy="90297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3</a:t>
            </a:r>
            <a:endParaRPr lang="en-US" sz="3600" b="1">
              <a:solidFill>
                <a:srgbClr val="FF0000"/>
              </a:solidFill>
              <a:latin typeface="VNI-Avo" pitchFamily="2" charset="0"/>
            </a:endParaRPr>
          </a:p>
        </p:txBody>
      </p:sp>
      <p:sp>
        <p:nvSpPr>
          <p:cNvPr id="23" name="Rounded Rectangle 22"/>
          <p:cNvSpPr/>
          <p:nvPr/>
        </p:nvSpPr>
        <p:spPr>
          <a:xfrm>
            <a:off x="6799260" y="1314450"/>
            <a:ext cx="590704" cy="90297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FF0000"/>
                </a:solidFill>
                <a:latin typeface="VNI-Avo" pitchFamily="2" charset="0"/>
              </a:rPr>
              <a:t>2</a:t>
            </a:r>
            <a:endParaRPr lang="en-US" sz="3600" b="1">
              <a:solidFill>
                <a:srgbClr val="FF0000"/>
              </a:solidFill>
              <a:latin typeface="VNI-Avo" pitchFamily="2" charset="0"/>
            </a:endParaRPr>
          </a:p>
        </p:txBody>
      </p:sp>
      <p:sp>
        <p:nvSpPr>
          <p:cNvPr id="24" name="Rounded Rectangle 23"/>
          <p:cNvSpPr/>
          <p:nvPr/>
        </p:nvSpPr>
        <p:spPr>
          <a:xfrm>
            <a:off x="7435222" y="1314450"/>
            <a:ext cx="590704" cy="90297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latin typeface="VNI-Avo" pitchFamily="2" charset="0"/>
              </a:rPr>
              <a:t>1</a:t>
            </a:r>
          </a:p>
        </p:txBody>
      </p:sp>
      <p:sp>
        <p:nvSpPr>
          <p:cNvPr id="26" name="Rounded Rectangle 25"/>
          <p:cNvSpPr/>
          <p:nvPr/>
        </p:nvSpPr>
        <p:spPr>
          <a:xfrm>
            <a:off x="114300" y="205740"/>
            <a:ext cx="590704" cy="9029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1"/>
                </a:solidFill>
                <a:latin typeface="VNI-Avo" pitchFamily="2" charset="0"/>
              </a:rPr>
              <a:t>?</a:t>
            </a:r>
          </a:p>
        </p:txBody>
      </p:sp>
      <p:sp>
        <p:nvSpPr>
          <p:cNvPr id="27" name="Rounded Rectangle 26"/>
          <p:cNvSpPr/>
          <p:nvPr/>
        </p:nvSpPr>
        <p:spPr>
          <a:xfrm>
            <a:off x="3118960" y="205740"/>
            <a:ext cx="590704" cy="9029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28" name="Rounded Rectangle 27"/>
          <p:cNvSpPr/>
          <p:nvPr/>
        </p:nvSpPr>
        <p:spPr>
          <a:xfrm>
            <a:off x="4398626" y="205740"/>
            <a:ext cx="590704" cy="90297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29" name="Rounded Rectangle 28"/>
          <p:cNvSpPr/>
          <p:nvPr/>
        </p:nvSpPr>
        <p:spPr>
          <a:xfrm>
            <a:off x="5519132" y="205740"/>
            <a:ext cx="590704" cy="9029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30" name="Rounded Rectangle 29"/>
          <p:cNvSpPr/>
          <p:nvPr/>
        </p:nvSpPr>
        <p:spPr>
          <a:xfrm>
            <a:off x="6799260" y="205740"/>
            <a:ext cx="590704" cy="90297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31" name="Rounded Rectangle 30"/>
          <p:cNvSpPr/>
          <p:nvPr/>
        </p:nvSpPr>
        <p:spPr>
          <a:xfrm>
            <a:off x="750724" y="1314450"/>
            <a:ext cx="590704" cy="90297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32" name="Rounded Rectangle 31"/>
          <p:cNvSpPr/>
          <p:nvPr/>
        </p:nvSpPr>
        <p:spPr>
          <a:xfrm>
            <a:off x="2482536" y="1314450"/>
            <a:ext cx="590704" cy="9029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33" name="Rounded Rectangle 32"/>
          <p:cNvSpPr/>
          <p:nvPr/>
        </p:nvSpPr>
        <p:spPr>
          <a:xfrm>
            <a:off x="3762664" y="1314450"/>
            <a:ext cx="590704" cy="90297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34" name="Rounded Rectangle 33"/>
          <p:cNvSpPr/>
          <p:nvPr/>
        </p:nvSpPr>
        <p:spPr>
          <a:xfrm>
            <a:off x="5519132" y="1314450"/>
            <a:ext cx="590704" cy="90297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sp>
        <p:nvSpPr>
          <p:cNvPr id="35" name="Rounded Rectangle 34"/>
          <p:cNvSpPr/>
          <p:nvPr/>
        </p:nvSpPr>
        <p:spPr>
          <a:xfrm>
            <a:off x="7435222" y="1314450"/>
            <a:ext cx="590704" cy="90297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chemeClr val="accent1"/>
                </a:solidFill>
                <a:latin typeface="VNI-Avo" pitchFamily="2" charset="0"/>
              </a:rPr>
              <a:t>?</a:t>
            </a:r>
            <a:endParaRPr lang="en-US" sz="3600" b="1">
              <a:solidFill>
                <a:schemeClr val="accent1"/>
              </a:solidFill>
              <a:latin typeface="VNI-Avo" pitchFamily="2" charset="0"/>
            </a:endParaRPr>
          </a:p>
        </p:txBody>
      </p:sp>
      <p:pic>
        <p:nvPicPr>
          <p:cNvPr id="7172" name="Picture 4" descr="1763 X 750 3 - Rock Cartoon Png Png, Transparent Png - 1763x750(#357037) -  PngFi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732" y="4057650"/>
            <a:ext cx="1857541" cy="88233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1763 X 750 3 - Rock Cartoon Png Png, Transparent Png - 1763x750(#357037) -  PngFi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732" y="5457825"/>
            <a:ext cx="1857541" cy="8823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1763 X 750 3 - Rock Cartoon Png Png, Transparent Png - 1763x750(#357037) -  PngFi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9327" y="4057650"/>
            <a:ext cx="1857541" cy="88233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1763 X 750 3 - Rock Cartoon Png Png, Transparent Png - 1763x750(#357037) -  PngFi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9327" y="5457825"/>
            <a:ext cx="1857541" cy="8823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1763 X 750 3 - Rock Cartoon Png Png, Transparent Png - 1763x750(#357037) -  PngFi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22" y="4057650"/>
            <a:ext cx="1857541" cy="88233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1763 X 750 3 - Rock Cartoon Png Png, Transparent Png - 1763x750(#357037) -  PngFi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22" y="5457825"/>
            <a:ext cx="1857541" cy="88233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1763 X 750 3 - Rock Cartoon Png Png, Transparent Png - 1763x750(#357037) -  PngFi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092" y="4057650"/>
            <a:ext cx="1857541" cy="88233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1763 X 750 3 - Rock Cartoon Png Png, Transparent Png - 1763x750(#357037) -  PngFi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092" y="5457825"/>
            <a:ext cx="1857541" cy="88233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1763 X 750 3 - Rock Cartoon Png Png, Transparent Png - 1763x750(#357037) -  PngFi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57252" y="4057650"/>
            <a:ext cx="1857541" cy="88233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1763 X 750 3 - Rock Cartoon Png Png, Transparent Png - 1763x750(#357037) -  PngFin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57252" y="5457825"/>
            <a:ext cx="1857541" cy="88233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Premium Vector | Cartoon funny rabbit isolated"/>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57627" y1="36262" x2="57627" y2="36262"/>
                        <a14:foregroundMark x1="40678" y1="52077" x2="48305" y2="52077"/>
                        <a14:foregroundMark x1="56780" y1="32268" x2="57839" y2="402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23378" y="4866846"/>
            <a:ext cx="899323" cy="119274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7" name="Picture 4"/>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2115" l="0" r="100000">
                        <a14:foregroundMark x1="69061" y1="13262" x2="69061" y2="13262"/>
                        <a14:foregroundMark x1="65193" y1="6810" x2="69613" y2="15771"/>
                        <a14:backgroundMark x1="20442" y1="18996" x2="20442" y2="18996"/>
                        <a14:backgroundMark x1="25414" y1="10036" x2="25414" y2="30466"/>
                        <a14:backgroundMark x1="25414" y1="31900" x2="25414" y2="31900"/>
                        <a14:backgroundMark x1="96133" y1="36559" x2="94475" y2="75627"/>
                        <a14:backgroundMark x1="94475" y1="3226" x2="94475" y2="3226"/>
                      </a14:backgroundRemoval>
                    </a14:imgEffect>
                  </a14:imgLayer>
                </a14:imgProps>
              </a:ext>
              <a:ext uri="{28A0092B-C50C-407E-A947-70E740481C1C}">
                <a14:useLocalDpi xmlns:a14="http://schemas.microsoft.com/office/drawing/2010/main" val="0"/>
              </a:ext>
            </a:extLst>
          </a:blip>
          <a:stretch>
            <a:fillRect/>
          </a:stretch>
        </p:blipFill>
        <p:spPr bwMode="auto">
          <a:xfrm>
            <a:off x="-994305" y="3423893"/>
            <a:ext cx="697352" cy="107492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11">
            <a:extLst>
              <a:ext uri="{BEBA8EAE-BF5A-486C-A8C5-ECC9F3942E4B}">
                <a14:imgProps xmlns:a14="http://schemas.microsoft.com/office/drawing/2010/main">
                  <a14:imgLayer r:embed="rId12">
                    <a14:imgEffect>
                      <a14:backgroundRemoval t="66794" b="93511" l="31933" r="57773"/>
                    </a14:imgEffect>
                  </a14:imgLayer>
                </a14:imgProps>
              </a:ext>
              <a:ext uri="{28A0092B-C50C-407E-A947-70E740481C1C}">
                <a14:useLocalDpi xmlns:a14="http://schemas.microsoft.com/office/drawing/2010/main" val="0"/>
              </a:ext>
            </a:extLst>
          </a:blip>
          <a:srcRect l="32044" t="66249" r="41494" b="6599"/>
          <a:stretch/>
        </p:blipFill>
        <p:spPr>
          <a:xfrm>
            <a:off x="3569922" y="5732622"/>
            <a:ext cx="2451100" cy="1384300"/>
          </a:xfrm>
          <a:prstGeom prst="rect">
            <a:avLst/>
          </a:prstGeom>
        </p:spPr>
      </p:pic>
      <p:pic>
        <p:nvPicPr>
          <p:cNvPr id="51" name="Picture 50"/>
          <p:cNvPicPr>
            <a:picLocks noChangeAspect="1"/>
          </p:cNvPicPr>
          <p:nvPr/>
        </p:nvPicPr>
        <p:blipFill rotWithShape="1">
          <a:blip r:embed="rId13">
            <a:extLst>
              <a:ext uri="{BEBA8EAE-BF5A-486C-A8C5-ECC9F3942E4B}">
                <a14:imgProps xmlns:a14="http://schemas.microsoft.com/office/drawing/2010/main">
                  <a14:imgLayer r:embed="rId12">
                    <a14:imgEffect>
                      <a14:backgroundRemoval t="67939" b="91985" l="63866" r="85294"/>
                    </a14:imgEffect>
                  </a14:imgLayer>
                </a14:imgProps>
              </a:ext>
              <a:ext uri="{28A0092B-C50C-407E-A947-70E740481C1C}">
                <a14:useLocalDpi xmlns:a14="http://schemas.microsoft.com/office/drawing/2010/main" val="0"/>
              </a:ext>
            </a:extLst>
          </a:blip>
          <a:srcRect l="61562" t="68260" r="13758" b="5336"/>
          <a:stretch/>
        </p:blipFill>
        <p:spPr>
          <a:xfrm>
            <a:off x="10188810" y="5770722"/>
            <a:ext cx="2286000" cy="1346200"/>
          </a:xfrm>
          <a:prstGeom prst="rect">
            <a:avLst/>
          </a:prstGeom>
        </p:spPr>
      </p:pic>
      <p:pic>
        <p:nvPicPr>
          <p:cNvPr id="25" name="Tieng-nuoc-chay-am-am-o-s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68440" y="7063740"/>
            <a:ext cx="609600" cy="609600"/>
          </a:xfrm>
          <a:prstGeom prst="rect">
            <a:avLst/>
          </a:prstGeom>
        </p:spPr>
      </p:pic>
    </p:spTree>
    <p:extLst>
      <p:ext uri="{BB962C8B-B14F-4D97-AF65-F5344CB8AC3E}">
        <p14:creationId xmlns:p14="http://schemas.microsoft.com/office/powerpoint/2010/main" val="155320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12"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6"/>
                                        </p:tgtEl>
                                      </p:cBhvr>
                                    </p:animEffect>
                                    <p:set>
                                      <p:cBhvr>
                                        <p:cTn id="11" dur="1" fill="hold">
                                          <p:stCondLst>
                                            <p:cond delay="499"/>
                                          </p:stCondLst>
                                        </p:cTn>
                                        <p:tgtEl>
                                          <p:spTgt spid="26"/>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7172"/>
                                        </p:tgtEl>
                                        <p:attrNameLst>
                                          <p:attrName>style.visibility</p:attrName>
                                        </p:attrNameLst>
                                      </p:cBhvr>
                                      <p:to>
                                        <p:strVal val="visible"/>
                                      </p:to>
                                    </p:set>
                                    <p:animEffect transition="in" filter="wipe(down)">
                                      <p:cBhvr>
                                        <p:cTn id="14" dur="500"/>
                                        <p:tgtEl>
                                          <p:spTgt spid="7172"/>
                                        </p:tgtEl>
                                      </p:cBhvr>
                                    </p:animEffect>
                                  </p:childTnLst>
                                </p:cTn>
                              </p:par>
                              <p:par>
                                <p:cTn id="15" presetID="37" presetClass="path" presetSubtype="0" accel="50000" decel="50000" fill="hold" nodeType="withEffect">
                                  <p:stCondLst>
                                    <p:cond delay="250"/>
                                  </p:stCondLst>
                                  <p:childTnLst>
                                    <p:animMotion origin="layout" path="M 4.58333E-6 -0.01459 L 0.04726 -0.12223 C 0.0569 -0.1463 0.07148 -0.15926 0.0871 -0.15926 C 0.10468 -0.15926 0.11875 -0.1463 0.12851 -0.12223 L 0.17578 -0.01459 " pathEditMode="relative" rAng="0" ptsTypes="AAAAA">
                                      <p:cBhvr>
                                        <p:cTn id="16" dur="1000" fill="hold"/>
                                        <p:tgtEl>
                                          <p:spTgt spid="47"/>
                                        </p:tgtEl>
                                        <p:attrNameLst>
                                          <p:attrName>ppt_x</p:attrName>
                                          <p:attrName>ppt_y</p:attrName>
                                        </p:attrNameLst>
                                      </p:cBhvr>
                                      <p:rCtr x="8789" y="-7245"/>
                                    </p:animMotion>
                                  </p:childTnLst>
                                  <p:subTnLst>
                                    <p:audio>
                                      <p:cMediaNode vol="4000">
                                        <p:cTn display="0" masterRel="sameClick">
                                          <p:stCondLst>
                                            <p:cond evt="begin" delay="0">
                                              <p:tn val="15"/>
                                            </p:cond>
                                          </p:stCondLst>
                                          <p:endCondLst>
                                            <p:cond evt="onStopAudio" delay="0">
                                              <p:tgtEl>
                                                <p:sldTgt/>
                                              </p:tgtEl>
                                            </p:cond>
                                          </p:endCondLst>
                                        </p:cTn>
                                        <p:tgtEl>
                                          <p:sndTgt r:embed="rId4"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22" presetClass="entr" presetSubtype="4"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37" presetClass="path" presetSubtype="0" accel="50000" decel="50000" fill="hold" nodeType="withEffect">
                                  <p:stCondLst>
                                    <p:cond delay="250"/>
                                  </p:stCondLst>
                                  <p:childTnLst>
                                    <p:animMotion origin="layout" path="M 0.17578 -0.01459 L 0.228 -0.15834 C 0.23893 -0.19005 0.25534 -0.20788 0.2724 -0.20788 C 0.29193 -0.20788 0.30755 -0.19005 0.31849 -0.15834 L 0.37083 -0.01459 " pathEditMode="relative" rAng="0" ptsTypes="AAAAA">
                                      <p:cBhvr>
                                        <p:cTn id="26" dur="1000" fill="hold"/>
                                        <p:tgtEl>
                                          <p:spTgt spid="47"/>
                                        </p:tgtEl>
                                        <p:attrNameLst>
                                          <p:attrName>ppt_x</p:attrName>
                                          <p:attrName>ppt_y</p:attrName>
                                        </p:attrNameLst>
                                      </p:cBhvr>
                                      <p:rCtr x="9753" y="-9676"/>
                                    </p:animMotion>
                                  </p:childTnLst>
                                  <p:subTnLst>
                                    <p:audio>
                                      <p:cMediaNode vol="19000">
                                        <p:cTn display="0" masterRel="sameClick">
                                          <p:stCondLst>
                                            <p:cond evt="begin" delay="0">
                                              <p:tn val="25"/>
                                            </p:cond>
                                          </p:stCondLst>
                                          <p:endCondLst>
                                            <p:cond evt="onStopAudio" delay="0">
                                              <p:tgtEl>
                                                <p:sldTgt/>
                                              </p:tgtEl>
                                            </p:cond>
                                          </p:endCondLst>
                                        </p:cTn>
                                        <p:tgtEl>
                                          <p:sndTgt r:embed="rId4" name="whoosh.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22" presetClass="entr" presetSubtype="4"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par>
                                <p:cTn id="35" presetID="44" presetClass="path" presetSubtype="0" accel="50000" decel="50000" fill="hold" nodeType="withEffect">
                                  <p:stCondLst>
                                    <p:cond delay="250"/>
                                  </p:stCondLst>
                                  <p:childTnLst>
                                    <p:animMotion origin="layout" path="M 0.37083 -0.01459 L 0.41992 -0.13843 C 0.4302 -0.16528 0.44557 -0.17871 0.46171 -0.17871 C 0.48007 -0.17871 0.49479 -0.16528 0.50494 -0.13843 L 0.55429 -0.01459 " pathEditMode="relative" rAng="0" ptsTypes="AAAAA">
                                      <p:cBhvr>
                                        <p:cTn id="36" dur="1000" fill="hold"/>
                                        <p:tgtEl>
                                          <p:spTgt spid="47"/>
                                        </p:tgtEl>
                                        <p:attrNameLst>
                                          <p:attrName>ppt_x</p:attrName>
                                          <p:attrName>ppt_y</p:attrName>
                                        </p:attrNameLst>
                                      </p:cBhvr>
                                      <p:rCtr x="9167" y="-8218"/>
                                    </p:animMotion>
                                  </p:childTnLst>
                                  <p:subTnLst>
                                    <p:audio>
                                      <p:cMediaNode>
                                        <p:cTn display="0" masterRel="sameClick">
                                          <p:stCondLst>
                                            <p:cond evt="begin" delay="0">
                                              <p:tn val="35"/>
                                            </p:cond>
                                          </p:stCondLst>
                                          <p:endCondLst>
                                            <p:cond evt="onStopAudio" delay="0">
                                              <p:tgtEl>
                                                <p:sldTgt/>
                                              </p:tgtEl>
                                            </p:cond>
                                          </p:endCondLst>
                                        </p:cTn>
                                        <p:tgtEl>
                                          <p:sndTgt r:embed="rId4" name="whoosh.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29"/>
                                        </p:tgtEl>
                                      </p:cBhvr>
                                    </p:animEffect>
                                    <p:set>
                                      <p:cBhvr>
                                        <p:cTn id="41" dur="1" fill="hold">
                                          <p:stCondLst>
                                            <p:cond delay="499"/>
                                          </p:stCondLst>
                                        </p:cTn>
                                        <p:tgtEl>
                                          <p:spTgt spid="29"/>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down)">
                                      <p:cBhvr>
                                        <p:cTn id="44" dur="500"/>
                                        <p:tgtEl>
                                          <p:spTgt spid="42"/>
                                        </p:tgtEl>
                                      </p:cBhvr>
                                    </p:animEffect>
                                  </p:childTnLst>
                                </p:cTn>
                              </p:par>
                              <p:par>
                                <p:cTn id="45" presetID="44" presetClass="path" presetSubtype="0" accel="50000" decel="50000" fill="hold" nodeType="withEffect">
                                  <p:stCondLst>
                                    <p:cond delay="250"/>
                                  </p:stCondLst>
                                  <p:childTnLst>
                                    <p:animMotion origin="layout" path="M 0.55429 -0.01459 L 0.60807 -0.13727 C 0.61927 -0.16505 0.63619 -0.17871 0.65377 -0.17871 C 0.67395 -0.17871 0.68997 -0.16505 0.70117 -0.13727 L 0.7552 -0.01459 " pathEditMode="relative" rAng="0" ptsTypes="AAAAA">
                                      <p:cBhvr>
                                        <p:cTn id="46" dur="1000" fill="hold"/>
                                        <p:tgtEl>
                                          <p:spTgt spid="47"/>
                                        </p:tgtEl>
                                        <p:attrNameLst>
                                          <p:attrName>ppt_x</p:attrName>
                                          <p:attrName>ppt_y</p:attrName>
                                        </p:attrNameLst>
                                      </p:cBhvr>
                                      <p:rCtr x="10039" y="-8218"/>
                                    </p:animMotion>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22" presetClass="entr" presetSubtype="4"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down)">
                                      <p:cBhvr>
                                        <p:cTn id="54" dur="500"/>
                                        <p:tgtEl>
                                          <p:spTgt spid="44"/>
                                        </p:tgtEl>
                                      </p:cBhvr>
                                    </p:animEffect>
                                  </p:childTnLst>
                                </p:cTn>
                              </p:par>
                              <p:par>
                                <p:cTn id="55" presetID="44" presetClass="path" presetSubtype="0" accel="50000" decel="50000" fill="hold" nodeType="withEffect">
                                  <p:stCondLst>
                                    <p:cond delay="250"/>
                                  </p:stCondLst>
                                  <p:childTnLst>
                                    <p:animMotion origin="layout" path="M 0.7552 -0.01459 L 0.81041 -0.16111 C 0.822 -0.19445 0.83919 -0.21088 0.85742 -0.21088 C 0.87799 -0.21088 0.89453 -0.19445 0.90612 -0.16111 L 0.96145 -0.01459 " pathEditMode="relative" rAng="0" ptsTypes="AAAAA">
                                      <p:cBhvr>
                                        <p:cTn id="56" dur="1000" fill="hold"/>
                                        <p:tgtEl>
                                          <p:spTgt spid="47"/>
                                        </p:tgtEl>
                                        <p:attrNameLst>
                                          <p:attrName>ppt_x</p:attrName>
                                          <p:attrName>ppt_y</p:attrName>
                                        </p:attrNameLst>
                                      </p:cBhvr>
                                      <p:rCtr x="10312" y="-9815"/>
                                    </p:animMotion>
                                  </p:childTnLst>
                                  <p:subTnLst>
                                    <p:audio>
                                      <p:cMediaNode>
                                        <p:cTn display="0" masterRel="sameClick">
                                          <p:stCondLst>
                                            <p:cond evt="begin" delay="0">
                                              <p:tn val="55"/>
                                            </p:cond>
                                          </p:stCondLst>
                                          <p:endCondLst>
                                            <p:cond evt="onStopAudio" delay="0">
                                              <p:tgtEl>
                                                <p:sldTgt/>
                                              </p:tgtEl>
                                            </p:cond>
                                          </p:endCondLst>
                                        </p:cTn>
                                        <p:tgtEl>
                                          <p:sndTgt r:embed="rId4" name="whoosh.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31"/>
                                        </p:tgtEl>
                                      </p:cBhvr>
                                    </p:animEffect>
                                    <p:set>
                                      <p:cBhvr>
                                        <p:cTn id="61" dur="1" fill="hold">
                                          <p:stCondLst>
                                            <p:cond delay="499"/>
                                          </p:stCondLst>
                                        </p:cTn>
                                        <p:tgtEl>
                                          <p:spTgt spid="31"/>
                                        </p:tgtEl>
                                        <p:attrNameLst>
                                          <p:attrName>style.visibility</p:attrName>
                                        </p:attrNameLst>
                                      </p:cBhvr>
                                      <p:to>
                                        <p:strVal val="hidden"/>
                                      </p:to>
                                    </p:set>
                                  </p:childTnLst>
                                </p:cTn>
                              </p:par>
                              <p:par>
                                <p:cTn id="62" presetID="22" presetClass="entr" presetSubtype="4"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down)">
                                      <p:cBhvr>
                                        <p:cTn id="64" dur="500"/>
                                        <p:tgtEl>
                                          <p:spTgt spid="37"/>
                                        </p:tgtEl>
                                      </p:cBhvr>
                                    </p:animEffect>
                                  </p:childTnLst>
                                </p:cTn>
                              </p:par>
                              <p:par>
                                <p:cTn id="65" presetID="37" presetClass="path" presetSubtype="0" accel="50000" decel="50000" fill="hold" nodeType="withEffect">
                                  <p:stCondLst>
                                    <p:cond delay="250"/>
                                  </p:stCondLst>
                                  <p:childTnLst>
                                    <p:animMotion origin="layout" path="M 4.58333E-6 -0.04329 L 0.05286 -0.15185 C 0.0638 -0.17616 0.08007 -0.18912 0.09739 -0.18912 C 0.11705 -0.18912 0.13281 -0.17616 0.14375 -0.15185 L 0.19661 -0.04329 " pathEditMode="relative" rAng="0" ptsTypes="AAAAA">
                                      <p:cBhvr>
                                        <p:cTn id="66" dur="1000" fill="hold"/>
                                        <p:tgtEl>
                                          <p:spTgt spid="46"/>
                                        </p:tgtEl>
                                        <p:attrNameLst>
                                          <p:attrName>ppt_x</p:attrName>
                                          <p:attrName>ppt_y</p:attrName>
                                        </p:attrNameLst>
                                      </p:cBhvr>
                                      <p:rCtr x="9831" y="-7292"/>
                                    </p:animMotion>
                                  </p:childTnLst>
                                  <p:subTnLst>
                                    <p:audio>
                                      <p:cMediaNode>
                                        <p:cTn display="0" masterRel="sameClick">
                                          <p:stCondLst>
                                            <p:cond evt="begin" delay="0">
                                              <p:tn val="65"/>
                                            </p:cond>
                                          </p:stCondLst>
                                          <p:endCondLst>
                                            <p:cond evt="onStopAudio" delay="0">
                                              <p:tgtEl>
                                                <p:sldTgt/>
                                              </p:tgtEl>
                                            </p:cond>
                                          </p:endCondLst>
                                        </p:cTn>
                                        <p:tgtEl>
                                          <p:sndTgt r:embed="rId4" name="whoosh.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par>
                                <p:cTn id="72" presetID="22" presetClass="entr" presetSubtype="4"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down)">
                                      <p:cBhvr>
                                        <p:cTn id="74" dur="500"/>
                                        <p:tgtEl>
                                          <p:spTgt spid="39"/>
                                        </p:tgtEl>
                                      </p:cBhvr>
                                    </p:animEffect>
                                  </p:childTnLst>
                                </p:cTn>
                              </p:par>
                              <p:par>
                                <p:cTn id="75" presetID="37" presetClass="path" presetSubtype="0" accel="50000" decel="50000" fill="hold" nodeType="withEffect">
                                  <p:stCondLst>
                                    <p:cond delay="250"/>
                                  </p:stCondLst>
                                  <p:childTnLst>
                                    <p:animMotion origin="layout" path="M 0.19661 -0.04329 L 0.24687 -0.15787 C 0.25729 -0.1838 0.27305 -0.19769 0.28958 -0.19769 C 0.30833 -0.19769 0.32344 -0.1838 0.33385 -0.15787 L 0.38437 -0.04329 " pathEditMode="relative" rAng="0" ptsTypes="AAAAA">
                                      <p:cBhvr>
                                        <p:cTn id="76" dur="1000" fill="hold"/>
                                        <p:tgtEl>
                                          <p:spTgt spid="46"/>
                                        </p:tgtEl>
                                        <p:attrNameLst>
                                          <p:attrName>ppt_x</p:attrName>
                                          <p:attrName>ppt_y</p:attrName>
                                        </p:attrNameLst>
                                      </p:cBhvr>
                                      <p:rCtr x="9388" y="-7731"/>
                                    </p:animMotion>
                                  </p:childTnLst>
                                  <p:subTnLst>
                                    <p:audio>
                                      <p:cMediaNode>
                                        <p:cTn display="0" masterRel="sameClick">
                                          <p:stCondLst>
                                            <p:cond evt="begin" delay="0">
                                              <p:tn val="75"/>
                                            </p:cond>
                                          </p:stCondLst>
                                          <p:endCondLst>
                                            <p:cond evt="onStopAudio" delay="0">
                                              <p:tgtEl>
                                                <p:sldTgt/>
                                              </p:tgtEl>
                                            </p:cond>
                                          </p:endCondLst>
                                        </p:cTn>
                                        <p:tgtEl>
                                          <p:sndTgt r:embed="rId4" name="whoosh.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par>
                                <p:cTn id="82" presetID="22" presetClass="entr" presetSubtype="4"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wipe(down)">
                                      <p:cBhvr>
                                        <p:cTn id="84" dur="500"/>
                                        <p:tgtEl>
                                          <p:spTgt spid="41"/>
                                        </p:tgtEl>
                                      </p:cBhvr>
                                    </p:animEffect>
                                  </p:childTnLst>
                                </p:cTn>
                              </p:par>
                              <p:par>
                                <p:cTn id="85" presetID="44" presetClass="path" presetSubtype="0" accel="50000" decel="50000" fill="hold" nodeType="withEffect">
                                  <p:stCondLst>
                                    <p:cond delay="250"/>
                                  </p:stCondLst>
                                  <p:childTnLst>
                                    <p:animMotion origin="layout" path="M 0.38437 -0.04329 L 0.43398 -0.16644 C 0.44427 -0.19097 0.45976 -0.20486 0.47604 -0.20486 C 0.49466 -0.20486 0.5095 -0.19097 0.51979 -0.16644 L 0.56953 -0.04329 " pathEditMode="relative" rAng="0" ptsTypes="AAAAA">
                                      <p:cBhvr>
                                        <p:cTn id="86" dur="1000" fill="hold"/>
                                        <p:tgtEl>
                                          <p:spTgt spid="46"/>
                                        </p:tgtEl>
                                        <p:attrNameLst>
                                          <p:attrName>ppt_x</p:attrName>
                                          <p:attrName>ppt_y</p:attrName>
                                        </p:attrNameLst>
                                      </p:cBhvr>
                                      <p:rCtr x="9258" y="-8079"/>
                                    </p:animMotion>
                                  </p:childTnLst>
                                  <p:subTnLst>
                                    <p:audio>
                                      <p:cMediaNode>
                                        <p:cTn display="0" masterRel="sameClick">
                                          <p:stCondLst>
                                            <p:cond evt="begin" delay="0">
                                              <p:tn val="85"/>
                                            </p:cond>
                                          </p:stCondLst>
                                          <p:endCondLst>
                                            <p:cond evt="onStopAudio" delay="0">
                                              <p:tgtEl>
                                                <p:sldTgt/>
                                              </p:tgtEl>
                                            </p:cond>
                                          </p:endCondLst>
                                        </p:cTn>
                                        <p:tgtEl>
                                          <p:sndTgt r:embed="rId4" name="whoosh.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34"/>
                                        </p:tgtEl>
                                      </p:cBhvr>
                                    </p:animEffect>
                                    <p:set>
                                      <p:cBhvr>
                                        <p:cTn id="91" dur="1" fill="hold">
                                          <p:stCondLst>
                                            <p:cond delay="499"/>
                                          </p:stCondLst>
                                        </p:cTn>
                                        <p:tgtEl>
                                          <p:spTgt spid="34"/>
                                        </p:tgtEl>
                                        <p:attrNameLst>
                                          <p:attrName>style.visibility</p:attrName>
                                        </p:attrNameLst>
                                      </p:cBhvr>
                                      <p:to>
                                        <p:strVal val="hidden"/>
                                      </p:to>
                                    </p:set>
                                  </p:childTnLst>
                                </p:cTn>
                              </p:par>
                              <p:par>
                                <p:cTn id="92" presetID="22" presetClass="entr" presetSubtype="4" fill="hold"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ipe(down)">
                                      <p:cBhvr>
                                        <p:cTn id="94" dur="500"/>
                                        <p:tgtEl>
                                          <p:spTgt spid="43"/>
                                        </p:tgtEl>
                                      </p:cBhvr>
                                    </p:animEffect>
                                  </p:childTnLst>
                                </p:cTn>
                              </p:par>
                              <p:par>
                                <p:cTn id="95" presetID="44" presetClass="path" presetSubtype="0" accel="50000" decel="50000" fill="hold" nodeType="withEffect">
                                  <p:stCondLst>
                                    <p:cond delay="250"/>
                                  </p:stCondLst>
                                  <p:childTnLst>
                                    <p:animMotion origin="layout" path="M 0.56953 -0.04329 L 0.62278 -0.16644 C 0.63385 -0.19097 0.65052 -0.20486 0.66809 -0.20486 C 0.68789 -0.20486 0.7039 -0.19097 0.71497 -0.16644 L 0.76835 -0.04329 " pathEditMode="relative" rAng="0" ptsTypes="AAAAA">
                                      <p:cBhvr>
                                        <p:cTn id="96" dur="1000" fill="hold"/>
                                        <p:tgtEl>
                                          <p:spTgt spid="46"/>
                                        </p:tgtEl>
                                        <p:attrNameLst>
                                          <p:attrName>ppt_x</p:attrName>
                                          <p:attrName>ppt_y</p:attrName>
                                        </p:attrNameLst>
                                      </p:cBhvr>
                                      <p:rCtr x="9935" y="-8079"/>
                                    </p:animMotion>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35"/>
                                        </p:tgtEl>
                                      </p:cBhvr>
                                    </p:animEffect>
                                    <p:set>
                                      <p:cBhvr>
                                        <p:cTn id="101" dur="1" fill="hold">
                                          <p:stCondLst>
                                            <p:cond delay="499"/>
                                          </p:stCondLst>
                                        </p:cTn>
                                        <p:tgtEl>
                                          <p:spTgt spid="35"/>
                                        </p:tgtEl>
                                        <p:attrNameLst>
                                          <p:attrName>style.visibility</p:attrName>
                                        </p:attrNameLst>
                                      </p:cBhvr>
                                      <p:to>
                                        <p:strVal val="hidden"/>
                                      </p:to>
                                    </p:set>
                                  </p:childTnLst>
                                </p:cTn>
                              </p:par>
                              <p:par>
                                <p:cTn id="102" presetID="22" presetClass="entr" presetSubtype="4"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wipe(down)">
                                      <p:cBhvr>
                                        <p:cTn id="104" dur="500"/>
                                        <p:tgtEl>
                                          <p:spTgt spid="45"/>
                                        </p:tgtEl>
                                      </p:cBhvr>
                                    </p:animEffect>
                                  </p:childTnLst>
                                </p:cTn>
                              </p:par>
                              <p:par>
                                <p:cTn id="105" presetID="44" presetClass="path" presetSubtype="0" accel="50000" decel="50000" fill="hold" nodeType="withEffect">
                                  <p:stCondLst>
                                    <p:cond delay="250"/>
                                  </p:stCondLst>
                                  <p:childTnLst>
                                    <p:animMotion origin="layout" path="M 0.76835 -0.04329 L 0.82356 -0.17153 C 0.83515 -0.19375 0.85234 -0.20486 0.87057 -0.20486 C 0.89114 -0.20486 0.90768 -0.19375 0.91927 -0.17153 L 0.9746 -0.04329 " pathEditMode="relative" rAng="0" ptsTypes="AAAAA">
                                      <p:cBhvr>
                                        <p:cTn id="106" dur="1000" fill="hold"/>
                                        <p:tgtEl>
                                          <p:spTgt spid="46"/>
                                        </p:tgtEl>
                                        <p:attrNameLst>
                                          <p:attrName>ppt_x</p:attrName>
                                          <p:attrName>ppt_y</p:attrName>
                                        </p:attrNameLst>
                                      </p:cBhvr>
                                      <p:rCtr x="10312" y="-8079"/>
                                    </p:animMotion>
                                  </p:childTnLst>
                                  <p:subTnLst>
                                    <p:audio>
                                      <p:cMediaNode>
                                        <p:cTn display="0" masterRel="sameClick">
                                          <p:stCondLst>
                                            <p:cond evt="begin" delay="0">
                                              <p:tn val="105"/>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37879">
                <p:cTn id="107" fill="hold" display="0">
                  <p:stCondLst>
                    <p:cond delay="indefinite"/>
                  </p:stCondLst>
                  <p:endCondLst>
                    <p:cond evt="onStopAudio" delay="0">
                      <p:tgtEl>
                        <p:sldTgt/>
                      </p:tgtEl>
                    </p:cond>
                  </p:endCondLst>
                </p:cTn>
                <p:tgtEl>
                  <p:spTgt spid="25"/>
                </p:tgtEl>
              </p:cMediaNode>
            </p:audio>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2" name="Picture 2" descr="Fiat Argo Sticker by Fiat Brasil for iOS &amp;amp; Android | GIPHY in 2021 | Motion  design animation, Gif collection,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2153" y="29185"/>
            <a:ext cx="12316306" cy="6799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1763 X 750 3 - Rock Cartoon Png Png, Transparent Png - 1763x750(#357037) -  PngFi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9633" y="4146550"/>
            <a:ext cx="828842" cy="393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1763 X 750 3 - Rock Cartoon Png Png, Transparent Png - 1763x750(#357037) -  PngFi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9633" y="4794250"/>
            <a:ext cx="828842" cy="393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1763 X 750 3 - Rock Cartoon Png Png, Transparent Png - 1763x750(#357037) -  PngFi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4833" y="4146550"/>
            <a:ext cx="828842" cy="393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1763 X 750 3 - Rock Cartoon Png Png, Transparent Png - 1763x750(#357037) -  PngFi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4833" y="4794250"/>
            <a:ext cx="828842" cy="393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763 X 750 3 - Rock Cartoon Png Png, Transparent Png - 1763x750(#357037) -  PngFi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0033" y="4146550"/>
            <a:ext cx="828842" cy="393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1763 X 750 3 - Rock Cartoon Png Png, Transparent Png - 1763x750(#357037) -  PngFi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0033" y="4794250"/>
            <a:ext cx="828842" cy="393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1763 X 750 3 - Rock Cartoon Png Png, Transparent Png - 1763x750(#357037) -  PngFi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993" y="4146550"/>
            <a:ext cx="828842" cy="393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1763 X 750 3 - Rock Cartoon Png Png, Transparent Png - 1763x750(#357037) -  PngFi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993" y="4794250"/>
            <a:ext cx="828842" cy="393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1763 X 750 3 - Rock Cartoon Png Png, Transparent Png - 1763x750(#357037) -  PngFi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3993" y="4146550"/>
            <a:ext cx="828842" cy="393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1763 X 750 3 - Rock Cartoon Png Png, Transparent Png - 1763x750(#357037) -  PngFi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3993" y="4794250"/>
            <a:ext cx="828842" cy="393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66794" b="95420" l="33824" r="56933"/>
                    </a14:imgEffect>
                  </a14:imgLayer>
                </a14:imgProps>
              </a:ext>
              <a:ext uri="{28A0092B-C50C-407E-A947-70E740481C1C}">
                <a14:useLocalDpi xmlns:a14="http://schemas.microsoft.com/office/drawing/2010/main" val="0"/>
              </a:ext>
            </a:extLst>
          </a:blip>
          <a:srcRect l="33733" t="66896" r="42723" b="5207"/>
          <a:stretch/>
        </p:blipFill>
        <p:spPr>
          <a:xfrm>
            <a:off x="3562675" y="4343400"/>
            <a:ext cx="3353970" cy="2187371"/>
          </a:xfrm>
          <a:prstGeom prst="rect">
            <a:avLst/>
          </a:prstGeom>
        </p:spPr>
      </p:pic>
      <p:pic>
        <p:nvPicPr>
          <p:cNvPr id="1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2115" l="0" r="100000">
                        <a14:foregroundMark x1="69061" y1="13262" x2="69061" y2="13262"/>
                        <a14:foregroundMark x1="65193" y1="6810" x2="69613" y2="15771"/>
                        <a14:backgroundMark x1="20442" y1="18996" x2="20442" y2="18996"/>
                        <a14:backgroundMark x1="25414" y1="10036" x2="25414" y2="30466"/>
                        <a14:backgroundMark x1="25414" y1="31900" x2="25414" y2="31900"/>
                        <a14:backgroundMark x1="96133" y1="36559" x2="94475" y2="75627"/>
                        <a14:backgroundMark x1="94475" y1="3226" x2="94475" y2="3226"/>
                      </a14:backgroundRemoval>
                    </a14:imgEffect>
                  </a14:imgLayer>
                </a14:imgProps>
              </a:ext>
              <a:ext uri="{28A0092B-C50C-407E-A947-70E740481C1C}">
                <a14:useLocalDpi xmlns:a14="http://schemas.microsoft.com/office/drawing/2010/main" val="0"/>
              </a:ext>
            </a:extLst>
          </a:blip>
          <a:stretch>
            <a:fillRect/>
          </a:stretch>
        </p:blipFill>
        <p:spPr bwMode="auto">
          <a:xfrm>
            <a:off x="7684311" y="3674111"/>
            <a:ext cx="448205" cy="690879"/>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4" descr="Premium Vector | Cartoon funny rabbit isolated"/>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57627" y1="36262" x2="57627" y2="36262"/>
                        <a14:foregroundMark x1="40678" y1="52077" x2="48305" y2="52077"/>
                        <a14:foregroundMark x1="56780" y1="32268" x2="57839" y2="402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4311" y="4364990"/>
            <a:ext cx="558227" cy="74036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Tieng-nuoc-chay-am-am-o-su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188583" y="7073505"/>
            <a:ext cx="609600" cy="609600"/>
          </a:xfrm>
          <a:prstGeom prst="rect">
            <a:avLst/>
          </a:prstGeom>
        </p:spPr>
      </p:pic>
      <p:pic>
        <p:nvPicPr>
          <p:cNvPr id="4" name="25th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3934833" y="-825105"/>
            <a:ext cx="609600" cy="609600"/>
          </a:xfrm>
          <a:prstGeom prst="rect">
            <a:avLst/>
          </a:prstGeom>
        </p:spPr>
      </p:pic>
    </p:spTree>
    <p:extLst>
      <p:ext uri="{BB962C8B-B14F-4D97-AF65-F5344CB8AC3E}">
        <p14:creationId xmlns:p14="http://schemas.microsoft.com/office/powerpoint/2010/main" val="258644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112" fill="hold"/>
                                        <p:tgtEl>
                                          <p:spTgt spid="3"/>
                                        </p:tgtEl>
                                      </p:cBhvr>
                                    </p:cmd>
                                  </p:childTnLst>
                                </p:cTn>
                              </p:par>
                              <p:par>
                                <p:cTn id="7" presetID="1" presetClass="mediacall" presetSubtype="0" fill="hold" nodeType="withEffect">
                                  <p:stCondLst>
                                    <p:cond delay="0"/>
                                  </p:stCondLst>
                                  <p:childTnLst>
                                    <p:cmd type="call" cmd="playFrom(0.0)">
                                      <p:cBhvr>
                                        <p:cTn id="8" dur="241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44" presetClass="path" presetSubtype="0" accel="50000" decel="50000" fill="hold" nodeType="clickEffect">
                                  <p:stCondLst>
                                    <p:cond delay="0"/>
                                  </p:stCondLst>
                                  <p:childTnLst>
                                    <p:animMotion origin="layout" path="M 2.08333E-6 3.33333E-6 L 0.03971 -0.06459 C 0.04791 -0.07894 0.06041 -0.08658 0.07344 -0.08658 C 0.08828 -0.08658 0.10013 -0.07894 0.10833 -0.06459 L 0.14818 3.33333E-6 " pathEditMode="relative" rAng="0" ptsTypes="AAAAA">
                                      <p:cBhvr>
                                        <p:cTn id="12" dur="2000" fill="hold"/>
                                        <p:tgtEl>
                                          <p:spTgt spid="18"/>
                                        </p:tgtEl>
                                        <p:attrNameLst>
                                          <p:attrName>ppt_x</p:attrName>
                                          <p:attrName>ppt_y</p:attrName>
                                        </p:attrNameLst>
                                      </p:cBhvr>
                                      <p:rCtr x="7409" y="-4329"/>
                                    </p:animMotion>
                                  </p:childTnLst>
                                </p:cTn>
                              </p:par>
                              <p:par>
                                <p:cTn id="13" presetID="44" presetClass="path" presetSubtype="0" accel="50000" decel="50000" fill="hold" nodeType="withEffect">
                                  <p:stCondLst>
                                    <p:cond delay="0"/>
                                  </p:stCondLst>
                                  <p:childTnLst>
                                    <p:animMotion origin="layout" path="M 5E-6 2.96296E-6 L 0.02852 -0.04746 C 0.03451 -0.0581 0.04336 -0.06366 0.05287 -0.06366 C 0.06342 -0.06366 0.07201 -0.0581 0.078 -0.04746 L 0.10665 2.96296E-6 " pathEditMode="relative" rAng="0" ptsTypes="AAAAA">
                                      <p:cBhvr>
                                        <p:cTn id="14" dur="2000" fill="hold"/>
                                        <p:tgtEl>
                                          <p:spTgt spid="17"/>
                                        </p:tgtEl>
                                        <p:attrNameLst>
                                          <p:attrName>ppt_x</p:attrName>
                                          <p:attrName>ppt_y</p:attrName>
                                        </p:attrNameLst>
                                      </p:cBhvr>
                                      <p:rCtr x="5326" y="-3194"/>
                                    </p:animMotion>
                                  </p:childTnLst>
                                </p:cTn>
                              </p:par>
                            </p:childTnLst>
                          </p:cTn>
                        </p:par>
                        <p:par>
                          <p:cTn id="15" fill="hold">
                            <p:stCondLst>
                              <p:cond delay="2000"/>
                            </p:stCondLst>
                            <p:childTnLst>
                              <p:par>
                                <p:cTn id="16" presetID="42" presetClass="path" presetSubtype="0" accel="50000" decel="50000" fill="hold" nodeType="afterEffect">
                                  <p:stCondLst>
                                    <p:cond delay="0"/>
                                  </p:stCondLst>
                                  <p:childTnLst>
                                    <p:animMotion origin="layout" path="M 0.14818 4.07407E-6 L 0.372 -0.01852 " pathEditMode="relative" rAng="0" ptsTypes="AA">
                                      <p:cBhvr>
                                        <p:cTn id="17" dur="4000" fill="hold"/>
                                        <p:tgtEl>
                                          <p:spTgt spid="18"/>
                                        </p:tgtEl>
                                        <p:attrNameLst>
                                          <p:attrName>ppt_x</p:attrName>
                                          <p:attrName>ppt_y</p:attrName>
                                        </p:attrNameLst>
                                      </p:cBhvr>
                                      <p:rCtr x="11289" y="-417"/>
                                    </p:animMotion>
                                  </p:childTnLst>
                                </p:cTn>
                              </p:par>
                              <p:par>
                                <p:cTn id="18" presetID="42" presetClass="path" presetSubtype="0" accel="50000" decel="50000" fill="hold" nodeType="withEffect">
                                  <p:stCondLst>
                                    <p:cond delay="0"/>
                                  </p:stCondLst>
                                  <p:childTnLst>
                                    <p:animMotion origin="layout" path="M 0.10664 -4.07407E-6 L 0.38295 0.00347 " pathEditMode="relative" rAng="0" ptsTypes="AA">
                                      <p:cBhvr>
                                        <p:cTn id="19" dur="2000" fill="hold"/>
                                        <p:tgtEl>
                                          <p:spTgt spid="17"/>
                                        </p:tgtEl>
                                        <p:attrNameLst>
                                          <p:attrName>ppt_x</p:attrName>
                                          <p:attrName>ppt_y</p:attrName>
                                        </p:attrNameLst>
                                      </p:cBhvr>
                                      <p:rCtr x="13932" y="-255"/>
                                    </p:animMotion>
                                  </p:childTnLst>
                                </p:cTn>
                              </p:par>
                            </p:childTnLst>
                          </p:cTn>
                        </p:par>
                      </p:childTnLst>
                    </p:cTn>
                  </p:par>
                </p:childTnLst>
              </p:cTn>
              <p:prevCondLst>
                <p:cond evt="onPrev" delay="0">
                  <p:tgtEl>
                    <p:sldTgt/>
                  </p:tgtEl>
                </p:cond>
              </p:prevCondLst>
              <p:nextCondLst>
                <p:cond evt="onNext" delay="0">
                  <p:tgtEl>
                    <p:sldTgt/>
                  </p:tgtEl>
                </p:cond>
              </p:nextCondLst>
            </p:seq>
            <p:audio>
              <p:cMediaNode vol="31818">
                <p:cTn id="20" fill="hold" display="0">
                  <p:stCondLst>
                    <p:cond delay="indefinite"/>
                  </p:stCondLst>
                  <p:endCondLst>
                    <p:cond evt="onStopAudio" delay="0">
                      <p:tgtEl>
                        <p:sldTgt/>
                      </p:tgtEl>
                    </p:cond>
                  </p:endCondLst>
                </p:cTn>
                <p:tgtEl>
                  <p:spTgt spid="3"/>
                </p:tgtEl>
              </p:cMediaNode>
            </p:audio>
            <p:audio>
              <p:cMediaNode vol="80000">
                <p:cTn id="21"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0400" y="4753518"/>
            <a:ext cx="1754727" cy="1120218"/>
          </a:xfrm>
          <a:prstGeom prst="rect">
            <a:avLst/>
          </a:prstGeom>
        </p:spPr>
      </p:pic>
      <p:pic>
        <p:nvPicPr>
          <p:cNvPr id="2"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67516" y="3118986"/>
            <a:ext cx="959283" cy="1011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Fir Tree Sticker by Kew Gardens for iOS &amp;amp; Android | GIPHY in 2021 | Kew  gardens, Tree stickers, Walking animation"/>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33985" y="358240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 name="Picture 6" descr="Fir Tree Sticker by Kew Gardens for iOS &amp;amp; Android | GIPHY in 2021 | Kew  gardens, Tree stickers, Walking animation"/>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7452" y="389925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10">
            <a:extLst>
              <a:ext uri="{BEBA8EAE-BF5A-486C-A8C5-ECC9F3942E4B}">
                <a14:imgProps xmlns:a14="http://schemas.microsoft.com/office/drawing/2010/main">
                  <a14:imgLayer r:embed="rId11">
                    <a14:imgEffect>
                      <a14:backgroundRemoval t="23345" b="67159" l="18505" r="81792">
                        <a14:foregroundMark x1="57874" y1="31313" x2="57874" y2="31313"/>
                        <a14:foregroundMark x1="70866" y1="51515" x2="70866" y2="51515"/>
                        <a14:backgroundMark x1="61417" y1="31313" x2="61417" y2="31313"/>
                        <a14:backgroundMark x1="23228" y1="31818" x2="23228" y2="31818"/>
                        <a14:backgroundMark x1="20079" y1="37374" x2="20079" y2="37374"/>
                        <a14:backgroundMark x1="42913" y1="44949" x2="42913" y2="44949"/>
                        <a14:backgroundMark x1="34252" y1="53030" x2="34252" y2="53030"/>
                        <a14:backgroundMark x1="79528" y1="54040" x2="79528" y2="54040"/>
                        <a14:backgroundMark x1="74016" y1="60606" x2="74016" y2="60606"/>
                        <a14:backgroundMark x1="72835" y1="57576" x2="72835" y2="57576"/>
                        <a14:backgroundMark x1="75984" y1="53535" x2="75984" y2="53535"/>
                        <a14:backgroundMark x1="79134" y1="52020" x2="78740" y2="56061"/>
                        <a14:backgroundMark x1="39370" y1="48990" x2="39370" y2="48990"/>
                        <a14:backgroundMark x1="38976" y1="55051" x2="38976" y2="55051"/>
                        <a14:backgroundMark x1="31890" y1="58586" x2="31890" y2="58586"/>
                        <a14:backgroundMark x1="31890" y1="55051" x2="31102" y2="61111"/>
                        <a14:backgroundMark x1="32677" y1="54040" x2="29921" y2="53535"/>
                        <a14:backgroundMark x1="75591" y1="50505" x2="75591" y2="50505"/>
                        <a14:backgroundMark x1="68898" y1="55051" x2="68898" y2="55051"/>
                        <a14:backgroundMark x1="66929" y1="54545" x2="66929" y2="54545"/>
                        <a14:backgroundMark x1="62205" y1="59596" x2="62205" y2="59596"/>
                        <a14:backgroundMark x1="70866" y1="49495" x2="70866" y2="49495"/>
                        <a14:backgroundMark x1="60236" y1="43939" x2="60236" y2="43939"/>
                        <a14:backgroundMark x1="52362" y1="42929" x2="52362" y2="42929"/>
                        <a14:backgroundMark x1="54331" y1="49495" x2="54331" y2="49495"/>
                        <a14:backgroundMark x1="43701" y1="49495" x2="43701" y2="49495"/>
                        <a14:backgroundMark x1="25197" y1="35859" x2="25197" y2="35859"/>
                        <a14:backgroundMark x1="21654" y1="40909" x2="21654" y2="40909"/>
                        <a14:backgroundMark x1="24016" y1="42424" x2="24016" y2="42424"/>
                      </a14:backgroundRemoval>
                    </a14:imgEffect>
                  </a14:imgLayer>
                </a14:imgProps>
              </a:ext>
              <a:ext uri="{28A0092B-C50C-407E-A947-70E740481C1C}">
                <a14:useLocalDpi xmlns:a14="http://schemas.microsoft.com/office/drawing/2010/main" val="0"/>
              </a:ext>
            </a:extLst>
          </a:blip>
          <a:srcRect l="10595" t="17868" r="10297" b="27364"/>
          <a:stretch/>
        </p:blipFill>
        <p:spPr>
          <a:xfrm>
            <a:off x="3542841" y="4215252"/>
            <a:ext cx="1606061" cy="866763"/>
          </a:xfrm>
          <a:prstGeom prst="rect">
            <a:avLst/>
          </a:prstGeom>
        </p:spPr>
      </p:pic>
      <p:pic>
        <p:nvPicPr>
          <p:cNvPr id="7"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04916" y="4284020"/>
            <a:ext cx="929977" cy="9810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8"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04442" y="3272028"/>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1368" y="3081346"/>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4893" y="3081346"/>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1707" y="3024422"/>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2" name="Picture 4" descr="Merry Christmas Sticker by Biznet for iOS &amp;amp; Android | GIPHY in 2021 |  Giphy, Good morning beautiful gif, Trees to plant"/>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398883" y="2959863"/>
            <a:ext cx="1133475" cy="1133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4" descr="Merry Christmas Sticker by Biznet for iOS &amp;amp; Android | GIPHY in 2021 |  Giphy, Good morning beautiful gif, Trees to plant"/>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31473" y="2903849"/>
            <a:ext cx="1133475" cy="1133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4" descr="Merry Christmas Sticker by Biznet for iOS &amp;amp; Android | GIPHY in 2021 |  Giphy, Good morning beautiful gif, Trees to plant"/>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02766" y="3671800"/>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Picture 4" descr="Merry Christmas Sticker by Biznet for iOS &amp;amp; Android | GIPHY in 2021 |  Giphy, Good morning beautiful gif, Trees to plant"/>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68269" y="3919406"/>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4" descr="Merry Christmas Sticker by Biznet for iOS &amp;amp; Android | GIPHY in 2021 |  Giphy, Good morning beautiful gif, Trees to plant"/>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27197" y="4173949"/>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6" descr="Fir Tree Sticker by Kew Gardens for iOS &amp;amp; Android | GIPHY in 2021 | Kew  gardens, Tree stickers, Walking animation"/>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52216" y="3788279"/>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Picture 6" descr="Fir Tree Sticker by Kew Gardens for iOS &amp;amp; Android | GIPHY in 2021 | Kew  gardens, Tree stickers, Walking animation"/>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95769" y="4386045"/>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9" name="Picture 6" descr="Fir Tree Sticker by Kew Gardens for iOS &amp;amp; Android | GIPHY in 2021 | Kew  gardens, Tree stickers, Walking animation"/>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6081" y="444314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 name="Picture 6" descr="Fir Tree Sticker by Kew Gardens for iOS &amp;amp; Android | GIPHY in 2021 | Kew  gardens, Tree stickers, Walking animation"/>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45484" y="4209019"/>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8" descr="Trees arboles transparente GIF - Find on GIFE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05531" y="3778024"/>
            <a:ext cx="631310" cy="6407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2" name="Picture 8" descr="Trees arboles transparente GIF - Find on GIFE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41364" y="3821881"/>
            <a:ext cx="822568" cy="8349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84811">
            <a:off x="2076579" y="4583566"/>
            <a:ext cx="445777" cy="382094"/>
          </a:xfrm>
          <a:prstGeom prst="rect">
            <a:avLst/>
          </a:prstGeom>
          <a:effectLst>
            <a:outerShdw blurRad="76200" dir="13500000" sy="23000" kx="1200000" algn="br" rotWithShape="0">
              <a:prstClr val="black">
                <a:alpha val="20000"/>
              </a:prstClr>
            </a:outerShdw>
          </a:effectLst>
        </p:spPr>
      </p:pic>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2363793" y="4712130"/>
            <a:ext cx="445777" cy="382094"/>
          </a:xfrm>
          <a:prstGeom prst="rect">
            <a:avLst/>
          </a:prstGeom>
          <a:effectLst>
            <a:outerShdw blurRad="76200" dir="13500000" sy="23000" kx="1200000" algn="br" rotWithShape="0">
              <a:prstClr val="black">
                <a:alpha val="20000"/>
              </a:prstClr>
            </a:outerShdw>
          </a:effectLst>
        </p:spPr>
      </p:pic>
      <p:pic>
        <p:nvPicPr>
          <p:cNvPr id="25" name="Picture 24"/>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3539704" y="4630487"/>
            <a:ext cx="445777" cy="382094"/>
          </a:xfrm>
          <a:prstGeom prst="rect">
            <a:avLst/>
          </a:prstGeom>
          <a:effectLst>
            <a:outerShdw blurRad="76200" dir="13500000" sy="23000" kx="1200000" algn="br" rotWithShape="0">
              <a:prstClr val="black">
                <a:alpha val="20000"/>
              </a:prstClr>
            </a:outerShdw>
          </a:effectLst>
        </p:spPr>
      </p:pic>
      <p:pic>
        <p:nvPicPr>
          <p:cNvPr id="26" name="Picture 25"/>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3870729" y="4616560"/>
            <a:ext cx="445777" cy="382094"/>
          </a:xfrm>
          <a:prstGeom prst="rect">
            <a:avLst/>
          </a:prstGeom>
          <a:effectLst>
            <a:outerShdw blurRad="76200" dir="13500000" sy="23000" kx="1200000" algn="br" rotWithShape="0">
              <a:prstClr val="black">
                <a:alpha val="20000"/>
              </a:prstClr>
            </a:outerShdw>
          </a:effectLst>
        </p:spPr>
      </p:pic>
      <p:pic>
        <p:nvPicPr>
          <p:cNvPr id="27" name="Picture 2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84811">
            <a:off x="4335149" y="4662794"/>
            <a:ext cx="445777" cy="382094"/>
          </a:xfrm>
          <a:prstGeom prst="rect">
            <a:avLst/>
          </a:prstGeom>
          <a:effectLst>
            <a:outerShdw blurRad="76200" dir="13500000" sy="23000" kx="1200000" algn="br" rotWithShape="0">
              <a:prstClr val="black">
                <a:alpha val="20000"/>
              </a:prstClr>
            </a:outerShdw>
          </a:effectLst>
        </p:spPr>
      </p:pic>
      <p:pic>
        <p:nvPicPr>
          <p:cNvPr id="28" name="Picture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00206" y="5716799"/>
            <a:ext cx="483919" cy="483919"/>
          </a:xfrm>
          <a:prstGeom prst="rect">
            <a:avLst/>
          </a:prstGeom>
        </p:spPr>
      </p:pic>
      <p:pic>
        <p:nvPicPr>
          <p:cNvPr id="29" name="Picture 8" descr="Trees arboles transparente GIF - Find on GIFE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30729" y="3988669"/>
            <a:ext cx="822568" cy="8349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 name="Picture 4" descr="Merry Christmas Sticker by Biznet for iOS &amp;amp; Android | GIPHY in 2021 |  Giphy, Good morning beautiful gif, Trees to plant"/>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99554" y="4665715"/>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1" name="Picture 4" descr="Merry Christmas Sticker by Biznet for iOS &amp;amp; Android | GIPHY in 2021 |  Giphy, Good morning beautiful gif, Trees to plant"/>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89031" y="4613010"/>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3" name="Picture 2" descr="Fiat Argo Sticker by Fiat Brasil for iOS &amp;amp; Android | GIPHY in 2021 | Motion  design animation, Gif collection, Giphy"/>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319570" y="4943816"/>
            <a:ext cx="2650615" cy="14633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UNNY ANIMATION by kiiroikimono on DeviantArt"/>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11188" y="5859458"/>
            <a:ext cx="625964" cy="54771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9857822" y="5174422"/>
            <a:ext cx="2417499" cy="1467234"/>
            <a:chOff x="9857822" y="5174422"/>
            <a:chExt cx="2417499" cy="1467234"/>
          </a:xfrm>
        </p:grpSpPr>
        <p:pic>
          <p:nvPicPr>
            <p:cNvPr id="8194" name="Picture 2" descr="Businessman Cartoon Running into Finish Line Achieving Accomplishment Stock  Vector - Illustration of people, finishing: 14600110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78" b="79131" l="40313" r="100000">
                          <a14:foregroundMark x1="47688" y1="21955" x2="88063" y2="33902"/>
                          <a14:foregroundMark x1="86875" y1="31808" x2="85750" y2="40962"/>
                          <a14:foregroundMark x1="48813" y1="16990" x2="50500" y2="27618"/>
                          <a14:foregroundMark x1="53063" y1="17378" x2="53063" y2="17378"/>
                          <a14:foregroundMark x1="52563" y1="27773" x2="52563" y2="27773"/>
                          <a14:foregroundMark x1="83125" y1="30799" x2="83125" y2="30799"/>
                          <a14:foregroundMark x1="84188" y1="39566" x2="84188" y2="39566"/>
                          <a14:foregroundMark x1="49563" y1="16680" x2="86938" y2="30489"/>
                          <a14:foregroundMark x1="50375" y1="26144" x2="87188" y2="39876"/>
                          <a14:foregroundMark x1="48500" y1="15361" x2="52563" y2="16059"/>
                          <a14:foregroundMark x1="83688" y1="28472" x2="83688" y2="28472"/>
                          <a14:foregroundMark x1="84500" y1="41272" x2="84500" y2="41272"/>
                        </a14:backgroundRemoval>
                      </a14:imgEffect>
                    </a14:imgLayer>
                  </a14:imgProps>
                </a:ext>
                <a:ext uri="{28A0092B-C50C-407E-A947-70E740481C1C}">
                  <a14:useLocalDpi xmlns:a14="http://schemas.microsoft.com/office/drawing/2010/main" val="0"/>
                </a:ext>
              </a:extLst>
            </a:blip>
            <a:srcRect l="39723" b="21612"/>
            <a:stretch/>
          </p:blipFill>
          <p:spPr bwMode="auto">
            <a:xfrm flipH="1">
              <a:off x="9857822" y="5174422"/>
              <a:ext cx="2417499" cy="1467234"/>
            </a:xfrm>
            <a:prstGeom prst="rect">
              <a:avLst/>
            </a:prstGeom>
            <a:noFill/>
            <a:scene3d>
              <a:camera prst="orthographicFront">
                <a:rot lat="20699986" lon="0" rev="21599992"/>
              </a:camera>
              <a:lightRig rig="threePt" dir="t"/>
            </a:scene3d>
            <a:extLst>
              <a:ext uri="{909E8E84-426E-40DD-AFC4-6F175D3DCCD1}">
                <a14:hiddenFill xmlns:a14="http://schemas.microsoft.com/office/drawing/2010/main">
                  <a:solidFill>
                    <a:srgbClr val="FFFFFF"/>
                  </a:solidFill>
                </a14:hiddenFill>
              </a:ext>
            </a:extLst>
          </p:spPr>
        </p:pic>
        <p:sp>
          <p:nvSpPr>
            <p:cNvPr id="34" name="Rectangle 33"/>
            <p:cNvSpPr/>
            <p:nvPr/>
          </p:nvSpPr>
          <p:spPr>
            <a:xfrm rot="20980585">
              <a:off x="10552470" y="5533906"/>
              <a:ext cx="1128401" cy="3263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t>VỀ ĐÍCH</a:t>
              </a:r>
              <a:endParaRPr lang="en-US" b="1"/>
            </a:p>
          </p:txBody>
        </p:sp>
      </p:grpSp>
      <p:pic>
        <p:nvPicPr>
          <p:cNvPr id="37" name="Picture 3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448930" y="5652758"/>
            <a:ext cx="482589" cy="569665"/>
          </a:xfrm>
          <a:prstGeom prst="rect">
            <a:avLst/>
          </a:prstGeom>
        </p:spPr>
      </p:pic>
      <p:pic>
        <p:nvPicPr>
          <p:cNvPr id="42" name="Picture 4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160130" y="5848484"/>
            <a:ext cx="482589" cy="569665"/>
          </a:xfrm>
          <a:prstGeom prst="rect">
            <a:avLst/>
          </a:prstGeom>
        </p:spPr>
      </p:pic>
      <p:pic>
        <p:nvPicPr>
          <p:cNvPr id="43" name="Picture 4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873765" y="6049545"/>
            <a:ext cx="482589" cy="569665"/>
          </a:xfrm>
          <a:prstGeom prst="rect">
            <a:avLst/>
          </a:prstGeom>
        </p:spPr>
      </p:pic>
      <p:pic>
        <p:nvPicPr>
          <p:cNvPr id="44" name="Picture 4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256530" y="4538563"/>
            <a:ext cx="569816" cy="679049"/>
          </a:xfrm>
          <a:prstGeom prst="rect">
            <a:avLst/>
          </a:prstGeom>
          <a:effectLst>
            <a:outerShdw blurRad="76200" dir="13500000" sy="23000" kx="1200000" algn="br" rotWithShape="0">
              <a:prstClr val="black">
                <a:alpha val="20000"/>
              </a:prstClr>
            </a:outerShdw>
          </a:effectLst>
        </p:spPr>
      </p:pic>
      <p:pic>
        <p:nvPicPr>
          <p:cNvPr id="45" name="Picture 4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417892" y="4654219"/>
            <a:ext cx="1037992" cy="872294"/>
          </a:xfrm>
          <a:prstGeom prst="rect">
            <a:avLst/>
          </a:prstGeom>
        </p:spPr>
      </p:pic>
      <p:pic>
        <p:nvPicPr>
          <p:cNvPr id="46" name="Picture 45"/>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325647" y="4353817"/>
            <a:ext cx="1180324" cy="880138"/>
          </a:xfrm>
          <a:prstGeom prst="rect">
            <a:avLst/>
          </a:prstGeom>
        </p:spPr>
      </p:pic>
      <p:pic>
        <p:nvPicPr>
          <p:cNvPr id="40" name="Tieng-thu-rung-k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21970" y="-693420"/>
            <a:ext cx="609600" cy="609600"/>
          </a:xfrm>
          <a:prstGeom prst="rect">
            <a:avLst/>
          </a:prstGeom>
        </p:spPr>
      </p:pic>
      <p:cxnSp>
        <p:nvCxnSpPr>
          <p:cNvPr id="48" name="Straight Connector 47"/>
          <p:cNvCxnSpPr/>
          <p:nvPr/>
        </p:nvCxnSpPr>
        <p:spPr>
          <a:xfrm flipH="1">
            <a:off x="10267516" y="6222423"/>
            <a:ext cx="1711124" cy="396787"/>
          </a:xfrm>
          <a:prstGeom prst="line">
            <a:avLst/>
          </a:prstGeom>
        </p:spPr>
        <p:style>
          <a:lnRef idx="1">
            <a:schemeClr val="dk1"/>
          </a:lnRef>
          <a:fillRef idx="0">
            <a:schemeClr val="dk1"/>
          </a:fillRef>
          <a:effectRef idx="0">
            <a:schemeClr val="dk1"/>
          </a:effectRef>
          <a:fontRef idx="minor">
            <a:schemeClr val="tx1"/>
          </a:fontRef>
        </p:style>
      </p:cxnSp>
      <p:pic>
        <p:nvPicPr>
          <p:cNvPr id="32" name="26ru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3456165" y="-838200"/>
            <a:ext cx="609600" cy="609600"/>
          </a:xfrm>
          <a:prstGeom prst="rect">
            <a:avLst/>
          </a:prstGeom>
        </p:spPr>
      </p:pic>
    </p:spTree>
    <p:extLst>
      <p:ext uri="{BB962C8B-B14F-4D97-AF65-F5344CB8AC3E}">
        <p14:creationId xmlns:p14="http://schemas.microsoft.com/office/powerpoint/2010/main" val="20520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12" fill="hold"/>
                                        <p:tgtEl>
                                          <p:spTgt spid="40"/>
                                        </p:tgtEl>
                                      </p:cBhvr>
                                    </p:cmd>
                                  </p:childTnLst>
                                </p:cTn>
                              </p:par>
                              <p:par>
                                <p:cTn id="7" presetID="1" presetClass="mediacall" presetSubtype="0" fill="hold" nodeType="withEffect">
                                  <p:stCondLst>
                                    <p:cond delay="0"/>
                                  </p:stCondLst>
                                  <p:childTnLst>
                                    <p:cmd type="call" cmd="playFrom(0.0)">
                                      <p:cBhvr>
                                        <p:cTn id="8" dur="5712" fill="hold"/>
                                        <p:tgtEl>
                                          <p:spTgt spid="32"/>
                                        </p:tgtEl>
                                      </p:cBhvr>
                                    </p:cmd>
                                  </p:childTnLst>
                                </p:cTn>
                              </p:par>
                              <p:par>
                                <p:cTn id="9" presetID="10"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0"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0"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par>
                                <p:cTn id="18" presetID="42" presetClass="path" presetSubtype="0" accel="50000" decel="50000" fill="hold" nodeType="withEffect">
                                  <p:stCondLst>
                                    <p:cond delay="0"/>
                                  </p:stCondLst>
                                  <p:childTnLst>
                                    <p:animMotion origin="layout" path="M 3.33333E-6 -2.96296E-6 L 0.09479 0.00857 " pathEditMode="relative" rAng="0" ptsTypes="AA">
                                      <p:cBhvr>
                                        <p:cTn id="19" dur="3000" fill="hold"/>
                                        <p:tgtEl>
                                          <p:spTgt spid="6"/>
                                        </p:tgtEl>
                                        <p:attrNameLst>
                                          <p:attrName>ppt_x</p:attrName>
                                          <p:attrName>ppt_y</p:attrName>
                                        </p:attrNameLst>
                                      </p:cBhvr>
                                      <p:rCtr x="4740" y="417"/>
                                    </p:animMotion>
                                  </p:childTnLst>
                                </p:cTn>
                              </p:par>
                              <p:par>
                                <p:cTn id="20" presetID="42" presetClass="path" presetSubtype="0" accel="50000" decel="50000" fill="hold" nodeType="withEffect">
                                  <p:stCondLst>
                                    <p:cond delay="0"/>
                                  </p:stCondLst>
                                  <p:childTnLst>
                                    <p:animMotion origin="layout" path="M -1.45833E-6 1.11022E-16 L 0.06107 0.00023 " pathEditMode="relative" rAng="0" ptsTypes="AA">
                                      <p:cBhvr>
                                        <p:cTn id="21" dur="5000" fill="hold"/>
                                        <p:tgtEl>
                                          <p:spTgt spid="28"/>
                                        </p:tgtEl>
                                        <p:attrNameLst>
                                          <p:attrName>ppt_x</p:attrName>
                                          <p:attrName>ppt_y</p:attrName>
                                        </p:attrNameLst>
                                      </p:cBhvr>
                                      <p:rCtr x="3047"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0"/>
                </p:tgtEl>
              </p:cMediaNode>
            </p:audio>
            <p:audio>
              <p:cMediaNode vol="80000">
                <p:cTn id="23" fill="hold" display="0">
                  <p:stCondLst>
                    <p:cond delay="indefinite"/>
                  </p:stCondLst>
                  <p:endCondLst>
                    <p:cond evt="onStopAudio" delay="0">
                      <p:tgtEl>
                        <p:sldTgt/>
                      </p:tgtEl>
                    </p:cond>
                  </p:endCondLst>
                </p:cTn>
                <p:tgtEl>
                  <p:spTgt spid="3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 b="15083"/>
          <a:stretch/>
        </p:blipFill>
        <p:spPr>
          <a:xfrm>
            <a:off x="7299960" y="420053"/>
            <a:ext cx="4381500" cy="4391977"/>
          </a:xfrm>
          <a:prstGeom prst="rect">
            <a:avLst/>
          </a:prstGeom>
          <a:effectLst>
            <a:outerShdw blurRad="76200" dir="18900000" sy="23000" kx="-1200000" algn="bl" rotWithShape="0">
              <a:prstClr val="black">
                <a:alpha val="20000"/>
              </a:prstClr>
            </a:outerShdw>
          </a:effectLst>
        </p:spPr>
      </p:pic>
      <p:sp>
        <p:nvSpPr>
          <p:cNvPr id="7" name="Oval 6"/>
          <p:cNvSpPr/>
          <p:nvPr/>
        </p:nvSpPr>
        <p:spPr>
          <a:xfrm rot="21337624">
            <a:off x="3241823" y="3223260"/>
            <a:ext cx="571500" cy="434340"/>
          </a:xfrm>
          <a:prstGeom prst="ellipse">
            <a:avLst/>
          </a:prstGeom>
          <a:solidFill>
            <a:srgbClr val="A87C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283541">
            <a:off x="3257550" y="2990641"/>
            <a:ext cx="490839" cy="830997"/>
          </a:xfrm>
          <a:prstGeom prst="rect">
            <a:avLst/>
          </a:prstGeom>
          <a:noFill/>
        </p:spPr>
        <p:txBody>
          <a:bodyPr wrap="none" lIns="91440" tIns="45720" rIns="91440" bIns="45720">
            <a:spAutoFit/>
          </a:bodyPr>
          <a:lstStyle/>
          <a:p>
            <a:pPr algn="ctr"/>
            <a:r>
              <a:rPr lang="en-US" sz="4800" b="1" cap="none" spc="0" smtClean="0">
                <a:ln w="6600">
                  <a:solidFill>
                    <a:schemeClr val="accent2"/>
                  </a:solidFill>
                  <a:prstDash val="solid"/>
                </a:ln>
                <a:solidFill>
                  <a:srgbClr val="FFFFFF"/>
                </a:solidFill>
                <a:effectLst>
                  <a:outerShdw dist="38100" dir="2700000" algn="tl" rotWithShape="0">
                    <a:schemeClr val="accent2"/>
                  </a:outerShdw>
                </a:effectLst>
              </a:rPr>
              <a:t>&lt;</a:t>
            </a:r>
            <a:endParaRPr lang="en-US" sz="4800" b="1" cap="none" spc="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7534" b="9257"/>
          <a:stretch/>
        </p:blipFill>
        <p:spPr>
          <a:xfrm flipH="1">
            <a:off x="121968" y="1258169"/>
            <a:ext cx="3135582" cy="3314700"/>
          </a:xfrm>
          <a:prstGeom prst="rect">
            <a:avLst/>
          </a:prstGeom>
          <a:effectLst>
            <a:outerShdw blurRad="76200" dir="13500000" sy="23000" kx="1200000" algn="br" rotWithShape="0">
              <a:prstClr val="black">
                <a:alpha val="20000"/>
              </a:prstClr>
            </a:outerShdw>
          </a:effectLst>
        </p:spPr>
      </p:pic>
      <p:sp>
        <p:nvSpPr>
          <p:cNvPr id="12" name="Rounded Rectangle 11"/>
          <p:cNvSpPr/>
          <p:nvPr/>
        </p:nvSpPr>
        <p:spPr>
          <a:xfrm>
            <a:off x="2632710" y="5066063"/>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&lt;</a:t>
            </a:r>
            <a:endParaRPr lang="en-US" sz="9600" b="1"/>
          </a:p>
        </p:txBody>
      </p:sp>
      <p:sp>
        <p:nvSpPr>
          <p:cNvPr id="6" name="Rounded Rectangle 5"/>
          <p:cNvSpPr/>
          <p:nvPr/>
        </p:nvSpPr>
        <p:spPr>
          <a:xfrm>
            <a:off x="382905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0</a:t>
            </a:r>
            <a:endParaRPr lang="en-US" sz="9600" b="1"/>
          </a:p>
        </p:txBody>
      </p:sp>
      <p:sp>
        <p:nvSpPr>
          <p:cNvPr id="8" name="Rounded Rectangle 7"/>
          <p:cNvSpPr/>
          <p:nvPr/>
        </p:nvSpPr>
        <p:spPr>
          <a:xfrm>
            <a:off x="505587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&lt;</a:t>
            </a:r>
            <a:endParaRPr lang="en-US" sz="9600" b="1"/>
          </a:p>
        </p:txBody>
      </p:sp>
      <p:sp>
        <p:nvSpPr>
          <p:cNvPr id="9" name="Rounded Rectangle 8"/>
          <p:cNvSpPr/>
          <p:nvPr/>
        </p:nvSpPr>
        <p:spPr>
          <a:xfrm>
            <a:off x="628269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1</a:t>
            </a:r>
            <a:endParaRPr lang="en-US" sz="9600" b="1"/>
          </a:p>
        </p:txBody>
      </p:sp>
      <p:sp>
        <p:nvSpPr>
          <p:cNvPr id="13" name="Rounded Rectangle 12"/>
          <p:cNvSpPr/>
          <p:nvPr/>
        </p:nvSpPr>
        <p:spPr>
          <a:xfrm>
            <a:off x="5410200" y="5066063"/>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a:t>&gt;</a:t>
            </a:r>
          </a:p>
        </p:txBody>
      </p:sp>
      <p:sp>
        <p:nvSpPr>
          <p:cNvPr id="14" name="Rounded Rectangle 13"/>
          <p:cNvSpPr/>
          <p:nvPr/>
        </p:nvSpPr>
        <p:spPr>
          <a:xfrm>
            <a:off x="8187690" y="5066063"/>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a:t>=</a:t>
            </a:r>
          </a:p>
        </p:txBody>
      </p:sp>
      <p:sp>
        <p:nvSpPr>
          <p:cNvPr id="15" name="Rounded Rectangle 14"/>
          <p:cNvSpPr/>
          <p:nvPr/>
        </p:nvSpPr>
        <p:spPr>
          <a:xfrm>
            <a:off x="505587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a:t>
            </a:r>
            <a:endParaRPr lang="en-US" sz="9600" b="1"/>
          </a:p>
        </p:txBody>
      </p:sp>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ackgroundRemoval t="3175" b="89815" l="1765" r="95412"/>
                    </a14:imgEffect>
                  </a14:imgLayer>
                </a14:imgProps>
              </a:ext>
              <a:ext uri="{28A0092B-C50C-407E-A947-70E740481C1C}">
                <a14:useLocalDpi xmlns:a14="http://schemas.microsoft.com/office/drawing/2010/main" val="0"/>
              </a:ext>
            </a:extLst>
          </a:blip>
          <a:stretch>
            <a:fillRect/>
          </a:stretch>
        </p:blipFill>
        <p:spPr>
          <a:xfrm>
            <a:off x="7509510" y="285750"/>
            <a:ext cx="1285119" cy="1143000"/>
          </a:xfrm>
          <a:prstGeom prst="rect">
            <a:avLst/>
          </a:prstGeom>
        </p:spPr>
      </p:pic>
      <p:pic>
        <p:nvPicPr>
          <p:cNvPr id="11" name="Picture 10"/>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2115" l="0" r="100000">
                        <a14:foregroundMark x1="69061" y1="13262" x2="69061" y2="13262"/>
                        <a14:foregroundMark x1="65193" y1="6810" x2="69613" y2="15771"/>
                        <a14:backgroundMark x1="20442" y1="18996" x2="20442" y2="18996"/>
                        <a14:backgroundMark x1="25414" y1="10036" x2="25414" y2="30466"/>
                        <a14:backgroundMark x1="25414" y1="31900" x2="25414" y2="31900"/>
                        <a14:backgroundMark x1="96133" y1="36559" x2="94475" y2="75627"/>
                        <a14:backgroundMark x1="94475" y1="3226" x2="94475" y2="3226"/>
                      </a14:backgroundRemoval>
                    </a14:imgEffect>
                  </a14:imgLayer>
                </a14:imgProps>
              </a:ext>
              <a:ext uri="{28A0092B-C50C-407E-A947-70E740481C1C}">
                <a14:useLocalDpi xmlns:a14="http://schemas.microsoft.com/office/drawing/2010/main" val="0"/>
              </a:ext>
            </a:extLst>
          </a:blip>
          <a:stretch>
            <a:fillRect/>
          </a:stretch>
        </p:blipFill>
        <p:spPr bwMode="auto">
          <a:xfrm>
            <a:off x="131255" y="4572869"/>
            <a:ext cx="1482469" cy="22851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Am-thanh-tra-loi-dung-chinh-x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23110" y="-792480"/>
            <a:ext cx="609600" cy="609600"/>
          </a:xfrm>
          <a:prstGeom prst="rect">
            <a:avLst/>
          </a:prstGeom>
        </p:spPr>
      </p:pic>
    </p:spTree>
    <p:extLst>
      <p:ext uri="{BB962C8B-B14F-4D97-AF65-F5344CB8AC3E}">
        <p14:creationId xmlns:p14="http://schemas.microsoft.com/office/powerpoint/2010/main" val="115047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33333E-6 L 0.10183 0.00996 " pathEditMode="relative" rAng="0" ptsTypes="AA">
                                      <p:cBhvr>
                                        <p:cTn id="6" dur="2000" fill="hold"/>
                                        <p:tgtEl>
                                          <p:spTgt spid="11"/>
                                        </p:tgtEl>
                                        <p:attrNameLst>
                                          <p:attrName>ppt_x</p:attrName>
                                          <p:attrName>ppt_y</p:attrName>
                                        </p:attrNameLst>
                                      </p:cBhvr>
                                      <p:rCtr x="5091" y="48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2.08333E-6 -4.44444E-6 L 0.02969 -0.33541 " pathEditMode="relative" rAng="0" ptsTypes="AA">
                                      <p:cBhvr>
                                        <p:cTn id="10" dur="2000" fill="hold"/>
                                        <p:tgtEl>
                                          <p:spTgt spid="12"/>
                                        </p:tgtEl>
                                        <p:attrNameLst>
                                          <p:attrName>ppt_x</p:attrName>
                                          <p:attrName>ppt_y</p:attrName>
                                        </p:attrNameLst>
                                      </p:cBhvr>
                                      <p:rCtr x="1510" y="-16944"/>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4.16667E-7 2.22222E-6 L 0.4806 -0.18496 " pathEditMode="relative" rAng="0" ptsTypes="AA">
                                      <p:cBhvr>
                                        <p:cTn id="24" dur="2000" fill="hold"/>
                                        <p:tgtEl>
                                          <p:spTgt spid="10"/>
                                        </p:tgtEl>
                                        <p:attrNameLst>
                                          <p:attrName>ppt_x</p:attrName>
                                          <p:attrName>ppt_y</p:attrName>
                                        </p:attrNameLst>
                                      </p:cBhvr>
                                      <p:rCtr x="24023" y="-9259"/>
                                    </p:animMotion>
                                  </p:childTnLst>
                                  <p:subTnLst>
                                    <p:audio>
                                      <p:cMediaNode vol="11000">
                                        <p:cTn display="0" masterRel="sameClick">
                                          <p:stCondLst>
                                            <p:cond evt="begin" delay="0">
                                              <p:tn val="23"/>
                                            </p:cond>
                                          </p:stCondLst>
                                          <p:endCondLst>
                                            <p:cond evt="onStopAudio" delay="0">
                                              <p:tgtEl>
                                                <p:sldTgt/>
                                              </p:tgtEl>
                                            </p:cond>
                                          </p:endCondLst>
                                        </p:cTn>
                                        <p:tgtEl>
                                          <p:sndTgt r:embed="rId4" name="whoosh.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 presetClass="mediacall" presetSubtype="0" fill="hold" nodeType="withEffect">
                                  <p:stCondLst>
                                    <p:cond delay="0"/>
                                  </p:stCondLst>
                                  <p:childTnLst>
                                    <p:cmd type="call" cmd="playFrom(0.0)">
                                      <p:cBhvr>
                                        <p:cTn id="36" dur="172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7"/>
                </p:tgtEl>
              </p:cMediaNode>
            </p:audio>
          </p:childTnLst>
        </p:cTn>
      </p:par>
    </p:tnLst>
    <p:bldLst>
      <p:bldP spid="10" grpId="0"/>
      <p:bldP spid="10" grpId="1"/>
      <p:bldP spid="12" grpId="0" animBg="1"/>
      <p:bldP spid="12" grpId="1"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87558" y="2932981"/>
            <a:ext cx="1147441" cy="1303112"/>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7143" y="4044928"/>
            <a:ext cx="2163539" cy="1415648"/>
          </a:xfrm>
          <a:prstGeom prst="rect">
            <a:avLst/>
          </a:prstGeom>
          <a:effectLst>
            <a:outerShdw blurRad="76200" dir="13500000" sy="23000" kx="1200000" algn="br" rotWithShape="0">
              <a:prstClr val="black">
                <a:alpha val="20000"/>
              </a:prstClr>
            </a:outerShdw>
          </a:effectLst>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37857" r="10451"/>
          <a:stretch/>
        </p:blipFill>
        <p:spPr>
          <a:xfrm flipH="1">
            <a:off x="1691640" y="2071176"/>
            <a:ext cx="1760220" cy="2224643"/>
          </a:xfrm>
          <a:prstGeom prst="rect">
            <a:avLst/>
          </a:prstGeom>
          <a:effectLst>
            <a:outerShdw blurRad="76200" dir="13500000" sy="23000" kx="1200000" algn="br" rotWithShape="0">
              <a:prstClr val="black">
                <a:alpha val="20000"/>
              </a:prstClr>
            </a:outerShdw>
          </a:effectLst>
        </p:spPr>
      </p:pic>
      <p:pic>
        <p:nvPicPr>
          <p:cNvPr id="1026" name="Picture 2" descr="Premium Vector | Cartoon owl isolated on whit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4665" y1="20447" x2="34665" y2="20447"/>
                        <a14:foregroundMark x1="52077" y1="20447" x2="52077" y2="20447"/>
                        <a14:foregroundMark x1="5591" y1="94409" x2="36741" y2="80831"/>
                        <a14:foregroundMark x1="54153" y1="85304" x2="86581" y2="79233"/>
                        <a14:foregroundMark x1="94569" y1="77636" x2="94569" y2="77636"/>
                        <a14:foregroundMark x1="84984" y1="57188" x2="77796" y2="66773"/>
                        <a14:foregroundMark x1="88339" y1="67252" x2="88339" y2="67252"/>
                        <a14:foregroundMark x1="78115" y1="69489" x2="83227" y2="67412"/>
                        <a14:foregroundMark x1="76198" y1="68690" x2="57348" y2="80831"/>
                        <a14:foregroundMark x1="65655" y1="89457" x2="72045" y2="92492"/>
                        <a14:foregroundMark x1="74281" y1="92173" x2="74281" y2="92173"/>
                        <a14:foregroundMark x1="81629" y1="96645" x2="81629" y2="96645"/>
                        <a14:foregroundMark x1="36262" y1="20447" x2="36262" y2="20447"/>
                      </a14:backgroundRemoval>
                    </a14:imgEffect>
                  </a14:imgLayer>
                </a14:imgProps>
              </a:ext>
              <a:ext uri="{28A0092B-C50C-407E-A947-70E740481C1C}">
                <a14:useLocalDpi xmlns:a14="http://schemas.microsoft.com/office/drawing/2010/main" val="0"/>
              </a:ext>
            </a:extLst>
          </a:blip>
          <a:srcRect/>
          <a:stretch>
            <a:fillRect/>
          </a:stretch>
        </p:blipFill>
        <p:spPr bwMode="auto">
          <a:xfrm>
            <a:off x="9889001" y="1862493"/>
            <a:ext cx="1274509" cy="1274509"/>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8" name="AutoShape 4" descr="A green snake cartoon character on white background 1520377 Vector Art at  Vecteezy"/>
          <p:cNvSpPr>
            <a:spLocks noChangeAspect="1" noChangeArrowheads="1"/>
          </p:cNvSpPr>
          <p:nvPr/>
        </p:nvSpPr>
        <p:spPr bwMode="auto">
          <a:xfrm>
            <a:off x="155575" y="-144464"/>
            <a:ext cx="648000" cy="6480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1040" name="Picture 16"/>
          <p:cNvPicPr>
            <a:picLocks noChangeAspect="1" noChangeArrowheads="1"/>
          </p:cNvPicPr>
          <p:nvPr/>
        </p:nvPicPr>
        <p:blipFill rotWithShape="1">
          <a:blip r:embed="rId11">
            <a:extLst>
              <a:ext uri="{28A0092B-C50C-407E-A947-70E740481C1C}">
                <a14:useLocalDpi xmlns:a14="http://schemas.microsoft.com/office/drawing/2010/main" val="0"/>
              </a:ext>
            </a:extLst>
          </a:blip>
          <a:srcRect l="43889" r="10218"/>
          <a:stretch/>
        </p:blipFill>
        <p:spPr bwMode="auto">
          <a:xfrm>
            <a:off x="3691890" y="3501303"/>
            <a:ext cx="1211580" cy="153958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2" name="Picture 18" descr="Hedgehog Cartoon Images, Stock Photos &amp;amp; Vectors | Shutterstock"/>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0000" l="10000" r="100000">
                        <a14:foregroundMark x1="26154" y1="54643" x2="28846" y2="58571"/>
                      </a14:backgroundRemoval>
                    </a14:imgEffect>
                  </a14:imgLayer>
                </a14:imgProps>
              </a:ext>
              <a:ext uri="{28A0092B-C50C-407E-A947-70E740481C1C}">
                <a14:useLocalDpi xmlns:a14="http://schemas.microsoft.com/office/drawing/2010/main" val="0"/>
              </a:ext>
            </a:extLst>
          </a:blip>
          <a:srcRect b="22274"/>
          <a:stretch/>
        </p:blipFill>
        <p:spPr bwMode="auto">
          <a:xfrm>
            <a:off x="4109116" y="4770936"/>
            <a:ext cx="1597025" cy="133678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4" name="Picture 20"/>
          <p:cNvPicPr>
            <a:picLocks noChangeAspect="1" noChangeArrowheads="1"/>
          </p:cNvPicPr>
          <p:nvPr/>
        </p:nvPicPr>
        <p:blipFill rotWithShape="1">
          <a:blip r:embed="rId14">
            <a:extLst>
              <a:ext uri="{28A0092B-C50C-407E-A947-70E740481C1C}">
                <a14:useLocalDpi xmlns:a14="http://schemas.microsoft.com/office/drawing/2010/main" val="0"/>
              </a:ext>
            </a:extLst>
          </a:blip>
          <a:srcRect l="46430" t="1" r="14101" b="-306"/>
          <a:stretch/>
        </p:blipFill>
        <p:spPr bwMode="auto">
          <a:xfrm flipH="1">
            <a:off x="2194560" y="3569918"/>
            <a:ext cx="937260" cy="16351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6" name="Picture 22"/>
          <p:cNvPicPr>
            <a:picLocks noChangeAspect="1" noChangeArrowheads="1"/>
          </p:cNvPicPr>
          <p:nvPr/>
        </p:nvPicPr>
        <p:blipFill rotWithShape="1">
          <a:blip r:embed="rId15">
            <a:extLst>
              <a:ext uri="{28A0092B-C50C-407E-A947-70E740481C1C}">
                <a14:useLocalDpi xmlns:a14="http://schemas.microsoft.com/office/drawing/2010/main" val="0"/>
              </a:ext>
            </a:extLst>
          </a:blip>
          <a:srcRect l="38644"/>
          <a:stretch/>
        </p:blipFill>
        <p:spPr bwMode="auto">
          <a:xfrm>
            <a:off x="6000750" y="3674548"/>
            <a:ext cx="1150474" cy="147096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8" name="Picture 2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61935" y1="33865" x2="50645" y2="40637"/>
                        <a14:foregroundMark x1="38065" y1="47410" x2="32903" y2="54980"/>
                        <a14:foregroundMark x1="35161" y1="52191" x2="36129" y2="55378"/>
                        <a14:foregroundMark x1="45484" y1="50199" x2="32903" y2="62151"/>
                        <a14:foregroundMark x1="42581" y1="48207" x2="31290" y2="49004"/>
                      </a14:backgroundRemoval>
                    </a14:imgEffect>
                  </a14:imgLayer>
                </a14:imgProps>
              </a:ext>
              <a:ext uri="{28A0092B-C50C-407E-A947-70E740481C1C}">
                <a14:useLocalDpi xmlns:a14="http://schemas.microsoft.com/office/drawing/2010/main" val="0"/>
              </a:ext>
            </a:extLst>
          </a:blip>
          <a:stretch>
            <a:fillRect/>
          </a:stretch>
        </p:blipFill>
        <p:spPr bwMode="auto">
          <a:xfrm flipH="1">
            <a:off x="5798721" y="4501661"/>
            <a:ext cx="1606063" cy="160606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043890" y="2281223"/>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a:t>1</a:t>
            </a:r>
          </a:p>
        </p:txBody>
      </p:sp>
      <p:sp>
        <p:nvSpPr>
          <p:cNvPr id="25" name="Rounded Rectangle 24"/>
          <p:cNvSpPr/>
          <p:nvPr/>
        </p:nvSpPr>
        <p:spPr>
          <a:xfrm>
            <a:off x="10839510" y="1908160"/>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9</a:t>
            </a:r>
            <a:endParaRPr lang="en-US" sz="3600" b="1"/>
          </a:p>
        </p:txBody>
      </p:sp>
      <p:sp>
        <p:nvSpPr>
          <p:cNvPr id="26" name="Rounded Rectangle 25"/>
          <p:cNvSpPr/>
          <p:nvPr/>
        </p:nvSpPr>
        <p:spPr>
          <a:xfrm>
            <a:off x="7213036" y="4891516"/>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8</a:t>
            </a:r>
            <a:endParaRPr lang="en-US" sz="3600" b="1"/>
          </a:p>
        </p:txBody>
      </p:sp>
      <p:sp>
        <p:nvSpPr>
          <p:cNvPr id="27" name="Rounded Rectangle 26"/>
          <p:cNvSpPr/>
          <p:nvPr/>
        </p:nvSpPr>
        <p:spPr>
          <a:xfrm>
            <a:off x="6646744" y="3674548"/>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7</a:t>
            </a:r>
            <a:endParaRPr lang="en-US" sz="3600" b="1"/>
          </a:p>
        </p:txBody>
      </p:sp>
      <p:sp>
        <p:nvSpPr>
          <p:cNvPr id="28" name="Rounded Rectangle 27"/>
          <p:cNvSpPr/>
          <p:nvPr/>
        </p:nvSpPr>
        <p:spPr>
          <a:xfrm>
            <a:off x="5967659" y="2830361"/>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6</a:t>
            </a:r>
            <a:endParaRPr lang="en-US" sz="3600" b="1"/>
          </a:p>
        </p:txBody>
      </p:sp>
      <p:sp>
        <p:nvSpPr>
          <p:cNvPr id="29" name="Rounded Rectangle 28"/>
          <p:cNvSpPr/>
          <p:nvPr/>
        </p:nvSpPr>
        <p:spPr>
          <a:xfrm>
            <a:off x="5152786" y="5145514"/>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5</a:t>
            </a:r>
            <a:endParaRPr lang="en-US" sz="3600" b="1"/>
          </a:p>
        </p:txBody>
      </p:sp>
      <p:sp>
        <p:nvSpPr>
          <p:cNvPr id="30" name="Rounded Rectangle 29"/>
          <p:cNvSpPr/>
          <p:nvPr/>
        </p:nvSpPr>
        <p:spPr>
          <a:xfrm>
            <a:off x="4390013" y="3701849"/>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4</a:t>
            </a:r>
            <a:endParaRPr lang="en-US" sz="3600" b="1"/>
          </a:p>
        </p:txBody>
      </p:sp>
      <p:sp>
        <p:nvSpPr>
          <p:cNvPr id="31" name="Rounded Rectangle 30"/>
          <p:cNvSpPr/>
          <p:nvPr/>
        </p:nvSpPr>
        <p:spPr>
          <a:xfrm>
            <a:off x="3628353" y="4881046"/>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3</a:t>
            </a:r>
            <a:endParaRPr lang="en-US" sz="3600" b="1"/>
          </a:p>
        </p:txBody>
      </p:sp>
      <p:sp>
        <p:nvSpPr>
          <p:cNvPr id="32" name="Rounded Rectangle 31"/>
          <p:cNvSpPr/>
          <p:nvPr/>
        </p:nvSpPr>
        <p:spPr>
          <a:xfrm>
            <a:off x="2836682" y="3570993"/>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2</a:t>
            </a:r>
            <a:endParaRPr lang="en-US" sz="3600" b="1"/>
          </a:p>
        </p:txBody>
      </p:sp>
      <p:pic>
        <p:nvPicPr>
          <p:cNvPr id="1034" name="Picture 10"/>
          <p:cNvPicPr>
            <a:picLocks noChangeAspect="1" noChangeArrowheads="1"/>
          </p:cNvPicPr>
          <p:nvPr/>
        </p:nvPicPr>
        <p:blipFill rotWithShape="1">
          <a:blip r:embed="rId18">
            <a:extLst>
              <a:ext uri="{28A0092B-C50C-407E-A947-70E740481C1C}">
                <a14:useLocalDpi xmlns:a14="http://schemas.microsoft.com/office/drawing/2010/main" val="0"/>
              </a:ext>
            </a:extLst>
          </a:blip>
          <a:srcRect l="22500"/>
          <a:stretch/>
        </p:blipFill>
        <p:spPr bwMode="auto">
          <a:xfrm flipH="1">
            <a:off x="2533216" y="4929210"/>
            <a:ext cx="1524433" cy="106433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 name="tieng chim tieng nhac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330393" y="-889000"/>
            <a:ext cx="609600" cy="609600"/>
          </a:xfrm>
          <a:prstGeom prst="rect">
            <a:avLst/>
          </a:prstGeom>
        </p:spPr>
      </p:pic>
    </p:spTree>
    <p:extLst>
      <p:ext uri="{BB962C8B-B14F-4D97-AF65-F5344CB8AC3E}">
        <p14:creationId xmlns:p14="http://schemas.microsoft.com/office/powerpoint/2010/main" val="72695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7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26" presetClass="emph" presetSubtype="0" fill="hold" nodeType="with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044"/>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1044"/>
                                        </p:tgtEl>
                                      </p:cBhvr>
                                    </p:animEffect>
                                    <p:animScale>
                                      <p:cBhvr>
                                        <p:cTn id="24" dur="250" autoRev="1" fill="hold"/>
                                        <p:tgtEl>
                                          <p:spTgt spid="1044"/>
                                        </p:tgtEl>
                                      </p:cBhvr>
                                      <p:by x="105000" y="105000"/>
                                    </p:animScale>
                                  </p:childTnLst>
                                </p:cTn>
                              </p:par>
                            </p:childTnLst>
                          </p:cTn>
                        </p:par>
                      </p:childTnLst>
                    </p:cTn>
                  </p:par>
                </p:childTnLst>
              </p:cTn>
              <p:nextCondLst>
                <p:cond evt="onClick" delay="0">
                  <p:tgtEl>
                    <p:spTgt spid="1044"/>
                  </p:tgtEl>
                </p:cond>
              </p:nextCondLst>
            </p:seq>
            <p:seq concurrent="1" nextAc="seek">
              <p:cTn id="25" restart="whenNotActive" fill="hold" evtFilter="cancelBubble" nodeType="interactiveSeq">
                <p:stCondLst>
                  <p:cond evt="onClick" delay="0">
                    <p:tgtEl>
                      <p:spTgt spid="1034"/>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26" presetClass="emph" presetSubtype="0" fill="hold" nodeType="withEffect">
                                  <p:stCondLst>
                                    <p:cond delay="0"/>
                                  </p:stCondLst>
                                  <p:childTnLst>
                                    <p:animEffect transition="out" filter="fade">
                                      <p:cBhvr>
                                        <p:cTn id="32" dur="500" tmFilter="0, 0; .2, .5; .8, .5; 1, 0"/>
                                        <p:tgtEl>
                                          <p:spTgt spid="1034"/>
                                        </p:tgtEl>
                                      </p:cBhvr>
                                    </p:animEffect>
                                    <p:animScale>
                                      <p:cBhvr>
                                        <p:cTn id="33" dur="250" autoRev="1" fill="hold"/>
                                        <p:tgtEl>
                                          <p:spTgt spid="1034"/>
                                        </p:tgtEl>
                                      </p:cBhvr>
                                      <p:by x="105000" y="105000"/>
                                    </p:animScale>
                                  </p:childTnLst>
                                </p:cTn>
                              </p:par>
                            </p:childTnLst>
                          </p:cTn>
                        </p:par>
                      </p:childTnLst>
                    </p:cTn>
                  </p:par>
                </p:childTnLst>
              </p:cTn>
              <p:nextCondLst>
                <p:cond evt="onClick" delay="0">
                  <p:tgtEl>
                    <p:spTgt spid="1034"/>
                  </p:tgtEl>
                </p:cond>
              </p:nextCondLst>
            </p:seq>
            <p:seq concurrent="1" nextAc="seek">
              <p:cTn id="34" restart="whenNotActive" fill="hold" evtFilter="cancelBubble" nodeType="interactiveSeq">
                <p:stCondLst>
                  <p:cond evt="onClick" delay="0">
                    <p:tgtEl>
                      <p:spTgt spid="1040"/>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6" presetClass="emph" presetSubtype="0" fill="hold" nodeType="withEffect">
                                  <p:stCondLst>
                                    <p:cond delay="0"/>
                                  </p:stCondLst>
                                  <p:childTnLst>
                                    <p:animEffect transition="out" filter="fade">
                                      <p:cBhvr>
                                        <p:cTn id="41" dur="500" tmFilter="0, 0; .2, .5; .8, .5; 1, 0"/>
                                        <p:tgtEl>
                                          <p:spTgt spid="1040"/>
                                        </p:tgtEl>
                                      </p:cBhvr>
                                    </p:animEffect>
                                    <p:animScale>
                                      <p:cBhvr>
                                        <p:cTn id="42" dur="250" autoRev="1" fill="hold"/>
                                        <p:tgtEl>
                                          <p:spTgt spid="1040"/>
                                        </p:tgtEl>
                                      </p:cBhvr>
                                      <p:by x="105000" y="105000"/>
                                    </p:animScale>
                                  </p:childTnLst>
                                </p:cTn>
                              </p:par>
                            </p:childTnLst>
                          </p:cTn>
                        </p:par>
                      </p:childTnLst>
                    </p:cTn>
                  </p:par>
                </p:childTnLst>
              </p:cTn>
              <p:nextCondLst>
                <p:cond evt="onClick" delay="0">
                  <p:tgtEl>
                    <p:spTgt spid="1040"/>
                  </p:tgtEl>
                </p:cond>
              </p:nextCondLst>
            </p:seq>
            <p:seq concurrent="1" nextAc="seek">
              <p:cTn id="43" restart="whenNotActive" fill="hold" evtFilter="cancelBubble" nodeType="interactiveSeq">
                <p:stCondLst>
                  <p:cond evt="onClick" delay="0">
                    <p:tgtEl>
                      <p:spTgt spid="1042"/>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26" presetClass="emph" presetSubtype="0" fill="hold" nodeType="withEffect">
                                  <p:stCondLst>
                                    <p:cond delay="0"/>
                                  </p:stCondLst>
                                  <p:childTnLst>
                                    <p:animEffect transition="out" filter="fade">
                                      <p:cBhvr>
                                        <p:cTn id="50" dur="500" tmFilter="0, 0; .2, .5; .8, .5; 1, 0"/>
                                        <p:tgtEl>
                                          <p:spTgt spid="1042"/>
                                        </p:tgtEl>
                                      </p:cBhvr>
                                    </p:animEffect>
                                    <p:animScale>
                                      <p:cBhvr>
                                        <p:cTn id="51" dur="250" autoRev="1" fill="hold"/>
                                        <p:tgtEl>
                                          <p:spTgt spid="1042"/>
                                        </p:tgtEl>
                                      </p:cBhvr>
                                      <p:by x="105000" y="105000"/>
                                    </p:animScale>
                                  </p:childTnLst>
                                </p:cTn>
                              </p:par>
                            </p:childTnLst>
                          </p:cTn>
                        </p:par>
                      </p:childTnLst>
                    </p:cTn>
                  </p:par>
                </p:childTnLst>
              </p:cTn>
              <p:nextCondLst>
                <p:cond evt="onClick" delay="0">
                  <p:tgtEl>
                    <p:spTgt spid="104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26" presetClass="emph" presetSubtype="0" fill="hold" nodeType="withEffect">
                                  <p:stCondLst>
                                    <p:cond delay="0"/>
                                  </p:stCondLst>
                                  <p:childTnLst>
                                    <p:animEffect transition="out" filter="fade">
                                      <p:cBhvr>
                                        <p:cTn id="59" dur="500" tmFilter="0, 0; .2, .5; .8, .5; 1, 0"/>
                                        <p:tgtEl>
                                          <p:spTgt spid="13"/>
                                        </p:tgtEl>
                                      </p:cBhvr>
                                    </p:animEffect>
                                    <p:animScale>
                                      <p:cBhvr>
                                        <p:cTn id="60"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61" restart="whenNotActive" fill="hold" evtFilter="cancelBubble" nodeType="interactiveSeq">
                <p:stCondLst>
                  <p:cond evt="onClick" delay="0">
                    <p:tgtEl>
                      <p:spTgt spid="1046"/>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26" presetClass="emph" presetSubtype="0" fill="hold" nodeType="withEffect">
                                  <p:stCondLst>
                                    <p:cond delay="0"/>
                                  </p:stCondLst>
                                  <p:childTnLst>
                                    <p:animEffect transition="out" filter="fade">
                                      <p:cBhvr>
                                        <p:cTn id="68" dur="500" tmFilter="0, 0; .2, .5; .8, .5; 1, 0"/>
                                        <p:tgtEl>
                                          <p:spTgt spid="1046"/>
                                        </p:tgtEl>
                                      </p:cBhvr>
                                    </p:animEffect>
                                    <p:animScale>
                                      <p:cBhvr>
                                        <p:cTn id="69" dur="250" autoRev="1" fill="hold"/>
                                        <p:tgtEl>
                                          <p:spTgt spid="1046"/>
                                        </p:tgtEl>
                                      </p:cBhvr>
                                      <p:by x="105000" y="105000"/>
                                    </p:animScale>
                                  </p:childTnLst>
                                </p:cTn>
                              </p:par>
                            </p:childTnLst>
                          </p:cTn>
                        </p:par>
                      </p:childTnLst>
                    </p:cTn>
                  </p:par>
                </p:childTnLst>
              </p:cTn>
              <p:nextCondLst>
                <p:cond evt="onClick" delay="0">
                  <p:tgtEl>
                    <p:spTgt spid="1046"/>
                  </p:tgtEl>
                </p:cond>
              </p:nextCondLst>
            </p:seq>
            <p:seq concurrent="1" nextAc="seek">
              <p:cTn id="70" restart="whenNotActive" fill="hold" evtFilter="cancelBubble" nodeType="interactiveSeq">
                <p:stCondLst>
                  <p:cond evt="onClick" delay="0">
                    <p:tgtEl>
                      <p:spTgt spid="104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500"/>
                                        <p:tgtEl>
                                          <p:spTgt spid="26"/>
                                        </p:tgtEl>
                                      </p:cBhvr>
                                    </p:animEffect>
                                  </p:childTnLst>
                                </p:cTn>
                              </p:par>
                              <p:par>
                                <p:cTn id="76" presetID="26" presetClass="emph" presetSubtype="0" fill="hold" nodeType="withEffect">
                                  <p:stCondLst>
                                    <p:cond delay="0"/>
                                  </p:stCondLst>
                                  <p:childTnLst>
                                    <p:animEffect transition="out" filter="fade">
                                      <p:cBhvr>
                                        <p:cTn id="77" dur="500" tmFilter="0, 0; .2, .5; .8, .5; 1, 0"/>
                                        <p:tgtEl>
                                          <p:spTgt spid="1048"/>
                                        </p:tgtEl>
                                      </p:cBhvr>
                                    </p:animEffect>
                                    <p:animScale>
                                      <p:cBhvr>
                                        <p:cTn id="78" dur="250" autoRev="1" fill="hold"/>
                                        <p:tgtEl>
                                          <p:spTgt spid="1048"/>
                                        </p:tgtEl>
                                      </p:cBhvr>
                                      <p:by x="105000" y="105000"/>
                                    </p:animScale>
                                  </p:childTnLst>
                                </p:cTn>
                              </p:par>
                            </p:childTnLst>
                          </p:cTn>
                        </p:par>
                      </p:childTnLst>
                    </p:cTn>
                  </p:par>
                </p:childTnLst>
              </p:cTn>
              <p:nextCondLst>
                <p:cond evt="onClick" delay="0">
                  <p:tgtEl>
                    <p:spTgt spid="1048"/>
                  </p:tgtEl>
                </p:cond>
              </p:nextCondLst>
            </p:seq>
            <p:seq concurrent="1" nextAc="seek">
              <p:cTn id="79" restart="whenNotActive" fill="hold" evtFilter="cancelBubble" nodeType="interactiveSeq">
                <p:stCondLst>
                  <p:cond evt="onClick" delay="0">
                    <p:tgtEl>
                      <p:spTgt spid="1026"/>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par>
                                <p:cTn id="85" presetID="26" presetClass="emph" presetSubtype="0" fill="hold" nodeType="withEffect">
                                  <p:stCondLst>
                                    <p:cond delay="0"/>
                                  </p:stCondLst>
                                  <p:childTnLst>
                                    <p:animEffect transition="out" filter="fade">
                                      <p:cBhvr>
                                        <p:cTn id="86" dur="500" tmFilter="0, 0; .2, .5; .8, .5; 1, 0"/>
                                        <p:tgtEl>
                                          <p:spTgt spid="1026"/>
                                        </p:tgtEl>
                                      </p:cBhvr>
                                    </p:animEffect>
                                    <p:animScale>
                                      <p:cBhvr>
                                        <p:cTn id="87" dur="250" autoRev="1" fill="hold"/>
                                        <p:tgtEl>
                                          <p:spTgt spid="1026"/>
                                        </p:tgtEl>
                                      </p:cBhvr>
                                      <p:by x="105000" y="105000"/>
                                    </p:animScale>
                                  </p:childTnLst>
                                </p:cTn>
                              </p:par>
                            </p:childTnLst>
                          </p:cTn>
                        </p:par>
                      </p:childTnLst>
                    </p:cTn>
                  </p:par>
                </p:childTnLst>
              </p:cTn>
              <p:nextCondLst>
                <p:cond evt="onClick" delay="0">
                  <p:tgtEl>
                    <p:spTgt spid="1026"/>
                  </p:tgtEl>
                </p:cond>
              </p:nextCondLst>
            </p:seq>
            <p:audio>
              <p:cMediaNode vol="80000">
                <p:cTn id="88" fill="hold" display="0">
                  <p:stCondLst>
                    <p:cond delay="indefinite"/>
                  </p:stCondLst>
                  <p:endCondLst>
                    <p:cond evt="onStopAudio" delay="0">
                      <p:tgtEl>
                        <p:sldTgt/>
                      </p:tgtEl>
                    </p:cond>
                  </p:endCondLst>
                </p:cTn>
                <p:tgtEl>
                  <p:spTgt spid="2"/>
                </p:tgtEl>
              </p:cMediaNode>
            </p:audio>
          </p:childTnLst>
        </p:cTn>
      </p:par>
    </p:tnLst>
    <p:bldLst>
      <p:bldP spid="1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 b="15083"/>
          <a:stretch/>
        </p:blipFill>
        <p:spPr>
          <a:xfrm>
            <a:off x="7299960" y="420053"/>
            <a:ext cx="4381500" cy="4391977"/>
          </a:xfrm>
          <a:prstGeom prst="rect">
            <a:avLst/>
          </a:prstGeom>
          <a:effectLst>
            <a:outerShdw blurRad="76200" dir="18900000" sy="23000" kx="-1200000" algn="bl" rotWithShape="0">
              <a:prstClr val="black">
                <a:alpha val="20000"/>
              </a:prstClr>
            </a:outerShdw>
          </a:effectLst>
        </p:spPr>
      </p:pic>
      <p:sp>
        <p:nvSpPr>
          <p:cNvPr id="7" name="Oval 6"/>
          <p:cNvSpPr/>
          <p:nvPr/>
        </p:nvSpPr>
        <p:spPr>
          <a:xfrm rot="21337624">
            <a:off x="3241823" y="3223260"/>
            <a:ext cx="571500" cy="434340"/>
          </a:xfrm>
          <a:prstGeom prst="ellipse">
            <a:avLst/>
          </a:prstGeom>
          <a:solidFill>
            <a:srgbClr val="A87C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283541">
            <a:off x="3257550" y="2990641"/>
            <a:ext cx="490840" cy="830997"/>
          </a:xfrm>
          <a:prstGeom prst="rect">
            <a:avLst/>
          </a:prstGeom>
          <a:noFill/>
        </p:spPr>
        <p:txBody>
          <a:bodyPr wrap="none" lIns="91440" tIns="45720" rIns="91440" bIns="45720">
            <a:spAutoFit/>
          </a:bodyPr>
          <a:lstStyle/>
          <a:p>
            <a:pPr algn="ctr"/>
            <a:r>
              <a:rPr lang="en-US" sz="4800" b="1" cap="none" spc="0" smtClean="0">
                <a:ln w="6600">
                  <a:solidFill>
                    <a:schemeClr val="accent2"/>
                  </a:solidFill>
                  <a:prstDash val="solid"/>
                </a:ln>
                <a:solidFill>
                  <a:srgbClr val="FFFFFF"/>
                </a:solidFill>
                <a:effectLst>
                  <a:outerShdw dist="38100" dir="2700000" algn="tl" rotWithShape="0">
                    <a:schemeClr val="accent2"/>
                  </a:outerShdw>
                </a:effectLst>
              </a:rPr>
              <a:t>&gt;</a:t>
            </a:r>
            <a:endParaRPr lang="en-US" sz="4800" b="1" cap="none" spc="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7534" b="9257"/>
          <a:stretch/>
        </p:blipFill>
        <p:spPr>
          <a:xfrm flipH="1">
            <a:off x="121968" y="1258169"/>
            <a:ext cx="3135582" cy="3314700"/>
          </a:xfrm>
          <a:prstGeom prst="rect">
            <a:avLst/>
          </a:prstGeom>
          <a:effectLst>
            <a:outerShdw blurRad="76200" dir="13500000" sy="23000" kx="1200000" algn="br" rotWithShape="0">
              <a:prstClr val="black">
                <a:alpha val="20000"/>
              </a:prstClr>
            </a:outerShdw>
          </a:effectLst>
        </p:spPr>
      </p:pic>
      <p:sp>
        <p:nvSpPr>
          <p:cNvPr id="13" name="Rounded Rectangle 12"/>
          <p:cNvSpPr/>
          <p:nvPr/>
        </p:nvSpPr>
        <p:spPr>
          <a:xfrm>
            <a:off x="5410200" y="5066063"/>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a:t>&gt;</a:t>
            </a:r>
          </a:p>
        </p:txBody>
      </p:sp>
      <p:sp>
        <p:nvSpPr>
          <p:cNvPr id="12" name="Rounded Rectangle 11"/>
          <p:cNvSpPr/>
          <p:nvPr/>
        </p:nvSpPr>
        <p:spPr>
          <a:xfrm>
            <a:off x="2632710" y="5066063"/>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dirty="0" smtClean="0"/>
              <a:t>&lt;</a:t>
            </a:r>
            <a:endParaRPr lang="en-US" sz="9600" b="1" dirty="0"/>
          </a:p>
        </p:txBody>
      </p:sp>
      <p:sp>
        <p:nvSpPr>
          <p:cNvPr id="6" name="Rounded Rectangle 5"/>
          <p:cNvSpPr/>
          <p:nvPr/>
        </p:nvSpPr>
        <p:spPr>
          <a:xfrm>
            <a:off x="382905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a:t>3</a:t>
            </a:r>
          </a:p>
        </p:txBody>
      </p:sp>
      <p:sp>
        <p:nvSpPr>
          <p:cNvPr id="8" name="Rounded Rectangle 7"/>
          <p:cNvSpPr/>
          <p:nvPr/>
        </p:nvSpPr>
        <p:spPr>
          <a:xfrm>
            <a:off x="505587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a:t>&gt;</a:t>
            </a:r>
          </a:p>
        </p:txBody>
      </p:sp>
      <p:sp>
        <p:nvSpPr>
          <p:cNvPr id="9" name="Rounded Rectangle 8"/>
          <p:cNvSpPr/>
          <p:nvPr/>
        </p:nvSpPr>
        <p:spPr>
          <a:xfrm>
            <a:off x="628269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0</a:t>
            </a:r>
            <a:endParaRPr lang="en-US" sz="9600" b="1"/>
          </a:p>
        </p:txBody>
      </p:sp>
      <p:sp>
        <p:nvSpPr>
          <p:cNvPr id="14" name="Rounded Rectangle 13"/>
          <p:cNvSpPr/>
          <p:nvPr/>
        </p:nvSpPr>
        <p:spPr>
          <a:xfrm>
            <a:off x="8187690" y="5066063"/>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a:t>=</a:t>
            </a:r>
          </a:p>
        </p:txBody>
      </p:sp>
      <p:sp>
        <p:nvSpPr>
          <p:cNvPr id="15" name="Rounded Rectangle 14"/>
          <p:cNvSpPr/>
          <p:nvPr/>
        </p:nvSpPr>
        <p:spPr>
          <a:xfrm>
            <a:off x="505587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a:t>
            </a:r>
            <a:endParaRPr lang="en-US" sz="9600" b="1"/>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9510" y="285750"/>
            <a:ext cx="1285119" cy="1143000"/>
          </a:xfrm>
          <a:prstGeom prst="rect">
            <a:avLst/>
          </a:prstGeom>
        </p:spPr>
      </p:pic>
      <p:pic>
        <p:nvPicPr>
          <p:cNvPr id="11" name="Picture 10"/>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2115" l="0" r="100000">
                        <a14:foregroundMark x1="69061" y1="13262" x2="69061" y2="13262"/>
                        <a14:foregroundMark x1="65193" y1="6810" x2="69613" y2="15771"/>
                        <a14:backgroundMark x1="20442" y1="18996" x2="20442" y2="18996"/>
                        <a14:backgroundMark x1="25414" y1="10036" x2="25414" y2="30466"/>
                        <a14:backgroundMark x1="25414" y1="31900" x2="25414" y2="31900"/>
                        <a14:backgroundMark x1="96133" y1="36559" x2="94475" y2="75627"/>
                        <a14:backgroundMark x1="94475" y1="3226" x2="94475" y2="3226"/>
                      </a14:backgroundRemoval>
                    </a14:imgEffect>
                  </a14:imgLayer>
                </a14:imgProps>
              </a:ext>
              <a:ext uri="{28A0092B-C50C-407E-A947-70E740481C1C}">
                <a14:useLocalDpi xmlns:a14="http://schemas.microsoft.com/office/drawing/2010/main" val="0"/>
              </a:ext>
            </a:extLst>
          </a:blip>
          <a:stretch>
            <a:fillRect/>
          </a:stretch>
        </p:blipFill>
        <p:spPr bwMode="auto">
          <a:xfrm>
            <a:off x="131255" y="4572869"/>
            <a:ext cx="1482469" cy="22851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Am-thanh-tra-loi-dung-chinh-x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08924" y="-703981"/>
            <a:ext cx="609600" cy="609600"/>
          </a:xfrm>
          <a:prstGeom prst="rect">
            <a:avLst/>
          </a:prstGeom>
        </p:spPr>
      </p:pic>
    </p:spTree>
    <p:extLst>
      <p:ext uri="{BB962C8B-B14F-4D97-AF65-F5344CB8AC3E}">
        <p14:creationId xmlns:p14="http://schemas.microsoft.com/office/powerpoint/2010/main" val="161168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33333E-6 L 0.33243 0.01181 " pathEditMode="relative" rAng="0" ptsTypes="AA">
                                      <p:cBhvr>
                                        <p:cTn id="6" dur="3000" fill="hold"/>
                                        <p:tgtEl>
                                          <p:spTgt spid="11"/>
                                        </p:tgtEl>
                                        <p:attrNameLst>
                                          <p:attrName>ppt_x</p:attrName>
                                          <p:attrName>ppt_y</p:attrName>
                                        </p:attrNameLst>
                                      </p:cBhvr>
                                      <p:rCtr x="16615" y="57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3.33333E-6 -4.44444E-6 L -0.19817 -0.33541 " pathEditMode="relative" rAng="0" ptsTypes="AA">
                                      <p:cBhvr>
                                        <p:cTn id="10" dur="2000" fill="hold"/>
                                        <p:tgtEl>
                                          <p:spTgt spid="13"/>
                                        </p:tgtEl>
                                        <p:attrNameLst>
                                          <p:attrName>ppt_x</p:attrName>
                                          <p:attrName>ppt_y</p:attrName>
                                        </p:attrNameLst>
                                      </p:cBhvr>
                                      <p:rCtr x="-9974" y="-17106"/>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4.16667E-7 2.22222E-6 L 0.4806 -0.18496 " pathEditMode="relative" rAng="0" ptsTypes="AA">
                                      <p:cBhvr>
                                        <p:cTn id="24" dur="2000" fill="hold"/>
                                        <p:tgtEl>
                                          <p:spTgt spid="10"/>
                                        </p:tgtEl>
                                        <p:attrNameLst>
                                          <p:attrName>ppt_x</p:attrName>
                                          <p:attrName>ppt_y</p:attrName>
                                        </p:attrNameLst>
                                      </p:cBhvr>
                                      <p:rCtr x="24023" y="-9259"/>
                                    </p:animMotion>
                                  </p:childTnLst>
                                  <p:subTnLst>
                                    <p:audio>
                                      <p:cMediaNode vol="9000">
                                        <p:cTn display="0" masterRel="sameClick">
                                          <p:stCondLst>
                                            <p:cond evt="begin" delay="0">
                                              <p:tn val="23"/>
                                            </p:cond>
                                          </p:stCondLst>
                                          <p:endCondLst>
                                            <p:cond evt="onStopAudio" delay="0">
                                              <p:tgtEl>
                                                <p:sldTgt/>
                                              </p:tgtEl>
                                            </p:cond>
                                          </p:endCondLst>
                                        </p:cTn>
                                        <p:tgtEl>
                                          <p:sndTgt r:embed="rId4" name="whoosh.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 presetClass="mediacall" presetSubtype="0" fill="hold" nodeType="withEffect">
                                  <p:stCondLst>
                                    <p:cond delay="0"/>
                                  </p:stCondLst>
                                  <p:childTnLst>
                                    <p:cmd type="call" cmd="playFrom(0.0)">
                                      <p:cBhvr>
                                        <p:cTn id="36" dur="1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10" grpId="0"/>
      <p:bldP spid="10" grpId="1"/>
      <p:bldP spid="13" grpId="0" animBg="1"/>
      <p:bldP spid="13" grpId="1"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2" b="15083"/>
          <a:stretch/>
        </p:blipFill>
        <p:spPr>
          <a:xfrm>
            <a:off x="7299960" y="420053"/>
            <a:ext cx="4381500" cy="4391977"/>
          </a:xfrm>
          <a:prstGeom prst="rect">
            <a:avLst/>
          </a:prstGeom>
          <a:effectLst>
            <a:outerShdw blurRad="76200" dir="18900000" sy="23000" kx="-1200000" algn="bl" rotWithShape="0">
              <a:prstClr val="black">
                <a:alpha val="20000"/>
              </a:prstClr>
            </a:outerShdw>
          </a:effec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7534" b="9257"/>
          <a:stretch/>
        </p:blipFill>
        <p:spPr>
          <a:xfrm flipH="1">
            <a:off x="121968" y="1258169"/>
            <a:ext cx="3135582" cy="3314700"/>
          </a:xfrm>
          <a:prstGeom prst="rect">
            <a:avLst/>
          </a:prstGeom>
          <a:effectLst>
            <a:outerShdw blurRad="76200" dir="13500000" sy="23000" kx="1200000" algn="br" rotWithShape="0">
              <a:prstClr val="black">
                <a:alpha val="20000"/>
              </a:prstClr>
            </a:outerShdw>
          </a:effectLst>
        </p:spPr>
      </p:pic>
      <p:sp>
        <p:nvSpPr>
          <p:cNvPr id="7" name="Oval 6"/>
          <p:cNvSpPr/>
          <p:nvPr/>
        </p:nvSpPr>
        <p:spPr>
          <a:xfrm rot="21337624">
            <a:off x="3241823" y="3223260"/>
            <a:ext cx="571500" cy="434340"/>
          </a:xfrm>
          <a:prstGeom prst="ellipse">
            <a:avLst/>
          </a:prstGeom>
          <a:solidFill>
            <a:srgbClr val="A87C4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283541">
            <a:off x="3257550" y="2990641"/>
            <a:ext cx="490840" cy="830997"/>
          </a:xfrm>
          <a:prstGeom prst="rect">
            <a:avLst/>
          </a:prstGeom>
          <a:noFill/>
        </p:spPr>
        <p:txBody>
          <a:bodyPr wrap="none" lIns="91440" tIns="45720" rIns="91440" bIns="45720">
            <a:spAutoFit/>
          </a:bodyPr>
          <a:lstStyle/>
          <a:p>
            <a:pPr algn="ctr"/>
            <a:r>
              <a:rPr lang="en-US" sz="4800" b="1">
                <a:ln w="6600">
                  <a:solidFill>
                    <a:schemeClr val="accent2"/>
                  </a:solidFill>
                  <a:prstDash val="solid"/>
                </a:ln>
                <a:solidFill>
                  <a:srgbClr val="FFFFFF"/>
                </a:solidFill>
                <a:effectLst>
                  <a:outerShdw dist="38100" dir="2700000" algn="tl" rotWithShape="0">
                    <a:schemeClr val="accent2"/>
                  </a:outerShdw>
                </a:effectLst>
              </a:rPr>
              <a:t>=</a:t>
            </a:r>
            <a:endParaRPr lang="en-US" sz="4800" b="1" cap="none" spc="0">
              <a:ln w="6600">
                <a:solidFill>
                  <a:schemeClr val="accent2"/>
                </a:solidFill>
                <a:prstDash val="solid"/>
              </a:ln>
              <a:solidFill>
                <a:srgbClr val="FFFFFF"/>
              </a:solidFill>
              <a:effectLst>
                <a:outerShdw dist="38100" dir="2700000" algn="tl" rotWithShape="0">
                  <a:schemeClr val="accent2"/>
                </a:outerShdw>
              </a:effectLst>
            </a:endParaRPr>
          </a:p>
        </p:txBody>
      </p:sp>
      <p:sp>
        <p:nvSpPr>
          <p:cNvPr id="14" name="Rounded Rectangle 13"/>
          <p:cNvSpPr/>
          <p:nvPr/>
        </p:nvSpPr>
        <p:spPr>
          <a:xfrm>
            <a:off x="8187690" y="5066063"/>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a:t>=</a:t>
            </a:r>
          </a:p>
        </p:txBody>
      </p:sp>
      <p:sp>
        <p:nvSpPr>
          <p:cNvPr id="12" name="Rounded Rectangle 11"/>
          <p:cNvSpPr/>
          <p:nvPr/>
        </p:nvSpPr>
        <p:spPr>
          <a:xfrm>
            <a:off x="2632710" y="5066063"/>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&lt;</a:t>
            </a:r>
            <a:endParaRPr lang="en-US" sz="9600" b="1"/>
          </a:p>
        </p:txBody>
      </p:sp>
      <p:sp>
        <p:nvSpPr>
          <p:cNvPr id="6" name="Rounded Rectangle 5"/>
          <p:cNvSpPr/>
          <p:nvPr/>
        </p:nvSpPr>
        <p:spPr>
          <a:xfrm>
            <a:off x="382905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0</a:t>
            </a:r>
            <a:endParaRPr lang="en-US" sz="9600" b="1"/>
          </a:p>
        </p:txBody>
      </p:sp>
      <p:sp>
        <p:nvSpPr>
          <p:cNvPr id="8" name="Rounded Rectangle 7"/>
          <p:cNvSpPr/>
          <p:nvPr/>
        </p:nvSpPr>
        <p:spPr>
          <a:xfrm>
            <a:off x="505587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a:t>
            </a:r>
            <a:endParaRPr lang="en-US" sz="9600" b="1"/>
          </a:p>
        </p:txBody>
      </p:sp>
      <p:sp>
        <p:nvSpPr>
          <p:cNvPr id="9" name="Rounded Rectangle 8"/>
          <p:cNvSpPr/>
          <p:nvPr/>
        </p:nvSpPr>
        <p:spPr>
          <a:xfrm>
            <a:off x="6282690" y="14859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0</a:t>
            </a:r>
            <a:endParaRPr lang="en-US" sz="9600" b="1"/>
          </a:p>
        </p:txBody>
      </p:sp>
      <p:sp>
        <p:nvSpPr>
          <p:cNvPr id="13" name="Rounded Rectangle 12"/>
          <p:cNvSpPr/>
          <p:nvPr/>
        </p:nvSpPr>
        <p:spPr>
          <a:xfrm>
            <a:off x="5410200" y="5066063"/>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a:t>&gt;</a:t>
            </a:r>
          </a:p>
        </p:txBody>
      </p:sp>
      <p:sp>
        <p:nvSpPr>
          <p:cNvPr id="15" name="Rounded Rectangle 14"/>
          <p:cNvSpPr/>
          <p:nvPr/>
        </p:nvSpPr>
        <p:spPr>
          <a:xfrm>
            <a:off x="5055870" y="217170"/>
            <a:ext cx="1017270" cy="128016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600" b="1" smtClean="0"/>
              <a:t>?</a:t>
            </a:r>
            <a:endParaRPr lang="en-US" sz="9600" b="1"/>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9510" y="285750"/>
            <a:ext cx="1285119" cy="1143000"/>
          </a:xfrm>
          <a:prstGeom prst="rect">
            <a:avLst/>
          </a:prstGeom>
        </p:spPr>
      </p:pic>
      <p:pic>
        <p:nvPicPr>
          <p:cNvPr id="11" name="Picture 10"/>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2115" l="0" r="100000">
                        <a14:foregroundMark x1="69061" y1="13262" x2="69061" y2="13262"/>
                        <a14:foregroundMark x1="65193" y1="6810" x2="69613" y2="15771"/>
                        <a14:backgroundMark x1="20442" y1="18996" x2="20442" y2="18996"/>
                        <a14:backgroundMark x1="25414" y1="10036" x2="25414" y2="30466"/>
                        <a14:backgroundMark x1="25414" y1="31900" x2="25414" y2="31900"/>
                        <a14:backgroundMark x1="96133" y1="36559" x2="94475" y2="75627"/>
                        <a14:backgroundMark x1="94475" y1="3226" x2="94475" y2="3226"/>
                      </a14:backgroundRemoval>
                    </a14:imgEffect>
                  </a14:imgLayer>
                </a14:imgProps>
              </a:ext>
              <a:ext uri="{28A0092B-C50C-407E-A947-70E740481C1C}">
                <a14:useLocalDpi xmlns:a14="http://schemas.microsoft.com/office/drawing/2010/main" val="0"/>
              </a:ext>
            </a:extLst>
          </a:blip>
          <a:stretch>
            <a:fillRect/>
          </a:stretch>
        </p:blipFill>
        <p:spPr bwMode="auto">
          <a:xfrm>
            <a:off x="131255" y="4572869"/>
            <a:ext cx="1482469" cy="228513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Am-thanh-tra-loi-dung-chinh-x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0159" y="-609600"/>
            <a:ext cx="609600" cy="609600"/>
          </a:xfrm>
          <a:prstGeom prst="rect">
            <a:avLst/>
          </a:prstGeom>
        </p:spPr>
      </p:pic>
    </p:spTree>
    <p:extLst>
      <p:ext uri="{BB962C8B-B14F-4D97-AF65-F5344CB8AC3E}">
        <p14:creationId xmlns:p14="http://schemas.microsoft.com/office/powerpoint/2010/main" val="24965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3.33333E-6 L 0.55938 0.01181 " pathEditMode="relative" rAng="0" ptsTypes="AA">
                                      <p:cBhvr>
                                        <p:cTn id="6" dur="4000" fill="hold"/>
                                        <p:tgtEl>
                                          <p:spTgt spid="11"/>
                                        </p:tgtEl>
                                        <p:attrNameLst>
                                          <p:attrName>ppt_x</p:attrName>
                                          <p:attrName>ppt_y</p:attrName>
                                        </p:attrNameLst>
                                      </p:cBhvr>
                                      <p:rCtr x="27969" y="57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1.25E-6 -4.44444E-6 L -0.42604 -0.33541 " pathEditMode="relative" rAng="0" ptsTypes="AA">
                                      <p:cBhvr>
                                        <p:cTn id="10" dur="2000" fill="hold"/>
                                        <p:tgtEl>
                                          <p:spTgt spid="14"/>
                                        </p:tgtEl>
                                        <p:attrNameLst>
                                          <p:attrName>ppt_x</p:attrName>
                                          <p:attrName>ppt_y</p:attrName>
                                        </p:attrNameLst>
                                      </p:cBhvr>
                                      <p:rCtr x="-21224" y="-17106"/>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4.16667E-7 2.22222E-6 L 0.4806 -0.18496 " pathEditMode="relative" rAng="0" ptsTypes="AA">
                                      <p:cBhvr>
                                        <p:cTn id="24" dur="2000" fill="hold"/>
                                        <p:tgtEl>
                                          <p:spTgt spid="10"/>
                                        </p:tgtEl>
                                        <p:attrNameLst>
                                          <p:attrName>ppt_x</p:attrName>
                                          <p:attrName>ppt_y</p:attrName>
                                        </p:attrNameLst>
                                      </p:cBhvr>
                                      <p:rCtr x="24023" y="-9259"/>
                                    </p:animMotion>
                                  </p:childTnLst>
                                  <p:subTnLst>
                                    <p:audio>
                                      <p:cMediaNode vol="11000">
                                        <p:cTn display="0" masterRel="sameClick">
                                          <p:stCondLst>
                                            <p:cond evt="begin" delay="0">
                                              <p:tn val="23"/>
                                            </p:cond>
                                          </p:stCondLst>
                                          <p:endCondLst>
                                            <p:cond evt="onStopAudio" delay="0">
                                              <p:tgtEl>
                                                <p:sldTgt/>
                                              </p:tgtEl>
                                            </p:cond>
                                          </p:endCondLst>
                                        </p:cTn>
                                        <p:tgtEl>
                                          <p:sndTgt r:embed="rId4" name="whoosh.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 presetClass="mediacall" presetSubtype="0" fill="hold" nodeType="withEffect">
                                  <p:stCondLst>
                                    <p:cond delay="0"/>
                                  </p:stCondLst>
                                  <p:childTnLst>
                                    <p:cmd type="call" cmd="playFrom(0.0)">
                                      <p:cBhvr>
                                        <p:cTn id="36" dur="17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37" fill="hold" display="0">
                  <p:stCondLst>
                    <p:cond delay="indefinite"/>
                  </p:stCondLst>
                  <p:endCondLst>
                    <p:cond evt="onStopAudio" delay="0">
                      <p:tgtEl>
                        <p:sldTgt/>
                      </p:tgtEl>
                    </p:cond>
                  </p:endCondLst>
                </p:cTn>
                <p:tgtEl>
                  <p:spTgt spid="3"/>
                </p:tgtEl>
              </p:cMediaNode>
            </p:audio>
          </p:childTnLst>
        </p:cTn>
      </p:par>
    </p:tnLst>
    <p:bldLst>
      <p:bldP spid="10" grpId="0"/>
      <p:bldP spid="10" grpId="1"/>
      <p:bldP spid="14" grpId="0" animBg="1"/>
      <p:bldP spid="14" grpId="1"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7" name="Picture 6" descr="Fir Tree Sticker by Kew Gardens for iOS &amp;amp; Android | GIPHY in 2021 | Kew  gardens, Tree stickers, Walking animatio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0157" y="4456444"/>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23345" b="67159" l="18505" r="81792">
                        <a14:foregroundMark x1="57874" y1="31313" x2="57874" y2="31313"/>
                        <a14:foregroundMark x1="70866" y1="51515" x2="70866" y2="51515"/>
                        <a14:backgroundMark x1="61417" y1="31313" x2="61417" y2="31313"/>
                        <a14:backgroundMark x1="23228" y1="31818" x2="23228" y2="31818"/>
                        <a14:backgroundMark x1="20079" y1="37374" x2="20079" y2="37374"/>
                        <a14:backgroundMark x1="42913" y1="44949" x2="42913" y2="44949"/>
                        <a14:backgroundMark x1="34252" y1="53030" x2="34252" y2="53030"/>
                        <a14:backgroundMark x1="79528" y1="54040" x2="79528" y2="54040"/>
                        <a14:backgroundMark x1="74016" y1="60606" x2="74016" y2="60606"/>
                        <a14:backgroundMark x1="72835" y1="57576" x2="72835" y2="57576"/>
                        <a14:backgroundMark x1="75984" y1="53535" x2="75984" y2="53535"/>
                        <a14:backgroundMark x1="79134" y1="52020" x2="78740" y2="56061"/>
                        <a14:backgroundMark x1="39370" y1="48990" x2="39370" y2="48990"/>
                        <a14:backgroundMark x1="38976" y1="55051" x2="38976" y2="55051"/>
                        <a14:backgroundMark x1="31890" y1="58586" x2="31890" y2="58586"/>
                        <a14:backgroundMark x1="31890" y1="55051" x2="31102" y2="61111"/>
                        <a14:backgroundMark x1="32677" y1="54040" x2="29921" y2="53535"/>
                        <a14:backgroundMark x1="75591" y1="50505" x2="75591" y2="50505"/>
                        <a14:backgroundMark x1="68898" y1="55051" x2="68898" y2="55051"/>
                        <a14:backgroundMark x1="66929" y1="54545" x2="66929" y2="54545"/>
                        <a14:backgroundMark x1="62205" y1="59596" x2="62205" y2="59596"/>
                        <a14:backgroundMark x1="70866" y1="49495" x2="70866" y2="49495"/>
                        <a14:backgroundMark x1="60236" y1="43939" x2="60236" y2="43939"/>
                        <a14:backgroundMark x1="52362" y1="42929" x2="52362" y2="42929"/>
                        <a14:backgroundMark x1="54331" y1="49495" x2="54331" y2="49495"/>
                        <a14:backgroundMark x1="43701" y1="49495" x2="43701" y2="49495"/>
                        <a14:backgroundMark x1="25197" y1="35859" x2="25197" y2="35859"/>
                        <a14:backgroundMark x1="21654" y1="40909" x2="21654" y2="40909"/>
                        <a14:backgroundMark x1="24016" y1="42424" x2="24016" y2="42424"/>
                      </a14:backgroundRemoval>
                    </a14:imgEffect>
                  </a14:imgLayer>
                </a14:imgProps>
              </a:ext>
              <a:ext uri="{28A0092B-C50C-407E-A947-70E740481C1C}">
                <a14:useLocalDpi xmlns:a14="http://schemas.microsoft.com/office/drawing/2010/main" val="0"/>
              </a:ext>
            </a:extLst>
          </a:blip>
          <a:srcRect l="10595" t="17868" r="10297" b="27364"/>
          <a:stretch/>
        </p:blipFill>
        <p:spPr>
          <a:xfrm>
            <a:off x="3542841" y="4215252"/>
            <a:ext cx="1606061" cy="866763"/>
          </a:xfrm>
          <a:prstGeom prst="rect">
            <a:avLst/>
          </a:prstGeom>
        </p:spPr>
      </p:pic>
      <p:pic>
        <p:nvPicPr>
          <p:cNvPr id="6"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04916" y="4284020"/>
            <a:ext cx="929977" cy="9810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0" name="Picture 4" descr="Merry Christmas Sticker by Biznet for iOS &amp;amp; Android | GIPHY in 2021 |  Giphy, Good morning beautiful gif, Trees to plan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89031" y="4613010"/>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7892" y="4654219"/>
            <a:ext cx="1037992" cy="872294"/>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5647" y="4353817"/>
            <a:ext cx="1180324" cy="880138"/>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2111" y="4887889"/>
            <a:ext cx="1754727" cy="1120218"/>
          </a:xfrm>
          <a:prstGeom prst="rect">
            <a:avLst/>
          </a:prstGeom>
        </p:spPr>
      </p:pic>
      <p:pic>
        <p:nvPicPr>
          <p:cNvPr id="2"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67516" y="3118986"/>
            <a:ext cx="959283" cy="1011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Fir Tree Sticker by Kew Gardens for iOS &amp;amp; Android | GIPHY in 2021 | Kew  gardens, Tree stickers, Walking animatio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3985" y="358240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 name="Picture 6" descr="Fir Tree Sticker by Kew Gardens for iOS &amp;amp; Android | GIPHY in 2021 | Kew  gardens, Tree stickers, Walking animatio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7452" y="389925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04442" y="3272028"/>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8"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1368" y="3081346"/>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4893" y="3081346"/>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Picture 2" descr="Fir Tree Sticker by Kew Gardens for iOS &amp;amp; Android | GIPHY in 2021 | Good  morning beautiful gif, Cute gif, Beautiful 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1707" y="3024422"/>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4" descr="Merry Christmas Sticker by Biznet for iOS &amp;amp; Android | GIPHY in 2021 |  Giphy, Good morning beautiful gif, Trees to plan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98883" y="2959863"/>
            <a:ext cx="1133475" cy="1133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2" name="Picture 4" descr="Merry Christmas Sticker by Biznet for iOS &amp;amp; Android | GIPHY in 2021 |  Giphy, Good morning beautiful gif, Trees to plan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31473" y="2903849"/>
            <a:ext cx="1133475" cy="1133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4" descr="Merry Christmas Sticker by Biznet for iOS &amp;amp; Android | GIPHY in 2021 |  Giphy, Good morning beautiful gif, Trees to plan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02766" y="3671800"/>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4" descr="Merry Christmas Sticker by Biznet for iOS &amp;amp; Android | GIPHY in 2021 |  Giphy, Good morning beautiful gif, Trees to plan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68269" y="3919406"/>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Picture 4" descr="Merry Christmas Sticker by Biznet for iOS &amp;amp; Android | GIPHY in 2021 |  Giphy, Good morning beautiful gif, Trees to plan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7197" y="4173949"/>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6" descr="Fir Tree Sticker by Kew Gardens for iOS &amp;amp; Android | GIPHY in 2021 | Kew  gardens, Tree stickers, Walking animatio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2216" y="3788279"/>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Picture 6" descr="Fir Tree Sticker by Kew Gardens for iOS &amp;amp; Android | GIPHY in 2021 | Kew  gardens, Tree stickers, Walking animatio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6081" y="444314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9" name="Picture 6" descr="Fir Tree Sticker by Kew Gardens for iOS &amp;amp; Android | GIPHY in 2021 | Kew  gardens, Tree stickers, Walking animatio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5484" y="4209019"/>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 name="Picture 8" descr="Trees arboles transparente GIF - Find on GIFE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05531" y="3778024"/>
            <a:ext cx="631310" cy="6407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8" descr="Trees arboles transparente GIF - Find on GIFE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41364" y="3821881"/>
            <a:ext cx="822568" cy="8349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84811">
            <a:off x="2076579" y="4583566"/>
            <a:ext cx="445777" cy="382094"/>
          </a:xfrm>
          <a:prstGeom prst="rect">
            <a:avLst/>
          </a:prstGeom>
          <a:effectLst>
            <a:outerShdw blurRad="76200" dir="13500000" sy="23000" kx="1200000" algn="br" rotWithShape="0">
              <a:prstClr val="black">
                <a:alpha val="20000"/>
              </a:prstClr>
            </a:outerShdw>
          </a:effectLst>
        </p:spPr>
      </p:pic>
      <p:pic>
        <p:nvPicPr>
          <p:cNvPr id="23" name="Picture 22"/>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2363793" y="4712130"/>
            <a:ext cx="445777" cy="382094"/>
          </a:xfrm>
          <a:prstGeom prst="rect">
            <a:avLst/>
          </a:prstGeom>
          <a:effectLst>
            <a:outerShdw blurRad="76200" dir="13500000" sy="23000" kx="1200000" algn="br" rotWithShape="0">
              <a:prstClr val="black">
                <a:alpha val="20000"/>
              </a:prstClr>
            </a:outerShdw>
          </a:effectLst>
        </p:spPr>
      </p:pic>
      <p:pic>
        <p:nvPicPr>
          <p:cNvPr id="24" name="Picture 23"/>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3539704" y="4630487"/>
            <a:ext cx="445777" cy="382094"/>
          </a:xfrm>
          <a:prstGeom prst="rect">
            <a:avLst/>
          </a:prstGeom>
          <a:effectLst>
            <a:outerShdw blurRad="76200" dir="13500000" sy="23000" kx="1200000" algn="br" rotWithShape="0">
              <a:prstClr val="black">
                <a:alpha val="20000"/>
              </a:prstClr>
            </a:outerShdw>
          </a:effectLst>
        </p:spPr>
      </p:pic>
      <p:pic>
        <p:nvPicPr>
          <p:cNvPr id="25" name="Picture 24"/>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3870729" y="4616560"/>
            <a:ext cx="445777" cy="382094"/>
          </a:xfrm>
          <a:prstGeom prst="rect">
            <a:avLst/>
          </a:prstGeom>
          <a:effectLst>
            <a:outerShdw blurRad="76200" dir="13500000" sy="23000" kx="1200000" algn="br" rotWithShape="0">
              <a:prstClr val="black">
                <a:alpha val="20000"/>
              </a:prstClr>
            </a:outerShdw>
          </a:effectLst>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84811">
            <a:off x="4335149" y="4662794"/>
            <a:ext cx="445777" cy="382094"/>
          </a:xfrm>
          <a:prstGeom prst="rect">
            <a:avLst/>
          </a:prstGeom>
          <a:effectLst>
            <a:outerShdw blurRad="76200" dir="13500000" sy="23000" kx="1200000" algn="br" rotWithShape="0">
              <a:prstClr val="black">
                <a:alpha val="20000"/>
              </a:prstClr>
            </a:outerShdw>
          </a:effectLst>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00206" y="5716799"/>
            <a:ext cx="483919" cy="483919"/>
          </a:xfrm>
          <a:prstGeom prst="rect">
            <a:avLst/>
          </a:prstGeom>
        </p:spPr>
      </p:pic>
      <p:pic>
        <p:nvPicPr>
          <p:cNvPr id="28" name="Picture 8" descr="Trees arboles transparente GIF - Find on GIFE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30729" y="3988669"/>
            <a:ext cx="822568" cy="8349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9" name="Picture 4" descr="Merry Christmas Sticker by Biznet for iOS &amp;amp; Android | GIPHY in 2021 |  Giphy, Good morning beautiful gif, Trees to plan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9554" y="4665715"/>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1" name="Picture 2" descr="Fiat Argo Sticker by Fiat Brasil for iOS &amp;amp; Android | GIPHY in 2021 | Motion  design animation, Gif collection, Giphy"/>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319570" y="4943816"/>
            <a:ext cx="2650615" cy="146336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UNNY ANIMATION by kiiroikimono on DeviantArt"/>
          <p:cNvPicPr>
            <a:picLocks noChangeAspect="1" noChangeArrowheads="1" noCrop="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511188" y="5859458"/>
            <a:ext cx="625964" cy="547719"/>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9793500" y="5145226"/>
            <a:ext cx="2417499" cy="1467234"/>
            <a:chOff x="9857822" y="5174422"/>
            <a:chExt cx="2417499" cy="1467234"/>
          </a:xfrm>
        </p:grpSpPr>
        <p:pic>
          <p:nvPicPr>
            <p:cNvPr id="34" name="Picture 2" descr="Businessman Cartoon Running into Finish Line Achieving Accomplishment Stock  Vector - Illustration of people, finishing: 14600110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78" b="79131" l="40313" r="100000">
                          <a14:foregroundMark x1="47688" y1="21955" x2="88063" y2="33902"/>
                          <a14:foregroundMark x1="86875" y1="31808" x2="85750" y2="40962"/>
                          <a14:foregroundMark x1="48813" y1="16990" x2="50500" y2="27618"/>
                          <a14:foregroundMark x1="53063" y1="17378" x2="53063" y2="17378"/>
                          <a14:foregroundMark x1="52563" y1="27773" x2="52563" y2="27773"/>
                          <a14:foregroundMark x1="83125" y1="30799" x2="83125" y2="30799"/>
                          <a14:foregroundMark x1="84188" y1="39566" x2="84188" y2="39566"/>
                          <a14:foregroundMark x1="49563" y1="16680" x2="86938" y2="30489"/>
                          <a14:foregroundMark x1="50375" y1="26144" x2="87188" y2="39876"/>
                          <a14:foregroundMark x1="48500" y1="15361" x2="52563" y2="16059"/>
                          <a14:foregroundMark x1="83688" y1="28472" x2="83688" y2="28472"/>
                          <a14:foregroundMark x1="84500" y1="41272" x2="84500" y2="41272"/>
                        </a14:backgroundRemoval>
                      </a14:imgEffect>
                    </a14:imgLayer>
                  </a14:imgProps>
                </a:ext>
                <a:ext uri="{28A0092B-C50C-407E-A947-70E740481C1C}">
                  <a14:useLocalDpi xmlns:a14="http://schemas.microsoft.com/office/drawing/2010/main" val="0"/>
                </a:ext>
              </a:extLst>
            </a:blip>
            <a:srcRect l="39723" b="21612"/>
            <a:stretch/>
          </p:blipFill>
          <p:spPr bwMode="auto">
            <a:xfrm flipH="1">
              <a:off x="9857822" y="5174422"/>
              <a:ext cx="2417499" cy="1467234"/>
            </a:xfrm>
            <a:prstGeom prst="rect">
              <a:avLst/>
            </a:prstGeom>
            <a:noFill/>
            <a:scene3d>
              <a:camera prst="orthographicFront">
                <a:rot lat="20699986" lon="0" rev="21599992"/>
              </a:camera>
              <a:lightRig rig="threePt" dir="t"/>
            </a:scene3d>
            <a:extLst>
              <a:ext uri="{909E8E84-426E-40DD-AFC4-6F175D3DCCD1}">
                <a14:hiddenFill xmlns:a14="http://schemas.microsoft.com/office/drawing/2010/main">
                  <a:solidFill>
                    <a:srgbClr val="FFFFFF"/>
                  </a:solidFill>
                </a14:hiddenFill>
              </a:ext>
            </a:extLst>
          </p:spPr>
        </p:pic>
        <p:sp>
          <p:nvSpPr>
            <p:cNvPr id="35" name="Rectangle 34"/>
            <p:cNvSpPr/>
            <p:nvPr/>
          </p:nvSpPr>
          <p:spPr>
            <a:xfrm rot="20980585">
              <a:off x="10552470" y="5533906"/>
              <a:ext cx="1128401" cy="3263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t>VỀ ĐÍCH</a:t>
              </a:r>
              <a:endParaRPr lang="en-US" b="1"/>
            </a:p>
          </p:txBody>
        </p:sp>
      </p:grpSp>
      <p:pic>
        <p:nvPicPr>
          <p:cNvPr id="36" name="Picture 3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448930" y="5652758"/>
            <a:ext cx="482589" cy="569665"/>
          </a:xfrm>
          <a:prstGeom prst="rect">
            <a:avLst/>
          </a:prstGeom>
        </p:spPr>
      </p:pic>
      <p:pic>
        <p:nvPicPr>
          <p:cNvPr id="37" name="Picture 3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160130" y="5848484"/>
            <a:ext cx="482589" cy="569665"/>
          </a:xfrm>
          <a:prstGeom prst="rect">
            <a:avLst/>
          </a:prstGeom>
        </p:spPr>
      </p:pic>
      <p:pic>
        <p:nvPicPr>
          <p:cNvPr id="38" name="Picture 3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873765" y="6049545"/>
            <a:ext cx="482589" cy="569665"/>
          </a:xfrm>
          <a:prstGeom prst="rect">
            <a:avLst/>
          </a:prstGeom>
        </p:spPr>
      </p:pic>
      <p:cxnSp>
        <p:nvCxnSpPr>
          <p:cNvPr id="40" name="Straight Connector 39"/>
          <p:cNvCxnSpPr/>
          <p:nvPr/>
        </p:nvCxnSpPr>
        <p:spPr>
          <a:xfrm flipH="1">
            <a:off x="10267516" y="6222423"/>
            <a:ext cx="1711124" cy="396787"/>
          </a:xfrm>
          <a:prstGeom prst="line">
            <a:avLst/>
          </a:prstGeom>
        </p:spPr>
        <p:style>
          <a:lnRef idx="1">
            <a:schemeClr val="dk1"/>
          </a:lnRef>
          <a:fillRef idx="0">
            <a:schemeClr val="dk1"/>
          </a:fillRef>
          <a:effectRef idx="0">
            <a:schemeClr val="dk1"/>
          </a:effectRef>
          <a:fontRef idx="minor">
            <a:schemeClr val="tx1"/>
          </a:fontRef>
        </p:style>
      </p:cxnSp>
      <p:pic>
        <p:nvPicPr>
          <p:cNvPr id="46" name="Tieng-thu-rung-k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534454" y="-617220"/>
            <a:ext cx="609600" cy="609600"/>
          </a:xfrm>
          <a:prstGeom prst="rect">
            <a:avLst/>
          </a:prstGeom>
        </p:spPr>
      </p:pic>
    </p:spTree>
    <p:extLst>
      <p:ext uri="{BB962C8B-B14F-4D97-AF65-F5344CB8AC3E}">
        <p14:creationId xmlns:p14="http://schemas.microsoft.com/office/powerpoint/2010/main" val="192840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312" fill="hold"/>
                                        <p:tgtEl>
                                          <p:spTgt spid="46"/>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fill="hold" nodeType="clickEffect">
                                  <p:stCondLst>
                                    <p:cond delay="0"/>
                                  </p:stCondLst>
                                  <p:childTnLst>
                                    <p:animMotion origin="layout" path="M 3.33333E-6 -2.96296E-6 L 0.21106 0.02454 " pathEditMode="relative" rAng="0" ptsTypes="AA">
                                      <p:cBhvr>
                                        <p:cTn id="10" dur="10000" fill="hold"/>
                                        <p:tgtEl>
                                          <p:spTgt spid="32"/>
                                        </p:tgtEl>
                                        <p:attrNameLst>
                                          <p:attrName>ppt_x</p:attrName>
                                          <p:attrName>ppt_y</p:attrName>
                                        </p:attrNameLst>
                                      </p:cBhvr>
                                      <p:rCtr x="10547" y="1227"/>
                                    </p:animMotion>
                                  </p:childTnLst>
                                </p:cTn>
                              </p:par>
                              <p:par>
                                <p:cTn id="11" presetID="42" presetClass="path" presetSubtype="0" fill="hold" nodeType="withEffect">
                                  <p:stCondLst>
                                    <p:cond delay="0"/>
                                  </p:stCondLst>
                                  <p:childTnLst>
                                    <p:animMotion origin="layout" path="M -1.45833E-6 1.11022E-16 L 0.26953 0.03727 " pathEditMode="relative" rAng="0" ptsTypes="AA">
                                      <p:cBhvr>
                                        <p:cTn id="12" dur="10000" fill="hold"/>
                                        <p:tgtEl>
                                          <p:spTgt spid="27"/>
                                        </p:tgtEl>
                                        <p:attrNameLst>
                                          <p:attrName>ppt_x</p:attrName>
                                          <p:attrName>ppt_y</p:attrName>
                                        </p:attrNameLst>
                                      </p:cBhvr>
                                      <p:rCtr x="13477" y="1852"/>
                                    </p:animMotion>
                                  </p:childTnLst>
                                </p:cTn>
                              </p:par>
                              <p:par>
                                <p:cTn id="13" presetID="10" presetClass="exit" presetSubtype="0" fill="hold" nodeType="withEffect">
                                  <p:stCondLst>
                                    <p:cond delay="0"/>
                                  </p:stCondLst>
                                  <p:childTnLst>
                                    <p:animEffect transition="out" filter="fade">
                                      <p:cBhvr>
                                        <p:cTn id="14" dur="2000"/>
                                        <p:tgtEl>
                                          <p:spTgt spid="36"/>
                                        </p:tgtEl>
                                      </p:cBhvr>
                                    </p:animEffect>
                                    <p:set>
                                      <p:cBhvr>
                                        <p:cTn id="15" dur="1" fill="hold">
                                          <p:stCondLst>
                                            <p:cond delay="1999"/>
                                          </p:stCondLst>
                                        </p:cTn>
                                        <p:tgtEl>
                                          <p:spTgt spid="3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37"/>
                                        </p:tgtEl>
                                      </p:cBhvr>
                                    </p:animEffect>
                                    <p:set>
                                      <p:cBhvr>
                                        <p:cTn id="18" dur="1" fill="hold">
                                          <p:stCondLst>
                                            <p:cond delay="1999"/>
                                          </p:stCondLst>
                                        </p:cTn>
                                        <p:tgtEl>
                                          <p:spTgt spid="3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38"/>
                                        </p:tgtEl>
                                      </p:cBhvr>
                                    </p:animEffect>
                                    <p:set>
                                      <p:cBhvr>
                                        <p:cTn id="21" dur="1" fill="hold">
                                          <p:stCondLst>
                                            <p:cond delay="19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562" y="-137444"/>
            <a:ext cx="3302319" cy="3302319"/>
          </a:xfrm>
          <a:prstGeom prst="rect">
            <a:avLst/>
          </a:prstGeom>
        </p:spPr>
      </p:pic>
      <p:pic>
        <p:nvPicPr>
          <p:cNvPr id="6150" name="Picture 6" descr="Travel Flower Sticker by Kew Gardens for iOS &amp;amp; Android | GIPHY in 2021 |  Tree stickers, Kew gardens, Good morning beautiful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333" y="177578"/>
            <a:ext cx="3460116" cy="34601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216" y="332995"/>
            <a:ext cx="5096692" cy="380047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9876" y="0"/>
            <a:ext cx="5882640" cy="4816947"/>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21502"/>
          <a:stretch/>
        </p:blipFill>
        <p:spPr>
          <a:xfrm>
            <a:off x="3457267" y="1513716"/>
            <a:ext cx="5286683" cy="4476555"/>
          </a:xfrm>
          <a:prstGeom prst="rect">
            <a:avLst/>
          </a:prstGeom>
          <a:effectLst>
            <a:outerShdw blurRad="76200" dir="13500000" sy="23000" kx="1200000" algn="br" rotWithShape="0">
              <a:prstClr val="black">
                <a:alpha val="20000"/>
              </a:prstClr>
            </a:outerShdw>
          </a:effectLst>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8620" y="2952749"/>
            <a:ext cx="2240690" cy="2218372"/>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4908" y="3857722"/>
            <a:ext cx="2240690" cy="2218372"/>
          </a:xfrm>
          <a:prstGeom prst="rect">
            <a:avLst/>
          </a:prstGeom>
        </p:spPr>
      </p:pic>
      <p:sp>
        <p:nvSpPr>
          <p:cNvPr id="17" name="Rectangle 16"/>
          <p:cNvSpPr/>
          <p:nvPr/>
        </p:nvSpPr>
        <p:spPr>
          <a:xfrm>
            <a:off x="3553568" y="5192746"/>
            <a:ext cx="535724" cy="923330"/>
          </a:xfrm>
          <a:prstGeom prst="rect">
            <a:avLst/>
          </a:prstGeom>
          <a:noFill/>
        </p:spPr>
        <p:txBody>
          <a:bodyPr wrap="none" lIns="91440" tIns="45720" rIns="91440" bIns="45720">
            <a:spAutoFit/>
          </a:bodyPr>
          <a:lstStyle/>
          <a:p>
            <a:pPr algn="ctr"/>
            <a:r>
              <a:rPr lang="en-US" sz="5400" b="1" cap="none" spc="0" smtClean="0">
                <a:ln w="22225">
                  <a:solidFill>
                    <a:schemeClr val="accent2"/>
                  </a:solidFill>
                  <a:prstDash val="solid"/>
                </a:ln>
                <a:solidFill>
                  <a:schemeClr val="accent2">
                    <a:lumMod val="40000"/>
                    <a:lumOff val="60000"/>
                  </a:schemeClr>
                </a:solidFill>
                <a:effectLst/>
              </a:rPr>
              <a:t>1</a:t>
            </a:r>
            <a:endParaRPr lang="en-US" sz="5400" b="1" cap="none" spc="0">
              <a:ln w="22225">
                <a:solidFill>
                  <a:schemeClr val="accent2"/>
                </a:solidFill>
                <a:prstDash val="solid"/>
              </a:ln>
              <a:solidFill>
                <a:schemeClr val="accent2">
                  <a:lumMod val="40000"/>
                  <a:lumOff val="60000"/>
                </a:schemeClr>
              </a:solidFill>
              <a:effectLst/>
            </a:endParaRPr>
          </a:p>
        </p:txBody>
      </p:sp>
      <p:sp>
        <p:nvSpPr>
          <p:cNvPr id="21" name="Rectangle 20"/>
          <p:cNvSpPr/>
          <p:nvPr/>
        </p:nvSpPr>
        <p:spPr>
          <a:xfrm>
            <a:off x="6866986" y="5934670"/>
            <a:ext cx="535724" cy="923330"/>
          </a:xfrm>
          <a:prstGeom prst="rect">
            <a:avLst/>
          </a:prstGeom>
          <a:noFill/>
        </p:spPr>
        <p:txBody>
          <a:bodyPr wrap="none" lIns="91440" tIns="45720" rIns="91440" bIns="45720">
            <a:spAutoFit/>
          </a:bodyPr>
          <a:lstStyle/>
          <a:p>
            <a:pPr algn="ctr"/>
            <a:r>
              <a:rPr lang="en-US" sz="5400" b="1" cap="none" spc="0" smtClean="0">
                <a:ln w="22225">
                  <a:solidFill>
                    <a:schemeClr val="accent2"/>
                  </a:solidFill>
                  <a:prstDash val="solid"/>
                </a:ln>
                <a:solidFill>
                  <a:schemeClr val="accent2">
                    <a:lumMod val="40000"/>
                    <a:lumOff val="60000"/>
                  </a:schemeClr>
                </a:solidFill>
                <a:effectLst/>
              </a:rPr>
              <a:t>2</a:t>
            </a:r>
            <a:endParaRPr lang="en-US" sz="5400" b="1" cap="none" spc="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4931906" y="370622"/>
            <a:ext cx="2764946" cy="2767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b="1" dirty="0" smtClean="0">
                <a:ln w="6600">
                  <a:solidFill>
                    <a:schemeClr val="accent2"/>
                  </a:solidFill>
                  <a:prstDash val="solid"/>
                </a:ln>
                <a:solidFill>
                  <a:srgbClr val="FFFFFF"/>
                </a:solidFill>
                <a:effectLst>
                  <a:outerShdw dist="38100" dir="2700000" algn="tl" rotWithShape="0">
                    <a:schemeClr val="accent2"/>
                  </a:outerShdw>
                </a:effectLst>
              </a:rPr>
              <a:t>2</a:t>
            </a:r>
            <a:endParaRPr lang="en-US" sz="199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2" name="Going_Going_G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18552" y="6858000"/>
            <a:ext cx="487363" cy="487363"/>
          </a:xfrm>
          <a:prstGeom prst="rect">
            <a:avLst/>
          </a:prstGeom>
        </p:spPr>
      </p:pic>
    </p:spTree>
    <p:extLst>
      <p:ext uri="{BB962C8B-B14F-4D97-AF65-F5344CB8AC3E}">
        <p14:creationId xmlns:p14="http://schemas.microsoft.com/office/powerpoint/2010/main" val="135725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8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000"/>
                                        <p:tgtEl>
                                          <p:spTgt spid="17"/>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nextCondLst>
                <p:cond evt="onClick" delay="0">
                  <p:tgtEl>
                    <p:spTgt spid="5"/>
                  </p:tgtEl>
                </p:cond>
              </p:nextCondLst>
            </p:seq>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1000"/>
                                        <p:tgtEl>
                                          <p:spTgt spid="21"/>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nextCondLst>
                <p:cond evt="onClick" delay="0">
                  <p:tgtEl>
                    <p:spTgt spid="6"/>
                  </p:tgtEl>
                </p:cond>
              </p:nextCondLst>
            </p:seq>
            <p:audio>
              <p:cMediaNode vol="80000">
                <p:cTn id="39" fill="hold" display="0">
                  <p:stCondLst>
                    <p:cond delay="indefinite"/>
                  </p:stCondLst>
                  <p:endCondLst>
                    <p:cond evt="onStopAudio" delay="0">
                      <p:tgtEl>
                        <p:sldTgt/>
                      </p:tgtEl>
                    </p:cond>
                  </p:endCondLst>
                </p:cTn>
                <p:tgtEl>
                  <p:spTgt spid="12"/>
                </p:tgtEl>
              </p:cMediaNode>
            </p:audio>
          </p:childTnLst>
        </p:cTn>
      </p:par>
    </p:tnLst>
    <p:bldLst>
      <p:bldP spid="17" grpId="0"/>
      <p:bldP spid="21"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1502"/>
          <a:stretch/>
        </p:blipFill>
        <p:spPr>
          <a:xfrm>
            <a:off x="0" y="2567330"/>
            <a:ext cx="4504720" cy="3814420"/>
          </a:xfrm>
          <a:prstGeom prst="rect">
            <a:avLst/>
          </a:prstGeom>
          <a:effectLst>
            <a:outerShdw blurRad="76200" dir="13500000" sy="23000" kx="1200000" algn="br" rotWithShape="0">
              <a:prstClr val="black">
                <a:alpha val="2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7288" y="4709160"/>
            <a:ext cx="1803452" cy="178548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52" y="4057650"/>
            <a:ext cx="1803452" cy="1785488"/>
          </a:xfrm>
          <a:prstGeom prst="rect">
            <a:avLst/>
          </a:prstGeom>
        </p:spPr>
      </p:pic>
      <p:pic>
        <p:nvPicPr>
          <p:cNvPr id="14" name="Am-thanh-tra-loi-dung-chinh-x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674" y="-630252"/>
            <a:ext cx="609600" cy="609600"/>
          </a:xfrm>
          <a:prstGeom prst="rect">
            <a:avLst/>
          </a:prstGeom>
        </p:spPr>
      </p:pic>
      <p:pic>
        <p:nvPicPr>
          <p:cNvPr id="15" name="Am-thanh-tra-loi-dung-chinh-x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39780" y="-724293"/>
            <a:ext cx="609600" cy="609600"/>
          </a:xfrm>
          <a:prstGeom prst="rect">
            <a:avLst/>
          </a:prstGeom>
        </p:spPr>
      </p:pic>
      <p:sp>
        <p:nvSpPr>
          <p:cNvPr id="12" name="Rectangle 11"/>
          <p:cNvSpPr/>
          <p:nvPr/>
        </p:nvSpPr>
        <p:spPr>
          <a:xfrm>
            <a:off x="-216573" y="2188905"/>
            <a:ext cx="2296356" cy="1659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b="1" dirty="0" smtClean="0">
                <a:ln w="6600">
                  <a:solidFill>
                    <a:schemeClr val="accent2"/>
                  </a:solidFill>
                  <a:prstDash val="solid"/>
                </a:ln>
                <a:solidFill>
                  <a:srgbClr val="FFFFFF"/>
                </a:solidFill>
                <a:effectLst>
                  <a:outerShdw dist="38100" dir="2700000" algn="tl" rotWithShape="0">
                    <a:schemeClr val="accent2"/>
                  </a:outerShdw>
                </a:effectLst>
              </a:rPr>
              <a:t>2</a:t>
            </a:r>
            <a:endParaRPr lang="en-US" sz="199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6" name="Rectangle 15"/>
          <p:cNvSpPr/>
          <p:nvPr/>
        </p:nvSpPr>
        <p:spPr>
          <a:xfrm>
            <a:off x="2784300" y="2597936"/>
            <a:ext cx="2089365" cy="1540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b="1" dirty="0">
                <a:ln w="6600">
                  <a:solidFill>
                    <a:schemeClr val="accent2"/>
                  </a:solidFill>
                  <a:prstDash val="solid"/>
                </a:ln>
                <a:solidFill>
                  <a:srgbClr val="FFFFFF"/>
                </a:solidFill>
                <a:effectLst>
                  <a:outerShdw dist="38100" dir="2700000" algn="tl" rotWithShape="0">
                    <a:schemeClr val="accent2"/>
                  </a:outerShdw>
                </a:effectLst>
              </a:rPr>
              <a:t>1</a:t>
            </a:r>
          </a:p>
        </p:txBody>
      </p:sp>
      <p:sp>
        <p:nvSpPr>
          <p:cNvPr id="17" name="Rectangle 16"/>
          <p:cNvSpPr/>
          <p:nvPr/>
        </p:nvSpPr>
        <p:spPr>
          <a:xfrm>
            <a:off x="1306087" y="1536556"/>
            <a:ext cx="2089365" cy="15404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b="1" dirty="0" smtClean="0">
                <a:ln w="6600">
                  <a:solidFill>
                    <a:schemeClr val="accent2"/>
                  </a:solidFill>
                  <a:prstDash val="solid"/>
                </a:ln>
                <a:solidFill>
                  <a:srgbClr val="FFFFFF"/>
                </a:solidFill>
                <a:effectLst>
                  <a:outerShdw dist="38100" dir="2700000" algn="tl" rotWithShape="0">
                    <a:schemeClr val="accent2"/>
                  </a:outerShdw>
                </a:effectLst>
              </a:rPr>
              <a:t>0</a:t>
            </a:r>
            <a:endParaRPr lang="en-US" sz="199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0740" y="1517948"/>
            <a:ext cx="7788593" cy="4663840"/>
          </a:xfrm>
          <a:prstGeom prst="rect">
            <a:avLst/>
          </a:prstGeom>
        </p:spPr>
      </p:pic>
      <p:sp>
        <p:nvSpPr>
          <p:cNvPr id="18" name="Rounded Rectangle 17"/>
          <p:cNvSpPr/>
          <p:nvPr/>
        </p:nvSpPr>
        <p:spPr>
          <a:xfrm>
            <a:off x="7234366" y="3707689"/>
            <a:ext cx="1966713" cy="1582257"/>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2833" b="90000" l="10000" r="90000"/>
                    </a14:imgEffect>
                  </a14:imgLayer>
                </a14:imgProps>
              </a:ext>
              <a:ext uri="{28A0092B-C50C-407E-A947-70E740481C1C}">
                <a14:useLocalDpi xmlns:a14="http://schemas.microsoft.com/office/drawing/2010/main" val="0"/>
              </a:ext>
            </a:extLst>
          </a:blip>
          <a:stretch>
            <a:fillRect/>
          </a:stretch>
        </p:blipFill>
        <p:spPr>
          <a:xfrm>
            <a:off x="6117599" y="3734917"/>
            <a:ext cx="3406165" cy="1676847"/>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93928" y="462275"/>
            <a:ext cx="2049780" cy="333685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32150" y="1352897"/>
            <a:ext cx="1112522" cy="2084836"/>
          </a:xfrm>
          <a:prstGeom prst="rect">
            <a:avLst/>
          </a:prstGeom>
        </p:spPr>
      </p:pic>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t="32141" b="-1"/>
          <a:stretch/>
        </p:blipFill>
        <p:spPr>
          <a:xfrm>
            <a:off x="8290137" y="2321418"/>
            <a:ext cx="969901" cy="651630"/>
          </a:xfrm>
          <a:prstGeom prst="rect">
            <a:avLst/>
          </a:prstGeom>
        </p:spPr>
      </p:pic>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32141" b="-1"/>
          <a:stretch/>
        </p:blipFill>
        <p:spPr>
          <a:xfrm>
            <a:off x="6832150" y="2283719"/>
            <a:ext cx="969901" cy="651630"/>
          </a:xfrm>
          <a:prstGeom prst="rect">
            <a:avLst/>
          </a:prstGeom>
        </p:spPr>
      </p:pic>
      <p:sp>
        <p:nvSpPr>
          <p:cNvPr id="21" name="Rounded Rectangle 20"/>
          <p:cNvSpPr/>
          <p:nvPr/>
        </p:nvSpPr>
        <p:spPr>
          <a:xfrm>
            <a:off x="5053628" y="4072890"/>
            <a:ext cx="1327849" cy="1308458"/>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8" cstate="print">
            <a:extLst>
              <a:ext uri="{BEBA8EAE-BF5A-486C-A8C5-ECC9F3942E4B}">
                <a14:imgProps xmlns:a14="http://schemas.microsoft.com/office/drawing/2010/main">
                  <a14:imgLayer r:embed="rId9">
                    <a14:imgEffect>
                      <a14:backgroundRemoval t="2833" b="90000" l="10000" r="90000"/>
                    </a14:imgEffect>
                  </a14:imgLayer>
                </a14:imgProps>
              </a:ext>
              <a:ext uri="{28A0092B-C50C-407E-A947-70E740481C1C}">
                <a14:useLocalDpi xmlns:a14="http://schemas.microsoft.com/office/drawing/2010/main" val="0"/>
              </a:ext>
            </a:extLst>
          </a:blip>
          <a:stretch>
            <a:fillRect/>
          </a:stretch>
        </p:blipFill>
        <p:spPr>
          <a:xfrm>
            <a:off x="11354312" y="3962435"/>
            <a:ext cx="2068698" cy="1018415"/>
          </a:xfrm>
          <a:prstGeom prst="rect">
            <a:avLst/>
          </a:prstGeom>
        </p:spPr>
      </p:pic>
      <p:sp>
        <p:nvSpPr>
          <p:cNvPr id="23" name="Rounded Rectangle 22"/>
          <p:cNvSpPr/>
          <p:nvPr/>
        </p:nvSpPr>
        <p:spPr>
          <a:xfrm>
            <a:off x="10026500" y="4376928"/>
            <a:ext cx="978032" cy="913018"/>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3" cstate="print">
            <a:extLst>
              <a:ext uri="{BEBA8EAE-BF5A-486C-A8C5-ECC9F3942E4B}">
                <a14:imgProps xmlns:a14="http://schemas.microsoft.com/office/drawing/2010/main">
                  <a14:imgLayer r:embed="rId14">
                    <a14:imgEffect>
                      <a14:backgroundRemoval t="541" b="93108" l="10000" r="90000"/>
                    </a14:imgEffect>
                  </a14:imgLayer>
                </a14:imgProps>
              </a:ext>
              <a:ext uri="{28A0092B-C50C-407E-A947-70E740481C1C}">
                <a14:useLocalDpi xmlns:a14="http://schemas.microsoft.com/office/drawing/2010/main" val="0"/>
              </a:ext>
            </a:extLst>
          </a:blip>
          <a:stretch>
            <a:fillRect/>
          </a:stretch>
        </p:blipFill>
        <p:spPr>
          <a:xfrm>
            <a:off x="5041601" y="4332919"/>
            <a:ext cx="1312108" cy="1078845"/>
          </a:xfrm>
          <a:prstGeom prst="rect">
            <a:avLst/>
          </a:prstGeom>
        </p:spPr>
      </p:pic>
      <p:pic>
        <p:nvPicPr>
          <p:cNvPr id="25" name="Picture 24"/>
          <p:cNvPicPr>
            <a:picLocks noChangeAspect="1"/>
          </p:cNvPicPr>
          <p:nvPr/>
        </p:nvPicPr>
        <p:blipFill>
          <a:blip r:embed="rId15" cstate="print">
            <a:extLst>
              <a:ext uri="{BEBA8EAE-BF5A-486C-A8C5-ECC9F3942E4B}">
                <a14:imgProps xmlns:a14="http://schemas.microsoft.com/office/drawing/2010/main">
                  <a14:imgLayer r:embed="rId16">
                    <a14:imgEffect>
                      <a14:backgroundRemoval t="541" b="92432" l="10000" r="90000"/>
                    </a14:imgEffect>
                  </a14:imgLayer>
                </a14:imgProps>
              </a:ext>
              <a:ext uri="{28A0092B-C50C-407E-A947-70E740481C1C}">
                <a14:useLocalDpi xmlns:a14="http://schemas.microsoft.com/office/drawing/2010/main" val="0"/>
              </a:ext>
            </a:extLst>
          </a:blip>
          <a:stretch>
            <a:fillRect/>
          </a:stretch>
        </p:blipFill>
        <p:spPr>
          <a:xfrm>
            <a:off x="10054667" y="4499547"/>
            <a:ext cx="976960" cy="803278"/>
          </a:xfrm>
          <a:prstGeom prst="rect">
            <a:avLst/>
          </a:prstGeom>
        </p:spPr>
      </p:pic>
    </p:spTree>
    <p:extLst>
      <p:ext uri="{BB962C8B-B14F-4D97-AF65-F5344CB8AC3E}">
        <p14:creationId xmlns:p14="http://schemas.microsoft.com/office/powerpoint/2010/main" val="153400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750"/>
                                        <p:tgtEl>
                                          <p:spTgt spid="6"/>
                                        </p:tgtEl>
                                      </p:cBhvr>
                                    </p:animEffect>
                                    <p:set>
                                      <p:cBhvr>
                                        <p:cTn id="15" dur="1" fill="hold">
                                          <p:stCondLst>
                                            <p:cond delay="749"/>
                                          </p:stCondLst>
                                        </p:cTn>
                                        <p:tgtEl>
                                          <p:spTgt spid="6"/>
                                        </p:tgtEl>
                                        <p:attrNameLst>
                                          <p:attrName>style.visibility</p:attrName>
                                        </p:attrNameLst>
                                      </p:cBhvr>
                                      <p:to>
                                        <p:strVal val="hidden"/>
                                      </p:to>
                                    </p:se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1750"/>
                            </p:stCondLst>
                            <p:childTnLst>
                              <p:par>
                                <p:cTn id="21" presetID="1" presetClass="mediacall" presetSubtype="0" fill="hold" nodeType="afterEffect">
                                  <p:stCondLst>
                                    <p:cond delay="0"/>
                                  </p:stCondLst>
                                  <p:childTnLst>
                                    <p:cmd type="call" cmd="playFrom(0.0)">
                                      <p:cBhvr>
                                        <p:cTn id="22" dur="1724" fill="hold"/>
                                        <p:tgtEl>
                                          <p:spTgt spid="14"/>
                                        </p:tgtEl>
                                      </p:cBhvr>
                                    </p:cmd>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750"/>
                                        <p:tgtEl>
                                          <p:spTgt spid="5"/>
                                        </p:tgtEl>
                                      </p:cBhvr>
                                    </p:animEffect>
                                    <p:set>
                                      <p:cBhvr>
                                        <p:cTn id="38" dur="1" fill="hold">
                                          <p:stCondLst>
                                            <p:cond delay="749"/>
                                          </p:stCondLst>
                                        </p:cTn>
                                        <p:tgtEl>
                                          <p:spTgt spid="5"/>
                                        </p:tgtEl>
                                        <p:attrNameLst>
                                          <p:attrName>style.visibility</p:attrName>
                                        </p:attrNameLst>
                                      </p:cBhvr>
                                      <p:to>
                                        <p:strVal val="hidden"/>
                                      </p:to>
                                    </p:set>
                                  </p:childTnLst>
                                </p:cTn>
                              </p:par>
                            </p:childTnLst>
                          </p:cTn>
                        </p:par>
                        <p:par>
                          <p:cTn id="39" fill="hold">
                            <p:stCondLst>
                              <p:cond delay="750"/>
                            </p:stCondLst>
                            <p:childTnLst>
                              <p:par>
                                <p:cTn id="40" presetID="10"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childTnLst>
                                </p:cTn>
                              </p:par>
                            </p:childTnLst>
                          </p:cTn>
                        </p:par>
                        <p:par>
                          <p:cTn id="43" fill="hold">
                            <p:stCondLst>
                              <p:cond delay="1750"/>
                            </p:stCondLst>
                            <p:childTnLst>
                              <p:par>
                                <p:cTn id="44" presetID="1" presetClass="mediacall" presetSubtype="0" fill="hold" nodeType="afterEffect">
                                  <p:stCondLst>
                                    <p:cond delay="0"/>
                                  </p:stCondLst>
                                  <p:childTnLst>
                                    <p:cmd type="call" cmd="playFrom(0.0)">
                                      <p:cBhvr>
                                        <p:cTn id="45" dur="1724" fill="hold"/>
                                        <p:tgtEl>
                                          <p:spTgt spid="15"/>
                                        </p:tgtEl>
                                      </p:cBhvr>
                                    </p:cmd>
                                  </p:childTnLst>
                                </p:cTn>
                              </p:par>
                              <p:par>
                                <p:cTn id="46" presetID="10" presetClass="exit" presetSubtype="0" fill="hold" grpId="1"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1000" fill="hold"/>
                                        <p:tgtEl>
                                          <p:spTgt spid="17"/>
                                        </p:tgtEl>
                                        <p:attrNameLst>
                                          <p:attrName>ppt_w</p:attrName>
                                        </p:attrNameLst>
                                      </p:cBhvr>
                                      <p:tavLst>
                                        <p:tav tm="0">
                                          <p:val>
                                            <p:fltVal val="0"/>
                                          </p:val>
                                        </p:tav>
                                        <p:tav tm="100000">
                                          <p:val>
                                            <p:strVal val="#ppt_w"/>
                                          </p:val>
                                        </p:tav>
                                      </p:tavLst>
                                    </p:anim>
                                    <p:anim calcmode="lin" valueType="num">
                                      <p:cBhvr>
                                        <p:cTn id="54" dur="1000" fill="hold"/>
                                        <p:tgtEl>
                                          <p:spTgt spid="17"/>
                                        </p:tgtEl>
                                        <p:attrNameLst>
                                          <p:attrName>ppt_h</p:attrName>
                                        </p:attrNameLst>
                                      </p:cBhvr>
                                      <p:tavLst>
                                        <p:tav tm="0">
                                          <p:val>
                                            <p:fltVal val="0"/>
                                          </p:val>
                                        </p:tav>
                                        <p:tav tm="100000">
                                          <p:val>
                                            <p:strVal val="#ppt_h"/>
                                          </p:val>
                                        </p:tav>
                                      </p:tavLst>
                                    </p:anim>
                                    <p:anim calcmode="lin" valueType="num">
                                      <p:cBhvr>
                                        <p:cTn id="55" dur="1000" fill="hold"/>
                                        <p:tgtEl>
                                          <p:spTgt spid="17"/>
                                        </p:tgtEl>
                                        <p:attrNameLst>
                                          <p:attrName>style.rotation</p:attrName>
                                        </p:attrNameLst>
                                      </p:cBhvr>
                                      <p:tavLst>
                                        <p:tav tm="0">
                                          <p:val>
                                            <p:fltVal val="90"/>
                                          </p:val>
                                        </p:tav>
                                        <p:tav tm="100000">
                                          <p:val>
                                            <p:fltVal val="0"/>
                                          </p:val>
                                        </p:tav>
                                      </p:tavLst>
                                    </p:anim>
                                    <p:animEffect transition="in" filter="fade">
                                      <p:cBhvr>
                                        <p:cTn id="56" dur="10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grpId="1" nodeType="clickEffect">
                                  <p:stCondLst>
                                    <p:cond delay="0"/>
                                  </p:stCondLst>
                                  <p:childTnLst>
                                    <p:animScale>
                                      <p:cBhvr>
                                        <p:cTn id="60" dur="2000" fill="hold"/>
                                        <p:tgtEl>
                                          <p:spTgt spid="17"/>
                                        </p:tgtEl>
                                      </p:cBhvr>
                                      <p:by x="150000" y="150000"/>
                                    </p:animScale>
                                  </p:childTnLst>
                                </p:cTn>
                              </p:par>
                            </p:childTnLst>
                          </p:cTn>
                        </p:par>
                      </p:childTnLst>
                    </p:cTn>
                  </p:par>
                  <p:par>
                    <p:cTn id="61" fill="hold">
                      <p:stCondLst>
                        <p:cond delay="indefinite"/>
                      </p:stCondLst>
                      <p:childTnLst>
                        <p:par>
                          <p:cTn id="62" fill="hold">
                            <p:stCondLst>
                              <p:cond delay="0"/>
                            </p:stCondLst>
                            <p:childTnLst>
                              <p:par>
                                <p:cTn id="63" presetID="35" presetClass="path" presetSubtype="0" accel="50000" decel="50000" fill="hold" nodeType="clickEffect">
                                  <p:stCondLst>
                                    <p:cond delay="0"/>
                                  </p:stCondLst>
                                  <p:childTnLst>
                                    <p:animMotion origin="layout" path="M 4.375E-6 -4.81481E-6 L -0.38633 -0.0074 " pathEditMode="relative" rAng="0" ptsTypes="AA">
                                      <p:cBhvr>
                                        <p:cTn id="64" dur="2000" fill="hold"/>
                                        <p:tgtEl>
                                          <p:spTgt spid="3"/>
                                        </p:tgtEl>
                                        <p:attrNameLst>
                                          <p:attrName>ppt_x</p:attrName>
                                          <p:attrName>ppt_y</p:attrName>
                                        </p:attrNameLst>
                                      </p:cBhvr>
                                      <p:rCtr x="-19310" y="-37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12" grpId="0"/>
      <p:bldP spid="12" grpId="1"/>
      <p:bldP spid="16" grpId="0"/>
      <p:bldP spid="16" grpId="1"/>
      <p:bldP spid="17" grpId="0"/>
      <p:bldP spid="17"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81252" y="0"/>
            <a:ext cx="5953125" cy="3800475"/>
          </a:xfrm>
          <a:prstGeom prst="rect">
            <a:avLst/>
          </a:prstGeom>
          <a:effectLst>
            <a:outerShdw blurRad="76200" dir="13500000" sy="23000" kx="1200000" algn="br" rotWithShape="0">
              <a:prstClr val="black">
                <a:alpha val="20000"/>
              </a:prstClr>
            </a:outerShdw>
          </a:effec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22578"/>
            <a:ext cx="4737298" cy="3532483"/>
          </a:xfrm>
          <a:prstGeom prst="rect">
            <a:avLst/>
          </a:prstGeom>
          <a:effectLst>
            <a:outerShdw blurRad="76200" dir="13500000" sy="23000" kx="1200000" algn="br" rotWithShape="0">
              <a:prstClr val="black">
                <a:alpha val="20000"/>
              </a:prstClr>
            </a:outerShdw>
          </a:effec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32045" y="1260033"/>
            <a:ext cx="7788593" cy="466384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8146" y="94357"/>
            <a:ext cx="2049780" cy="3336851"/>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61558" y="992122"/>
            <a:ext cx="1112522" cy="2084836"/>
          </a:xfrm>
          <a:prstGeom prst="rect">
            <a:avLst/>
          </a:prstGeom>
        </p:spPr>
      </p:pic>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t="32141" b="-1"/>
          <a:stretch/>
        </p:blipFill>
        <p:spPr>
          <a:xfrm>
            <a:off x="4854386" y="1863090"/>
            <a:ext cx="969901" cy="651630"/>
          </a:xfrm>
          <a:prstGeom prst="rect">
            <a:avLst/>
          </a:prstGeom>
        </p:spPr>
      </p:pic>
      <p:pic>
        <p:nvPicPr>
          <p:cNvPr id="9" name="Picture 8"/>
          <p:cNvPicPr>
            <a:picLocks noChangeAspect="1"/>
          </p:cNvPicPr>
          <p:nvPr/>
        </p:nvPicPr>
        <p:blipFill rotWithShape="1">
          <a:blip r:embed="rId15" cstate="print">
            <a:extLst>
              <a:ext uri="{28A0092B-C50C-407E-A947-70E740481C1C}">
                <a14:useLocalDpi xmlns:a14="http://schemas.microsoft.com/office/drawing/2010/main" val="0"/>
              </a:ext>
            </a:extLst>
          </a:blip>
          <a:srcRect t="32141" b="-1"/>
          <a:stretch/>
        </p:blipFill>
        <p:spPr>
          <a:xfrm>
            <a:off x="6237678" y="1988820"/>
            <a:ext cx="969901" cy="651630"/>
          </a:xfrm>
          <a:prstGeom prst="rect">
            <a:avLst/>
          </a:prstGeom>
        </p:spPr>
      </p:pic>
      <p:sp>
        <p:nvSpPr>
          <p:cNvPr id="12" name="Freeform 11"/>
          <p:cNvSpPr/>
          <p:nvPr/>
        </p:nvSpPr>
        <p:spPr>
          <a:xfrm>
            <a:off x="9982191" y="868680"/>
            <a:ext cx="2110749" cy="1223010"/>
          </a:xfrm>
          <a:custGeom>
            <a:avLst/>
            <a:gdLst>
              <a:gd name="connsiteX0" fmla="*/ 933459 w 2110749"/>
              <a:gd name="connsiteY0" fmla="*/ 11430 h 1223010"/>
              <a:gd name="connsiteX1" fmla="*/ 933459 w 2110749"/>
              <a:gd name="connsiteY1" fmla="*/ 11430 h 1223010"/>
              <a:gd name="connsiteX2" fmla="*/ 1344939 w 2110749"/>
              <a:gd name="connsiteY2" fmla="*/ 22860 h 1223010"/>
              <a:gd name="connsiteX3" fmla="*/ 1413519 w 2110749"/>
              <a:gd name="connsiteY3" fmla="*/ 0 h 1223010"/>
              <a:gd name="connsiteX4" fmla="*/ 1562109 w 2110749"/>
              <a:gd name="connsiteY4" fmla="*/ 11430 h 1223010"/>
              <a:gd name="connsiteX5" fmla="*/ 1767849 w 2110749"/>
              <a:gd name="connsiteY5" fmla="*/ 114300 h 1223010"/>
              <a:gd name="connsiteX6" fmla="*/ 1962159 w 2110749"/>
              <a:gd name="connsiteY6" fmla="*/ 251460 h 1223010"/>
              <a:gd name="connsiteX7" fmla="*/ 2030739 w 2110749"/>
              <a:gd name="connsiteY7" fmla="*/ 331470 h 1223010"/>
              <a:gd name="connsiteX8" fmla="*/ 2110749 w 2110749"/>
              <a:gd name="connsiteY8" fmla="*/ 468630 h 1223010"/>
              <a:gd name="connsiteX9" fmla="*/ 2099319 w 2110749"/>
              <a:gd name="connsiteY9" fmla="*/ 525780 h 1223010"/>
              <a:gd name="connsiteX10" fmla="*/ 1893579 w 2110749"/>
              <a:gd name="connsiteY10" fmla="*/ 731520 h 1223010"/>
              <a:gd name="connsiteX11" fmla="*/ 1802139 w 2110749"/>
              <a:gd name="connsiteY11" fmla="*/ 788670 h 1223010"/>
              <a:gd name="connsiteX12" fmla="*/ 1756419 w 2110749"/>
              <a:gd name="connsiteY12" fmla="*/ 845820 h 1223010"/>
              <a:gd name="connsiteX13" fmla="*/ 1744989 w 2110749"/>
              <a:gd name="connsiteY13" fmla="*/ 948690 h 1223010"/>
              <a:gd name="connsiteX14" fmla="*/ 1733559 w 2110749"/>
              <a:gd name="connsiteY14" fmla="*/ 1005840 h 1223010"/>
              <a:gd name="connsiteX15" fmla="*/ 1619259 w 2110749"/>
              <a:gd name="connsiteY15" fmla="*/ 1097280 h 1223010"/>
              <a:gd name="connsiteX16" fmla="*/ 1470669 w 2110749"/>
              <a:gd name="connsiteY16" fmla="*/ 1120140 h 1223010"/>
              <a:gd name="connsiteX17" fmla="*/ 1413519 w 2110749"/>
              <a:gd name="connsiteY17" fmla="*/ 1143000 h 1223010"/>
              <a:gd name="connsiteX18" fmla="*/ 1276359 w 2110749"/>
              <a:gd name="connsiteY18" fmla="*/ 1154430 h 1223010"/>
              <a:gd name="connsiteX19" fmla="*/ 1230639 w 2110749"/>
              <a:gd name="connsiteY19" fmla="*/ 1188720 h 1223010"/>
              <a:gd name="connsiteX20" fmla="*/ 1116339 w 2110749"/>
              <a:gd name="connsiteY20" fmla="*/ 1223010 h 1223010"/>
              <a:gd name="connsiteX21" fmla="*/ 887739 w 2110749"/>
              <a:gd name="connsiteY21" fmla="*/ 1200150 h 1223010"/>
              <a:gd name="connsiteX22" fmla="*/ 819159 w 2110749"/>
              <a:gd name="connsiteY22" fmla="*/ 1177290 h 1223010"/>
              <a:gd name="connsiteX23" fmla="*/ 704859 w 2110749"/>
              <a:gd name="connsiteY23" fmla="*/ 1143000 h 1223010"/>
              <a:gd name="connsiteX24" fmla="*/ 590559 w 2110749"/>
              <a:gd name="connsiteY24" fmla="*/ 982980 h 1223010"/>
              <a:gd name="connsiteX25" fmla="*/ 556269 w 2110749"/>
              <a:gd name="connsiteY25" fmla="*/ 948690 h 1223010"/>
              <a:gd name="connsiteX26" fmla="*/ 521979 w 2110749"/>
              <a:gd name="connsiteY26" fmla="*/ 891540 h 1223010"/>
              <a:gd name="connsiteX27" fmla="*/ 441969 w 2110749"/>
              <a:gd name="connsiteY27" fmla="*/ 777240 h 1223010"/>
              <a:gd name="connsiteX28" fmla="*/ 373389 w 2110749"/>
              <a:gd name="connsiteY28" fmla="*/ 708660 h 1223010"/>
              <a:gd name="connsiteX29" fmla="*/ 316239 w 2110749"/>
              <a:gd name="connsiteY29" fmla="*/ 674370 h 1223010"/>
              <a:gd name="connsiteX30" fmla="*/ 247659 w 2110749"/>
              <a:gd name="connsiteY30" fmla="*/ 628650 h 1223010"/>
              <a:gd name="connsiteX31" fmla="*/ 133359 w 2110749"/>
              <a:gd name="connsiteY31" fmla="*/ 571500 h 1223010"/>
              <a:gd name="connsiteX32" fmla="*/ 64779 w 2110749"/>
              <a:gd name="connsiteY32" fmla="*/ 514350 h 1223010"/>
              <a:gd name="connsiteX33" fmla="*/ 19059 w 2110749"/>
              <a:gd name="connsiteY33" fmla="*/ 480060 h 1223010"/>
              <a:gd name="connsiteX34" fmla="*/ 19059 w 2110749"/>
              <a:gd name="connsiteY34" fmla="*/ 240030 h 1223010"/>
              <a:gd name="connsiteX35" fmla="*/ 87639 w 2110749"/>
              <a:gd name="connsiteY35" fmla="*/ 171450 h 1223010"/>
              <a:gd name="connsiteX36" fmla="*/ 167649 w 2110749"/>
              <a:gd name="connsiteY36" fmla="*/ 114300 h 1223010"/>
              <a:gd name="connsiteX37" fmla="*/ 201939 w 2110749"/>
              <a:gd name="connsiteY37" fmla="*/ 102870 h 1223010"/>
              <a:gd name="connsiteX38" fmla="*/ 544839 w 2110749"/>
              <a:gd name="connsiteY38" fmla="*/ 57150 h 1223010"/>
              <a:gd name="connsiteX39" fmla="*/ 1093479 w 2110749"/>
              <a:gd name="connsiteY39" fmla="*/ 80010 h 1223010"/>
              <a:gd name="connsiteX40" fmla="*/ 1162059 w 2110749"/>
              <a:gd name="connsiteY40" fmla="*/ 57150 h 1223010"/>
              <a:gd name="connsiteX41" fmla="*/ 933459 w 2110749"/>
              <a:gd name="connsiteY41" fmla="*/ 11430 h 122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110749" h="1223010">
                <a:moveTo>
                  <a:pt x="933459" y="11430"/>
                </a:moveTo>
                <a:lnTo>
                  <a:pt x="933459" y="11430"/>
                </a:lnTo>
                <a:cubicBezTo>
                  <a:pt x="1063296" y="20086"/>
                  <a:pt x="1211147" y="56308"/>
                  <a:pt x="1344939" y="22860"/>
                </a:cubicBezTo>
                <a:cubicBezTo>
                  <a:pt x="1368316" y="17016"/>
                  <a:pt x="1390659" y="7620"/>
                  <a:pt x="1413519" y="0"/>
                </a:cubicBezTo>
                <a:cubicBezTo>
                  <a:pt x="1463049" y="3810"/>
                  <a:pt x="1514832" y="-3821"/>
                  <a:pt x="1562109" y="11430"/>
                </a:cubicBezTo>
                <a:cubicBezTo>
                  <a:pt x="1635081" y="34969"/>
                  <a:pt x="1702101" y="74851"/>
                  <a:pt x="1767849" y="114300"/>
                </a:cubicBezTo>
                <a:cubicBezTo>
                  <a:pt x="1835832" y="155090"/>
                  <a:pt x="1910564" y="191265"/>
                  <a:pt x="1962159" y="251460"/>
                </a:cubicBezTo>
                <a:cubicBezTo>
                  <a:pt x="1985019" y="278130"/>
                  <a:pt x="2009966" y="303144"/>
                  <a:pt x="2030739" y="331470"/>
                </a:cubicBezTo>
                <a:cubicBezTo>
                  <a:pt x="2072338" y="388196"/>
                  <a:pt x="2083467" y="414067"/>
                  <a:pt x="2110749" y="468630"/>
                </a:cubicBezTo>
                <a:cubicBezTo>
                  <a:pt x="2106939" y="487680"/>
                  <a:pt x="2108007" y="508404"/>
                  <a:pt x="2099319" y="525780"/>
                </a:cubicBezTo>
                <a:cubicBezTo>
                  <a:pt x="2059957" y="604505"/>
                  <a:pt x="1957320" y="691682"/>
                  <a:pt x="1893579" y="731520"/>
                </a:cubicBezTo>
                <a:cubicBezTo>
                  <a:pt x="1863099" y="750570"/>
                  <a:pt x="1829752" y="765660"/>
                  <a:pt x="1802139" y="788670"/>
                </a:cubicBezTo>
                <a:cubicBezTo>
                  <a:pt x="1783398" y="804288"/>
                  <a:pt x="1771659" y="826770"/>
                  <a:pt x="1756419" y="845820"/>
                </a:cubicBezTo>
                <a:cubicBezTo>
                  <a:pt x="1752609" y="880110"/>
                  <a:pt x="1749868" y="914536"/>
                  <a:pt x="1744989" y="948690"/>
                </a:cubicBezTo>
                <a:cubicBezTo>
                  <a:pt x="1742242" y="967922"/>
                  <a:pt x="1742994" y="988858"/>
                  <a:pt x="1733559" y="1005840"/>
                </a:cubicBezTo>
                <a:cubicBezTo>
                  <a:pt x="1719571" y="1031019"/>
                  <a:pt x="1640557" y="1090554"/>
                  <a:pt x="1619259" y="1097280"/>
                </a:cubicBezTo>
                <a:cubicBezTo>
                  <a:pt x="1571472" y="1112371"/>
                  <a:pt x="1520199" y="1112520"/>
                  <a:pt x="1470669" y="1120140"/>
                </a:cubicBezTo>
                <a:cubicBezTo>
                  <a:pt x="1451619" y="1127760"/>
                  <a:pt x="1433724" y="1139434"/>
                  <a:pt x="1413519" y="1143000"/>
                </a:cubicBezTo>
                <a:cubicBezTo>
                  <a:pt x="1368339" y="1150973"/>
                  <a:pt x="1320868" y="1143303"/>
                  <a:pt x="1276359" y="1154430"/>
                </a:cubicBezTo>
                <a:cubicBezTo>
                  <a:pt x="1257878" y="1159050"/>
                  <a:pt x="1247292" y="1179469"/>
                  <a:pt x="1230639" y="1188720"/>
                </a:cubicBezTo>
                <a:cubicBezTo>
                  <a:pt x="1188346" y="1212216"/>
                  <a:pt x="1162461" y="1213786"/>
                  <a:pt x="1116339" y="1223010"/>
                </a:cubicBezTo>
                <a:cubicBezTo>
                  <a:pt x="1040139" y="1215390"/>
                  <a:pt x="963429" y="1211795"/>
                  <a:pt x="887739" y="1200150"/>
                </a:cubicBezTo>
                <a:cubicBezTo>
                  <a:pt x="863923" y="1196486"/>
                  <a:pt x="842190" y="1184376"/>
                  <a:pt x="819159" y="1177290"/>
                </a:cubicBezTo>
                <a:cubicBezTo>
                  <a:pt x="649055" y="1124950"/>
                  <a:pt x="799565" y="1174569"/>
                  <a:pt x="704859" y="1143000"/>
                </a:cubicBezTo>
                <a:cubicBezTo>
                  <a:pt x="678899" y="1104060"/>
                  <a:pt x="618914" y="1011335"/>
                  <a:pt x="590559" y="982980"/>
                </a:cubicBezTo>
                <a:cubicBezTo>
                  <a:pt x="579129" y="971550"/>
                  <a:pt x="565968" y="961622"/>
                  <a:pt x="556269" y="948690"/>
                </a:cubicBezTo>
                <a:cubicBezTo>
                  <a:pt x="542939" y="930917"/>
                  <a:pt x="533906" y="910283"/>
                  <a:pt x="521979" y="891540"/>
                </a:cubicBezTo>
                <a:cubicBezTo>
                  <a:pt x="509778" y="872366"/>
                  <a:pt x="462176" y="799692"/>
                  <a:pt x="441969" y="777240"/>
                </a:cubicBezTo>
                <a:cubicBezTo>
                  <a:pt x="420342" y="753210"/>
                  <a:pt x="401111" y="725293"/>
                  <a:pt x="373389" y="708660"/>
                </a:cubicBezTo>
                <a:cubicBezTo>
                  <a:pt x="354339" y="697230"/>
                  <a:pt x="334982" y="686297"/>
                  <a:pt x="316239" y="674370"/>
                </a:cubicBezTo>
                <a:cubicBezTo>
                  <a:pt x="293060" y="659620"/>
                  <a:pt x="273168" y="638854"/>
                  <a:pt x="247659" y="628650"/>
                </a:cubicBezTo>
                <a:cubicBezTo>
                  <a:pt x="196727" y="608277"/>
                  <a:pt x="179036" y="604719"/>
                  <a:pt x="133359" y="571500"/>
                </a:cubicBezTo>
                <a:cubicBezTo>
                  <a:pt x="109293" y="553998"/>
                  <a:pt x="88015" y="532939"/>
                  <a:pt x="64779" y="514350"/>
                </a:cubicBezTo>
                <a:cubicBezTo>
                  <a:pt x="49903" y="502450"/>
                  <a:pt x="34299" y="491490"/>
                  <a:pt x="19059" y="480060"/>
                </a:cubicBezTo>
                <a:cubicBezTo>
                  <a:pt x="1999" y="394762"/>
                  <a:pt x="-13544" y="342495"/>
                  <a:pt x="19059" y="240030"/>
                </a:cubicBezTo>
                <a:cubicBezTo>
                  <a:pt x="28861" y="209223"/>
                  <a:pt x="62960" y="192333"/>
                  <a:pt x="87639" y="171450"/>
                </a:cubicBezTo>
                <a:cubicBezTo>
                  <a:pt x="112659" y="150279"/>
                  <a:pt x="139545" y="131163"/>
                  <a:pt x="167649" y="114300"/>
                </a:cubicBezTo>
                <a:cubicBezTo>
                  <a:pt x="177980" y="108101"/>
                  <a:pt x="190149" y="105352"/>
                  <a:pt x="201939" y="102870"/>
                </a:cubicBezTo>
                <a:cubicBezTo>
                  <a:pt x="398404" y="61509"/>
                  <a:pt x="356559" y="70599"/>
                  <a:pt x="544839" y="57150"/>
                </a:cubicBezTo>
                <a:cubicBezTo>
                  <a:pt x="727719" y="64770"/>
                  <a:pt x="910440" y="80010"/>
                  <a:pt x="1093479" y="80010"/>
                </a:cubicBezTo>
                <a:cubicBezTo>
                  <a:pt x="1117576" y="80010"/>
                  <a:pt x="1162059" y="57150"/>
                  <a:pt x="1162059" y="57150"/>
                </a:cubicBezTo>
                <a:lnTo>
                  <a:pt x="933459" y="11430"/>
                </a:ln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6730" y="99197"/>
            <a:ext cx="2638425" cy="2562225"/>
          </a:xfrm>
          <a:prstGeom prst="rect">
            <a:avLst/>
          </a:prstGeom>
        </p:spPr>
      </p:pic>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9436" y="-137877"/>
            <a:ext cx="2638425" cy="2562225"/>
          </a:xfrm>
          <a:prstGeom prst="rect">
            <a:avLst/>
          </a:prstGeom>
        </p:spPr>
      </p:pic>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01317" y="-373320"/>
            <a:ext cx="2638425" cy="2562225"/>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5962" y="1679257"/>
            <a:ext cx="2638425" cy="2562225"/>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81274" y="-284579"/>
            <a:ext cx="2638425" cy="2562225"/>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85238" y="-333794"/>
            <a:ext cx="2638425" cy="2562225"/>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60030" y="-521653"/>
            <a:ext cx="2638425" cy="256222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31695" y="4860574"/>
            <a:ext cx="2638425" cy="2562225"/>
          </a:xfrm>
          <a:prstGeom prst="rect">
            <a:avLst/>
          </a:prstGeom>
        </p:spPr>
      </p:pic>
      <p:pic>
        <p:nvPicPr>
          <p:cNvPr id="23" name="Picture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98455" y="5351856"/>
            <a:ext cx="2638425" cy="2562225"/>
          </a:xfrm>
          <a:prstGeom prst="rect">
            <a:avLst/>
          </a:prstGeom>
        </p:spPr>
      </p:pic>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54200" y="4609997"/>
            <a:ext cx="2638425" cy="2562225"/>
          </a:xfrm>
          <a:prstGeom prst="rect">
            <a:avLst/>
          </a:prstGeom>
        </p:spPr>
      </p:pic>
      <p:pic>
        <p:nvPicPr>
          <p:cNvPr id="25" name="Tieng-phao-hoa-n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26385" y="7117999"/>
            <a:ext cx="609600" cy="609600"/>
          </a:xfrm>
          <a:prstGeom prst="rect">
            <a:avLst/>
          </a:prstGeom>
        </p:spPr>
      </p:pic>
      <p:pic>
        <p:nvPicPr>
          <p:cNvPr id="26" name="Tieng-thu-rung-ke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2022252" y="7108777"/>
            <a:ext cx="609600" cy="609600"/>
          </a:xfrm>
          <a:prstGeom prst="rect">
            <a:avLst/>
          </a:prstGeom>
        </p:spPr>
      </p:pic>
      <p:sp>
        <p:nvSpPr>
          <p:cNvPr id="29" name="Rounded Rectangle 28"/>
          <p:cNvSpPr/>
          <p:nvPr/>
        </p:nvSpPr>
        <p:spPr>
          <a:xfrm>
            <a:off x="5142941" y="3362976"/>
            <a:ext cx="2137293" cy="1758078"/>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036000" y="3864534"/>
            <a:ext cx="1493996" cy="1121345"/>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7839390" y="4090728"/>
            <a:ext cx="1109682" cy="875423"/>
          </a:xfrm>
          <a:prstGeom prst="roundRect">
            <a:avLst/>
          </a:prstGeom>
          <a:solidFill>
            <a:schemeClr val="accent4">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19" cstate="print">
            <a:extLst>
              <a:ext uri="{BEBA8EAE-BF5A-486C-A8C5-ECC9F3942E4B}">
                <a14:imgProps xmlns:a14="http://schemas.microsoft.com/office/drawing/2010/main">
                  <a14:imgLayer r:embed="rId20">
                    <a14:imgEffect>
                      <a14:backgroundRemoval t="2833" b="90000" l="10000" r="90000"/>
                    </a14:imgEffect>
                  </a14:imgLayer>
                </a14:imgProps>
              </a:ext>
              <a:ext uri="{28A0092B-C50C-407E-A947-70E740481C1C}">
                <a14:useLocalDpi xmlns:a14="http://schemas.microsoft.com/office/drawing/2010/main" val="0"/>
              </a:ext>
            </a:extLst>
          </a:blip>
          <a:stretch>
            <a:fillRect/>
          </a:stretch>
        </p:blipFill>
        <p:spPr>
          <a:xfrm>
            <a:off x="4231241" y="3488196"/>
            <a:ext cx="3118910" cy="1652445"/>
          </a:xfrm>
          <a:prstGeom prst="rect">
            <a:avLst/>
          </a:prstGeom>
        </p:spPr>
      </p:pic>
      <p:pic>
        <p:nvPicPr>
          <p:cNvPr id="33" name="Picture 32"/>
          <p:cNvPicPr>
            <a:picLocks noChangeAspect="1"/>
          </p:cNvPicPr>
          <p:nvPr/>
        </p:nvPicPr>
        <p:blipFill>
          <a:blip r:embed="rId21" cstate="print">
            <a:extLst>
              <a:ext uri="{BEBA8EAE-BF5A-486C-A8C5-ECC9F3942E4B}">
                <a14:imgProps xmlns:a14="http://schemas.microsoft.com/office/drawing/2010/main">
                  <a14:imgLayer r:embed="rId22">
                    <a14:imgEffect>
                      <a14:backgroundRemoval t="541" b="93108" l="10000" r="90000"/>
                    </a14:imgEffect>
                  </a14:imgLayer>
                </a14:imgProps>
              </a:ext>
              <a:ext uri="{28A0092B-C50C-407E-A947-70E740481C1C}">
                <a14:useLocalDpi xmlns:a14="http://schemas.microsoft.com/office/drawing/2010/main" val="0"/>
              </a:ext>
            </a:extLst>
          </a:blip>
          <a:stretch>
            <a:fillRect/>
          </a:stretch>
        </p:blipFill>
        <p:spPr>
          <a:xfrm>
            <a:off x="3113226" y="3951976"/>
            <a:ext cx="1312108" cy="1078845"/>
          </a:xfrm>
          <a:prstGeom prst="rect">
            <a:avLst/>
          </a:prstGeom>
        </p:spPr>
      </p:pic>
      <p:pic>
        <p:nvPicPr>
          <p:cNvPr id="27" name="Picture 2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87468" y="2689371"/>
            <a:ext cx="4926626" cy="4105522"/>
          </a:xfrm>
          <a:prstGeom prst="rect">
            <a:avLst/>
          </a:prstGeom>
        </p:spPr>
      </p:pic>
      <p:pic>
        <p:nvPicPr>
          <p:cNvPr id="34" name="Picture 33"/>
          <p:cNvPicPr>
            <a:picLocks noChangeAspect="1"/>
          </p:cNvPicPr>
          <p:nvPr/>
        </p:nvPicPr>
        <p:blipFill>
          <a:blip r:embed="rId24" cstate="print">
            <a:extLst>
              <a:ext uri="{BEBA8EAE-BF5A-486C-A8C5-ECC9F3942E4B}">
                <a14:imgProps xmlns:a14="http://schemas.microsoft.com/office/drawing/2010/main">
                  <a14:imgLayer r:embed="rId25">
                    <a14:imgEffect>
                      <a14:backgroundRemoval t="541" b="92432" l="10000" r="90000"/>
                    </a14:imgEffect>
                  </a14:imgLayer>
                </a14:imgProps>
              </a:ext>
              <a:ext uri="{28A0092B-C50C-407E-A947-70E740481C1C}">
                <a14:useLocalDpi xmlns:a14="http://schemas.microsoft.com/office/drawing/2010/main" val="0"/>
              </a:ext>
            </a:extLst>
          </a:blip>
          <a:stretch>
            <a:fillRect/>
          </a:stretch>
        </p:blipFill>
        <p:spPr>
          <a:xfrm>
            <a:off x="7893179" y="4162873"/>
            <a:ext cx="976960" cy="803278"/>
          </a:xfrm>
          <a:prstGeom prst="rect">
            <a:avLst/>
          </a:prstGeom>
        </p:spPr>
      </p:pic>
      <p:pic>
        <p:nvPicPr>
          <p:cNvPr id="28" name="Picture 2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31032" y="2689371"/>
            <a:ext cx="4926626" cy="4105522"/>
          </a:xfrm>
          <a:prstGeom prst="rect">
            <a:avLst/>
          </a:prstGeom>
        </p:spPr>
      </p:pic>
      <p:pic>
        <p:nvPicPr>
          <p:cNvPr id="36" name="33tho">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3534358" y="7059916"/>
            <a:ext cx="609600" cy="609600"/>
          </a:xfrm>
          <a:prstGeom prst="rect">
            <a:avLst/>
          </a:prstGeom>
        </p:spPr>
      </p:pic>
      <p:pic>
        <p:nvPicPr>
          <p:cNvPr id="37" name="Going_Going_Gon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9518552" y="6858000"/>
            <a:ext cx="487363" cy="487363"/>
          </a:xfrm>
          <a:prstGeom prst="rect">
            <a:avLst/>
          </a:prstGeom>
        </p:spPr>
      </p:pic>
    </p:spTree>
    <p:extLst>
      <p:ext uri="{BB962C8B-B14F-4D97-AF65-F5344CB8AC3E}">
        <p14:creationId xmlns:p14="http://schemas.microsoft.com/office/powerpoint/2010/main" val="27434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 presetClass="mediacall" presetSubtype="0" fill="hold" nodeType="withEffect">
                                  <p:stCondLst>
                                    <p:cond delay="0"/>
                                  </p:stCondLst>
                                  <p:childTnLst>
                                    <p:cmd type="call" cmd="playFrom(0.0)">
                                      <p:cBhvr>
                                        <p:cTn id="40" dur="1" fill="hold"/>
                                        <p:tgtEl>
                                          <p:spTgt spid="25"/>
                                        </p:tgtEl>
                                      </p:cBhvr>
                                    </p:cmd>
                                  </p:childTnLst>
                                </p:cTn>
                              </p:par>
                              <p:par>
                                <p:cTn id="41" presetID="1" presetClass="mediacall" presetSubtype="0" fill="hold" nodeType="withEffect">
                                  <p:stCondLst>
                                    <p:cond delay="0"/>
                                  </p:stCondLst>
                                  <p:childTnLst>
                                    <p:cmd type="call" cmd="playFrom(0.0)">
                                      <p:cBhvr>
                                        <p:cTn id="42" dur="1" fill="hold"/>
                                        <p:tgtEl>
                                          <p:spTgt spid="26"/>
                                        </p:tgtEl>
                                      </p:cBhvr>
                                    </p:cmd>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2988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303" numSld="999">
                <p:cTn id="47" fill="hold" display="0">
                  <p:stCondLst>
                    <p:cond delay="indefinite"/>
                  </p:stCondLst>
                  <p:endCondLst>
                    <p:cond evt="onStopAudio" delay="0">
                      <p:tgtEl>
                        <p:sldTgt/>
                      </p:tgtEl>
                    </p:cond>
                  </p:endCondLst>
                </p:cTn>
                <p:tgtEl>
                  <p:spTgt spid="25"/>
                </p:tgtEl>
              </p:cMediaNode>
            </p:audio>
            <p:audio>
              <p:cMediaNode vol="37879" numSld="999">
                <p:cTn id="48" fill="hold" display="0">
                  <p:stCondLst>
                    <p:cond delay="indefinite"/>
                  </p:stCondLst>
                  <p:endCondLst>
                    <p:cond evt="onStopAudio" delay="0">
                      <p:tgtEl>
                        <p:sldTgt/>
                      </p:tgtEl>
                    </p:cond>
                  </p:endCondLst>
                </p:cTn>
                <p:tgtEl>
                  <p:spTgt spid="26"/>
                </p:tgtEl>
              </p:cMediaNode>
            </p:audio>
            <p:audio>
              <p:cMediaNode vol="80000">
                <p:cTn id="49" fill="hold" display="0">
                  <p:stCondLst>
                    <p:cond delay="indefinite"/>
                  </p:stCondLst>
                  <p:endCondLst>
                    <p:cond evt="onStopAudio" delay="0">
                      <p:tgtEl>
                        <p:sldTgt/>
                      </p:tgtEl>
                    </p:cond>
                  </p:endCondLst>
                </p:cTn>
                <p:tgtEl>
                  <p:spTgt spid="36"/>
                </p:tgtEl>
              </p:cMediaNode>
            </p:audio>
            <p:audio>
              <p:cMediaNode vol="80000">
                <p:cTn id="50" fill="hold" display="0">
                  <p:stCondLst>
                    <p:cond delay="indefinite"/>
                  </p:stCondLst>
                  <p:endCondLst>
                    <p:cond evt="onStopAudio" delay="0">
                      <p:tgtEl>
                        <p:sldTgt/>
                      </p:tgtEl>
                    </p:cond>
                  </p:endCondLst>
                </p:cTn>
                <p:tgtEl>
                  <p:spTgt spid="3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87558" y="2932981"/>
            <a:ext cx="1147441" cy="1303112"/>
          </a:xfrm>
          <a:prstGeom prst="rect">
            <a:avLst/>
          </a:prstGeom>
          <a:effectLst>
            <a:outerShdw blurRad="76200" dir="13500000" sy="23000" kx="1200000" algn="br" rotWithShape="0">
              <a:prstClr val="black">
                <a:alpha val="20000"/>
              </a:prst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7143" y="4044928"/>
            <a:ext cx="2163539" cy="1415648"/>
          </a:xfrm>
          <a:prstGeom prst="rect">
            <a:avLst/>
          </a:prstGeom>
          <a:effectLst>
            <a:outerShdw blurRad="76200" dir="13500000" sy="23000" kx="1200000" algn="br" rotWithShape="0">
              <a:prstClr val="black">
                <a:alpha val="20000"/>
              </a:prstClr>
            </a:outerShdw>
          </a:effectLst>
        </p:spPr>
      </p:pic>
      <p:pic>
        <p:nvPicPr>
          <p:cNvPr id="7" name="Picture 6"/>
          <p:cNvPicPr>
            <a:picLocks noChangeAspect="1"/>
          </p:cNvPicPr>
          <p:nvPr/>
        </p:nvPicPr>
        <p:blipFill rotWithShape="1">
          <a:blip r:embed="rId8">
            <a:extLst>
              <a:ext uri="{28A0092B-C50C-407E-A947-70E740481C1C}">
                <a14:useLocalDpi xmlns:a14="http://schemas.microsoft.com/office/drawing/2010/main" val="0"/>
              </a:ext>
            </a:extLst>
          </a:blip>
          <a:srcRect l="37857" r="10451"/>
          <a:stretch/>
        </p:blipFill>
        <p:spPr>
          <a:xfrm flipH="1">
            <a:off x="1691640" y="2071176"/>
            <a:ext cx="1760220" cy="2224643"/>
          </a:xfrm>
          <a:prstGeom prst="rect">
            <a:avLst/>
          </a:prstGeom>
          <a:effectLst>
            <a:outerShdw blurRad="76200" dir="13500000" sy="23000" kx="1200000" algn="br" rotWithShape="0">
              <a:prstClr val="black">
                <a:alpha val="20000"/>
              </a:prstClr>
            </a:outerShdw>
          </a:effectLst>
        </p:spPr>
      </p:pic>
      <p:pic>
        <p:nvPicPr>
          <p:cNvPr id="1026" name="Picture 2" descr="Premium Vector | Cartoon owl isolated on whit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4665" y1="20447" x2="34665" y2="20447"/>
                        <a14:foregroundMark x1="52077" y1="20447" x2="52077" y2="20447"/>
                        <a14:foregroundMark x1="5591" y1="94409" x2="36741" y2="80831"/>
                        <a14:foregroundMark x1="54153" y1="85304" x2="86581" y2="79233"/>
                        <a14:foregroundMark x1="94569" y1="77636" x2="94569" y2="77636"/>
                        <a14:foregroundMark x1="84984" y1="57188" x2="77796" y2="66773"/>
                        <a14:foregroundMark x1="88339" y1="67252" x2="88339" y2="67252"/>
                        <a14:foregroundMark x1="78115" y1="69489" x2="83227" y2="67412"/>
                        <a14:foregroundMark x1="76198" y1="68690" x2="57348" y2="80831"/>
                        <a14:foregroundMark x1="65655" y1="89457" x2="72045" y2="92492"/>
                        <a14:foregroundMark x1="74281" y1="92173" x2="74281" y2="92173"/>
                        <a14:foregroundMark x1="81629" y1="96645" x2="81629" y2="96645"/>
                        <a14:foregroundMark x1="36262" y1="20447" x2="36262" y2="20447"/>
                      </a14:backgroundRemoval>
                    </a14:imgEffect>
                  </a14:imgLayer>
                </a14:imgProps>
              </a:ext>
              <a:ext uri="{28A0092B-C50C-407E-A947-70E740481C1C}">
                <a14:useLocalDpi xmlns:a14="http://schemas.microsoft.com/office/drawing/2010/main" val="0"/>
              </a:ext>
            </a:extLst>
          </a:blip>
          <a:srcRect/>
          <a:stretch>
            <a:fillRect/>
          </a:stretch>
        </p:blipFill>
        <p:spPr bwMode="auto">
          <a:xfrm>
            <a:off x="9889001" y="1862493"/>
            <a:ext cx="1274509" cy="1274509"/>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8" name="AutoShape 4" descr="A green snake cartoon character on white background 1520377 Vector Art at  Vecteezy"/>
          <p:cNvSpPr>
            <a:spLocks noChangeAspect="1" noChangeArrowheads="1"/>
          </p:cNvSpPr>
          <p:nvPr/>
        </p:nvSpPr>
        <p:spPr bwMode="auto">
          <a:xfrm>
            <a:off x="155575" y="-144464"/>
            <a:ext cx="648000" cy="6480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b="1"/>
          </a:p>
        </p:txBody>
      </p:sp>
      <p:pic>
        <p:nvPicPr>
          <p:cNvPr id="1040" name="Picture 16"/>
          <p:cNvPicPr>
            <a:picLocks noChangeAspect="1" noChangeArrowheads="1"/>
          </p:cNvPicPr>
          <p:nvPr/>
        </p:nvPicPr>
        <p:blipFill rotWithShape="1">
          <a:blip r:embed="rId11">
            <a:extLst>
              <a:ext uri="{28A0092B-C50C-407E-A947-70E740481C1C}">
                <a14:useLocalDpi xmlns:a14="http://schemas.microsoft.com/office/drawing/2010/main" val="0"/>
              </a:ext>
            </a:extLst>
          </a:blip>
          <a:srcRect l="43889" r="10218"/>
          <a:stretch/>
        </p:blipFill>
        <p:spPr bwMode="auto">
          <a:xfrm>
            <a:off x="3691890" y="3501303"/>
            <a:ext cx="1211580" cy="153958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2" name="Picture 18" descr="Hedgehog Cartoon Images, Stock Photos &amp;amp; Vectors | Shutterstock"/>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90000" l="10000" r="100000">
                        <a14:foregroundMark x1="26154" y1="54643" x2="28846" y2="58571"/>
                      </a14:backgroundRemoval>
                    </a14:imgEffect>
                  </a14:imgLayer>
                </a14:imgProps>
              </a:ext>
              <a:ext uri="{28A0092B-C50C-407E-A947-70E740481C1C}">
                <a14:useLocalDpi xmlns:a14="http://schemas.microsoft.com/office/drawing/2010/main" val="0"/>
              </a:ext>
            </a:extLst>
          </a:blip>
          <a:srcRect b="22274"/>
          <a:stretch/>
        </p:blipFill>
        <p:spPr bwMode="auto">
          <a:xfrm>
            <a:off x="4109116" y="4770936"/>
            <a:ext cx="1597025" cy="133678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4" name="Picture 20"/>
          <p:cNvPicPr>
            <a:picLocks noChangeAspect="1" noChangeArrowheads="1"/>
          </p:cNvPicPr>
          <p:nvPr/>
        </p:nvPicPr>
        <p:blipFill rotWithShape="1">
          <a:blip r:embed="rId14">
            <a:extLst>
              <a:ext uri="{28A0092B-C50C-407E-A947-70E740481C1C}">
                <a14:useLocalDpi xmlns:a14="http://schemas.microsoft.com/office/drawing/2010/main" val="0"/>
              </a:ext>
            </a:extLst>
          </a:blip>
          <a:srcRect l="46430" t="1" r="14101" b="-306"/>
          <a:stretch/>
        </p:blipFill>
        <p:spPr bwMode="auto">
          <a:xfrm flipH="1">
            <a:off x="2194560" y="3569918"/>
            <a:ext cx="937260" cy="16351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6" name="Picture 22"/>
          <p:cNvPicPr>
            <a:picLocks noChangeAspect="1" noChangeArrowheads="1"/>
          </p:cNvPicPr>
          <p:nvPr/>
        </p:nvPicPr>
        <p:blipFill rotWithShape="1">
          <a:blip r:embed="rId15">
            <a:extLst>
              <a:ext uri="{28A0092B-C50C-407E-A947-70E740481C1C}">
                <a14:useLocalDpi xmlns:a14="http://schemas.microsoft.com/office/drawing/2010/main" val="0"/>
              </a:ext>
            </a:extLst>
          </a:blip>
          <a:srcRect l="38644"/>
          <a:stretch/>
        </p:blipFill>
        <p:spPr bwMode="auto">
          <a:xfrm>
            <a:off x="6000750" y="3674548"/>
            <a:ext cx="1150474" cy="147096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48" name="Picture 2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61935" y1="33865" x2="50645" y2="40637"/>
                        <a14:foregroundMark x1="38065" y1="47410" x2="32903" y2="54980"/>
                        <a14:foregroundMark x1="35161" y1="52191" x2="36129" y2="55378"/>
                        <a14:foregroundMark x1="45484" y1="50199" x2="32903" y2="62151"/>
                        <a14:foregroundMark x1="42581" y1="48207" x2="31290" y2="49004"/>
                      </a14:backgroundRemoval>
                    </a14:imgEffect>
                  </a14:imgLayer>
                </a14:imgProps>
              </a:ext>
              <a:ext uri="{28A0092B-C50C-407E-A947-70E740481C1C}">
                <a14:useLocalDpi xmlns:a14="http://schemas.microsoft.com/office/drawing/2010/main" val="0"/>
              </a:ext>
            </a:extLst>
          </a:blip>
          <a:stretch>
            <a:fillRect/>
          </a:stretch>
        </p:blipFill>
        <p:spPr bwMode="auto">
          <a:xfrm flipH="1">
            <a:off x="5798721" y="4501661"/>
            <a:ext cx="1606063" cy="160606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043890" y="2281223"/>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a:t>1</a:t>
            </a:r>
          </a:p>
        </p:txBody>
      </p:sp>
      <p:sp>
        <p:nvSpPr>
          <p:cNvPr id="25" name="Rounded Rectangle 24"/>
          <p:cNvSpPr/>
          <p:nvPr/>
        </p:nvSpPr>
        <p:spPr>
          <a:xfrm>
            <a:off x="10839510" y="1908160"/>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9</a:t>
            </a:r>
            <a:endParaRPr lang="en-US" sz="3600" b="1"/>
          </a:p>
        </p:txBody>
      </p:sp>
      <p:sp>
        <p:nvSpPr>
          <p:cNvPr id="26" name="Rounded Rectangle 25"/>
          <p:cNvSpPr/>
          <p:nvPr/>
        </p:nvSpPr>
        <p:spPr>
          <a:xfrm>
            <a:off x="7213036" y="4891516"/>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8</a:t>
            </a:r>
            <a:endParaRPr lang="en-US" sz="3600" b="1"/>
          </a:p>
        </p:txBody>
      </p:sp>
      <p:sp>
        <p:nvSpPr>
          <p:cNvPr id="27" name="Rounded Rectangle 26"/>
          <p:cNvSpPr/>
          <p:nvPr/>
        </p:nvSpPr>
        <p:spPr>
          <a:xfrm>
            <a:off x="6646744" y="3674548"/>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7</a:t>
            </a:r>
            <a:endParaRPr lang="en-US" sz="3600" b="1"/>
          </a:p>
        </p:txBody>
      </p:sp>
      <p:sp>
        <p:nvSpPr>
          <p:cNvPr id="28" name="Rounded Rectangle 27"/>
          <p:cNvSpPr/>
          <p:nvPr/>
        </p:nvSpPr>
        <p:spPr>
          <a:xfrm>
            <a:off x="5967659" y="2830361"/>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6</a:t>
            </a:r>
            <a:endParaRPr lang="en-US" sz="3600" b="1"/>
          </a:p>
        </p:txBody>
      </p:sp>
      <p:sp>
        <p:nvSpPr>
          <p:cNvPr id="29" name="Rounded Rectangle 28"/>
          <p:cNvSpPr/>
          <p:nvPr/>
        </p:nvSpPr>
        <p:spPr>
          <a:xfrm>
            <a:off x="5152786" y="5145514"/>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5</a:t>
            </a:r>
            <a:endParaRPr lang="en-US" sz="3600" b="1"/>
          </a:p>
        </p:txBody>
      </p:sp>
      <p:sp>
        <p:nvSpPr>
          <p:cNvPr id="30" name="Rounded Rectangle 29"/>
          <p:cNvSpPr/>
          <p:nvPr/>
        </p:nvSpPr>
        <p:spPr>
          <a:xfrm>
            <a:off x="4390013" y="3701849"/>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4</a:t>
            </a:r>
            <a:endParaRPr lang="en-US" sz="3600" b="1"/>
          </a:p>
        </p:txBody>
      </p:sp>
      <p:sp>
        <p:nvSpPr>
          <p:cNvPr id="31" name="Rounded Rectangle 30"/>
          <p:cNvSpPr/>
          <p:nvPr/>
        </p:nvSpPr>
        <p:spPr>
          <a:xfrm>
            <a:off x="3628353" y="4881046"/>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3</a:t>
            </a:r>
            <a:endParaRPr lang="en-US" sz="3600" b="1"/>
          </a:p>
        </p:txBody>
      </p:sp>
      <p:sp>
        <p:nvSpPr>
          <p:cNvPr id="32" name="Rounded Rectangle 31"/>
          <p:cNvSpPr/>
          <p:nvPr/>
        </p:nvSpPr>
        <p:spPr>
          <a:xfrm>
            <a:off x="2836682" y="3570993"/>
            <a:ext cx="648000" cy="6480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smtClean="0"/>
              <a:t>2</a:t>
            </a:r>
            <a:endParaRPr lang="en-US" sz="3600" b="1"/>
          </a:p>
        </p:txBody>
      </p:sp>
      <p:pic>
        <p:nvPicPr>
          <p:cNvPr id="1034" name="Picture 10"/>
          <p:cNvPicPr>
            <a:picLocks noChangeAspect="1" noChangeArrowheads="1"/>
          </p:cNvPicPr>
          <p:nvPr/>
        </p:nvPicPr>
        <p:blipFill rotWithShape="1">
          <a:blip r:embed="rId18">
            <a:extLst>
              <a:ext uri="{28A0092B-C50C-407E-A947-70E740481C1C}">
                <a14:useLocalDpi xmlns:a14="http://schemas.microsoft.com/office/drawing/2010/main" val="0"/>
              </a:ext>
            </a:extLst>
          </a:blip>
          <a:srcRect l="22500"/>
          <a:stretch/>
        </p:blipFill>
        <p:spPr bwMode="auto">
          <a:xfrm flipH="1">
            <a:off x="2533216" y="4929210"/>
            <a:ext cx="1524433" cy="106433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 name="tieng chim tieng nhac (mp3cut.net)">
            <a:hlinkClick r:id="" action="ppaction://media"/>
          </p:cNvPr>
          <p:cNvPicPr>
            <a:picLocks noChangeAspect="1"/>
          </p:cNvPicPr>
          <p:nvPr>
            <a:audioFile r:link="rId1"/>
            <p:extLst>
              <p:ext uri="{DAA4B4D4-6D71-4841-9C94-3DE7FCFB9230}">
                <p14:media xmlns:p14="http://schemas.microsoft.com/office/powerpoint/2010/main" r:embed="rId2">
                  <p14:trim st="119933"/>
                </p14:media>
              </p:ext>
            </p:extLst>
          </p:nvPr>
        </p:nvPicPr>
        <p:blipFill>
          <a:blip r:embed="rId19"/>
          <a:stretch>
            <a:fillRect/>
          </a:stretch>
        </p:blipFill>
        <p:spPr>
          <a:xfrm>
            <a:off x="1469312" y="-889000"/>
            <a:ext cx="609600" cy="609600"/>
          </a:xfrm>
          <a:prstGeom prst="rect">
            <a:avLst/>
          </a:prstGeom>
        </p:spPr>
      </p:pic>
    </p:spTree>
    <p:extLst>
      <p:ext uri="{BB962C8B-B14F-4D97-AF65-F5344CB8AC3E}">
        <p14:creationId xmlns:p14="http://schemas.microsoft.com/office/powerpoint/2010/main" val="22762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84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1.11111E-6 L -0.14961 -0.27662 " pathEditMode="relative" rAng="0" ptsTypes="AA">
                                      <p:cBhvr>
                                        <p:cTn id="10" dur="2000" fill="hold"/>
                                        <p:tgtEl>
                                          <p:spTgt spid="14"/>
                                        </p:tgtEl>
                                        <p:attrNameLst>
                                          <p:attrName>ppt_x</p:attrName>
                                          <p:attrName>ppt_y</p:attrName>
                                        </p:attrNameLst>
                                      </p:cBhvr>
                                      <p:rCtr x="-7487" y="-13843"/>
                                    </p:animMotion>
                                  </p:childTnLst>
                                </p:cTn>
                              </p:par>
                              <p:par>
                                <p:cTn id="11" presetID="42" presetClass="path" presetSubtype="0" accel="50000" decel="50000" fill="hold" grpId="0" nodeType="withEffect">
                                  <p:stCondLst>
                                    <p:cond delay="0"/>
                                  </p:stCondLst>
                                  <p:childTnLst>
                                    <p:animMotion origin="layout" path="M -4.79167E-6 -4.07407E-6 L -0.05546 -0.4662 " pathEditMode="relative" rAng="0" ptsTypes="AA">
                                      <p:cBhvr>
                                        <p:cTn id="12" dur="2000" fill="hold"/>
                                        <p:tgtEl>
                                          <p:spTgt spid="32"/>
                                        </p:tgtEl>
                                        <p:attrNameLst>
                                          <p:attrName>ppt_x</p:attrName>
                                          <p:attrName>ppt_y</p:attrName>
                                        </p:attrNameLst>
                                      </p:cBhvr>
                                      <p:rCtr x="-2773" y="-23310"/>
                                    </p:animMotion>
                                  </p:childTnLst>
                                </p:cTn>
                              </p:par>
                              <p:par>
                                <p:cTn id="13" presetID="42" presetClass="path" presetSubtype="0" accel="50000" decel="50000" fill="hold" grpId="0" nodeType="withEffect">
                                  <p:stCondLst>
                                    <p:cond delay="0"/>
                                  </p:stCondLst>
                                  <p:childTnLst>
                                    <p:animMotion origin="layout" path="M 1.25E-6 2.22222E-6 L -0.04531 -0.65579 " pathEditMode="relative" rAng="0" ptsTypes="AA">
                                      <p:cBhvr>
                                        <p:cTn id="14" dur="2000" fill="hold"/>
                                        <p:tgtEl>
                                          <p:spTgt spid="31"/>
                                        </p:tgtEl>
                                        <p:attrNameLst>
                                          <p:attrName>ppt_x</p:attrName>
                                          <p:attrName>ppt_y</p:attrName>
                                        </p:attrNameLst>
                                      </p:cBhvr>
                                      <p:rCtr x="-2266" y="-32801"/>
                                    </p:animMotion>
                                  </p:childTnLst>
                                </p:cTn>
                              </p:par>
                              <p:par>
                                <p:cTn id="15" presetID="42" presetClass="path" presetSubtype="0" accel="50000" decel="50000" fill="hold" grpId="0" nodeType="withEffect">
                                  <p:stCondLst>
                                    <p:cond delay="0"/>
                                  </p:stCondLst>
                                  <p:childTnLst>
                                    <p:animMotion origin="layout" path="M 1.45833E-6 2.96296E-6 L -0.02656 -0.48542 " pathEditMode="relative" rAng="0" ptsTypes="AA">
                                      <p:cBhvr>
                                        <p:cTn id="16" dur="2000" fill="hold"/>
                                        <p:tgtEl>
                                          <p:spTgt spid="30"/>
                                        </p:tgtEl>
                                        <p:attrNameLst>
                                          <p:attrName>ppt_x</p:attrName>
                                          <p:attrName>ppt_y</p:attrName>
                                        </p:attrNameLst>
                                      </p:cBhvr>
                                      <p:rCtr x="-1328" y="-24282"/>
                                    </p:animMotion>
                                  </p:childTnLst>
                                </p:cTn>
                              </p:par>
                              <p:par>
                                <p:cTn id="17" presetID="42" presetClass="path" presetSubtype="0" accel="50000" decel="50000" fill="hold" grpId="0" nodeType="withEffect">
                                  <p:stCondLst>
                                    <p:cond delay="0"/>
                                  </p:stCondLst>
                                  <p:childTnLst>
                                    <p:animMotion origin="layout" path="M 1.25E-6 -3.7037E-6 L -0.01289 -0.69583 " pathEditMode="relative" rAng="0" ptsTypes="AA">
                                      <p:cBhvr>
                                        <p:cTn id="18" dur="2000" fill="hold"/>
                                        <p:tgtEl>
                                          <p:spTgt spid="29"/>
                                        </p:tgtEl>
                                        <p:attrNameLst>
                                          <p:attrName>ppt_x</p:attrName>
                                          <p:attrName>ppt_y</p:attrName>
                                        </p:attrNameLst>
                                      </p:cBhvr>
                                      <p:rCtr x="-651" y="-34792"/>
                                    </p:animMotion>
                                  </p:childTnLst>
                                </p:cTn>
                              </p:par>
                              <p:par>
                                <p:cTn id="19" presetID="42" presetClass="path" presetSubtype="0" accel="50000" decel="50000" fill="hold" grpId="0" nodeType="withEffect">
                                  <p:stCondLst>
                                    <p:cond delay="0"/>
                                  </p:stCondLst>
                                  <p:childTnLst>
                                    <p:animMotion origin="layout" path="M 4.375E-6 -3.7037E-6 L -0.00691 -0.35833 " pathEditMode="relative" rAng="0" ptsTypes="AA">
                                      <p:cBhvr>
                                        <p:cTn id="20" dur="2000" fill="hold"/>
                                        <p:tgtEl>
                                          <p:spTgt spid="28"/>
                                        </p:tgtEl>
                                        <p:attrNameLst>
                                          <p:attrName>ppt_x</p:attrName>
                                          <p:attrName>ppt_y</p:attrName>
                                        </p:attrNameLst>
                                      </p:cBhvr>
                                      <p:rCtr x="-352" y="-17917"/>
                                    </p:animMotion>
                                  </p:childTnLst>
                                </p:cTn>
                              </p:par>
                              <p:par>
                                <p:cTn id="21" presetID="42" presetClass="path" presetSubtype="0" accel="50000" decel="50000" fill="hold" grpId="0" nodeType="withEffect">
                                  <p:stCondLst>
                                    <p:cond delay="0"/>
                                  </p:stCondLst>
                                  <p:childTnLst>
                                    <p:animMotion origin="layout" path="M -4.79167E-6 -1.85185E-6 L 0.02383 -0.47801 " pathEditMode="relative" rAng="0" ptsTypes="AA">
                                      <p:cBhvr>
                                        <p:cTn id="22" dur="2000" fill="hold"/>
                                        <p:tgtEl>
                                          <p:spTgt spid="27"/>
                                        </p:tgtEl>
                                        <p:attrNameLst>
                                          <p:attrName>ppt_x</p:attrName>
                                          <p:attrName>ppt_y</p:attrName>
                                        </p:attrNameLst>
                                      </p:cBhvr>
                                      <p:rCtr x="1185" y="-23912"/>
                                    </p:animMotion>
                                  </p:childTnLst>
                                </p:cTn>
                              </p:par>
                              <p:par>
                                <p:cTn id="23" presetID="42" presetClass="path" presetSubtype="0" accel="50000" decel="50000" fill="hold" grpId="0" nodeType="withEffect">
                                  <p:stCondLst>
                                    <p:cond delay="0"/>
                                  </p:stCondLst>
                                  <p:childTnLst>
                                    <p:animMotion origin="layout" path="M 8.33333E-7 3.33333E-6 L 0.05247 -0.6588 " pathEditMode="relative" rAng="0" ptsTypes="AA">
                                      <p:cBhvr>
                                        <p:cTn id="24" dur="2000" fill="hold"/>
                                        <p:tgtEl>
                                          <p:spTgt spid="26"/>
                                        </p:tgtEl>
                                        <p:attrNameLst>
                                          <p:attrName>ppt_x</p:attrName>
                                          <p:attrName>ppt_y</p:attrName>
                                        </p:attrNameLst>
                                      </p:cBhvr>
                                      <p:rCtr x="2617" y="-32940"/>
                                    </p:animMotion>
                                  </p:childTnLst>
                                </p:cTn>
                              </p:par>
                              <p:par>
                                <p:cTn id="25" presetID="42" presetClass="path" presetSubtype="0" accel="50000" decel="50000" fill="hold" grpId="0" nodeType="withEffect">
                                  <p:stCondLst>
                                    <p:cond delay="0"/>
                                  </p:stCondLst>
                                  <p:childTnLst>
                                    <p:animMotion origin="layout" path="M 5E-6 -2.96296E-6 L -0.16381 -0.22384 " pathEditMode="relative" rAng="0" ptsTypes="AA">
                                      <p:cBhvr>
                                        <p:cTn id="26" dur="2000" fill="hold"/>
                                        <p:tgtEl>
                                          <p:spTgt spid="25"/>
                                        </p:tgtEl>
                                        <p:attrNameLst>
                                          <p:attrName>ppt_x</p:attrName>
                                          <p:attrName>ppt_y</p:attrName>
                                        </p:attrNameLst>
                                      </p:cBhvr>
                                      <p:rCtr x="-8190" y="-11204"/>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3076"/>
          <a:stretch/>
        </p:blipFill>
        <p:spPr bwMode="auto">
          <a:xfrm>
            <a:off x="347640" y="5861538"/>
            <a:ext cx="1295382" cy="99646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26" name="Picture 2" descr="Premium Vector | Cartoon owl isolated on whit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4665" y1="20447" x2="34665" y2="20447"/>
                        <a14:foregroundMark x1="52077" y1="20447" x2="52077" y2="20447"/>
                        <a14:foregroundMark x1="5591" y1="94409" x2="36741" y2="80831"/>
                        <a14:foregroundMark x1="54153" y1="85304" x2="86581" y2="79233"/>
                        <a14:foregroundMark x1="94569" y1="77636" x2="94569" y2="77636"/>
                        <a14:foregroundMark x1="84984" y1="57188" x2="77796" y2="66773"/>
                        <a14:foregroundMark x1="88339" y1="67252" x2="88339" y2="67252"/>
                        <a14:foregroundMark x1="78115" y1="69489" x2="83227" y2="67412"/>
                        <a14:foregroundMark x1="76198" y1="68690" x2="57348" y2="80831"/>
                        <a14:foregroundMark x1="65655" y1="89457" x2="72045" y2="92492"/>
                        <a14:foregroundMark x1="74281" y1="92173" x2="74281" y2="92173"/>
                        <a14:foregroundMark x1="81629" y1="96645" x2="81629" y2="96645"/>
                        <a14:foregroundMark x1="36262" y1="20447" x2="36262" y2="20447"/>
                      </a14:backgroundRemoval>
                    </a14:imgEffect>
                  </a14:imgLayer>
                </a14:imgProps>
              </a:ext>
              <a:ext uri="{28A0092B-C50C-407E-A947-70E740481C1C}">
                <a14:useLocalDpi xmlns:a14="http://schemas.microsoft.com/office/drawing/2010/main" val="0"/>
              </a:ext>
            </a:extLst>
          </a:blip>
          <a:srcRect/>
          <a:stretch>
            <a:fillRect/>
          </a:stretch>
        </p:blipFill>
        <p:spPr bwMode="auto">
          <a:xfrm>
            <a:off x="9889001" y="1862493"/>
            <a:ext cx="1274509" cy="1274509"/>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10">
            <a:extLst>
              <a:ext uri="{BEBA8EAE-BF5A-486C-A8C5-ECC9F3942E4B}">
                <a14:imgProps xmlns:a14="http://schemas.microsoft.com/office/drawing/2010/main">
                  <a14:imgLayer r:embed="rId11">
                    <a14:imgEffect>
                      <a14:backgroundRemoval t="77295" b="100000" l="0" r="28261">
                        <a14:foregroundMark x1="19701" y1="98792" x2="19701" y2="98792"/>
                      </a14:backgroundRemoval>
                    </a14:imgEffect>
                  </a14:imgLayer>
                </a14:imgProps>
              </a:ext>
              <a:ext uri="{28A0092B-C50C-407E-A947-70E740481C1C}">
                <a14:useLocalDpi xmlns:a14="http://schemas.microsoft.com/office/drawing/2010/main" val="0"/>
              </a:ext>
            </a:extLst>
          </a:blip>
          <a:srcRect t="77625" r="71644"/>
          <a:stretch/>
        </p:blipFill>
        <p:spPr>
          <a:xfrm>
            <a:off x="0" y="5323562"/>
            <a:ext cx="3457184" cy="1534438"/>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66243" y="3303662"/>
            <a:ext cx="1147441" cy="1303112"/>
          </a:xfrm>
          <a:prstGeom prst="rect">
            <a:avLst/>
          </a:prstGeom>
          <a:effectLst>
            <a:outerShdw blurRad="76200" dir="13500000" sy="23000" kx="1200000" algn="br" rotWithShape="0">
              <a:prstClr val="black">
                <a:alpha val="20000"/>
              </a:prstClr>
            </a:outerShdw>
          </a:effectLst>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97143" y="4044928"/>
            <a:ext cx="2163539" cy="1415648"/>
          </a:xfrm>
          <a:prstGeom prst="rect">
            <a:avLst/>
          </a:prstGeom>
          <a:effectLst>
            <a:outerShdw blurRad="76200" dir="13500000" sy="23000" kx="1200000" algn="br" rotWithShape="0">
              <a:prstClr val="black">
                <a:alpha val="20000"/>
              </a:prstClr>
            </a:outerShdw>
          </a:effectLst>
        </p:spPr>
      </p:pic>
      <p:pic>
        <p:nvPicPr>
          <p:cNvPr id="16" name="Picture 15"/>
          <p:cNvPicPr>
            <a:picLocks noChangeAspect="1"/>
          </p:cNvPicPr>
          <p:nvPr/>
        </p:nvPicPr>
        <p:blipFill rotWithShape="1">
          <a:blip r:embed="rId15">
            <a:extLst>
              <a:ext uri="{28A0092B-C50C-407E-A947-70E740481C1C}">
                <a14:useLocalDpi xmlns:a14="http://schemas.microsoft.com/office/drawing/2010/main" val="0"/>
              </a:ext>
            </a:extLst>
          </a:blip>
          <a:srcRect l="37857" r="10451"/>
          <a:stretch/>
        </p:blipFill>
        <p:spPr>
          <a:xfrm flipH="1">
            <a:off x="1691640" y="2071176"/>
            <a:ext cx="1760220" cy="2224643"/>
          </a:xfrm>
          <a:prstGeom prst="rect">
            <a:avLst/>
          </a:prstGeom>
          <a:effectLst>
            <a:outerShdw blurRad="76200" dir="13500000" sy="23000" kx="1200000" algn="br" rotWithShape="0">
              <a:prstClr val="black">
                <a:alpha val="20000"/>
              </a:prstClr>
            </a:outerShdw>
          </a:effectLst>
        </p:spPr>
      </p:pic>
      <p:pic>
        <p:nvPicPr>
          <p:cNvPr id="17" name="Picture 16"/>
          <p:cNvPicPr>
            <a:picLocks noChangeAspect="1" noChangeArrowheads="1"/>
          </p:cNvPicPr>
          <p:nvPr/>
        </p:nvPicPr>
        <p:blipFill rotWithShape="1">
          <a:blip r:embed="rId16">
            <a:extLst>
              <a:ext uri="{28A0092B-C50C-407E-A947-70E740481C1C}">
                <a14:useLocalDpi xmlns:a14="http://schemas.microsoft.com/office/drawing/2010/main" val="0"/>
              </a:ext>
            </a:extLst>
          </a:blip>
          <a:srcRect l="43889" r="10218"/>
          <a:stretch/>
        </p:blipFill>
        <p:spPr bwMode="auto">
          <a:xfrm>
            <a:off x="3691890" y="3501303"/>
            <a:ext cx="1211580" cy="153958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Picture 18" descr="Hedgehog Cartoon Images, Stock Photos &amp;amp; Vectors | Shutterstock"/>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0" b="90000" l="10000" r="100000">
                        <a14:foregroundMark x1="26154" y1="54643" x2="28846" y2="58571"/>
                      </a14:backgroundRemoval>
                    </a14:imgEffect>
                  </a14:imgLayer>
                </a14:imgProps>
              </a:ext>
              <a:ext uri="{28A0092B-C50C-407E-A947-70E740481C1C}">
                <a14:useLocalDpi xmlns:a14="http://schemas.microsoft.com/office/drawing/2010/main" val="0"/>
              </a:ext>
            </a:extLst>
          </a:blip>
          <a:srcRect b="22274"/>
          <a:stretch/>
        </p:blipFill>
        <p:spPr bwMode="auto">
          <a:xfrm>
            <a:off x="4109116" y="4770936"/>
            <a:ext cx="1597025" cy="133678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9" name="Picture 20"/>
          <p:cNvPicPr>
            <a:picLocks noChangeAspect="1" noChangeArrowheads="1"/>
          </p:cNvPicPr>
          <p:nvPr/>
        </p:nvPicPr>
        <p:blipFill rotWithShape="1">
          <a:blip r:embed="rId19">
            <a:extLst>
              <a:ext uri="{28A0092B-C50C-407E-A947-70E740481C1C}">
                <a14:useLocalDpi xmlns:a14="http://schemas.microsoft.com/office/drawing/2010/main" val="0"/>
              </a:ext>
            </a:extLst>
          </a:blip>
          <a:srcRect l="46430" t="1" r="14101" b="-306"/>
          <a:stretch/>
        </p:blipFill>
        <p:spPr bwMode="auto">
          <a:xfrm flipH="1">
            <a:off x="2194560" y="3569918"/>
            <a:ext cx="937260" cy="16351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 name="Picture 22"/>
          <p:cNvPicPr>
            <a:picLocks noChangeAspect="1" noChangeArrowheads="1"/>
          </p:cNvPicPr>
          <p:nvPr/>
        </p:nvPicPr>
        <p:blipFill rotWithShape="1">
          <a:blip r:embed="rId20">
            <a:extLst>
              <a:ext uri="{28A0092B-C50C-407E-A947-70E740481C1C}">
                <a14:useLocalDpi xmlns:a14="http://schemas.microsoft.com/office/drawing/2010/main" val="0"/>
              </a:ext>
            </a:extLst>
          </a:blip>
          <a:srcRect l="38644"/>
          <a:stretch/>
        </p:blipFill>
        <p:spPr bwMode="auto">
          <a:xfrm>
            <a:off x="6000750" y="3674548"/>
            <a:ext cx="1150474" cy="147096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4"/>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90000" l="10000" r="90000">
                        <a14:foregroundMark x1="61935" y1="33865" x2="50645" y2="40637"/>
                        <a14:foregroundMark x1="38065" y1="47410" x2="32903" y2="54980"/>
                        <a14:foregroundMark x1="35161" y1="52191" x2="36129" y2="55378"/>
                        <a14:foregroundMark x1="45484" y1="50199" x2="32903" y2="62151"/>
                        <a14:foregroundMark x1="42581" y1="48207" x2="31290" y2="49004"/>
                      </a14:backgroundRemoval>
                    </a14:imgEffect>
                  </a14:imgLayer>
                </a14:imgProps>
              </a:ext>
              <a:ext uri="{28A0092B-C50C-407E-A947-70E740481C1C}">
                <a14:useLocalDpi xmlns:a14="http://schemas.microsoft.com/office/drawing/2010/main" val="0"/>
              </a:ext>
            </a:extLst>
          </a:blip>
          <a:stretch>
            <a:fillRect/>
          </a:stretch>
        </p:blipFill>
        <p:spPr bwMode="auto">
          <a:xfrm flipH="1">
            <a:off x="5798721" y="4501661"/>
            <a:ext cx="1606063" cy="160606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2" name="Picture 10"/>
          <p:cNvPicPr>
            <a:picLocks noChangeAspect="1" noChangeArrowheads="1"/>
          </p:cNvPicPr>
          <p:nvPr/>
        </p:nvPicPr>
        <p:blipFill rotWithShape="1">
          <a:blip r:embed="rId23">
            <a:extLst>
              <a:ext uri="{28A0092B-C50C-407E-A947-70E740481C1C}">
                <a14:useLocalDpi xmlns:a14="http://schemas.microsoft.com/office/drawing/2010/main" val="0"/>
              </a:ext>
            </a:extLst>
          </a:blip>
          <a:srcRect l="22500"/>
          <a:stretch/>
        </p:blipFill>
        <p:spPr bwMode="auto">
          <a:xfrm flipH="1">
            <a:off x="2533216" y="4929210"/>
            <a:ext cx="1524433" cy="106433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tieng chim tieng nhac (mp3cut.net)">
            <a:hlinkClick r:id="" action="ppaction://media"/>
          </p:cNvPr>
          <p:cNvPicPr>
            <a:picLocks noChangeAspect="1"/>
          </p:cNvPicPr>
          <p:nvPr>
            <a:audioFile r:link="rId1"/>
            <p:extLst>
              <p:ext uri="{DAA4B4D4-6D71-4841-9C94-3DE7FCFB9230}">
                <p14:media xmlns:p14="http://schemas.microsoft.com/office/powerpoint/2010/main" r:embed="rId2">
                  <p14:trim st="234240"/>
                </p14:media>
              </p:ext>
            </p:extLst>
          </p:nvPr>
        </p:nvPicPr>
        <p:blipFill>
          <a:blip r:embed="rId24"/>
          <a:stretch>
            <a:fillRect/>
          </a:stretch>
        </p:blipFill>
        <p:spPr>
          <a:xfrm>
            <a:off x="690531" y="-1028700"/>
            <a:ext cx="609600" cy="609600"/>
          </a:xfrm>
          <a:prstGeom prst="rect">
            <a:avLst/>
          </a:prstGeom>
        </p:spPr>
      </p:pic>
      <p:pic>
        <p:nvPicPr>
          <p:cNvPr id="4" name="slide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2571750" y="-1028700"/>
            <a:ext cx="609600" cy="609600"/>
          </a:xfrm>
          <a:prstGeom prst="rect">
            <a:avLst/>
          </a:prstGeom>
        </p:spPr>
      </p:pic>
    </p:spTree>
    <p:extLst>
      <p:ext uri="{BB962C8B-B14F-4D97-AF65-F5344CB8AC3E}">
        <p14:creationId xmlns:p14="http://schemas.microsoft.com/office/powerpoint/2010/main" val="92971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37" fill="hold"/>
                                        <p:tgtEl>
                                          <p:spTgt spid="3"/>
                                        </p:tgtEl>
                                      </p:cBhvr>
                                    </p:cmd>
                                  </p:childTnLst>
                                </p:cTn>
                              </p:par>
                              <p:par>
                                <p:cTn id="7" presetID="42" presetClass="path" presetSubtype="0" accel="50000" decel="50000" fill="hold" nodeType="withEffect">
                                  <p:stCondLst>
                                    <p:cond delay="0"/>
                                  </p:stCondLst>
                                  <p:childTnLst>
                                    <p:animMotion origin="layout" path="M -6.25E-7 -4.81481E-6 L 0.51081 -0.0037 " pathEditMode="relative" rAng="0" ptsTypes="AA">
                                      <p:cBhvr>
                                        <p:cTn id="8" dur="20000" fill="hold"/>
                                        <p:tgtEl>
                                          <p:spTgt spid="2050"/>
                                        </p:tgtEl>
                                        <p:attrNameLst>
                                          <p:attrName>ppt_x</p:attrName>
                                          <p:attrName>ppt_y</p:attrName>
                                        </p:attrNameLst>
                                      </p:cBhvr>
                                      <p:rCtr x="25534" y="-185"/>
                                    </p:animMotion>
                                  </p:childTnLst>
                                </p:cTn>
                              </p:par>
                              <p:par>
                                <p:cTn id="9" presetID="1" presetClass="mediacall" presetSubtype="0" fill="hold" nodeType="withEffect">
                                  <p:stCondLst>
                                    <p:cond delay="20000"/>
                                  </p:stCondLst>
                                  <p:childTnLst>
                                    <p:cmd type="call" cmd="playFrom(0.0)">
                                      <p:cBhvr>
                                        <p:cTn id="10" dur="47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1026" name="Picture 2" descr="Premium Vector | Cartoon owl isolated on whit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4665" y1="20447" x2="34665" y2="20447"/>
                        <a14:foregroundMark x1="52077" y1="20447" x2="52077" y2="20447"/>
                        <a14:foregroundMark x1="5591" y1="94409" x2="36741" y2="80831"/>
                        <a14:foregroundMark x1="54153" y1="85304" x2="86581" y2="79233"/>
                        <a14:foregroundMark x1="94569" y1="77636" x2="94569" y2="77636"/>
                        <a14:foregroundMark x1="84984" y1="57188" x2="77796" y2="66773"/>
                        <a14:foregroundMark x1="88339" y1="67252" x2="88339" y2="67252"/>
                        <a14:foregroundMark x1="78115" y1="69489" x2="83227" y2="67412"/>
                        <a14:foregroundMark x1="76198" y1="68690" x2="57348" y2="80831"/>
                        <a14:foregroundMark x1="65655" y1="89457" x2="72045" y2="92492"/>
                        <a14:foregroundMark x1="74281" y1="92173" x2="74281" y2="92173"/>
                        <a14:foregroundMark x1="81629" y1="96645" x2="81629" y2="96645"/>
                        <a14:foregroundMark x1="36262" y1="20447" x2="36262" y2="20447"/>
                      </a14:backgroundRemoval>
                    </a14:imgEffect>
                  </a14:imgLayer>
                </a14:imgProps>
              </a:ext>
              <a:ext uri="{28A0092B-C50C-407E-A947-70E740481C1C}">
                <a14:useLocalDpi xmlns:a14="http://schemas.microsoft.com/office/drawing/2010/main" val="0"/>
              </a:ext>
            </a:extLst>
          </a:blip>
          <a:srcRect/>
          <a:stretch>
            <a:fillRect/>
          </a:stretch>
        </p:blipFill>
        <p:spPr bwMode="auto">
          <a:xfrm>
            <a:off x="9889001" y="1862493"/>
            <a:ext cx="1274509" cy="1274509"/>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144618" y="5779477"/>
            <a:ext cx="1778895" cy="1054159"/>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66243" y="3303662"/>
            <a:ext cx="1147441" cy="1303112"/>
          </a:xfrm>
          <a:prstGeom prst="rect">
            <a:avLst/>
          </a:prstGeom>
          <a:effectLst>
            <a:outerShdw blurRad="76200" dir="13500000" sy="23000" kx="1200000" algn="br" rotWithShape="0">
              <a:prstClr val="black">
                <a:alpha val="20000"/>
              </a:prstClr>
            </a:outerShdw>
          </a:effectLst>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97143" y="4044928"/>
            <a:ext cx="2163539" cy="1415648"/>
          </a:xfrm>
          <a:prstGeom prst="rect">
            <a:avLst/>
          </a:prstGeom>
          <a:effectLst>
            <a:outerShdw blurRad="76200" dir="13500000" sy="23000" kx="1200000" algn="br" rotWithShape="0">
              <a:prstClr val="black">
                <a:alpha val="20000"/>
              </a:prstClr>
            </a:outerShdw>
          </a:effectLst>
        </p:spPr>
      </p:pic>
      <p:pic>
        <p:nvPicPr>
          <p:cNvPr id="17" name="Picture 16"/>
          <p:cNvPicPr>
            <a:picLocks noChangeAspect="1"/>
          </p:cNvPicPr>
          <p:nvPr/>
        </p:nvPicPr>
        <p:blipFill rotWithShape="1">
          <a:blip r:embed="rId13">
            <a:extLst>
              <a:ext uri="{28A0092B-C50C-407E-A947-70E740481C1C}">
                <a14:useLocalDpi xmlns:a14="http://schemas.microsoft.com/office/drawing/2010/main" val="0"/>
              </a:ext>
            </a:extLst>
          </a:blip>
          <a:srcRect l="37857" r="10451"/>
          <a:stretch/>
        </p:blipFill>
        <p:spPr>
          <a:xfrm flipH="1">
            <a:off x="1691640" y="2071176"/>
            <a:ext cx="1760220" cy="2224643"/>
          </a:xfrm>
          <a:prstGeom prst="rect">
            <a:avLst/>
          </a:prstGeom>
          <a:effectLst>
            <a:outerShdw blurRad="76200" dir="13500000" sy="23000" kx="1200000" algn="br" rotWithShape="0">
              <a:prstClr val="black">
                <a:alpha val="20000"/>
              </a:prstClr>
            </a:outerShdw>
          </a:effectLst>
        </p:spPr>
      </p:pic>
      <p:pic>
        <p:nvPicPr>
          <p:cNvPr id="18" name="Picture 17"/>
          <p:cNvPicPr>
            <a:picLocks noChangeAspect="1" noChangeArrowheads="1"/>
          </p:cNvPicPr>
          <p:nvPr/>
        </p:nvPicPr>
        <p:blipFill rotWithShape="1">
          <a:blip r:embed="rId14">
            <a:extLst>
              <a:ext uri="{28A0092B-C50C-407E-A947-70E740481C1C}">
                <a14:useLocalDpi xmlns:a14="http://schemas.microsoft.com/office/drawing/2010/main" val="0"/>
              </a:ext>
            </a:extLst>
          </a:blip>
          <a:srcRect l="43889" r="10218"/>
          <a:stretch/>
        </p:blipFill>
        <p:spPr bwMode="auto">
          <a:xfrm>
            <a:off x="3691890" y="3501303"/>
            <a:ext cx="1211580" cy="1539581"/>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9" name="Picture 18" descr="Hedgehog Cartoon Images, Stock Photos &amp;amp; Vectors | Shutterstock"/>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0" b="90000" l="10000" r="100000">
                        <a14:foregroundMark x1="26154" y1="54643" x2="28846" y2="58571"/>
                      </a14:backgroundRemoval>
                    </a14:imgEffect>
                  </a14:imgLayer>
                </a14:imgProps>
              </a:ext>
              <a:ext uri="{28A0092B-C50C-407E-A947-70E740481C1C}">
                <a14:useLocalDpi xmlns:a14="http://schemas.microsoft.com/office/drawing/2010/main" val="0"/>
              </a:ext>
            </a:extLst>
          </a:blip>
          <a:srcRect b="22274"/>
          <a:stretch/>
        </p:blipFill>
        <p:spPr bwMode="auto">
          <a:xfrm>
            <a:off x="4109116" y="4770936"/>
            <a:ext cx="1597025" cy="133678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 name="Picture 20"/>
          <p:cNvPicPr>
            <a:picLocks noChangeAspect="1" noChangeArrowheads="1"/>
          </p:cNvPicPr>
          <p:nvPr/>
        </p:nvPicPr>
        <p:blipFill rotWithShape="1">
          <a:blip r:embed="rId17">
            <a:extLst>
              <a:ext uri="{28A0092B-C50C-407E-A947-70E740481C1C}">
                <a14:useLocalDpi xmlns:a14="http://schemas.microsoft.com/office/drawing/2010/main" val="0"/>
              </a:ext>
            </a:extLst>
          </a:blip>
          <a:srcRect l="46430" t="1" r="14101" b="-306"/>
          <a:stretch/>
        </p:blipFill>
        <p:spPr bwMode="auto">
          <a:xfrm flipH="1">
            <a:off x="2194560" y="3569918"/>
            <a:ext cx="937260" cy="16351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2"/>
          <p:cNvPicPr>
            <a:picLocks noChangeAspect="1" noChangeArrowheads="1"/>
          </p:cNvPicPr>
          <p:nvPr/>
        </p:nvPicPr>
        <p:blipFill rotWithShape="1">
          <a:blip r:embed="rId18">
            <a:extLst>
              <a:ext uri="{28A0092B-C50C-407E-A947-70E740481C1C}">
                <a14:useLocalDpi xmlns:a14="http://schemas.microsoft.com/office/drawing/2010/main" val="0"/>
              </a:ext>
            </a:extLst>
          </a:blip>
          <a:srcRect l="38644"/>
          <a:stretch/>
        </p:blipFill>
        <p:spPr bwMode="auto">
          <a:xfrm>
            <a:off x="6000750" y="3674548"/>
            <a:ext cx="1150474" cy="147096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2" name="Picture 24"/>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10000" r="90000">
                        <a14:foregroundMark x1="61935" y1="33865" x2="50645" y2="40637"/>
                        <a14:foregroundMark x1="38065" y1="47410" x2="32903" y2="54980"/>
                        <a14:foregroundMark x1="35161" y1="52191" x2="36129" y2="55378"/>
                        <a14:foregroundMark x1="45484" y1="50199" x2="32903" y2="62151"/>
                        <a14:foregroundMark x1="42581" y1="48207" x2="31290" y2="49004"/>
                      </a14:backgroundRemoval>
                    </a14:imgEffect>
                  </a14:imgLayer>
                </a14:imgProps>
              </a:ext>
              <a:ext uri="{28A0092B-C50C-407E-A947-70E740481C1C}">
                <a14:useLocalDpi xmlns:a14="http://schemas.microsoft.com/office/drawing/2010/main" val="0"/>
              </a:ext>
            </a:extLst>
          </a:blip>
          <a:stretch>
            <a:fillRect/>
          </a:stretch>
        </p:blipFill>
        <p:spPr bwMode="auto">
          <a:xfrm flipH="1">
            <a:off x="5798721" y="4501661"/>
            <a:ext cx="1606063" cy="160606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3" name="Picture 10"/>
          <p:cNvPicPr>
            <a:picLocks noChangeAspect="1" noChangeArrowheads="1"/>
          </p:cNvPicPr>
          <p:nvPr/>
        </p:nvPicPr>
        <p:blipFill rotWithShape="1">
          <a:blip r:embed="rId21">
            <a:extLst>
              <a:ext uri="{28A0092B-C50C-407E-A947-70E740481C1C}">
                <a14:useLocalDpi xmlns:a14="http://schemas.microsoft.com/office/drawing/2010/main" val="0"/>
              </a:ext>
            </a:extLst>
          </a:blip>
          <a:srcRect l="22500"/>
          <a:stretch/>
        </p:blipFill>
        <p:spPr bwMode="auto">
          <a:xfrm flipH="1">
            <a:off x="2533216" y="4929210"/>
            <a:ext cx="1524433" cy="106433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 name="s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774112" y="-800100"/>
            <a:ext cx="609600" cy="609600"/>
          </a:xfrm>
          <a:prstGeom prst="rect">
            <a:avLst/>
          </a:prstGeom>
        </p:spPr>
      </p:pic>
      <p:pic>
        <p:nvPicPr>
          <p:cNvPr id="3" name="s4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3992880" y="-800100"/>
            <a:ext cx="609600" cy="609600"/>
          </a:xfrm>
          <a:prstGeom prst="rect">
            <a:avLst/>
          </a:prstGeom>
        </p:spPr>
      </p:pic>
    </p:spTree>
    <p:extLst>
      <p:ext uri="{BB962C8B-B14F-4D97-AF65-F5344CB8AC3E}">
        <p14:creationId xmlns:p14="http://schemas.microsoft.com/office/powerpoint/2010/main" val="414037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96" fill="hold"/>
                                        <p:tgtEl>
                                          <p:spTgt spid="2"/>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par>
                          <p:cTn id="13" fill="hold">
                            <p:stCondLst>
                              <p:cond delay="4896"/>
                            </p:stCondLst>
                            <p:childTnLst>
                              <p:par>
                                <p:cTn id="14" presetID="1" presetClass="mediacall" presetSubtype="0" fill="hold" nodeType="afterEffect">
                                  <p:stCondLst>
                                    <p:cond delay="1000"/>
                                  </p:stCondLst>
                                  <p:childTnLst>
                                    <p:cmd type="call" cmd="playFrom(0.0)">
                                      <p:cBhvr>
                                        <p:cTn id="15" dur="2340" fill="hold"/>
                                        <p:tgtEl>
                                          <p:spTgt spid="3"/>
                                        </p:tgtEl>
                                      </p:cBhvr>
                                    </p:cmd>
                                  </p:childTnLst>
                                </p:cTn>
                              </p:par>
                              <p:par>
                                <p:cTn id="16" presetID="32" presetClass="emph" presetSubtype="0" fill="hold" nodeType="withEffect">
                                  <p:stCondLst>
                                    <p:cond delay="1000"/>
                                  </p:stCondLst>
                                  <p:childTnLst>
                                    <p:animRot by="120000">
                                      <p:cBhvr>
                                        <p:cTn id="17" dur="100" fill="hold">
                                          <p:stCondLst>
                                            <p:cond delay="0"/>
                                          </p:stCondLst>
                                        </p:cTn>
                                        <p:tgtEl>
                                          <p:spTgt spid="16"/>
                                        </p:tgtEl>
                                        <p:attrNameLst>
                                          <p:attrName>r</p:attrName>
                                        </p:attrNameLst>
                                      </p:cBhvr>
                                    </p:animRot>
                                    <p:animRot by="-240000">
                                      <p:cBhvr>
                                        <p:cTn id="18" dur="200" fill="hold">
                                          <p:stCondLst>
                                            <p:cond delay="200"/>
                                          </p:stCondLst>
                                        </p:cTn>
                                        <p:tgtEl>
                                          <p:spTgt spid="16"/>
                                        </p:tgtEl>
                                        <p:attrNameLst>
                                          <p:attrName>r</p:attrName>
                                        </p:attrNameLst>
                                      </p:cBhvr>
                                    </p:animRot>
                                    <p:animRot by="240000">
                                      <p:cBhvr>
                                        <p:cTn id="19" dur="200" fill="hold">
                                          <p:stCondLst>
                                            <p:cond delay="400"/>
                                          </p:stCondLst>
                                        </p:cTn>
                                        <p:tgtEl>
                                          <p:spTgt spid="16"/>
                                        </p:tgtEl>
                                        <p:attrNameLst>
                                          <p:attrName>r</p:attrName>
                                        </p:attrNameLst>
                                      </p:cBhvr>
                                    </p:animRot>
                                    <p:animRot by="-240000">
                                      <p:cBhvr>
                                        <p:cTn id="20" dur="200" fill="hold">
                                          <p:stCondLst>
                                            <p:cond delay="600"/>
                                          </p:stCondLst>
                                        </p:cTn>
                                        <p:tgtEl>
                                          <p:spTgt spid="16"/>
                                        </p:tgtEl>
                                        <p:attrNameLst>
                                          <p:attrName>r</p:attrName>
                                        </p:attrNameLst>
                                      </p:cBhvr>
                                    </p:animRot>
                                    <p:animRot by="120000">
                                      <p:cBhvr>
                                        <p:cTn id="21"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audio>
              <p:cMediaNode vol="80000">
                <p:cTn id="2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5" y="0"/>
            <a:ext cx="12242410" cy="6858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0955" y="3538010"/>
            <a:ext cx="1647825" cy="1685925"/>
          </a:xfrm>
          <a:prstGeom prst="rect">
            <a:avLst/>
          </a:prstGeom>
        </p:spPr>
      </p:pic>
      <p:pic>
        <p:nvPicPr>
          <p:cNvPr id="7" name="Picture 4"/>
          <p:cNvPicPr>
            <a:picLocks noChangeAspect="1" noChangeArrowheads="1" noCrop="1"/>
          </p:cNvPicPr>
          <p:nvPr/>
        </p:nvPicPr>
        <p:blipFill>
          <a:blip r:embed="rId6">
            <a:extLst>
              <a:ext uri="{28A0092B-C50C-407E-A947-70E740481C1C}">
                <a14:useLocalDpi xmlns:a14="http://schemas.microsoft.com/office/drawing/2010/main" val="0"/>
              </a:ext>
            </a:extLst>
          </a:blip>
          <a:stretch>
            <a:fillRect/>
          </a:stretch>
        </p:blipFill>
        <p:spPr bwMode="auto">
          <a:xfrm>
            <a:off x="5631913" y="3786553"/>
            <a:ext cx="2312964" cy="2168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noCrop="1"/>
          </p:cNvPicPr>
          <p:nvPr/>
        </p:nvPicPr>
        <p:blipFill>
          <a:blip r:embed="rId7" cstate="print">
            <a:extLst>
              <a:ext uri="{28A0092B-C50C-407E-A947-70E740481C1C}">
                <a14:useLocalDpi xmlns:a14="http://schemas.microsoft.com/office/drawing/2010/main" val="0"/>
              </a:ext>
            </a:extLst>
          </a:blip>
          <a:stretch>
            <a:fillRect/>
          </a:stretch>
        </p:blipFill>
        <p:spPr bwMode="auto">
          <a:xfrm>
            <a:off x="6910256" y="4081214"/>
            <a:ext cx="2485059" cy="16969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noCrop="1"/>
          </p:cNvPicPr>
          <p:nvPr/>
        </p:nvPicPr>
        <p:blipFill>
          <a:blip r:embed="rId8">
            <a:extLst>
              <a:ext uri="{28A0092B-C50C-407E-A947-70E740481C1C}">
                <a14:useLocalDpi xmlns:a14="http://schemas.microsoft.com/office/drawing/2010/main" val="0"/>
              </a:ext>
            </a:extLst>
          </a:blip>
          <a:stretch>
            <a:fillRect/>
          </a:stretch>
        </p:blipFill>
        <p:spPr bwMode="auto">
          <a:xfrm flipH="1">
            <a:off x="8923515" y="3657793"/>
            <a:ext cx="1897353" cy="2168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10738924" y="4116384"/>
            <a:ext cx="1582183" cy="13844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4531592" y="3862571"/>
            <a:ext cx="1400026" cy="14000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raphics &amp;amp; Animation Portfolio - Offshore Website and Mobile Application  Development Compan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4957" y="3235570"/>
            <a:ext cx="2485059" cy="2168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12">
            <a:extLst>
              <a:ext uri="{BEBA8EAE-BF5A-486C-A8C5-ECC9F3942E4B}">
                <a14:imgProps xmlns:a14="http://schemas.microsoft.com/office/drawing/2010/main">
                  <a14:imgLayer r:embed="rId13">
                    <a14:imgEffect>
                      <a14:backgroundRemoval t="65000" b="90333" l="0" r="99492"/>
                    </a14:imgEffect>
                  </a14:imgLayer>
                </a14:imgProps>
              </a:ext>
              <a:ext uri="{28A0092B-C50C-407E-A947-70E740481C1C}">
                <a14:useLocalDpi xmlns:a14="http://schemas.microsoft.com/office/drawing/2010/main" val="0"/>
              </a:ext>
            </a:extLst>
          </a:blip>
          <a:srcRect t="64615" b="9402"/>
          <a:stretch/>
        </p:blipFill>
        <p:spPr>
          <a:xfrm>
            <a:off x="-25205" y="4431322"/>
            <a:ext cx="12242410" cy="1781909"/>
          </a:xfrm>
          <a:prstGeom prst="rect">
            <a:avLst/>
          </a:prstGeom>
        </p:spPr>
      </p:pic>
      <p:pic>
        <p:nvPicPr>
          <p:cNvPr id="4098" name="Picture 2" descr="BUNNY ANIMATION by kiiroikimono on DeviantAr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236" y="4743296"/>
            <a:ext cx="1638056" cy="14332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9021" y="5639534"/>
            <a:ext cx="1218466" cy="1218466"/>
          </a:xfrm>
          <a:prstGeom prst="rect">
            <a:avLst/>
          </a:prstGeom>
        </p:spPr>
      </p:pic>
      <p:pic>
        <p:nvPicPr>
          <p:cNvPr id="11" name="Picture 4"/>
          <p:cNvPicPr>
            <a:picLocks noChangeAspect="1" noChangeArrowheads="1" noCrop="1"/>
          </p:cNvPicPr>
          <p:nvPr/>
        </p:nvPicPr>
        <p:blipFill>
          <a:blip r:embed="rId16">
            <a:extLst>
              <a:ext uri="{28A0092B-C50C-407E-A947-70E740481C1C}">
                <a14:useLocalDpi xmlns:a14="http://schemas.microsoft.com/office/drawing/2010/main" val="0"/>
              </a:ext>
            </a:extLst>
          </a:blip>
          <a:stretch>
            <a:fillRect/>
          </a:stretch>
        </p:blipFill>
        <p:spPr bwMode="auto">
          <a:xfrm>
            <a:off x="6165820" y="-171843"/>
            <a:ext cx="2485059" cy="19197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7">
            <a:extLst>
              <a:ext uri="{BEBA8EAE-BF5A-486C-A8C5-ECC9F3942E4B}">
                <a14:imgProps xmlns:a14="http://schemas.microsoft.com/office/drawing/2010/main">
                  <a14:imgLayer r:embed="rId13">
                    <a14:imgEffect>
                      <a14:backgroundRemoval t="90000" b="100000" l="24068" r="37797">
                        <a14:foregroundMark x1="25932" y1="94333" x2="24915" y2="96333"/>
                        <a14:foregroundMark x1="36780" y1="97667" x2="37119" y2="98000"/>
                      </a14:backgroundRemoval>
                    </a14:imgEffect>
                  </a14:imgLayer>
                </a14:imgProps>
              </a:ext>
              <a:ext uri="{28A0092B-C50C-407E-A947-70E740481C1C}">
                <a14:useLocalDpi xmlns:a14="http://schemas.microsoft.com/office/drawing/2010/main" val="0"/>
              </a:ext>
            </a:extLst>
          </a:blip>
          <a:srcRect l="24050" t="90940" r="62161"/>
          <a:stretch/>
        </p:blipFill>
        <p:spPr>
          <a:xfrm>
            <a:off x="2919045" y="6236676"/>
            <a:ext cx="1688123" cy="621324"/>
          </a:xfrm>
          <a:prstGeom prst="rect">
            <a:avLst/>
          </a:prstGeom>
        </p:spPr>
      </p:pic>
      <p:pic>
        <p:nvPicPr>
          <p:cNvPr id="6" name="Am-thanh-dam-dong-vo-tay-co-v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41482" y="-845160"/>
            <a:ext cx="609600" cy="609600"/>
          </a:xfrm>
          <a:prstGeom prst="rect">
            <a:avLst/>
          </a:prstGeom>
        </p:spPr>
      </p:pic>
    </p:spTree>
    <p:extLst>
      <p:ext uri="{BB962C8B-B14F-4D97-AF65-F5344CB8AC3E}">
        <p14:creationId xmlns:p14="http://schemas.microsoft.com/office/powerpoint/2010/main" val="184220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428" fill="hold"/>
                                        <p:tgtEl>
                                          <p:spTgt spid="6"/>
                                        </p:tgtEl>
                                      </p:cBhvr>
                                    </p:cmd>
                                  </p:childTnLst>
                                </p:cTn>
                              </p:par>
                              <p:par>
                                <p:cTn id="7" presetID="42" presetClass="path" presetSubtype="0" accel="50000" decel="50000" fill="hold" nodeType="withEffect">
                                  <p:stCondLst>
                                    <p:cond delay="0"/>
                                  </p:stCondLst>
                                  <p:childTnLst>
                                    <p:animMotion origin="layout" path="M 1.25E-6 -4.81481E-6 L 0.63529 0.01088 " pathEditMode="relative" rAng="0" ptsTypes="AA">
                                      <p:cBhvr>
                                        <p:cTn id="8" dur="10000" fill="hold"/>
                                        <p:tgtEl>
                                          <p:spTgt spid="4098"/>
                                        </p:tgtEl>
                                        <p:attrNameLst>
                                          <p:attrName>ppt_x</p:attrName>
                                          <p:attrName>ppt_y</p:attrName>
                                        </p:attrNameLst>
                                      </p:cBhvr>
                                      <p:rCtr x="31758" y="532"/>
                                    </p:animMotion>
                                  </p:childTnLst>
                                </p:cTn>
                              </p:par>
                              <p:par>
                                <p:cTn id="9" presetID="42" presetClass="path" presetSubtype="0" accel="50000" decel="50000" fill="hold" nodeType="withEffect">
                                  <p:stCondLst>
                                    <p:cond delay="0"/>
                                  </p:stCondLst>
                                  <p:childTnLst>
                                    <p:animMotion origin="layout" path="M -3.33333E-6 -1.11111E-6 L 0.27969 -0.00694 " pathEditMode="relative" rAng="0" ptsTypes="AA">
                                      <p:cBhvr>
                                        <p:cTn id="10" dur="10000" fill="hold"/>
                                        <p:tgtEl>
                                          <p:spTgt spid="2"/>
                                        </p:tgtEl>
                                        <p:attrNameLst>
                                          <p:attrName>ppt_x</p:attrName>
                                          <p:attrName>ppt_y</p:attrName>
                                        </p:attrNameLst>
                                      </p:cBhvr>
                                      <p:rCtr x="13984"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0" name="Picture 4" descr="Dirt Road Clipart Cartoon - Pathway Clip Art Transparent PNG - 600x511 -  Free Download on Nice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6297" y="4662029"/>
            <a:ext cx="1750847" cy="8476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r Tree Sticker by Kew Gardens for iOS &amp;amp; Android | GIPHY in 2021 | Good  morning beautiful gif, Cute gif, Beautiful 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67516" y="3118986"/>
            <a:ext cx="959283" cy="10119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ir Tree Sticker by Kew Gardens for iOS &amp;amp; Android | GIPHY in 2021 | Kew  gardens, Tree stickers, Walking animation"/>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33985" y="358240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6" descr="Fir Tree Sticker by Kew Gardens for iOS &amp;amp; Android | GIPHY in 2021 | Kew  gardens, Tree stickers, Walking animation"/>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97452" y="389925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11">
            <a:extLst>
              <a:ext uri="{BEBA8EAE-BF5A-486C-A8C5-ECC9F3942E4B}">
                <a14:imgProps xmlns:a14="http://schemas.microsoft.com/office/drawing/2010/main">
                  <a14:imgLayer r:embed="rId12">
                    <a14:imgEffect>
                      <a14:backgroundRemoval t="23345" b="67159" l="18505" r="81792">
                        <a14:foregroundMark x1="57874" y1="31313" x2="57874" y2="31313"/>
                        <a14:foregroundMark x1="70866" y1="51515" x2="70866" y2="51515"/>
                        <a14:backgroundMark x1="61417" y1="31313" x2="61417" y2="31313"/>
                        <a14:backgroundMark x1="23228" y1="31818" x2="23228" y2="31818"/>
                        <a14:backgroundMark x1="20079" y1="37374" x2="20079" y2="37374"/>
                        <a14:backgroundMark x1="42913" y1="44949" x2="42913" y2="44949"/>
                        <a14:backgroundMark x1="34252" y1="53030" x2="34252" y2="53030"/>
                        <a14:backgroundMark x1="79528" y1="54040" x2="79528" y2="54040"/>
                        <a14:backgroundMark x1="74016" y1="60606" x2="74016" y2="60606"/>
                        <a14:backgroundMark x1="72835" y1="57576" x2="72835" y2="57576"/>
                        <a14:backgroundMark x1="75984" y1="53535" x2="75984" y2="53535"/>
                        <a14:backgroundMark x1="79134" y1="52020" x2="78740" y2="56061"/>
                        <a14:backgroundMark x1="39370" y1="48990" x2="39370" y2="48990"/>
                        <a14:backgroundMark x1="38976" y1="55051" x2="38976" y2="55051"/>
                        <a14:backgroundMark x1="31890" y1="58586" x2="31890" y2="58586"/>
                        <a14:backgroundMark x1="31890" y1="55051" x2="31102" y2="61111"/>
                        <a14:backgroundMark x1="32677" y1="54040" x2="29921" y2="53535"/>
                        <a14:backgroundMark x1="75591" y1="50505" x2="75591" y2="50505"/>
                        <a14:backgroundMark x1="68898" y1="55051" x2="68898" y2="55051"/>
                        <a14:backgroundMark x1="66929" y1="54545" x2="66929" y2="54545"/>
                        <a14:backgroundMark x1="62205" y1="59596" x2="62205" y2="59596"/>
                        <a14:backgroundMark x1="70866" y1="49495" x2="70866" y2="49495"/>
                        <a14:backgroundMark x1="60236" y1="43939" x2="60236" y2="43939"/>
                        <a14:backgroundMark x1="52362" y1="42929" x2="52362" y2="42929"/>
                        <a14:backgroundMark x1="54331" y1="49495" x2="54331" y2="49495"/>
                        <a14:backgroundMark x1="43701" y1="49495" x2="43701" y2="49495"/>
                        <a14:backgroundMark x1="25197" y1="35859" x2="25197" y2="35859"/>
                        <a14:backgroundMark x1="21654" y1="40909" x2="21654" y2="40909"/>
                        <a14:backgroundMark x1="24016" y1="42424" x2="24016" y2="42424"/>
                      </a14:backgroundRemoval>
                    </a14:imgEffect>
                  </a14:imgLayer>
                </a14:imgProps>
              </a:ext>
              <a:ext uri="{28A0092B-C50C-407E-A947-70E740481C1C}">
                <a14:useLocalDpi xmlns:a14="http://schemas.microsoft.com/office/drawing/2010/main" val="0"/>
              </a:ext>
            </a:extLst>
          </a:blip>
          <a:srcRect l="10595" t="17868" r="10297" b="27364"/>
          <a:stretch/>
        </p:blipFill>
        <p:spPr>
          <a:xfrm>
            <a:off x="3542841" y="4215252"/>
            <a:ext cx="1606061" cy="866763"/>
          </a:xfrm>
          <a:prstGeom prst="rect">
            <a:avLst/>
          </a:prstGeom>
        </p:spPr>
      </p:pic>
      <p:pic>
        <p:nvPicPr>
          <p:cNvPr id="4" name="Picture 2" descr="BUNNY ANIMATION by kiiroikimono on DeviantArt"/>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5964" y="4774558"/>
            <a:ext cx="625964" cy="54771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ir Tree Sticker by Kew Gardens for iOS &amp;amp; Android | GIPHY in 2021 | Good  morning beautiful gif, Cute gif, Beautiful 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04916" y="4284020"/>
            <a:ext cx="929977" cy="9810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8" name="Picture 2" descr="Fir Tree Sticker by Kew Gardens for iOS &amp;amp; Android | GIPHY in 2021 | Good  morning beautiful gif, Cute gif, Beautiful 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04442" y="3272028"/>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9" name="Picture 2" descr="Fir Tree Sticker by Kew Gardens for iOS &amp;amp; Android | GIPHY in 2021 | Good  morning beautiful gif, Cute gif, Beautiful 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41368" y="3081346"/>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Picture 2" descr="Fir Tree Sticker by Kew Gardens for iOS &amp;amp; Android | GIPHY in 2021 | Good  morning beautiful gif, Cute gif, Beautiful 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4893" y="3081346"/>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Picture 2" descr="Fir Tree Sticker by Kew Gardens for iOS &amp;amp; Android | GIPHY in 2021 | Good  morning beautiful gif, Cute gif, Beautiful 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91707" y="3024422"/>
            <a:ext cx="959283" cy="1011992"/>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172" name="Picture 4" descr="Merry Christmas Sticker by Biznet for iOS &amp;amp; Android | GIPHY in 2021 |  Giphy, Good morning beautiful gif, Trees to plan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98883" y="2959863"/>
            <a:ext cx="1133475" cy="1133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3" name="Picture 4" descr="Merry Christmas Sticker by Biznet for iOS &amp;amp; Android | GIPHY in 2021 |  Giphy, Good morning beautiful gif, Trees to plan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31473" y="2903849"/>
            <a:ext cx="1133475" cy="113347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4" name="Picture 4" descr="Merry Christmas Sticker by Biznet for iOS &amp;amp; Android | GIPHY in 2021 |  Giphy, Good morning beautiful gif, Trees to plan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02766" y="3671800"/>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Picture 4" descr="Merry Christmas Sticker by Biznet for iOS &amp;amp; Android | GIPHY in 2021 |  Giphy, Good morning beautiful gif, Trees to plan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68269" y="3919406"/>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4" descr="Merry Christmas Sticker by Biznet for iOS &amp;amp; Android | GIPHY in 2021 |  Giphy, Good morning beautiful gif, Trees to plant"/>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27197" y="4173949"/>
            <a:ext cx="729228" cy="729228"/>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174" name="Picture 6" descr="Fir Tree Sticker by Kew Gardens for iOS &amp;amp; Android | GIPHY in 2021 | Kew  gardens, Tree stickers, Walking animation"/>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52216" y="3788279"/>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8" name="Picture 6" descr="Fir Tree Sticker by Kew Gardens for iOS &amp;amp; Android | GIPHY in 2021 | Kew  gardens, Tree stickers, Walking animation"/>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95769" y="4386045"/>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9" name="Picture 6" descr="Fir Tree Sticker by Kew Gardens for iOS &amp;amp; Android | GIPHY in 2021 | Kew  gardens, Tree stickers, Walking animation"/>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16081" y="444314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 name="Picture 6" descr="Fir Tree Sticker by Kew Gardens for iOS &amp;amp; Android | GIPHY in 2021 | Kew  gardens, Tree stickers, Walking animation"/>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45484" y="4209019"/>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7176" name="Picture 8" descr="Trees arboles transparente GIF - Find on GIFE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05531" y="3778024"/>
            <a:ext cx="631310" cy="64078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4" name="Picture 8" descr="Trees arboles transparente GIF - Find on GIFE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06071" y="4121109"/>
            <a:ext cx="822568" cy="83490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484811">
            <a:off x="2076579" y="4583566"/>
            <a:ext cx="445777" cy="382094"/>
          </a:xfrm>
          <a:prstGeom prst="rect">
            <a:avLst/>
          </a:prstGeom>
          <a:effectLst>
            <a:outerShdw blurRad="76200" dir="13500000" sy="23000" kx="1200000" algn="br" rotWithShape="0">
              <a:prstClr val="black">
                <a:alpha val="20000"/>
              </a:prstClr>
            </a:outerShdw>
          </a:effectLst>
        </p:spPr>
      </p:pic>
      <p:pic>
        <p:nvPicPr>
          <p:cNvPr id="25" name="Picture 24"/>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2626546" y="4632529"/>
            <a:ext cx="445777" cy="382094"/>
          </a:xfrm>
          <a:prstGeom prst="rect">
            <a:avLst/>
          </a:prstGeom>
          <a:effectLst>
            <a:outerShdw blurRad="76200" dir="13500000" sy="23000" kx="1200000" algn="br" rotWithShape="0">
              <a:prstClr val="black">
                <a:alpha val="20000"/>
              </a:prstClr>
            </a:outerShdw>
          </a:effectLst>
        </p:spPr>
      </p:pic>
      <p:pic>
        <p:nvPicPr>
          <p:cNvPr id="26" name="Picture 25"/>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3207071" y="4742781"/>
            <a:ext cx="445777" cy="382094"/>
          </a:xfrm>
          <a:prstGeom prst="rect">
            <a:avLst/>
          </a:prstGeom>
          <a:effectLst>
            <a:outerShdw blurRad="76200" dir="13500000" sy="23000" kx="1200000" algn="br" rotWithShape="0">
              <a:prstClr val="black">
                <a:alpha val="20000"/>
              </a:prstClr>
            </a:outerShdw>
          </a:effectLst>
        </p:spPr>
      </p:pic>
      <p:pic>
        <p:nvPicPr>
          <p:cNvPr id="27" name="Picture 26"/>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3811297" y="4662794"/>
            <a:ext cx="445777" cy="382094"/>
          </a:xfrm>
          <a:prstGeom prst="rect">
            <a:avLst/>
          </a:prstGeom>
          <a:effectLst>
            <a:outerShdw blurRad="76200" dir="13500000" sy="23000" kx="1200000" algn="br" rotWithShape="0">
              <a:prstClr val="black">
                <a:alpha val="20000"/>
              </a:prstClr>
            </a:outerShdw>
          </a:effectLst>
        </p:spPr>
      </p:pic>
      <p:pic>
        <p:nvPicPr>
          <p:cNvPr id="28" name="Picture 27"/>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484811">
            <a:off x="4335149" y="4662794"/>
            <a:ext cx="445777" cy="382094"/>
          </a:xfrm>
          <a:prstGeom prst="rect">
            <a:avLst/>
          </a:prstGeom>
          <a:effectLst>
            <a:outerShdw blurRad="76200" dir="13500000" sy="23000" kx="1200000" algn="br" rotWithShape="0">
              <a:prstClr val="black">
                <a:alpha val="20000"/>
              </a:prstClr>
            </a:outerShdw>
          </a:effectLst>
        </p:spPr>
      </p:pic>
      <p:pic>
        <p:nvPicPr>
          <p:cNvPr id="29" name="Picture 2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338078" y="4325587"/>
            <a:ext cx="465736" cy="555017"/>
          </a:xfrm>
          <a:prstGeom prst="rect">
            <a:avLst/>
          </a:prstGeom>
          <a:effectLst>
            <a:outerShdw blurRad="76200" dir="13500000" sy="23000" kx="1200000" algn="br" rotWithShape="0">
              <a:prstClr val="black">
                <a:alpha val="20000"/>
              </a:prstClr>
            </a:outerShdw>
          </a:effectLst>
        </p:spPr>
      </p:pic>
      <p:pic>
        <p:nvPicPr>
          <p:cNvPr id="5" name="tieng chim tieng nhac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625964" y="-711200"/>
            <a:ext cx="609600" cy="609600"/>
          </a:xfrm>
          <a:prstGeom prst="rect">
            <a:avLst/>
          </a:prstGeom>
        </p:spPr>
      </p:pic>
      <p:pic>
        <p:nvPicPr>
          <p:cNvPr id="31" name="Picture 3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417892" y="4654219"/>
            <a:ext cx="1037992" cy="872294"/>
          </a:xfrm>
          <a:prstGeom prst="rect">
            <a:avLst/>
          </a:prstGeom>
        </p:spPr>
      </p:pic>
      <p:pic>
        <p:nvPicPr>
          <p:cNvPr id="32" name="Picture 3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25647" y="4353817"/>
            <a:ext cx="1180324" cy="880138"/>
          </a:xfrm>
          <a:prstGeom prst="rect">
            <a:avLst/>
          </a:prstGeom>
        </p:spPr>
      </p:pic>
      <p:pic>
        <p:nvPicPr>
          <p:cNvPr id="33" name="Picture 3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352111" y="4887889"/>
            <a:ext cx="1754727" cy="1120218"/>
          </a:xfrm>
          <a:prstGeom prst="rect">
            <a:avLst/>
          </a:prstGeom>
        </p:spPr>
      </p:pic>
      <p:pic>
        <p:nvPicPr>
          <p:cNvPr id="34" name="Picture 6" descr="Fir Tree Sticker by Kew Gardens for iOS &amp;amp; Android | GIPHY in 2021 | Kew  gardens, Tree stickers, Walking animation"/>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16081" y="4443143"/>
            <a:ext cx="1131076" cy="1131076"/>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5" name="Picture 2" descr="Fiat Argo Sticker by Fiat Brasil for iOS &amp;amp; Android | GIPHY in 2021 | Motion  design animation, Gif collection, Giphy"/>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319570" y="4943816"/>
            <a:ext cx="2650615" cy="146336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9793500" y="5145226"/>
            <a:ext cx="2417499" cy="1467234"/>
            <a:chOff x="9857822" y="5174422"/>
            <a:chExt cx="2417499" cy="1467234"/>
          </a:xfrm>
        </p:grpSpPr>
        <p:pic>
          <p:nvPicPr>
            <p:cNvPr id="37" name="Picture 2" descr="Businessman Cartoon Running into Finish Line Achieving Accomplishment Stock  Vector - Illustration of people, finishing: 146001105"/>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78" b="79131" l="40313" r="100000">
                          <a14:foregroundMark x1="47688" y1="21955" x2="88063" y2="33902"/>
                          <a14:foregroundMark x1="86875" y1="31808" x2="85750" y2="40962"/>
                          <a14:foregroundMark x1="48813" y1="16990" x2="50500" y2="27618"/>
                          <a14:foregroundMark x1="53063" y1="17378" x2="53063" y2="17378"/>
                          <a14:foregroundMark x1="52563" y1="27773" x2="52563" y2="27773"/>
                          <a14:foregroundMark x1="83125" y1="30799" x2="83125" y2="30799"/>
                          <a14:foregroundMark x1="84188" y1="39566" x2="84188" y2="39566"/>
                          <a14:foregroundMark x1="49563" y1="16680" x2="86938" y2="30489"/>
                          <a14:foregroundMark x1="50375" y1="26144" x2="87188" y2="39876"/>
                          <a14:foregroundMark x1="48500" y1="15361" x2="52563" y2="16059"/>
                          <a14:foregroundMark x1="83688" y1="28472" x2="83688" y2="28472"/>
                          <a14:foregroundMark x1="84500" y1="41272" x2="84500" y2="41272"/>
                        </a14:backgroundRemoval>
                      </a14:imgEffect>
                    </a14:imgLayer>
                  </a14:imgProps>
                </a:ext>
                <a:ext uri="{28A0092B-C50C-407E-A947-70E740481C1C}">
                  <a14:useLocalDpi xmlns:a14="http://schemas.microsoft.com/office/drawing/2010/main" val="0"/>
                </a:ext>
              </a:extLst>
            </a:blip>
            <a:srcRect l="39723" b="21612"/>
            <a:stretch/>
          </p:blipFill>
          <p:spPr bwMode="auto">
            <a:xfrm flipH="1">
              <a:off x="9857822" y="5174422"/>
              <a:ext cx="2417499" cy="1467234"/>
            </a:xfrm>
            <a:prstGeom prst="rect">
              <a:avLst/>
            </a:prstGeom>
            <a:noFill/>
            <a:scene3d>
              <a:camera prst="orthographicFront">
                <a:rot lat="20699986" lon="0" rev="21599992"/>
              </a:camera>
              <a:lightRig rig="threePt" dir="t"/>
            </a:scene3d>
            <a:extLst>
              <a:ext uri="{909E8E84-426E-40DD-AFC4-6F175D3DCCD1}">
                <a14:hiddenFill xmlns:a14="http://schemas.microsoft.com/office/drawing/2010/main">
                  <a:solidFill>
                    <a:srgbClr val="FFFFFF"/>
                  </a:solidFill>
                </a14:hiddenFill>
              </a:ext>
            </a:extLst>
          </p:spPr>
        </p:pic>
        <p:sp>
          <p:nvSpPr>
            <p:cNvPr id="38" name="Rectangle 37"/>
            <p:cNvSpPr/>
            <p:nvPr/>
          </p:nvSpPr>
          <p:spPr>
            <a:xfrm rot="20980585">
              <a:off x="10552470" y="5533906"/>
              <a:ext cx="1128401" cy="3263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t>VỀ ĐÍCH</a:t>
              </a:r>
              <a:endParaRPr lang="en-US" b="1"/>
            </a:p>
          </p:txBody>
        </p:sp>
      </p:grpSp>
      <p:cxnSp>
        <p:nvCxnSpPr>
          <p:cNvPr id="39" name="Straight Connector 38"/>
          <p:cNvCxnSpPr/>
          <p:nvPr/>
        </p:nvCxnSpPr>
        <p:spPr>
          <a:xfrm flipH="1">
            <a:off x="10267516" y="6222423"/>
            <a:ext cx="1711124" cy="396787"/>
          </a:xfrm>
          <a:prstGeom prst="line">
            <a:avLst/>
          </a:prstGeom>
        </p:spPr>
        <p:style>
          <a:lnRef idx="1">
            <a:schemeClr val="dk1"/>
          </a:lnRef>
          <a:fillRef idx="0">
            <a:schemeClr val="dk1"/>
          </a:fillRef>
          <a:effectRef idx="0">
            <a:schemeClr val="dk1"/>
          </a:effectRef>
          <a:fontRef idx="minor">
            <a:schemeClr val="tx1"/>
          </a:fontRef>
        </p:style>
      </p:cxnSp>
      <p:pic>
        <p:nvPicPr>
          <p:cNvPr id="40" name="Picture 2" descr="Rock Stone Big Set Cartoon. Stones And Rocks In Isometric 3d Flat Style.  Set Of Different Boulders. Royalty Free Cliparts, Vectors, And Stock  Illustration. Image 12926271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764816" y="4916190"/>
            <a:ext cx="1664273" cy="1180354"/>
          </a:xfrm>
          <a:prstGeom prst="rect">
            <a:avLst/>
          </a:prstGeom>
          <a:noFill/>
          <a:extLst>
            <a:ext uri="{909E8E84-426E-40DD-AFC4-6F175D3DCCD1}">
              <a14:hiddenFill xmlns:a14="http://schemas.microsoft.com/office/drawing/2010/main">
                <a:solidFill>
                  <a:srgbClr val="FFFFFF"/>
                </a:solidFill>
              </a14:hiddenFill>
            </a:ext>
          </a:extLst>
        </p:spPr>
      </p:pic>
      <p:pic>
        <p:nvPicPr>
          <p:cNvPr id="6" name="7th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823283" y="-711200"/>
            <a:ext cx="609600" cy="609600"/>
          </a:xfrm>
          <a:prstGeom prst="rect">
            <a:avLst/>
          </a:prstGeom>
        </p:spPr>
      </p:pic>
    </p:spTree>
    <p:extLst>
      <p:ext uri="{BB962C8B-B14F-4D97-AF65-F5344CB8AC3E}">
        <p14:creationId xmlns:p14="http://schemas.microsoft.com/office/powerpoint/2010/main" val="349573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5777" fill="hold"/>
                                        <p:tgtEl>
                                          <p:spTgt spid="5"/>
                                        </p:tgtEl>
                                      </p:cBhvr>
                                    </p:cmd>
                                  </p:childTnLst>
                                </p:cTn>
                              </p:par>
                              <p:par>
                                <p:cTn id="7" presetID="42" presetClass="path" presetSubtype="0" accel="50000" decel="50000" fill="hold" nodeType="withEffect">
                                  <p:stCondLst>
                                    <p:cond delay="0"/>
                                  </p:stCondLst>
                                  <p:childTnLst>
                                    <p:animMotion origin="layout" path="M 1.04167E-6 -1.11111E-6 L 0.18294 0.04005 " pathEditMode="relative" rAng="0" ptsTypes="AA">
                                      <p:cBhvr>
                                        <p:cTn id="8" dur="10000" fill="hold"/>
                                        <p:tgtEl>
                                          <p:spTgt spid="4"/>
                                        </p:tgtEl>
                                        <p:attrNameLst>
                                          <p:attrName>ppt_x</p:attrName>
                                          <p:attrName>ppt_y</p:attrName>
                                        </p:attrNameLst>
                                      </p:cBhvr>
                                      <p:rCtr x="9141" y="1991"/>
                                    </p:animMotion>
                                  </p:childTnLst>
                                </p:cTn>
                              </p:par>
                              <p:par>
                                <p:cTn id="9" presetID="1" presetClass="mediacall" presetSubtype="0" fill="hold" nodeType="withEffect">
                                  <p:stCondLst>
                                    <p:cond delay="10000"/>
                                  </p:stCondLst>
                                  <p:childTnLst>
                                    <p:cmd type="call" cmd="playFrom(0.0)">
                                      <p:cBhvr>
                                        <p:cTn id="10" dur="74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4242">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28138" y="2967335"/>
            <a:ext cx="535724"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6</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77416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2766</TotalTime>
  <Words>199</Words>
  <Application>Microsoft Office PowerPoint</Application>
  <PresentationFormat>Widescreen</PresentationFormat>
  <Paragraphs>148</Paragraphs>
  <Slides>35</Slides>
  <Notes>0</Notes>
  <HiddenSlides>0</HiddenSlides>
  <MMClips>48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cp:lastModifiedBy>
  <cp:revision>126</cp:revision>
  <dcterms:created xsi:type="dcterms:W3CDTF">2021-10-28T08:52:36Z</dcterms:created>
  <dcterms:modified xsi:type="dcterms:W3CDTF">2021-11-10T09:06:47Z</dcterms:modified>
</cp:coreProperties>
</file>