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sldIdLst>
    <p:sldId id="290" r:id="rId2"/>
    <p:sldId id="332" r:id="rId3"/>
    <p:sldId id="291" r:id="rId4"/>
    <p:sldId id="331" r:id="rId5"/>
    <p:sldId id="328" r:id="rId6"/>
    <p:sldId id="334" r:id="rId7"/>
    <p:sldId id="268" r:id="rId8"/>
    <p:sldId id="289" r:id="rId9"/>
    <p:sldId id="337" r:id="rId10"/>
    <p:sldId id="269" r:id="rId11"/>
    <p:sldId id="309" r:id="rId12"/>
    <p:sldId id="329" r:id="rId13"/>
    <p:sldId id="310" r:id="rId14"/>
    <p:sldId id="317" r:id="rId15"/>
    <p:sldId id="311" r:id="rId16"/>
    <p:sldId id="314" r:id="rId17"/>
    <p:sldId id="315" r:id="rId18"/>
    <p:sldId id="335" r:id="rId19"/>
    <p:sldId id="336" r:id="rId20"/>
    <p:sldId id="330" r:id="rId21"/>
    <p:sldId id="319" r:id="rId22"/>
    <p:sldId id="320" r:id="rId23"/>
    <p:sldId id="321" r:id="rId24"/>
    <p:sldId id="324" r:id="rId25"/>
    <p:sldId id="323" r:id="rId26"/>
    <p:sldId id="303" r:id="rId27"/>
    <p:sldId id="326" r:id="rId28"/>
    <p:sldId id="327" r:id="rId29"/>
    <p:sldId id="325" r:id="rId30"/>
    <p:sldId id="287" r:id="rId31"/>
    <p:sldId id="288" r:id="rId32"/>
  </p:sldIdLst>
  <p:sldSz cx="12192000" cy="6858000"/>
  <p:notesSz cx="6858000" cy="9144000"/>
  <p:embeddedFontLst>
    <p:embeddedFont>
      <p:font typeface="iCiel Cadena" pitchFamily="2" charset="0"/>
      <p:bold r:id="rId34"/>
    </p:embeddedFont>
    <p:embeddedFont>
      <p:font typeface="iCiel Pony" pitchFamily="2" charset="0"/>
      <p:regular r:id="rId35"/>
    </p:embeddedFont>
    <p:embeddedFont>
      <p:font typeface="HP001 4 hàng" pitchFamily="34" charset="0"/>
      <p:regular r:id="rId36"/>
      <p:bold r:id="rId37"/>
    </p:embeddedFont>
    <p:embeddedFont>
      <p:font typeface="Baloo" charset="0"/>
      <p:regular r:id="rId38"/>
    </p:embeddedFont>
    <p:embeddedFont>
      <p:font typeface="#9Slide03 Arima Madurai Black" charset="0"/>
      <p:bold r:id="rId39"/>
    </p:embeddedFont>
    <p:embeddedFont>
      <p:font typeface="宋体" pitchFamily="2" charset="-122"/>
      <p:regular r:id="rId40"/>
    </p:embeddedFont>
    <p:embeddedFont>
      <p:font typeface="#9Slide03 AmpleSoft Bold" charset="0"/>
      <p:regular r:id="rId41"/>
    </p:embeddedFont>
    <p:embeddedFont>
      <p:font typeface="Calibri Light" pitchFamily="34" charset="0"/>
      <p:regular r:id="rId42"/>
      <p: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Verdana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8021D"/>
    <a:srgbClr val="000000"/>
    <a:srgbClr val="FFE1ED"/>
    <a:srgbClr val="C986D6"/>
    <a:srgbClr val="EFDDF3"/>
    <a:srgbClr val="FFBDD8"/>
    <a:srgbClr val="E7CBED"/>
    <a:srgbClr val="FFA7CB"/>
    <a:srgbClr val="D4F8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33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32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3AFA2-4559-45A2-B480-4CEC7C894283}" type="datetimeFigureOut">
              <a:rPr lang="en-GB" smtClean="0"/>
              <a:pPr/>
              <a:t>27/09/2022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80201-19C4-4253-AE47-DFE793D459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3174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119432094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119432094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73839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29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002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94F86-14A3-48D2-8632-BC2BB7919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023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1978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0" name="Google Shape;3730;ge76684c1ea_17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1" name="Google Shape;3731;ge76684c1ea_17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2633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12fd3f5a9ca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6" name="Google Shape;2846;g12fd3f5a9ca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0921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1cbeaa4e1e_1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11cbeaa4e1e_1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8985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1cbeaa4e1e_1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11cbeaa4e1e_1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8985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e76684c1ea_1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e76684c1ea_1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360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e76684c1ea_1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e76684c1ea_1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360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196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75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e76684c1ea_1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e76684c1ea_1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3608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139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692133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53" y="100847"/>
            <a:ext cx="1705129" cy="415495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 dirty="0" err="1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19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1900" dirty="0" err="1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Việt</a:t>
            </a:r>
            <a:r>
              <a:rPr lang="en-US" sz="19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 2</a:t>
            </a:r>
          </a:p>
        </p:txBody>
      </p:sp>
    </p:spTree>
    <p:extLst>
      <p:ext uri="{BB962C8B-B14F-4D97-AF65-F5344CB8AC3E}">
        <p14:creationId xmlns="" xmlns:p14="http://schemas.microsoft.com/office/powerpoint/2010/main" val="305128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3375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819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7846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5318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96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018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85047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80891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59817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THUY%20PC\Documents\Ch&#250;%20&#7871;ch%20con.mov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HUY%20PC\Documents\m&#7897;t%20con%20v&#7883;t.mov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ตัวแทนหมายเลขภาพนิ่ง 3">
            <a:extLst>
              <a:ext uri="{FF2B5EF4-FFF2-40B4-BE49-F238E27FC236}">
                <a16:creationId xmlns:a16="http://schemas.microsoft.com/office/drawing/2014/main" xmlns="" id="{C642609B-0146-4577-9377-EED622AC50C9}"/>
              </a:ext>
            </a:extLst>
          </p:cNvPr>
          <p:cNvSpPr txBox="1">
            <a:spLocks/>
          </p:cNvSpPr>
          <p:nvPr/>
        </p:nvSpPr>
        <p:spPr>
          <a:xfrm>
            <a:off x="7033647" y="5531099"/>
            <a:ext cx="2937402" cy="408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AD50B-2507-4EF4-85F2-259190485B3F}" type="slidenum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81" name="กลุ่ม 129">
            <a:extLst>
              <a:ext uri="{FF2B5EF4-FFF2-40B4-BE49-F238E27FC236}">
                <a16:creationId xmlns:a16="http://schemas.microsoft.com/office/drawing/2014/main" xmlns="" id="{7ABD868D-58C8-4126-A845-1B2E575E021A}"/>
              </a:ext>
            </a:extLst>
          </p:cNvPr>
          <p:cNvGrpSpPr/>
          <p:nvPr/>
        </p:nvGrpSpPr>
        <p:grpSpPr>
          <a:xfrm>
            <a:off x="1452047" y="-304246"/>
            <a:ext cx="10281456" cy="5596690"/>
            <a:chOff x="971600" y="645485"/>
            <a:chExt cx="7467998" cy="3748057"/>
          </a:xfrm>
        </p:grpSpPr>
        <p:sp>
          <p:nvSpPr>
            <p:cNvPr id="282" name="บวก 79">
              <a:extLst>
                <a:ext uri="{FF2B5EF4-FFF2-40B4-BE49-F238E27FC236}">
                  <a16:creationId xmlns:a16="http://schemas.microsoft.com/office/drawing/2014/main" xmlns="" id="{8AC8C145-F7EA-4A98-A963-C70CAC33156E}"/>
                </a:ext>
              </a:extLst>
            </p:cNvPr>
            <p:cNvSpPr/>
            <p:nvPr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3" name="บวก 80">
              <a:extLst>
                <a:ext uri="{FF2B5EF4-FFF2-40B4-BE49-F238E27FC236}">
                  <a16:creationId xmlns:a16="http://schemas.microsoft.com/office/drawing/2014/main" xmlns="" id="{C5AB9764-BF1B-4BC7-92A0-A117F296D258}"/>
                </a:ext>
              </a:extLst>
            </p:cNvPr>
            <p:cNvSpPr/>
            <p:nvPr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4" name="บวก 81">
              <a:extLst>
                <a:ext uri="{FF2B5EF4-FFF2-40B4-BE49-F238E27FC236}">
                  <a16:creationId xmlns:a16="http://schemas.microsoft.com/office/drawing/2014/main" xmlns="" id="{61AC1D08-75E9-48AC-8D38-F41DBAD8E79E}"/>
                </a:ext>
              </a:extLst>
            </p:cNvPr>
            <p:cNvSpPr/>
            <p:nvPr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5" name="บวก 82">
              <a:extLst>
                <a:ext uri="{FF2B5EF4-FFF2-40B4-BE49-F238E27FC236}">
                  <a16:creationId xmlns:a16="http://schemas.microsoft.com/office/drawing/2014/main" xmlns="" id="{319A7636-ABE3-4FF2-9FEF-F1AE4C656962}"/>
                </a:ext>
              </a:extLst>
            </p:cNvPr>
            <p:cNvSpPr/>
            <p:nvPr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6" name="วงรี 83">
              <a:extLst>
                <a:ext uri="{FF2B5EF4-FFF2-40B4-BE49-F238E27FC236}">
                  <a16:creationId xmlns:a16="http://schemas.microsoft.com/office/drawing/2014/main" xmlns="" id="{748FA2BF-E573-4B06-B9CE-7F9306A4E68B}"/>
                </a:ext>
              </a:extLst>
            </p:cNvPr>
            <p:cNvSpPr/>
            <p:nvPr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 w="254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7" name="วงรี 84">
              <a:extLst>
                <a:ext uri="{FF2B5EF4-FFF2-40B4-BE49-F238E27FC236}">
                  <a16:creationId xmlns:a16="http://schemas.microsoft.com/office/drawing/2014/main" xmlns="" id="{691A2FF4-27A0-456C-AC77-9229B6C95518}"/>
                </a:ext>
              </a:extLst>
            </p:cNvPr>
            <p:cNvSpPr/>
            <p:nvPr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 w="254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8" name="วงรี 85">
              <a:extLst>
                <a:ext uri="{FF2B5EF4-FFF2-40B4-BE49-F238E27FC236}">
                  <a16:creationId xmlns:a16="http://schemas.microsoft.com/office/drawing/2014/main" xmlns="" id="{C51F5E12-2BAB-49D4-A4E5-A9CAEC83EFDD}"/>
                </a:ext>
              </a:extLst>
            </p:cNvPr>
            <p:cNvSpPr/>
            <p:nvPr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 w="254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89" name="สามเหลี่ยมหน้าจั่ว 86">
              <a:extLst>
                <a:ext uri="{FF2B5EF4-FFF2-40B4-BE49-F238E27FC236}">
                  <a16:creationId xmlns:a16="http://schemas.microsoft.com/office/drawing/2014/main" xmlns="" id="{4B3C36B6-975F-401E-8537-9B903CF05B60}"/>
                </a:ext>
              </a:extLst>
            </p:cNvPr>
            <p:cNvSpPr/>
            <p:nvPr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0" name="สามเหลี่ยมหน้าจั่ว 87">
              <a:extLst>
                <a:ext uri="{FF2B5EF4-FFF2-40B4-BE49-F238E27FC236}">
                  <a16:creationId xmlns:a16="http://schemas.microsoft.com/office/drawing/2014/main" xmlns="" id="{782D1DEC-91B3-4184-8B55-6FCEFFCB1AED}"/>
                </a:ext>
              </a:extLst>
            </p:cNvPr>
            <p:cNvSpPr/>
            <p:nvPr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1" name="สามเหลี่ยมหน้าจั่ว 88">
              <a:extLst>
                <a:ext uri="{FF2B5EF4-FFF2-40B4-BE49-F238E27FC236}">
                  <a16:creationId xmlns:a16="http://schemas.microsoft.com/office/drawing/2014/main" xmlns="" id="{8F2FC63F-CB0B-49F7-A760-345CA8695461}"/>
                </a:ext>
              </a:extLst>
            </p:cNvPr>
            <p:cNvSpPr/>
            <p:nvPr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2" name="สามเหลี่ยมหน้าจั่ว 89">
              <a:extLst>
                <a:ext uri="{FF2B5EF4-FFF2-40B4-BE49-F238E27FC236}">
                  <a16:creationId xmlns:a16="http://schemas.microsoft.com/office/drawing/2014/main" xmlns="" id="{7823ACBA-7F6D-4E86-98A5-735F9D275C15}"/>
                </a:ext>
              </a:extLst>
            </p:cNvPr>
            <p:cNvSpPr/>
            <p:nvPr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3" name="วงรี 90">
              <a:extLst>
                <a:ext uri="{FF2B5EF4-FFF2-40B4-BE49-F238E27FC236}">
                  <a16:creationId xmlns:a16="http://schemas.microsoft.com/office/drawing/2014/main" xmlns="" id="{790D7146-4CE2-4E03-9C0B-0813AEBEFCC8}"/>
                </a:ext>
              </a:extLst>
            </p:cNvPr>
            <p:cNvSpPr/>
            <p:nvPr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 w="254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294" name="กลุ่ม 143">
            <a:extLst>
              <a:ext uri="{FF2B5EF4-FFF2-40B4-BE49-F238E27FC236}">
                <a16:creationId xmlns:a16="http://schemas.microsoft.com/office/drawing/2014/main" xmlns="" id="{9895F887-5497-401C-8838-6E2ADA8DFADC}"/>
              </a:ext>
            </a:extLst>
          </p:cNvPr>
          <p:cNvGrpSpPr/>
          <p:nvPr/>
        </p:nvGrpSpPr>
        <p:grpSpPr>
          <a:xfrm>
            <a:off x="6954686" y="464262"/>
            <a:ext cx="3113875" cy="671951"/>
            <a:chOff x="3289945" y="3405879"/>
            <a:chExt cx="2261782" cy="450000"/>
          </a:xfrm>
        </p:grpSpPr>
        <p:sp>
          <p:nvSpPr>
            <p:cNvPr id="295" name="วงรี 144">
              <a:extLst>
                <a:ext uri="{FF2B5EF4-FFF2-40B4-BE49-F238E27FC236}">
                  <a16:creationId xmlns:a16="http://schemas.microsoft.com/office/drawing/2014/main" xmlns="" id="{FD489D78-326D-4F18-867F-C5CE016E48C7}"/>
                </a:ext>
              </a:extLst>
            </p:cNvPr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6" name="วงรี 145">
              <a:extLst>
                <a:ext uri="{FF2B5EF4-FFF2-40B4-BE49-F238E27FC236}">
                  <a16:creationId xmlns:a16="http://schemas.microsoft.com/office/drawing/2014/main" xmlns="" id="{119BE7C0-40FF-400C-AB0D-C9260B4B719B}"/>
                </a:ext>
              </a:extLst>
            </p:cNvPr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7" name="วงรี 146">
              <a:extLst>
                <a:ext uri="{FF2B5EF4-FFF2-40B4-BE49-F238E27FC236}">
                  <a16:creationId xmlns:a16="http://schemas.microsoft.com/office/drawing/2014/main" xmlns="" id="{CA3059DB-1A12-4E4C-8DDF-90C93E9E4D44}"/>
                </a:ext>
              </a:extLst>
            </p:cNvPr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8" name="วงรี 147">
              <a:extLst>
                <a:ext uri="{FF2B5EF4-FFF2-40B4-BE49-F238E27FC236}">
                  <a16:creationId xmlns:a16="http://schemas.microsoft.com/office/drawing/2014/main" xmlns="" id="{3F3F4E04-347B-484E-8753-36CE2F5781B9}"/>
                </a:ext>
              </a:extLst>
            </p:cNvPr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299" name="图片 14">
            <a:extLst>
              <a:ext uri="{FF2B5EF4-FFF2-40B4-BE49-F238E27FC236}">
                <a16:creationId xmlns:a16="http://schemas.microsoft.com/office/drawing/2014/main" xmlns="" id="{F804475B-DEA1-326D-01D9-F0AB1F0E1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234" y="3413756"/>
            <a:ext cx="8658373" cy="4327627"/>
          </a:xfrm>
          <a:prstGeom prst="rect">
            <a:avLst/>
          </a:prstGeom>
        </p:spPr>
      </p:pic>
      <p:sp>
        <p:nvSpPr>
          <p:cNvPr id="300" name="TextBox 299"/>
          <p:cNvSpPr txBox="1"/>
          <p:nvPr/>
        </p:nvSpPr>
        <p:spPr>
          <a:xfrm>
            <a:off x="185380" y="1246895"/>
            <a:ext cx="12006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Cadena" panose="02000503000000020004" pitchFamily="2" charset="0"/>
              </a:rPr>
              <a:t>CHÀO MỪNG QUÝ THẦY CÔ ĐẾN DỰ GIỜ </a:t>
            </a:r>
            <a:endParaRPr lang="en-GB" sz="5400" dirty="0">
              <a:ln w="28575"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iCiel Pony" panose="02000000000000000000" pitchFamily="2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1910080" y="2166382"/>
            <a:ext cx="9606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MÔN</a:t>
            </a:r>
            <a:r>
              <a:rPr lang="en-GB" sz="6600" dirty="0">
                <a:ln w="3810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iCiel Pony" panose="02000000000000000000" pitchFamily="2" charset="0"/>
              </a:rPr>
              <a:t> </a:t>
            </a:r>
            <a:r>
              <a:rPr lang="en-GB" sz="660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TiẾNG</a:t>
            </a:r>
            <a:r>
              <a:rPr lang="en-GB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 </a:t>
            </a:r>
            <a:r>
              <a:rPr lang="en-GB" sz="660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ViỆT</a:t>
            </a:r>
            <a:r>
              <a:rPr lang="en-GB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  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LỚP 2</a:t>
            </a:r>
            <a:endParaRPr lang="en-GB" sz="6000" dirty="0"/>
          </a:p>
        </p:txBody>
      </p:sp>
      <p:sp>
        <p:nvSpPr>
          <p:cNvPr id="25" name="TextBox 24"/>
          <p:cNvSpPr txBox="1"/>
          <p:nvPr/>
        </p:nvSpPr>
        <p:spPr>
          <a:xfrm>
            <a:off x="4856480" y="3352800"/>
            <a:ext cx="620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GV : </a:t>
            </a:r>
            <a:r>
              <a:rPr lang="en-US" sz="3600" b="1" dirty="0" err="1" smtClean="0"/>
              <a:t>Hứa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Thị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Phượng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Thủy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874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28"/>
          <p:cNvSpPr/>
          <p:nvPr/>
        </p:nvSpPr>
        <p:spPr>
          <a:xfrm>
            <a:off x="1522595" y="109159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4" name="Google Shape;2614;p28"/>
          <p:cNvSpPr/>
          <p:nvPr/>
        </p:nvSpPr>
        <p:spPr>
          <a:xfrm>
            <a:off x="9060849" y="626217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5CFEBF1-FE12-84C5-AA17-40D25333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4118" b="99608" l="167" r="23500">
                        <a14:foregroundMark x1="3167" y1="99608" x2="8667" y2="92157"/>
                        <a14:foregroundMark x1="2333" y1="96078" x2="13333" y2="86078"/>
                        <a14:foregroundMark x1="13333" y1="86078" x2="13333" y2="86078"/>
                        <a14:foregroundMark x1="5500" y1="94118" x2="17833" y2="74118"/>
                        <a14:foregroundMark x1="17833" y1="74118" x2="21333" y2="87647"/>
                        <a14:foregroundMark x1="21333" y1="85686" x2="23000" y2="90000"/>
                        <a14:foregroundMark x1="11333" y1="87255" x2="20833" y2="88039"/>
                        <a14:foregroundMark x1="167" y1="99216" x2="9667" y2="95686"/>
                        <a14:foregroundMark x1="1167" y1="98824" x2="8833" y2="89608"/>
                        <a14:foregroundMark x1="3000" y1="94118" x2="7500" y2="88039"/>
                        <a14:foregroundMark x1="5333" y1="90392" x2="12000" y2="93725"/>
                        <a14:foregroundMark x1="11333" y1="87647" x2="12333" y2="94118"/>
                        <a14:foregroundMark x1="9000" y1="95686" x2="12833" y2="92549"/>
                        <a14:foregroundMark x1="12333" y1="86078" x2="21333" y2="89608"/>
                        <a14:foregroundMark x1="11333" y1="88039" x2="19667" y2="90392"/>
                        <a14:foregroundMark x1="13667" y1="79020" x2="23500" y2="81765"/>
                        <a14:foregroundMark x1="21500" y1="77843" x2="22667" y2="87255"/>
                        <a14:foregroundMark x1="23500" y1="84118" x2="17000" y2="77059"/>
                      </a14:backgroundRemoval>
                    </a14:imgEffect>
                  </a14:imgLayer>
                </a14:imgProps>
              </a:ext>
            </a:extLst>
          </a:blip>
          <a:srcRect t="86599" r="87041" b="1"/>
          <a:stretch/>
        </p:blipFill>
        <p:spPr>
          <a:xfrm rot="20377042">
            <a:off x="5862953" y="2769086"/>
            <a:ext cx="754856" cy="43916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EF83C89-359A-6680-E7F2-F008E49B9ACC}"/>
              </a:ext>
            </a:extLst>
          </p:cNvPr>
          <p:cNvSpPr txBox="1"/>
          <p:nvPr/>
        </p:nvSpPr>
        <p:spPr>
          <a:xfrm>
            <a:off x="2698667" y="847033"/>
            <a:ext cx="7354363" cy="1754326"/>
          </a:xfrm>
          <a:custGeom>
            <a:avLst/>
            <a:gdLst>
              <a:gd name="connsiteX0" fmla="*/ 0 w 5515772"/>
              <a:gd name="connsiteY0" fmla="*/ 220578 h 1323439"/>
              <a:gd name="connsiteX1" fmla="*/ 220578 w 5515772"/>
              <a:gd name="connsiteY1" fmla="*/ 0 h 1323439"/>
              <a:gd name="connsiteX2" fmla="*/ 682932 w 5515772"/>
              <a:gd name="connsiteY2" fmla="*/ 0 h 1323439"/>
              <a:gd name="connsiteX3" fmla="*/ 1145286 w 5515772"/>
              <a:gd name="connsiteY3" fmla="*/ 0 h 1323439"/>
              <a:gd name="connsiteX4" fmla="*/ 1810624 w 5515772"/>
              <a:gd name="connsiteY4" fmla="*/ 0 h 1323439"/>
              <a:gd name="connsiteX5" fmla="*/ 2425217 w 5515772"/>
              <a:gd name="connsiteY5" fmla="*/ 0 h 1323439"/>
              <a:gd name="connsiteX6" fmla="*/ 3039809 w 5515772"/>
              <a:gd name="connsiteY6" fmla="*/ 0 h 1323439"/>
              <a:gd name="connsiteX7" fmla="*/ 3502163 w 5515772"/>
              <a:gd name="connsiteY7" fmla="*/ 0 h 1323439"/>
              <a:gd name="connsiteX8" fmla="*/ 3913771 w 5515772"/>
              <a:gd name="connsiteY8" fmla="*/ 0 h 1323439"/>
              <a:gd name="connsiteX9" fmla="*/ 4376125 w 5515772"/>
              <a:gd name="connsiteY9" fmla="*/ 0 h 1323439"/>
              <a:gd name="connsiteX10" fmla="*/ 5295194 w 5515772"/>
              <a:gd name="connsiteY10" fmla="*/ 0 h 1323439"/>
              <a:gd name="connsiteX11" fmla="*/ 5515772 w 5515772"/>
              <a:gd name="connsiteY11" fmla="*/ 220578 h 1323439"/>
              <a:gd name="connsiteX12" fmla="*/ 5515772 w 5515772"/>
              <a:gd name="connsiteY12" fmla="*/ 661720 h 1323439"/>
              <a:gd name="connsiteX13" fmla="*/ 5515772 w 5515772"/>
              <a:gd name="connsiteY13" fmla="*/ 1102861 h 1323439"/>
              <a:gd name="connsiteX14" fmla="*/ 5295194 w 5515772"/>
              <a:gd name="connsiteY14" fmla="*/ 1323439 h 1323439"/>
              <a:gd name="connsiteX15" fmla="*/ 4680602 w 5515772"/>
              <a:gd name="connsiteY15" fmla="*/ 1323439 h 1323439"/>
              <a:gd name="connsiteX16" fmla="*/ 4066009 w 5515772"/>
              <a:gd name="connsiteY16" fmla="*/ 1323439 h 1323439"/>
              <a:gd name="connsiteX17" fmla="*/ 3603655 w 5515772"/>
              <a:gd name="connsiteY17" fmla="*/ 1323439 h 1323439"/>
              <a:gd name="connsiteX18" fmla="*/ 3141301 w 5515772"/>
              <a:gd name="connsiteY18" fmla="*/ 1323439 h 1323439"/>
              <a:gd name="connsiteX19" fmla="*/ 2577455 w 5515772"/>
              <a:gd name="connsiteY19" fmla="*/ 1323439 h 1323439"/>
              <a:gd name="connsiteX20" fmla="*/ 2165847 w 5515772"/>
              <a:gd name="connsiteY20" fmla="*/ 1323439 h 1323439"/>
              <a:gd name="connsiteX21" fmla="*/ 1754240 w 5515772"/>
              <a:gd name="connsiteY21" fmla="*/ 1323439 h 1323439"/>
              <a:gd name="connsiteX22" fmla="*/ 1241140 w 5515772"/>
              <a:gd name="connsiteY22" fmla="*/ 1323439 h 1323439"/>
              <a:gd name="connsiteX23" fmla="*/ 728040 w 5515772"/>
              <a:gd name="connsiteY23" fmla="*/ 1323439 h 1323439"/>
              <a:gd name="connsiteX24" fmla="*/ 220578 w 5515772"/>
              <a:gd name="connsiteY24" fmla="*/ 1323439 h 1323439"/>
              <a:gd name="connsiteX25" fmla="*/ 0 w 5515772"/>
              <a:gd name="connsiteY25" fmla="*/ 1102861 h 1323439"/>
              <a:gd name="connsiteX26" fmla="*/ 0 w 5515772"/>
              <a:gd name="connsiteY26" fmla="*/ 679365 h 1323439"/>
              <a:gd name="connsiteX27" fmla="*/ 0 w 5515772"/>
              <a:gd name="connsiteY27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15772" h="1323439" extrusionOk="0">
                <a:moveTo>
                  <a:pt x="0" y="220578"/>
                </a:moveTo>
                <a:cubicBezTo>
                  <a:pt x="34380" y="89273"/>
                  <a:pt x="92980" y="4746"/>
                  <a:pt x="220578" y="0"/>
                </a:cubicBezTo>
                <a:cubicBezTo>
                  <a:pt x="451529" y="-42785"/>
                  <a:pt x="510041" y="19904"/>
                  <a:pt x="682932" y="0"/>
                </a:cubicBezTo>
                <a:cubicBezTo>
                  <a:pt x="855823" y="-19904"/>
                  <a:pt x="1006912" y="27027"/>
                  <a:pt x="1145286" y="0"/>
                </a:cubicBezTo>
                <a:cubicBezTo>
                  <a:pt x="1283660" y="-27027"/>
                  <a:pt x="1599194" y="53133"/>
                  <a:pt x="1810624" y="0"/>
                </a:cubicBezTo>
                <a:cubicBezTo>
                  <a:pt x="2022054" y="-53133"/>
                  <a:pt x="2124628" y="28195"/>
                  <a:pt x="2425217" y="0"/>
                </a:cubicBezTo>
                <a:cubicBezTo>
                  <a:pt x="2725806" y="-28195"/>
                  <a:pt x="2855869" y="24523"/>
                  <a:pt x="3039809" y="0"/>
                </a:cubicBezTo>
                <a:cubicBezTo>
                  <a:pt x="3223749" y="-24523"/>
                  <a:pt x="3337833" y="40617"/>
                  <a:pt x="3502163" y="0"/>
                </a:cubicBezTo>
                <a:cubicBezTo>
                  <a:pt x="3666493" y="-40617"/>
                  <a:pt x="3771009" y="30443"/>
                  <a:pt x="3913771" y="0"/>
                </a:cubicBezTo>
                <a:cubicBezTo>
                  <a:pt x="4056533" y="-30443"/>
                  <a:pt x="4204490" y="21734"/>
                  <a:pt x="4376125" y="0"/>
                </a:cubicBezTo>
                <a:cubicBezTo>
                  <a:pt x="4547760" y="-21734"/>
                  <a:pt x="4844178" y="15552"/>
                  <a:pt x="5295194" y="0"/>
                </a:cubicBezTo>
                <a:cubicBezTo>
                  <a:pt x="5415273" y="2182"/>
                  <a:pt x="5548771" y="95290"/>
                  <a:pt x="5515772" y="220578"/>
                </a:cubicBezTo>
                <a:cubicBezTo>
                  <a:pt x="5566341" y="399967"/>
                  <a:pt x="5476715" y="481758"/>
                  <a:pt x="5515772" y="661720"/>
                </a:cubicBezTo>
                <a:cubicBezTo>
                  <a:pt x="5554829" y="841682"/>
                  <a:pt x="5467244" y="961166"/>
                  <a:pt x="5515772" y="1102861"/>
                </a:cubicBezTo>
                <a:cubicBezTo>
                  <a:pt x="5518786" y="1218503"/>
                  <a:pt x="5427379" y="1328362"/>
                  <a:pt x="5295194" y="1323439"/>
                </a:cubicBezTo>
                <a:cubicBezTo>
                  <a:pt x="5064682" y="1336667"/>
                  <a:pt x="4879005" y="1286796"/>
                  <a:pt x="4680602" y="1323439"/>
                </a:cubicBezTo>
                <a:cubicBezTo>
                  <a:pt x="4482199" y="1360082"/>
                  <a:pt x="4329673" y="1266840"/>
                  <a:pt x="4066009" y="1323439"/>
                </a:cubicBezTo>
                <a:cubicBezTo>
                  <a:pt x="3802345" y="1380038"/>
                  <a:pt x="3749294" y="1292105"/>
                  <a:pt x="3603655" y="1323439"/>
                </a:cubicBezTo>
                <a:cubicBezTo>
                  <a:pt x="3458016" y="1354773"/>
                  <a:pt x="3263085" y="1304028"/>
                  <a:pt x="3141301" y="1323439"/>
                </a:cubicBezTo>
                <a:cubicBezTo>
                  <a:pt x="3019517" y="1342850"/>
                  <a:pt x="2779508" y="1286840"/>
                  <a:pt x="2577455" y="1323439"/>
                </a:cubicBezTo>
                <a:cubicBezTo>
                  <a:pt x="2375402" y="1360038"/>
                  <a:pt x="2343718" y="1298299"/>
                  <a:pt x="2165847" y="1323439"/>
                </a:cubicBezTo>
                <a:cubicBezTo>
                  <a:pt x="1987976" y="1348579"/>
                  <a:pt x="1873365" y="1283293"/>
                  <a:pt x="1754240" y="1323439"/>
                </a:cubicBezTo>
                <a:cubicBezTo>
                  <a:pt x="1635115" y="1363585"/>
                  <a:pt x="1476482" y="1287638"/>
                  <a:pt x="1241140" y="1323439"/>
                </a:cubicBezTo>
                <a:cubicBezTo>
                  <a:pt x="1005798" y="1359240"/>
                  <a:pt x="835818" y="1287357"/>
                  <a:pt x="728040" y="1323439"/>
                </a:cubicBezTo>
                <a:cubicBezTo>
                  <a:pt x="620262" y="1359521"/>
                  <a:pt x="362957" y="1298296"/>
                  <a:pt x="220578" y="1323439"/>
                </a:cubicBezTo>
                <a:cubicBezTo>
                  <a:pt x="82355" y="1352653"/>
                  <a:pt x="-13257" y="1220821"/>
                  <a:pt x="0" y="1102861"/>
                </a:cubicBezTo>
                <a:cubicBezTo>
                  <a:pt x="-33395" y="939365"/>
                  <a:pt x="45657" y="795755"/>
                  <a:pt x="0" y="679365"/>
                </a:cubicBezTo>
                <a:cubicBezTo>
                  <a:pt x="-45657" y="562975"/>
                  <a:pt x="49714" y="345111"/>
                  <a:pt x="0" y="220578"/>
                </a:cubicBezTo>
                <a:close/>
              </a:path>
            </a:pathLst>
          </a:custGeom>
          <a:solidFill>
            <a:srgbClr val="FF0066"/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1449308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1: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hiểu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hoa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th-TH" sz="5400" b="0" i="0" u="none" strike="noStrike" kern="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EB6553"/>
              </a:solidFill>
              <a:effectLst>
                <a:glow rad="101600">
                  <a:srgbClr val="D4F884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FC Onigiri Outline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588" y="3325955"/>
            <a:ext cx="5687587" cy="4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701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6D8BF9-EC62-4A34-8B2E-026EA41EC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7" y="770988"/>
            <a:ext cx="11603687" cy="537207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711200" y="1645920"/>
            <a:ext cx="176784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31520" y="1148080"/>
            <a:ext cx="1869440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12720" y="1666240"/>
            <a:ext cx="117856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306603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0834" y="0"/>
            <a:ext cx="6724471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6D8BF9-EC62-4A34-8B2E-026EA41EC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3" y="886483"/>
            <a:ext cx="11603687" cy="5372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D10914-F203-4B8B-9252-7657AB6792D3}"/>
              </a:ext>
            </a:extLst>
          </p:cNvPr>
          <p:cNvSpPr/>
          <p:nvPr/>
        </p:nvSpPr>
        <p:spPr>
          <a:xfrm>
            <a:off x="707039" y="5935282"/>
            <a:ext cx="2693975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viết</a:t>
            </a:r>
            <a:r>
              <a:rPr lang="en-US" sz="3200" b="1" kern="0" dirty="0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thường</a:t>
            </a:r>
            <a:endParaRPr lang="en-US" sz="3200" kern="0" dirty="0">
              <a:latin typeface="+mj-lt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DD10914-F203-4B8B-9252-7657AB6792D3}"/>
              </a:ext>
            </a:extLst>
          </p:cNvPr>
          <p:cNvSpPr/>
          <p:nvPr/>
        </p:nvSpPr>
        <p:spPr>
          <a:xfrm>
            <a:off x="5908959" y="5914962"/>
            <a:ext cx="3990804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viết</a:t>
            </a:r>
            <a:r>
              <a:rPr lang="en-US" sz="3200" b="1" kern="0" dirty="0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hoa</a:t>
            </a:r>
            <a:r>
              <a:rPr lang="en-US" sz="3200" b="1" kern="0" dirty="0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tên</a:t>
            </a:r>
            <a:r>
              <a:rPr lang="en-US" sz="3200" b="1" kern="0" dirty="0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+mj-lt"/>
                <a:ea typeface="HP001" panose="020B0603050302020204" pitchFamily="34" charset="0"/>
                <a:cs typeface="Times New Roman" pitchFamily="18" charset="0"/>
              </a:rPr>
              <a:t>người</a:t>
            </a:r>
            <a:endParaRPr lang="en-US" sz="3200" kern="0" dirty="0">
              <a:latin typeface="+mj-lt"/>
              <a:ea typeface="HP001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1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xmlns="" id="{63BB4C36-C18C-4E45-A874-31A2F7C07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39253" y="2419799"/>
            <a:ext cx="6881307" cy="4123303"/>
          </a:xfrm>
          <a:prstGeom prst="rect">
            <a:avLst/>
          </a:prstGeom>
        </p:spPr>
      </p:pic>
      <p:sp>
        <p:nvSpPr>
          <p:cNvPr id="5" name="Tập viết 3">
            <a:extLst>
              <a:ext uri="{FF2B5EF4-FFF2-40B4-BE49-F238E27FC236}">
                <a16:creationId xmlns:a16="http://schemas.microsoft.com/office/drawing/2014/main" xmlns="" id="{476BE512-6575-4609-A364-BEEF45E96085}"/>
              </a:ext>
            </a:extLst>
          </p:cNvPr>
          <p:cNvSpPr txBox="1"/>
          <p:nvPr/>
        </p:nvSpPr>
        <p:spPr>
          <a:xfrm>
            <a:off x="748785" y="3185578"/>
            <a:ext cx="3048366" cy="784814"/>
          </a:xfrm>
          <a:prstGeom prst="rect">
            <a:avLst/>
          </a:prstGeom>
          <a:noFill/>
        </p:spPr>
        <p:txBody>
          <a:bodyPr wrap="none" lIns="121904" tIns="60952" rIns="121904" bIns="60952" rtlCol="0">
            <a:spAutoFit/>
          </a:bodyPr>
          <a:lstStyle/>
          <a:p>
            <a:pPr lvl="0"/>
            <a:r>
              <a:rPr lang="vi-VN" sz="4300" b="1" dirty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T</a:t>
            </a:r>
            <a:r>
              <a:rPr lang="en-US" sz="4300" b="1" dirty="0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hu 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T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rang</a:t>
            </a:r>
            <a:endParaRPr lang="vi-VN" sz="4300" b="1" dirty="0">
              <a:solidFill>
                <a:prstClr val="black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DD1FA8-FAB1-4DA3-BFE5-A1C2C5D65596}"/>
              </a:ext>
            </a:extLst>
          </p:cNvPr>
          <p:cNvSpPr/>
          <p:nvPr/>
        </p:nvSpPr>
        <p:spPr>
          <a:xfrm>
            <a:off x="411815" y="916241"/>
            <a:ext cx="11368383" cy="1600422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viết tên riêng của người, em cần viết hoa chữ cái đầu mỗi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717C48-87CE-476E-B49D-0EF4EEEBEB39}"/>
              </a:ext>
            </a:extLst>
          </p:cNvPr>
          <p:cNvSpPr/>
          <p:nvPr/>
        </p:nvSpPr>
        <p:spPr>
          <a:xfrm>
            <a:off x="974163" y="4091606"/>
            <a:ext cx="4941833" cy="784814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N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guyễn</a:t>
            </a:r>
            <a:r>
              <a:rPr lang="en-US" sz="4300" b="1" dirty="0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T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rọng</a:t>
            </a:r>
            <a:r>
              <a:rPr lang="en-US" sz="4300" b="1" dirty="0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P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húc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102684-FA87-42F2-89A2-E3F190D07E7C}"/>
              </a:ext>
            </a:extLst>
          </p:cNvPr>
          <p:cNvSpPr/>
          <p:nvPr/>
        </p:nvSpPr>
        <p:spPr>
          <a:xfrm>
            <a:off x="974163" y="5033063"/>
            <a:ext cx="5207484" cy="784814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N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guyễn</a:t>
            </a:r>
            <a:r>
              <a:rPr lang="en-US" sz="4300" b="1" dirty="0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X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uân</a:t>
            </a:r>
            <a:r>
              <a:rPr lang="en-US" sz="4300" b="1" dirty="0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Q</a:t>
            </a:r>
            <a:r>
              <a:rPr lang="en-US" sz="4300" b="1" dirty="0" err="1" smtClean="0">
                <a:solidFill>
                  <a:prstClr val="black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uảng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2080" y="2766543"/>
            <a:ext cx="5709920" cy="3796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8052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28"/>
          <p:cNvSpPr/>
          <p:nvPr/>
        </p:nvSpPr>
        <p:spPr>
          <a:xfrm>
            <a:off x="1522595" y="109159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4" name="Google Shape;2614;p28"/>
          <p:cNvSpPr/>
          <p:nvPr/>
        </p:nvSpPr>
        <p:spPr>
          <a:xfrm>
            <a:off x="9060849" y="626217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5CFEBF1-FE12-84C5-AA17-40D25333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4118" b="99608" l="167" r="23500">
                        <a14:foregroundMark x1="3167" y1="99608" x2="8667" y2="92157"/>
                        <a14:foregroundMark x1="2333" y1="96078" x2="13333" y2="86078"/>
                        <a14:foregroundMark x1="13333" y1="86078" x2="13333" y2="86078"/>
                        <a14:foregroundMark x1="5500" y1="94118" x2="17833" y2="74118"/>
                        <a14:foregroundMark x1="17833" y1="74118" x2="21333" y2="87647"/>
                        <a14:foregroundMark x1="21333" y1="85686" x2="23000" y2="90000"/>
                        <a14:foregroundMark x1="11333" y1="87255" x2="20833" y2="88039"/>
                        <a14:foregroundMark x1="167" y1="99216" x2="9667" y2="95686"/>
                        <a14:foregroundMark x1="1167" y1="98824" x2="8833" y2="89608"/>
                        <a14:foregroundMark x1="3000" y1="94118" x2="7500" y2="88039"/>
                        <a14:foregroundMark x1="5333" y1="90392" x2="12000" y2="93725"/>
                        <a14:foregroundMark x1="11333" y1="87647" x2="12333" y2="94118"/>
                        <a14:foregroundMark x1="9000" y1="95686" x2="12833" y2="92549"/>
                        <a14:foregroundMark x1="12333" y1="86078" x2="21333" y2="89608"/>
                        <a14:foregroundMark x1="11333" y1="88039" x2="19667" y2="90392"/>
                        <a14:foregroundMark x1="13667" y1="79020" x2="23500" y2="81765"/>
                        <a14:foregroundMark x1="21500" y1="77843" x2="22667" y2="87255"/>
                        <a14:foregroundMark x1="23500" y1="84118" x2="17000" y2="77059"/>
                      </a14:backgroundRemoval>
                    </a14:imgEffect>
                  </a14:imgLayer>
                </a14:imgProps>
              </a:ext>
            </a:extLst>
          </a:blip>
          <a:srcRect t="86599" r="87041" b="1"/>
          <a:stretch/>
        </p:blipFill>
        <p:spPr>
          <a:xfrm rot="20377042">
            <a:off x="5862953" y="2769086"/>
            <a:ext cx="754856" cy="43916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EF83C89-359A-6680-E7F2-F008E49B9ACC}"/>
              </a:ext>
            </a:extLst>
          </p:cNvPr>
          <p:cNvSpPr txBox="1"/>
          <p:nvPr/>
        </p:nvSpPr>
        <p:spPr>
          <a:xfrm>
            <a:off x="2468880" y="847033"/>
            <a:ext cx="8199119" cy="1754326"/>
          </a:xfrm>
          <a:custGeom>
            <a:avLst/>
            <a:gdLst>
              <a:gd name="connsiteX0" fmla="*/ 0 w 5515772"/>
              <a:gd name="connsiteY0" fmla="*/ 220578 h 1323439"/>
              <a:gd name="connsiteX1" fmla="*/ 220578 w 5515772"/>
              <a:gd name="connsiteY1" fmla="*/ 0 h 1323439"/>
              <a:gd name="connsiteX2" fmla="*/ 682932 w 5515772"/>
              <a:gd name="connsiteY2" fmla="*/ 0 h 1323439"/>
              <a:gd name="connsiteX3" fmla="*/ 1145286 w 5515772"/>
              <a:gd name="connsiteY3" fmla="*/ 0 h 1323439"/>
              <a:gd name="connsiteX4" fmla="*/ 1810624 w 5515772"/>
              <a:gd name="connsiteY4" fmla="*/ 0 h 1323439"/>
              <a:gd name="connsiteX5" fmla="*/ 2425217 w 5515772"/>
              <a:gd name="connsiteY5" fmla="*/ 0 h 1323439"/>
              <a:gd name="connsiteX6" fmla="*/ 3039809 w 5515772"/>
              <a:gd name="connsiteY6" fmla="*/ 0 h 1323439"/>
              <a:gd name="connsiteX7" fmla="*/ 3502163 w 5515772"/>
              <a:gd name="connsiteY7" fmla="*/ 0 h 1323439"/>
              <a:gd name="connsiteX8" fmla="*/ 3913771 w 5515772"/>
              <a:gd name="connsiteY8" fmla="*/ 0 h 1323439"/>
              <a:gd name="connsiteX9" fmla="*/ 4376125 w 5515772"/>
              <a:gd name="connsiteY9" fmla="*/ 0 h 1323439"/>
              <a:gd name="connsiteX10" fmla="*/ 5295194 w 5515772"/>
              <a:gd name="connsiteY10" fmla="*/ 0 h 1323439"/>
              <a:gd name="connsiteX11" fmla="*/ 5515772 w 5515772"/>
              <a:gd name="connsiteY11" fmla="*/ 220578 h 1323439"/>
              <a:gd name="connsiteX12" fmla="*/ 5515772 w 5515772"/>
              <a:gd name="connsiteY12" fmla="*/ 661720 h 1323439"/>
              <a:gd name="connsiteX13" fmla="*/ 5515772 w 5515772"/>
              <a:gd name="connsiteY13" fmla="*/ 1102861 h 1323439"/>
              <a:gd name="connsiteX14" fmla="*/ 5295194 w 5515772"/>
              <a:gd name="connsiteY14" fmla="*/ 1323439 h 1323439"/>
              <a:gd name="connsiteX15" fmla="*/ 4680602 w 5515772"/>
              <a:gd name="connsiteY15" fmla="*/ 1323439 h 1323439"/>
              <a:gd name="connsiteX16" fmla="*/ 4066009 w 5515772"/>
              <a:gd name="connsiteY16" fmla="*/ 1323439 h 1323439"/>
              <a:gd name="connsiteX17" fmla="*/ 3603655 w 5515772"/>
              <a:gd name="connsiteY17" fmla="*/ 1323439 h 1323439"/>
              <a:gd name="connsiteX18" fmla="*/ 3141301 w 5515772"/>
              <a:gd name="connsiteY18" fmla="*/ 1323439 h 1323439"/>
              <a:gd name="connsiteX19" fmla="*/ 2577455 w 5515772"/>
              <a:gd name="connsiteY19" fmla="*/ 1323439 h 1323439"/>
              <a:gd name="connsiteX20" fmla="*/ 2165847 w 5515772"/>
              <a:gd name="connsiteY20" fmla="*/ 1323439 h 1323439"/>
              <a:gd name="connsiteX21" fmla="*/ 1754240 w 5515772"/>
              <a:gd name="connsiteY21" fmla="*/ 1323439 h 1323439"/>
              <a:gd name="connsiteX22" fmla="*/ 1241140 w 5515772"/>
              <a:gd name="connsiteY22" fmla="*/ 1323439 h 1323439"/>
              <a:gd name="connsiteX23" fmla="*/ 728040 w 5515772"/>
              <a:gd name="connsiteY23" fmla="*/ 1323439 h 1323439"/>
              <a:gd name="connsiteX24" fmla="*/ 220578 w 5515772"/>
              <a:gd name="connsiteY24" fmla="*/ 1323439 h 1323439"/>
              <a:gd name="connsiteX25" fmla="*/ 0 w 5515772"/>
              <a:gd name="connsiteY25" fmla="*/ 1102861 h 1323439"/>
              <a:gd name="connsiteX26" fmla="*/ 0 w 5515772"/>
              <a:gd name="connsiteY26" fmla="*/ 679365 h 1323439"/>
              <a:gd name="connsiteX27" fmla="*/ 0 w 5515772"/>
              <a:gd name="connsiteY27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15772" h="1323439" extrusionOk="0">
                <a:moveTo>
                  <a:pt x="0" y="220578"/>
                </a:moveTo>
                <a:cubicBezTo>
                  <a:pt x="34380" y="89273"/>
                  <a:pt x="92980" y="4746"/>
                  <a:pt x="220578" y="0"/>
                </a:cubicBezTo>
                <a:cubicBezTo>
                  <a:pt x="451529" y="-42785"/>
                  <a:pt x="510041" y="19904"/>
                  <a:pt x="682932" y="0"/>
                </a:cubicBezTo>
                <a:cubicBezTo>
                  <a:pt x="855823" y="-19904"/>
                  <a:pt x="1006912" y="27027"/>
                  <a:pt x="1145286" y="0"/>
                </a:cubicBezTo>
                <a:cubicBezTo>
                  <a:pt x="1283660" y="-27027"/>
                  <a:pt x="1599194" y="53133"/>
                  <a:pt x="1810624" y="0"/>
                </a:cubicBezTo>
                <a:cubicBezTo>
                  <a:pt x="2022054" y="-53133"/>
                  <a:pt x="2124628" y="28195"/>
                  <a:pt x="2425217" y="0"/>
                </a:cubicBezTo>
                <a:cubicBezTo>
                  <a:pt x="2725806" y="-28195"/>
                  <a:pt x="2855869" y="24523"/>
                  <a:pt x="3039809" y="0"/>
                </a:cubicBezTo>
                <a:cubicBezTo>
                  <a:pt x="3223749" y="-24523"/>
                  <a:pt x="3337833" y="40617"/>
                  <a:pt x="3502163" y="0"/>
                </a:cubicBezTo>
                <a:cubicBezTo>
                  <a:pt x="3666493" y="-40617"/>
                  <a:pt x="3771009" y="30443"/>
                  <a:pt x="3913771" y="0"/>
                </a:cubicBezTo>
                <a:cubicBezTo>
                  <a:pt x="4056533" y="-30443"/>
                  <a:pt x="4204490" y="21734"/>
                  <a:pt x="4376125" y="0"/>
                </a:cubicBezTo>
                <a:cubicBezTo>
                  <a:pt x="4547760" y="-21734"/>
                  <a:pt x="4844178" y="15552"/>
                  <a:pt x="5295194" y="0"/>
                </a:cubicBezTo>
                <a:cubicBezTo>
                  <a:pt x="5415273" y="2182"/>
                  <a:pt x="5548771" y="95290"/>
                  <a:pt x="5515772" y="220578"/>
                </a:cubicBezTo>
                <a:cubicBezTo>
                  <a:pt x="5566341" y="399967"/>
                  <a:pt x="5476715" y="481758"/>
                  <a:pt x="5515772" y="661720"/>
                </a:cubicBezTo>
                <a:cubicBezTo>
                  <a:pt x="5554829" y="841682"/>
                  <a:pt x="5467244" y="961166"/>
                  <a:pt x="5515772" y="1102861"/>
                </a:cubicBezTo>
                <a:cubicBezTo>
                  <a:pt x="5518786" y="1218503"/>
                  <a:pt x="5427379" y="1328362"/>
                  <a:pt x="5295194" y="1323439"/>
                </a:cubicBezTo>
                <a:cubicBezTo>
                  <a:pt x="5064682" y="1336667"/>
                  <a:pt x="4879005" y="1286796"/>
                  <a:pt x="4680602" y="1323439"/>
                </a:cubicBezTo>
                <a:cubicBezTo>
                  <a:pt x="4482199" y="1360082"/>
                  <a:pt x="4329673" y="1266840"/>
                  <a:pt x="4066009" y="1323439"/>
                </a:cubicBezTo>
                <a:cubicBezTo>
                  <a:pt x="3802345" y="1380038"/>
                  <a:pt x="3749294" y="1292105"/>
                  <a:pt x="3603655" y="1323439"/>
                </a:cubicBezTo>
                <a:cubicBezTo>
                  <a:pt x="3458016" y="1354773"/>
                  <a:pt x="3263085" y="1304028"/>
                  <a:pt x="3141301" y="1323439"/>
                </a:cubicBezTo>
                <a:cubicBezTo>
                  <a:pt x="3019517" y="1342850"/>
                  <a:pt x="2779508" y="1286840"/>
                  <a:pt x="2577455" y="1323439"/>
                </a:cubicBezTo>
                <a:cubicBezTo>
                  <a:pt x="2375402" y="1360038"/>
                  <a:pt x="2343718" y="1298299"/>
                  <a:pt x="2165847" y="1323439"/>
                </a:cubicBezTo>
                <a:cubicBezTo>
                  <a:pt x="1987976" y="1348579"/>
                  <a:pt x="1873365" y="1283293"/>
                  <a:pt x="1754240" y="1323439"/>
                </a:cubicBezTo>
                <a:cubicBezTo>
                  <a:pt x="1635115" y="1363585"/>
                  <a:pt x="1476482" y="1287638"/>
                  <a:pt x="1241140" y="1323439"/>
                </a:cubicBezTo>
                <a:cubicBezTo>
                  <a:pt x="1005798" y="1359240"/>
                  <a:pt x="835818" y="1287357"/>
                  <a:pt x="728040" y="1323439"/>
                </a:cubicBezTo>
                <a:cubicBezTo>
                  <a:pt x="620262" y="1359521"/>
                  <a:pt x="362957" y="1298296"/>
                  <a:pt x="220578" y="1323439"/>
                </a:cubicBezTo>
                <a:cubicBezTo>
                  <a:pt x="82355" y="1352653"/>
                  <a:pt x="-13257" y="1220821"/>
                  <a:pt x="0" y="1102861"/>
                </a:cubicBezTo>
                <a:cubicBezTo>
                  <a:pt x="-33395" y="939365"/>
                  <a:pt x="45657" y="795755"/>
                  <a:pt x="0" y="679365"/>
                </a:cubicBezTo>
                <a:cubicBezTo>
                  <a:pt x="-45657" y="562975"/>
                  <a:pt x="49714" y="345111"/>
                  <a:pt x="0" y="220578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1449308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2: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Thực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hành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hoa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riêng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kern="0" dirty="0" err="1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5400" kern="0" dirty="0" smtClean="0">
                <a:ln>
                  <a:solidFill>
                    <a:srgbClr val="FFFF00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th-TH" sz="5400" b="0" i="0" u="none" strike="noStrike" kern="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EB6553"/>
              </a:solidFill>
              <a:effectLst>
                <a:glow rad="101600">
                  <a:srgbClr val="D4F884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FC Onigiri Outline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588" y="3325955"/>
            <a:ext cx="5687587" cy="4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701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AE0592-F702-46DB-875B-02B99998F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24" y="260648"/>
            <a:ext cx="8190741" cy="633670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3606800" y="985520"/>
            <a:ext cx="2225040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73623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41193F-4B71-4658-9D87-E69D13CA1AAC}"/>
              </a:ext>
            </a:extLst>
          </p:cNvPr>
          <p:cNvSpPr/>
          <p:nvPr/>
        </p:nvSpPr>
        <p:spPr>
          <a:xfrm>
            <a:off x="2684176" y="675862"/>
            <a:ext cx="7724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Nào Minh Nguyệt, Hiền Thảo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Nào Tuấn Dũng, Phương Mai...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Lớp mình bao nhiêu bạn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 bấy nhiêu tên hay!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Em còn trong bụng mẹ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Cha đã lo đặt tên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Bao nhiêu điều đẹp đẽ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Mẹ cha ước cho em.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Tên cùng em ra đường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Tên theo em đến lớp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Như viên ngọc vô hình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Tên không rơi, không mất.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tên cha mẹ đặt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Suốt đời đi cùng em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Nhắc em làm người tốt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Tên đẹp càng đẹp thêm.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3EAA36-886B-4AC3-BB05-76B3AD6ED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3347" y="351585"/>
            <a:ext cx="3846768" cy="6154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A235A9-3A0A-4512-98DA-2F6DEB99B275}"/>
              </a:ext>
            </a:extLst>
          </p:cNvPr>
          <p:cNvSpPr txBox="1"/>
          <p:nvPr/>
        </p:nvSpPr>
        <p:spPr>
          <a:xfrm>
            <a:off x="2899570" y="160856"/>
            <a:ext cx="341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93BF4D-3BA7-4BCE-B620-65A78D999A7C}"/>
              </a:ext>
            </a:extLst>
          </p:cNvPr>
          <p:cNvSpPr txBox="1"/>
          <p:nvPr/>
        </p:nvSpPr>
        <p:spPr>
          <a:xfrm>
            <a:off x="4869139" y="6287172"/>
            <a:ext cx="3412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</a:t>
            </a:r>
          </a:p>
        </p:txBody>
      </p:sp>
    </p:spTree>
    <p:extLst>
      <p:ext uri="{BB962C8B-B14F-4D97-AF65-F5344CB8AC3E}">
        <p14:creationId xmlns="" xmlns:p14="http://schemas.microsoft.com/office/powerpoint/2010/main" val="119546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ED6B60-2586-4217-8338-9DF029F745FA}"/>
              </a:ext>
            </a:extLst>
          </p:cNvPr>
          <p:cNvSpPr/>
          <p:nvPr/>
        </p:nvSpPr>
        <p:spPr>
          <a:xfrm>
            <a:off x="1544320" y="2042215"/>
            <a:ext cx="10180320" cy="3077749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121902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 Minh Nguyệt, Hiền Thảo 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2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 Tuấn Dũng, Phương Mai... 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2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 mình bao nhiêu bạn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2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 bấy nhiêu tên hay!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A235A9-3A0A-4512-98DA-2F6DEB99B275}"/>
              </a:ext>
            </a:extLst>
          </p:cNvPr>
          <p:cNvSpPr txBox="1"/>
          <p:nvPr/>
        </p:nvSpPr>
        <p:spPr>
          <a:xfrm>
            <a:off x="3102770" y="963496"/>
            <a:ext cx="524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14320" y="2804160"/>
            <a:ext cx="3169920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50000" y="2834640"/>
            <a:ext cx="2621280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14320" y="3586480"/>
            <a:ext cx="27432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21680" y="3586480"/>
            <a:ext cx="3169920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8135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9248" y="859934"/>
            <a:ext cx="8927792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rPr>
              <a:t>TRÒ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 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iCiel Pony" panose="02000000000000000000" pitchFamily="2" charset="0"/>
              </a:rPr>
              <a:t>CHƠI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 </a:t>
            </a:r>
          </a:p>
          <a:p>
            <a:pPr algn="ctr"/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AI NHANH 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AI ĐÚNG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 </a:t>
            </a:r>
            <a:endParaRPr lang="en-GB" sz="6000" dirty="0"/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F804475B-DEA1-326D-01D9-F0AB1F0E1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9634" y="2204716"/>
            <a:ext cx="8658373" cy="43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4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ếch con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32080" y="0"/>
            <a:ext cx="12192000" cy="6858000"/>
          </a:xfrm>
          <a:prstGeom prst="rect">
            <a:avLst/>
          </a:prstGeom>
        </p:spPr>
      </p:pic>
      <p:pic>
        <p:nvPicPr>
          <p:cNvPr id="3" name="Picture 2" descr="hoa cuc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2240" y="0"/>
            <a:ext cx="123342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35;p25"/>
          <p:cNvGrpSpPr/>
          <p:nvPr/>
        </p:nvGrpSpPr>
        <p:grpSpPr>
          <a:xfrm rot="2870630">
            <a:off x="10922346" y="1683829"/>
            <a:ext cx="612981" cy="437228"/>
            <a:chOff x="4879302" y="1958088"/>
            <a:chExt cx="715237" cy="510165"/>
          </a:xfrm>
        </p:grpSpPr>
        <p:sp>
          <p:nvSpPr>
            <p:cNvPr id="1936" name="Google Shape;1936;p25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7" name="Google Shape;1937;p25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8" name="Google Shape;1938;p25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" name="Google Shape;1939;p25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1940" name="Google Shape;1940;p25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25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25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25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25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25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25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25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25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25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25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25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25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25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25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25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25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25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25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25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25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25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62" name="Google Shape;1962;p25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รูปแบบอิสระ 45">
            <a:extLst>
              <a:ext uri="{FF2B5EF4-FFF2-40B4-BE49-F238E27FC236}">
                <a16:creationId xmlns:a16="http://schemas.microsoft.com/office/drawing/2014/main" xmlns="" id="{1847943D-2997-3DAB-F04E-14460459571E}"/>
              </a:ext>
            </a:extLst>
          </p:cNvPr>
          <p:cNvSpPr/>
          <p:nvPr/>
        </p:nvSpPr>
        <p:spPr>
          <a:xfrm>
            <a:off x="467478" y="1784170"/>
            <a:ext cx="5939384" cy="3423455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2D9537">
                    <a:lumMod val="60000"/>
                    <a:lumOff val="40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K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FFFF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h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ở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8FD7EF">
                    <a:lumMod val="60000"/>
                    <a:lumOff val="40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i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C0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đ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92D05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ộ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FAD63B">
                    <a:lumMod val="75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n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F08316">
                    <a:lumMod val="75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g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 </a:t>
            </a:r>
            <a:endParaRPr kumimoji="0" lang="th-TH" sz="7200" b="0" i="0" u="none" strike="noStrike" kern="0" cap="none" spc="0" normalizeH="0" baseline="0" noProof="0">
              <a:ln>
                <a:solidFill>
                  <a:srgbClr val="042613"/>
                </a:solidFill>
              </a:ln>
              <a:solidFill>
                <a:srgbClr val="FF0000"/>
              </a:solidFill>
              <a:effectLst>
                <a:glow rad="101600">
                  <a:srgbClr val="D4F884">
                    <a:satMod val="175000"/>
                    <a:alpha val="40000"/>
                  </a:srgbClr>
                </a:glow>
              </a:effectLst>
              <a:uLnTx/>
              <a:uFillTx/>
              <a:latin typeface="SVN-Ziclets" panose="02000603000000000000" pitchFamily="2" charset="0"/>
              <a:ea typeface="+mn-ea"/>
              <a:cs typeface="FC Onigiri Outline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313" y="770219"/>
            <a:ext cx="5294121" cy="56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840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CFB0F-BBDA-4D39-BCFC-9A0365801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"/>
          <a:stretch>
            <a:fillRect/>
          </a:stretch>
        </p:blipFill>
        <p:spPr>
          <a:xfrm>
            <a:off x="629920" y="708601"/>
            <a:ext cx="10414000" cy="3192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842644-C992-42E5-ADB9-A98B3DF3B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13" y="4114800"/>
            <a:ext cx="10850628" cy="2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32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CFB0F-BBDA-4D39-BCFC-9A0365801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24" y="1460441"/>
            <a:ext cx="11725952" cy="4380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D10914-F203-4B8B-9252-7657AB6792D3}"/>
              </a:ext>
            </a:extLst>
          </p:cNvPr>
          <p:cNvSpPr/>
          <p:nvPr/>
        </p:nvSpPr>
        <p:spPr>
          <a:xfrm>
            <a:off x="991519" y="5171788"/>
            <a:ext cx="3780811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>
                <a:solidFill>
                  <a:srgbClr val="EC008C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T</a:t>
            </a:r>
            <a:r>
              <a:rPr lang="en-US" sz="4800" b="1" kern="0" dirty="0" err="1" smtClean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uấn</a:t>
            </a:r>
            <a:r>
              <a:rPr lang="en-US" sz="4800" b="1" kern="0" dirty="0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D</a:t>
            </a:r>
            <a:r>
              <a:rPr lang="en-US" sz="4800" b="1" kern="0" dirty="0" err="1" smtClean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ũng</a:t>
            </a:r>
            <a:endParaRPr lang="en-US" sz="4800" kern="0" dirty="0">
              <a:latin typeface="HP001 4 hàng" pitchFamily="34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B57D8C9-79FB-4FD7-959F-8A93E4B23E75}"/>
              </a:ext>
            </a:extLst>
          </p:cNvPr>
          <p:cNvSpPr/>
          <p:nvPr/>
        </p:nvSpPr>
        <p:spPr>
          <a:xfrm>
            <a:off x="7437859" y="5176065"/>
            <a:ext cx="3761575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P</a:t>
            </a:r>
            <a:r>
              <a:rPr lang="en-US" sz="4800" b="1" kern="0" dirty="0" err="1" smtClean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hương</a:t>
            </a:r>
            <a:r>
              <a:rPr lang="en-US" sz="4800" b="1" kern="0" dirty="0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kern="0" dirty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M</a:t>
            </a:r>
            <a:r>
              <a:rPr lang="en-US" sz="4800" b="1" kern="0" dirty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ai</a:t>
            </a:r>
            <a:endParaRPr lang="en-US" sz="4800" kern="0" dirty="0">
              <a:latin typeface="HP001 4 hàng" pitchFamily="34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AFF7DC-8FC2-41AB-B13F-8E73EFDBF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13"/>
          <a:stretch>
            <a:fillRect/>
          </a:stretch>
        </p:blipFill>
        <p:spPr>
          <a:xfrm>
            <a:off x="1330960" y="2011680"/>
            <a:ext cx="3149600" cy="319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F7CD90-5626-4A9D-92C6-B2A6C96A2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02"/>
          <a:stretch>
            <a:fillRect/>
          </a:stretch>
        </p:blipFill>
        <p:spPr>
          <a:xfrm>
            <a:off x="7894320" y="1987603"/>
            <a:ext cx="3088640" cy="31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32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842644-C992-42E5-ADB9-A98B3DF3B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52" y="1784561"/>
            <a:ext cx="11056173" cy="3288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31E322-9B71-45F4-962B-CA2F06DBBCC8}"/>
              </a:ext>
            </a:extLst>
          </p:cNvPr>
          <p:cNvSpPr/>
          <p:nvPr/>
        </p:nvSpPr>
        <p:spPr>
          <a:xfrm>
            <a:off x="901157" y="4374825"/>
            <a:ext cx="4215224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>
                <a:solidFill>
                  <a:srgbClr val="EC008C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kern="0" dirty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M</a:t>
            </a:r>
            <a:r>
              <a:rPr lang="en-US" sz="4800" b="1" kern="0" dirty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inh</a:t>
            </a:r>
            <a:r>
              <a:rPr lang="en-US" sz="4800" b="1" kern="0" dirty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N</a:t>
            </a:r>
            <a:r>
              <a:rPr lang="en-US" sz="4800" b="1" kern="0" dirty="0" err="1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guyệt</a:t>
            </a:r>
            <a:endParaRPr lang="en-US" sz="4800" kern="0" dirty="0">
              <a:latin typeface="HP001 4 hàng" pitchFamily="34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8A2AA97-D352-496C-B5C9-D8832DD86E17}"/>
              </a:ext>
            </a:extLst>
          </p:cNvPr>
          <p:cNvSpPr/>
          <p:nvPr/>
        </p:nvSpPr>
        <p:spPr>
          <a:xfrm>
            <a:off x="7018747" y="4384990"/>
            <a:ext cx="3842293" cy="861761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 smtClean="0">
                <a:solidFill>
                  <a:srgbClr val="EC008C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H</a:t>
            </a:r>
            <a:r>
              <a:rPr lang="en-US" sz="4800" b="1" kern="0" dirty="0" err="1" smtClean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iền</a:t>
            </a:r>
            <a:r>
              <a:rPr lang="en-US" sz="4800" b="1" kern="0" dirty="0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T</a:t>
            </a:r>
            <a:r>
              <a:rPr lang="en-US" sz="4800" b="1" kern="0" dirty="0" err="1" smtClean="0">
                <a:latin typeface="HP001 4 hàng" pitchFamily="34" charset="0"/>
                <a:ea typeface="HP001" panose="020B0603050302020204" pitchFamily="34" charset="0"/>
                <a:cs typeface="Times New Roman" pitchFamily="18" charset="0"/>
              </a:rPr>
              <a:t>hảo</a:t>
            </a:r>
            <a:endParaRPr lang="en-US" sz="4800" kern="0" dirty="0">
              <a:latin typeface="HP001 4 hàng" pitchFamily="34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6F5710-1485-4B3B-AFAF-23CEC154D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1625599"/>
            <a:ext cx="3007359" cy="2917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1953F2-BEB5-417D-AF06-58DF9A65D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80" y="1514540"/>
            <a:ext cx="2956560" cy="29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7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B9C19A-F1DB-433A-A9A7-73FC592BE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609" y="1604723"/>
            <a:ext cx="11140575" cy="2618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C02869A-0242-47C6-9912-6CF4647FB412}"/>
              </a:ext>
            </a:extLst>
          </p:cNvPr>
          <p:cNvSpPr/>
          <p:nvPr/>
        </p:nvSpPr>
        <p:spPr>
          <a:xfrm>
            <a:off x="1044773" y="2567226"/>
            <a:ext cx="3742339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Hoàng</a:t>
            </a:r>
            <a:r>
              <a:rPr lang="en-US" sz="4800" b="1" kern="0" dirty="0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Anh</a:t>
            </a:r>
            <a:endParaRPr lang="en-US" sz="4800" kern="0" dirty="0">
              <a:solidFill>
                <a:srgbClr val="EC008C"/>
              </a:solidFill>
              <a:latin typeface="HP001 4 hàng" pitchFamily="34" charset="0"/>
              <a:ea typeface="HP001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149C1D-98C5-4DA2-AEB5-4C8A6B325205}"/>
              </a:ext>
            </a:extLst>
          </p:cNvPr>
          <p:cNvSpPr/>
          <p:nvPr/>
        </p:nvSpPr>
        <p:spPr>
          <a:xfrm>
            <a:off x="6200093" y="2506266"/>
            <a:ext cx="4742613" cy="861758"/>
          </a:xfrm>
          <a:prstGeom prst="rect">
            <a:avLst/>
          </a:prstGeom>
        </p:spPr>
        <p:txBody>
          <a:bodyPr wrap="none" lIns="121904" tIns="60952" rIns="121904" bIns="60952">
            <a:spAutoFit/>
          </a:bodyPr>
          <a:lstStyle/>
          <a:p>
            <a:pPr defTabSz="1218990">
              <a:defRPr/>
            </a:pPr>
            <a:r>
              <a:rPr lang="en-US" sz="48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Đàm</a:t>
            </a:r>
            <a:r>
              <a:rPr lang="en-US" sz="4800" b="1" kern="0" dirty="0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Gia</a:t>
            </a:r>
            <a:r>
              <a:rPr lang="en-US" sz="4800" b="1" kern="0" dirty="0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 </a:t>
            </a:r>
            <a:r>
              <a:rPr lang="en-US" sz="4800" b="1" kern="0" dirty="0" err="1" smtClean="0">
                <a:solidFill>
                  <a:srgbClr val="EC008C"/>
                </a:solidFill>
                <a:latin typeface="HP001 4 hàng" pitchFamily="34" charset="0"/>
                <a:ea typeface="HP001" panose="020B0603050302020204" pitchFamily="34" charset="0"/>
              </a:rPr>
              <a:t>Hân</a:t>
            </a:r>
            <a:endParaRPr lang="en-US" sz="4800" kern="0" dirty="0">
              <a:solidFill>
                <a:srgbClr val="EC008C"/>
              </a:solidFill>
              <a:latin typeface="HP001 4 hàng" pitchFamily="34" charset="0"/>
              <a:ea typeface="HP001" panose="020B06030503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88720" y="3200400"/>
            <a:ext cx="487680" cy="1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20720" y="3200400"/>
            <a:ext cx="487680" cy="1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61760" y="3159760"/>
            <a:ext cx="487680" cy="1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90560" y="3220720"/>
            <a:ext cx="487680" cy="1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499600" y="3180080"/>
            <a:ext cx="487680" cy="1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668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8253" y="582894"/>
            <a:ext cx="2806115" cy="1927866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8EF83C89-359A-6680-E7F2-F008E49B9ACC}"/>
              </a:ext>
            </a:extLst>
          </p:cNvPr>
          <p:cNvSpPr txBox="1"/>
          <p:nvPr/>
        </p:nvSpPr>
        <p:spPr>
          <a:xfrm>
            <a:off x="2468330" y="2986493"/>
            <a:ext cx="7354363" cy="1733680"/>
          </a:xfrm>
          <a:custGeom>
            <a:avLst/>
            <a:gdLst>
              <a:gd name="connsiteX0" fmla="*/ 0 w 5515772"/>
              <a:gd name="connsiteY0" fmla="*/ 220578 h 1323439"/>
              <a:gd name="connsiteX1" fmla="*/ 220578 w 5515772"/>
              <a:gd name="connsiteY1" fmla="*/ 0 h 1323439"/>
              <a:gd name="connsiteX2" fmla="*/ 682932 w 5515772"/>
              <a:gd name="connsiteY2" fmla="*/ 0 h 1323439"/>
              <a:gd name="connsiteX3" fmla="*/ 1145286 w 5515772"/>
              <a:gd name="connsiteY3" fmla="*/ 0 h 1323439"/>
              <a:gd name="connsiteX4" fmla="*/ 1810624 w 5515772"/>
              <a:gd name="connsiteY4" fmla="*/ 0 h 1323439"/>
              <a:gd name="connsiteX5" fmla="*/ 2425217 w 5515772"/>
              <a:gd name="connsiteY5" fmla="*/ 0 h 1323439"/>
              <a:gd name="connsiteX6" fmla="*/ 3039809 w 5515772"/>
              <a:gd name="connsiteY6" fmla="*/ 0 h 1323439"/>
              <a:gd name="connsiteX7" fmla="*/ 3502163 w 5515772"/>
              <a:gd name="connsiteY7" fmla="*/ 0 h 1323439"/>
              <a:gd name="connsiteX8" fmla="*/ 3913771 w 5515772"/>
              <a:gd name="connsiteY8" fmla="*/ 0 h 1323439"/>
              <a:gd name="connsiteX9" fmla="*/ 4376125 w 5515772"/>
              <a:gd name="connsiteY9" fmla="*/ 0 h 1323439"/>
              <a:gd name="connsiteX10" fmla="*/ 5295194 w 5515772"/>
              <a:gd name="connsiteY10" fmla="*/ 0 h 1323439"/>
              <a:gd name="connsiteX11" fmla="*/ 5515772 w 5515772"/>
              <a:gd name="connsiteY11" fmla="*/ 220578 h 1323439"/>
              <a:gd name="connsiteX12" fmla="*/ 5515772 w 5515772"/>
              <a:gd name="connsiteY12" fmla="*/ 661720 h 1323439"/>
              <a:gd name="connsiteX13" fmla="*/ 5515772 w 5515772"/>
              <a:gd name="connsiteY13" fmla="*/ 1102861 h 1323439"/>
              <a:gd name="connsiteX14" fmla="*/ 5295194 w 5515772"/>
              <a:gd name="connsiteY14" fmla="*/ 1323439 h 1323439"/>
              <a:gd name="connsiteX15" fmla="*/ 4680602 w 5515772"/>
              <a:gd name="connsiteY15" fmla="*/ 1323439 h 1323439"/>
              <a:gd name="connsiteX16" fmla="*/ 4066009 w 5515772"/>
              <a:gd name="connsiteY16" fmla="*/ 1323439 h 1323439"/>
              <a:gd name="connsiteX17" fmla="*/ 3603655 w 5515772"/>
              <a:gd name="connsiteY17" fmla="*/ 1323439 h 1323439"/>
              <a:gd name="connsiteX18" fmla="*/ 3141301 w 5515772"/>
              <a:gd name="connsiteY18" fmla="*/ 1323439 h 1323439"/>
              <a:gd name="connsiteX19" fmla="*/ 2577455 w 5515772"/>
              <a:gd name="connsiteY19" fmla="*/ 1323439 h 1323439"/>
              <a:gd name="connsiteX20" fmla="*/ 2165847 w 5515772"/>
              <a:gd name="connsiteY20" fmla="*/ 1323439 h 1323439"/>
              <a:gd name="connsiteX21" fmla="*/ 1754240 w 5515772"/>
              <a:gd name="connsiteY21" fmla="*/ 1323439 h 1323439"/>
              <a:gd name="connsiteX22" fmla="*/ 1241140 w 5515772"/>
              <a:gd name="connsiteY22" fmla="*/ 1323439 h 1323439"/>
              <a:gd name="connsiteX23" fmla="*/ 728040 w 5515772"/>
              <a:gd name="connsiteY23" fmla="*/ 1323439 h 1323439"/>
              <a:gd name="connsiteX24" fmla="*/ 220578 w 5515772"/>
              <a:gd name="connsiteY24" fmla="*/ 1323439 h 1323439"/>
              <a:gd name="connsiteX25" fmla="*/ 0 w 5515772"/>
              <a:gd name="connsiteY25" fmla="*/ 1102861 h 1323439"/>
              <a:gd name="connsiteX26" fmla="*/ 0 w 5515772"/>
              <a:gd name="connsiteY26" fmla="*/ 679365 h 1323439"/>
              <a:gd name="connsiteX27" fmla="*/ 0 w 5515772"/>
              <a:gd name="connsiteY27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15772" h="1323439" extrusionOk="0">
                <a:moveTo>
                  <a:pt x="0" y="220578"/>
                </a:moveTo>
                <a:cubicBezTo>
                  <a:pt x="34380" y="89273"/>
                  <a:pt x="92980" y="4746"/>
                  <a:pt x="220578" y="0"/>
                </a:cubicBezTo>
                <a:cubicBezTo>
                  <a:pt x="451529" y="-42785"/>
                  <a:pt x="510041" y="19904"/>
                  <a:pt x="682932" y="0"/>
                </a:cubicBezTo>
                <a:cubicBezTo>
                  <a:pt x="855823" y="-19904"/>
                  <a:pt x="1006912" y="27027"/>
                  <a:pt x="1145286" y="0"/>
                </a:cubicBezTo>
                <a:cubicBezTo>
                  <a:pt x="1283660" y="-27027"/>
                  <a:pt x="1599194" y="53133"/>
                  <a:pt x="1810624" y="0"/>
                </a:cubicBezTo>
                <a:cubicBezTo>
                  <a:pt x="2022054" y="-53133"/>
                  <a:pt x="2124628" y="28195"/>
                  <a:pt x="2425217" y="0"/>
                </a:cubicBezTo>
                <a:cubicBezTo>
                  <a:pt x="2725806" y="-28195"/>
                  <a:pt x="2855869" y="24523"/>
                  <a:pt x="3039809" y="0"/>
                </a:cubicBezTo>
                <a:cubicBezTo>
                  <a:pt x="3223749" y="-24523"/>
                  <a:pt x="3337833" y="40617"/>
                  <a:pt x="3502163" y="0"/>
                </a:cubicBezTo>
                <a:cubicBezTo>
                  <a:pt x="3666493" y="-40617"/>
                  <a:pt x="3771009" y="30443"/>
                  <a:pt x="3913771" y="0"/>
                </a:cubicBezTo>
                <a:cubicBezTo>
                  <a:pt x="4056533" y="-30443"/>
                  <a:pt x="4204490" y="21734"/>
                  <a:pt x="4376125" y="0"/>
                </a:cubicBezTo>
                <a:cubicBezTo>
                  <a:pt x="4547760" y="-21734"/>
                  <a:pt x="4844178" y="15552"/>
                  <a:pt x="5295194" y="0"/>
                </a:cubicBezTo>
                <a:cubicBezTo>
                  <a:pt x="5415273" y="2182"/>
                  <a:pt x="5548771" y="95290"/>
                  <a:pt x="5515772" y="220578"/>
                </a:cubicBezTo>
                <a:cubicBezTo>
                  <a:pt x="5566341" y="399967"/>
                  <a:pt x="5476715" y="481758"/>
                  <a:pt x="5515772" y="661720"/>
                </a:cubicBezTo>
                <a:cubicBezTo>
                  <a:pt x="5554829" y="841682"/>
                  <a:pt x="5467244" y="961166"/>
                  <a:pt x="5515772" y="1102861"/>
                </a:cubicBezTo>
                <a:cubicBezTo>
                  <a:pt x="5518786" y="1218503"/>
                  <a:pt x="5427379" y="1328362"/>
                  <a:pt x="5295194" y="1323439"/>
                </a:cubicBezTo>
                <a:cubicBezTo>
                  <a:pt x="5064682" y="1336667"/>
                  <a:pt x="4879005" y="1286796"/>
                  <a:pt x="4680602" y="1323439"/>
                </a:cubicBezTo>
                <a:cubicBezTo>
                  <a:pt x="4482199" y="1360082"/>
                  <a:pt x="4329673" y="1266840"/>
                  <a:pt x="4066009" y="1323439"/>
                </a:cubicBezTo>
                <a:cubicBezTo>
                  <a:pt x="3802345" y="1380038"/>
                  <a:pt x="3749294" y="1292105"/>
                  <a:pt x="3603655" y="1323439"/>
                </a:cubicBezTo>
                <a:cubicBezTo>
                  <a:pt x="3458016" y="1354773"/>
                  <a:pt x="3263085" y="1304028"/>
                  <a:pt x="3141301" y="1323439"/>
                </a:cubicBezTo>
                <a:cubicBezTo>
                  <a:pt x="3019517" y="1342850"/>
                  <a:pt x="2779508" y="1286840"/>
                  <a:pt x="2577455" y="1323439"/>
                </a:cubicBezTo>
                <a:cubicBezTo>
                  <a:pt x="2375402" y="1360038"/>
                  <a:pt x="2343718" y="1298299"/>
                  <a:pt x="2165847" y="1323439"/>
                </a:cubicBezTo>
                <a:cubicBezTo>
                  <a:pt x="1987976" y="1348579"/>
                  <a:pt x="1873365" y="1283293"/>
                  <a:pt x="1754240" y="1323439"/>
                </a:cubicBezTo>
                <a:cubicBezTo>
                  <a:pt x="1635115" y="1363585"/>
                  <a:pt x="1476482" y="1287638"/>
                  <a:pt x="1241140" y="1323439"/>
                </a:cubicBezTo>
                <a:cubicBezTo>
                  <a:pt x="1005798" y="1359240"/>
                  <a:pt x="835818" y="1287357"/>
                  <a:pt x="728040" y="1323439"/>
                </a:cubicBezTo>
                <a:cubicBezTo>
                  <a:pt x="620262" y="1359521"/>
                  <a:pt x="362957" y="1298296"/>
                  <a:pt x="220578" y="1323439"/>
                </a:cubicBezTo>
                <a:cubicBezTo>
                  <a:pt x="82355" y="1352653"/>
                  <a:pt x="-13257" y="1220821"/>
                  <a:pt x="0" y="1102861"/>
                </a:cubicBezTo>
                <a:cubicBezTo>
                  <a:pt x="-33395" y="939365"/>
                  <a:pt x="45657" y="795755"/>
                  <a:pt x="0" y="679365"/>
                </a:cubicBezTo>
                <a:cubicBezTo>
                  <a:pt x="-45657" y="562975"/>
                  <a:pt x="49714" y="345111"/>
                  <a:pt x="0" y="220578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1449308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V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FFC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Ậ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E5B3DE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N 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8FD7EF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D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FF0066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Ụ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FFD17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N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EB6553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G</a:t>
            </a:r>
            <a:endParaRPr kumimoji="0" lang="th-TH" sz="10666" b="0" i="0" u="none" strike="noStrike" kern="0" cap="none" spc="0" normalizeH="0" baseline="0" noProof="0" dirty="0">
              <a:ln>
                <a:solidFill>
                  <a:srgbClr val="042613"/>
                </a:solidFill>
              </a:ln>
              <a:solidFill>
                <a:srgbClr val="EB6553"/>
              </a:solidFill>
              <a:effectLst>
                <a:glow rad="101600">
                  <a:srgbClr val="D4F884">
                    <a:satMod val="175000"/>
                    <a:alpha val="40000"/>
                  </a:srgbClr>
                </a:glow>
              </a:effectLst>
              <a:uLnTx/>
              <a:uFillTx/>
              <a:latin typeface="SVN-Ziclets" panose="02000603000000000000" pitchFamily="2" charset="0"/>
              <a:ea typeface="+mn-ea"/>
              <a:cs typeface="FC Onigiri Outline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888" y="4559063"/>
            <a:ext cx="4460751" cy="25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2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Vận dụng">
            <a:extLst>
              <a:ext uri="{FF2B5EF4-FFF2-40B4-BE49-F238E27FC236}">
                <a16:creationId xmlns="" xmlns:a16="http://schemas.microsoft.com/office/drawing/2014/main" id="{DC5CA469-3260-4B3B-8241-97A65D91C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803" y="730981"/>
            <a:ext cx="1028700" cy="11009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794A8CA4-3C71-4C80-A565-F0641AC4D977}"/>
              </a:ext>
            </a:extLst>
          </p:cNvPr>
          <p:cNvSpPr txBox="1"/>
          <p:nvPr/>
        </p:nvSpPr>
        <p:spPr>
          <a:xfrm>
            <a:off x="1079500" y="983961"/>
            <a:ext cx="10092981" cy="595035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D788F6-3CAD-47D5-9D5D-1738F3E24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5200" y="1831978"/>
            <a:ext cx="7548880" cy="474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8459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1022" y="2267129"/>
            <a:ext cx="10973163" cy="35394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3200" dirty="0" smtClean="0"/>
              <a:t> </a:t>
            </a:r>
            <a:r>
              <a:rPr lang="nl-NL" sz="4800" dirty="0" smtClean="0"/>
              <a:t>+</a:t>
            </a:r>
            <a:r>
              <a:rPr lang="nl-NL" sz="3200" dirty="0" smtClean="0"/>
              <a:t> </a:t>
            </a:r>
            <a:r>
              <a:rPr lang="nl-NL" sz="4800" dirty="0" smtClean="0"/>
              <a:t>Em được nghe những bạn nào trong  lớp chia sẻ về tên mình?</a:t>
            </a:r>
            <a:endParaRPr lang="en-US" sz="4800" dirty="0" smtClean="0"/>
          </a:p>
          <a:p>
            <a:r>
              <a:rPr lang="nl-NL" sz="4800" dirty="0" smtClean="0"/>
              <a:t>+ Ai đặt tên cho bạn như thế?</a:t>
            </a:r>
            <a:endParaRPr lang="en-US" sz="4800" dirty="0" smtClean="0"/>
          </a:p>
          <a:p>
            <a:r>
              <a:rPr lang="nl-NL" sz="4800" dirty="0" smtClean="0"/>
              <a:t>+ Em thích tên bạn nào? Vì sao?</a:t>
            </a:r>
            <a:endParaRPr lang="en-US" sz="4800" dirty="0" smtClean="0"/>
          </a:p>
          <a:p>
            <a:endParaRPr lang="en-GB" sz="3200" dirty="0">
              <a:latin typeface="#9Slide03 AmpleSoft Bold" panose="02000000000000000000" pitchFamily="2" charset="0"/>
              <a:cs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088" y="4579383"/>
            <a:ext cx="4460751" cy="2543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2012" y="159210"/>
            <a:ext cx="1982827" cy="1362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0979" y="1252974"/>
            <a:ext cx="9229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8253" y="582894"/>
            <a:ext cx="2806115" cy="1927866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8EF83C89-359A-6680-E7F2-F008E49B9ACC}"/>
              </a:ext>
            </a:extLst>
          </p:cNvPr>
          <p:cNvSpPr txBox="1"/>
          <p:nvPr/>
        </p:nvSpPr>
        <p:spPr>
          <a:xfrm>
            <a:off x="2448010" y="3037293"/>
            <a:ext cx="7354363" cy="1733680"/>
          </a:xfrm>
          <a:custGeom>
            <a:avLst/>
            <a:gdLst>
              <a:gd name="connsiteX0" fmla="*/ 0 w 5515772"/>
              <a:gd name="connsiteY0" fmla="*/ 220578 h 1323439"/>
              <a:gd name="connsiteX1" fmla="*/ 220578 w 5515772"/>
              <a:gd name="connsiteY1" fmla="*/ 0 h 1323439"/>
              <a:gd name="connsiteX2" fmla="*/ 682932 w 5515772"/>
              <a:gd name="connsiteY2" fmla="*/ 0 h 1323439"/>
              <a:gd name="connsiteX3" fmla="*/ 1145286 w 5515772"/>
              <a:gd name="connsiteY3" fmla="*/ 0 h 1323439"/>
              <a:gd name="connsiteX4" fmla="*/ 1810624 w 5515772"/>
              <a:gd name="connsiteY4" fmla="*/ 0 h 1323439"/>
              <a:gd name="connsiteX5" fmla="*/ 2425217 w 5515772"/>
              <a:gd name="connsiteY5" fmla="*/ 0 h 1323439"/>
              <a:gd name="connsiteX6" fmla="*/ 3039809 w 5515772"/>
              <a:gd name="connsiteY6" fmla="*/ 0 h 1323439"/>
              <a:gd name="connsiteX7" fmla="*/ 3502163 w 5515772"/>
              <a:gd name="connsiteY7" fmla="*/ 0 h 1323439"/>
              <a:gd name="connsiteX8" fmla="*/ 3913771 w 5515772"/>
              <a:gd name="connsiteY8" fmla="*/ 0 h 1323439"/>
              <a:gd name="connsiteX9" fmla="*/ 4376125 w 5515772"/>
              <a:gd name="connsiteY9" fmla="*/ 0 h 1323439"/>
              <a:gd name="connsiteX10" fmla="*/ 5295194 w 5515772"/>
              <a:gd name="connsiteY10" fmla="*/ 0 h 1323439"/>
              <a:gd name="connsiteX11" fmla="*/ 5515772 w 5515772"/>
              <a:gd name="connsiteY11" fmla="*/ 220578 h 1323439"/>
              <a:gd name="connsiteX12" fmla="*/ 5515772 w 5515772"/>
              <a:gd name="connsiteY12" fmla="*/ 661720 h 1323439"/>
              <a:gd name="connsiteX13" fmla="*/ 5515772 w 5515772"/>
              <a:gd name="connsiteY13" fmla="*/ 1102861 h 1323439"/>
              <a:gd name="connsiteX14" fmla="*/ 5295194 w 5515772"/>
              <a:gd name="connsiteY14" fmla="*/ 1323439 h 1323439"/>
              <a:gd name="connsiteX15" fmla="*/ 4680602 w 5515772"/>
              <a:gd name="connsiteY15" fmla="*/ 1323439 h 1323439"/>
              <a:gd name="connsiteX16" fmla="*/ 4066009 w 5515772"/>
              <a:gd name="connsiteY16" fmla="*/ 1323439 h 1323439"/>
              <a:gd name="connsiteX17" fmla="*/ 3603655 w 5515772"/>
              <a:gd name="connsiteY17" fmla="*/ 1323439 h 1323439"/>
              <a:gd name="connsiteX18" fmla="*/ 3141301 w 5515772"/>
              <a:gd name="connsiteY18" fmla="*/ 1323439 h 1323439"/>
              <a:gd name="connsiteX19" fmla="*/ 2577455 w 5515772"/>
              <a:gd name="connsiteY19" fmla="*/ 1323439 h 1323439"/>
              <a:gd name="connsiteX20" fmla="*/ 2165847 w 5515772"/>
              <a:gd name="connsiteY20" fmla="*/ 1323439 h 1323439"/>
              <a:gd name="connsiteX21" fmla="*/ 1754240 w 5515772"/>
              <a:gd name="connsiteY21" fmla="*/ 1323439 h 1323439"/>
              <a:gd name="connsiteX22" fmla="*/ 1241140 w 5515772"/>
              <a:gd name="connsiteY22" fmla="*/ 1323439 h 1323439"/>
              <a:gd name="connsiteX23" fmla="*/ 728040 w 5515772"/>
              <a:gd name="connsiteY23" fmla="*/ 1323439 h 1323439"/>
              <a:gd name="connsiteX24" fmla="*/ 220578 w 5515772"/>
              <a:gd name="connsiteY24" fmla="*/ 1323439 h 1323439"/>
              <a:gd name="connsiteX25" fmla="*/ 0 w 5515772"/>
              <a:gd name="connsiteY25" fmla="*/ 1102861 h 1323439"/>
              <a:gd name="connsiteX26" fmla="*/ 0 w 5515772"/>
              <a:gd name="connsiteY26" fmla="*/ 679365 h 1323439"/>
              <a:gd name="connsiteX27" fmla="*/ 0 w 5515772"/>
              <a:gd name="connsiteY27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15772" h="1323439" extrusionOk="0">
                <a:moveTo>
                  <a:pt x="0" y="220578"/>
                </a:moveTo>
                <a:cubicBezTo>
                  <a:pt x="34380" y="89273"/>
                  <a:pt x="92980" y="4746"/>
                  <a:pt x="220578" y="0"/>
                </a:cubicBezTo>
                <a:cubicBezTo>
                  <a:pt x="451529" y="-42785"/>
                  <a:pt x="510041" y="19904"/>
                  <a:pt x="682932" y="0"/>
                </a:cubicBezTo>
                <a:cubicBezTo>
                  <a:pt x="855823" y="-19904"/>
                  <a:pt x="1006912" y="27027"/>
                  <a:pt x="1145286" y="0"/>
                </a:cubicBezTo>
                <a:cubicBezTo>
                  <a:pt x="1283660" y="-27027"/>
                  <a:pt x="1599194" y="53133"/>
                  <a:pt x="1810624" y="0"/>
                </a:cubicBezTo>
                <a:cubicBezTo>
                  <a:pt x="2022054" y="-53133"/>
                  <a:pt x="2124628" y="28195"/>
                  <a:pt x="2425217" y="0"/>
                </a:cubicBezTo>
                <a:cubicBezTo>
                  <a:pt x="2725806" y="-28195"/>
                  <a:pt x="2855869" y="24523"/>
                  <a:pt x="3039809" y="0"/>
                </a:cubicBezTo>
                <a:cubicBezTo>
                  <a:pt x="3223749" y="-24523"/>
                  <a:pt x="3337833" y="40617"/>
                  <a:pt x="3502163" y="0"/>
                </a:cubicBezTo>
                <a:cubicBezTo>
                  <a:pt x="3666493" y="-40617"/>
                  <a:pt x="3771009" y="30443"/>
                  <a:pt x="3913771" y="0"/>
                </a:cubicBezTo>
                <a:cubicBezTo>
                  <a:pt x="4056533" y="-30443"/>
                  <a:pt x="4204490" y="21734"/>
                  <a:pt x="4376125" y="0"/>
                </a:cubicBezTo>
                <a:cubicBezTo>
                  <a:pt x="4547760" y="-21734"/>
                  <a:pt x="4844178" y="15552"/>
                  <a:pt x="5295194" y="0"/>
                </a:cubicBezTo>
                <a:cubicBezTo>
                  <a:pt x="5415273" y="2182"/>
                  <a:pt x="5548771" y="95290"/>
                  <a:pt x="5515772" y="220578"/>
                </a:cubicBezTo>
                <a:cubicBezTo>
                  <a:pt x="5566341" y="399967"/>
                  <a:pt x="5476715" y="481758"/>
                  <a:pt x="5515772" y="661720"/>
                </a:cubicBezTo>
                <a:cubicBezTo>
                  <a:pt x="5554829" y="841682"/>
                  <a:pt x="5467244" y="961166"/>
                  <a:pt x="5515772" y="1102861"/>
                </a:cubicBezTo>
                <a:cubicBezTo>
                  <a:pt x="5518786" y="1218503"/>
                  <a:pt x="5427379" y="1328362"/>
                  <a:pt x="5295194" y="1323439"/>
                </a:cubicBezTo>
                <a:cubicBezTo>
                  <a:pt x="5064682" y="1336667"/>
                  <a:pt x="4879005" y="1286796"/>
                  <a:pt x="4680602" y="1323439"/>
                </a:cubicBezTo>
                <a:cubicBezTo>
                  <a:pt x="4482199" y="1360082"/>
                  <a:pt x="4329673" y="1266840"/>
                  <a:pt x="4066009" y="1323439"/>
                </a:cubicBezTo>
                <a:cubicBezTo>
                  <a:pt x="3802345" y="1380038"/>
                  <a:pt x="3749294" y="1292105"/>
                  <a:pt x="3603655" y="1323439"/>
                </a:cubicBezTo>
                <a:cubicBezTo>
                  <a:pt x="3458016" y="1354773"/>
                  <a:pt x="3263085" y="1304028"/>
                  <a:pt x="3141301" y="1323439"/>
                </a:cubicBezTo>
                <a:cubicBezTo>
                  <a:pt x="3019517" y="1342850"/>
                  <a:pt x="2779508" y="1286840"/>
                  <a:pt x="2577455" y="1323439"/>
                </a:cubicBezTo>
                <a:cubicBezTo>
                  <a:pt x="2375402" y="1360038"/>
                  <a:pt x="2343718" y="1298299"/>
                  <a:pt x="2165847" y="1323439"/>
                </a:cubicBezTo>
                <a:cubicBezTo>
                  <a:pt x="1987976" y="1348579"/>
                  <a:pt x="1873365" y="1283293"/>
                  <a:pt x="1754240" y="1323439"/>
                </a:cubicBezTo>
                <a:cubicBezTo>
                  <a:pt x="1635115" y="1363585"/>
                  <a:pt x="1476482" y="1287638"/>
                  <a:pt x="1241140" y="1323439"/>
                </a:cubicBezTo>
                <a:cubicBezTo>
                  <a:pt x="1005798" y="1359240"/>
                  <a:pt x="835818" y="1287357"/>
                  <a:pt x="728040" y="1323439"/>
                </a:cubicBezTo>
                <a:cubicBezTo>
                  <a:pt x="620262" y="1359521"/>
                  <a:pt x="362957" y="1298296"/>
                  <a:pt x="220578" y="1323439"/>
                </a:cubicBezTo>
                <a:cubicBezTo>
                  <a:pt x="82355" y="1352653"/>
                  <a:pt x="-13257" y="1220821"/>
                  <a:pt x="0" y="1102861"/>
                </a:cubicBezTo>
                <a:cubicBezTo>
                  <a:pt x="-33395" y="939365"/>
                  <a:pt x="45657" y="795755"/>
                  <a:pt x="0" y="679365"/>
                </a:cubicBezTo>
                <a:cubicBezTo>
                  <a:pt x="-45657" y="562975"/>
                  <a:pt x="49714" y="345111"/>
                  <a:pt x="0" y="220578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1449308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D4F88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C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FFC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Ủ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E5B3DE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N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8FD7EF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G 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FF0066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C</a:t>
            </a:r>
            <a:r>
              <a:rPr lang="en-US" sz="10666" kern="0" dirty="0" smtClean="0">
                <a:ln>
                  <a:solidFill>
                    <a:srgbClr val="042613"/>
                  </a:solidFill>
                </a:ln>
                <a:solidFill>
                  <a:srgbClr val="FFD174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Ố</a:t>
            </a:r>
            <a:endParaRPr kumimoji="0" lang="th-TH" sz="10666" b="0" i="0" u="none" strike="noStrike" kern="0" cap="none" spc="0" normalizeH="0" baseline="0" noProof="0" dirty="0">
              <a:ln>
                <a:solidFill>
                  <a:srgbClr val="042613"/>
                </a:solidFill>
              </a:ln>
              <a:solidFill>
                <a:srgbClr val="EB6553"/>
              </a:solidFill>
              <a:effectLst>
                <a:glow rad="101600">
                  <a:srgbClr val="D4F884">
                    <a:satMod val="175000"/>
                    <a:alpha val="40000"/>
                  </a:srgbClr>
                </a:glow>
              </a:effectLst>
              <a:uLnTx/>
              <a:uFillTx/>
              <a:latin typeface="SVN-Ziclets" panose="02000603000000000000" pitchFamily="2" charset="0"/>
              <a:ea typeface="+mn-ea"/>
              <a:cs typeface="FC Onigiri Outline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888" y="4559063"/>
            <a:ext cx="4460751" cy="25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2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218" y="173702"/>
            <a:ext cx="3261262" cy="3189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2880" y="321770"/>
            <a:ext cx="2993239" cy="2015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" y="3525520"/>
            <a:ext cx="11135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66"/>
                </a:solidFill>
              </a:rPr>
              <a:t>Khi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viết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hoa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tên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riêng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của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người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em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cần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viết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như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thế</a:t>
            </a:r>
            <a:r>
              <a:rPr lang="en-US" sz="6000" dirty="0" smtClean="0">
                <a:solidFill>
                  <a:srgbClr val="FF0066"/>
                </a:solidFill>
              </a:rPr>
              <a:t> </a:t>
            </a:r>
            <a:r>
              <a:rPr lang="en-US" sz="6000" dirty="0" err="1" smtClean="0">
                <a:solidFill>
                  <a:srgbClr val="FF0066"/>
                </a:solidFill>
              </a:rPr>
              <a:t>nào</a:t>
            </a:r>
            <a:r>
              <a:rPr lang="en-US" sz="6000" dirty="0" smtClean="0">
                <a:solidFill>
                  <a:srgbClr val="FF0066"/>
                </a:solidFill>
              </a:rPr>
              <a:t>?</a:t>
            </a:r>
            <a:endParaRPr lang="en-US" sz="6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7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218" y="173703"/>
            <a:ext cx="2650524" cy="1963438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8724436"/>
              </p:ext>
            </p:extLst>
          </p:nvPr>
        </p:nvGraphicFramePr>
        <p:xfrm>
          <a:off x="965203" y="1963122"/>
          <a:ext cx="10200638" cy="379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051">
                  <a:extLst>
                    <a:ext uri="{9D8B030D-6E8A-4147-A177-3AD203B41FA5}">
                      <a16:colId xmlns:a16="http://schemas.microsoft.com/office/drawing/2014/main" xmlns="" val="1035494781"/>
                    </a:ext>
                  </a:extLst>
                </a:gridCol>
                <a:gridCol w="2230127">
                  <a:extLst>
                    <a:ext uri="{9D8B030D-6E8A-4147-A177-3AD203B41FA5}">
                      <a16:colId xmlns:a16="http://schemas.microsoft.com/office/drawing/2014/main" xmlns="" val="2360563435"/>
                    </a:ext>
                  </a:extLst>
                </a:gridCol>
                <a:gridCol w="2226460">
                  <a:extLst>
                    <a:ext uri="{9D8B030D-6E8A-4147-A177-3AD203B41FA5}">
                      <a16:colId xmlns:a16="http://schemas.microsoft.com/office/drawing/2014/main" xmlns="" val="3644960075"/>
                    </a:ext>
                  </a:extLst>
                </a:gridCol>
              </a:tblGrid>
              <a:tr h="15661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3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3384393"/>
                  </a:ext>
                </a:extLst>
              </a:tr>
              <a:tr h="2017526"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3200" dirty="0" err="1" smtClean="0"/>
                        <a:t>Nhận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cách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riêng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.</a:t>
                      </a:r>
                      <a:endParaRPr lang="en-US" sz="3200" dirty="0"/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3200" baseline="0" dirty="0" err="1" smtClean="0"/>
                        <a:t>Viết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riêng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.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35297745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6443" y="2154979"/>
            <a:ext cx="1427808" cy="13494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00918" y="2079289"/>
            <a:ext cx="1447932" cy="1425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3292" y="321770"/>
            <a:ext cx="1982827" cy="1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7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9248" y="961534"/>
            <a:ext cx="8927792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rPr>
              <a:t>TRÒ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 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iCiel Pony" panose="02000000000000000000" pitchFamily="2" charset="0"/>
              </a:rPr>
              <a:t>CHƠI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iCiel Pony" panose="02000000000000000000" pitchFamily="2" charset="0"/>
              </a:rPr>
              <a:t> CHUYỀN 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HOA</a:t>
            </a:r>
            <a:r>
              <a:rPr lang="en-GB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 </a:t>
            </a:r>
            <a:endParaRPr lang="en-GB" sz="6000" dirty="0"/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F804475B-DEA1-326D-01D9-F0AB1F0E1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9634" y="2204716"/>
            <a:ext cx="8658373" cy="43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4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4" name="Google Shape;3764;p36"/>
          <p:cNvGrpSpPr/>
          <p:nvPr/>
        </p:nvGrpSpPr>
        <p:grpSpPr>
          <a:xfrm>
            <a:off x="7683325" y="5517341"/>
            <a:ext cx="693520" cy="739187"/>
            <a:chOff x="6007652" y="4071639"/>
            <a:chExt cx="602433" cy="642102"/>
          </a:xfrm>
        </p:grpSpPr>
        <p:sp>
          <p:nvSpPr>
            <p:cNvPr id="3765" name="Google Shape;3765;p36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36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36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36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36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36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36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36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36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36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75" name="Google Shape;3775;p36"/>
          <p:cNvGrpSpPr/>
          <p:nvPr/>
        </p:nvGrpSpPr>
        <p:grpSpPr>
          <a:xfrm flipH="1">
            <a:off x="1327482" y="5791627"/>
            <a:ext cx="718821" cy="818131"/>
            <a:chOff x="6927297" y="3003225"/>
            <a:chExt cx="825599" cy="939660"/>
          </a:xfrm>
        </p:grpSpPr>
        <p:sp>
          <p:nvSpPr>
            <p:cNvPr id="3776" name="Google Shape;3776;p36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36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36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36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36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36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36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36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42170" y="2687181"/>
            <a:ext cx="7669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en-GB" sz="40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Xem</a:t>
            </a:r>
            <a:r>
              <a:rPr kumimoji="0" lang="en-GB" sz="4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GB" sz="4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GB" sz="4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sz="4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GB" sz="4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92970" y="4172576"/>
            <a:ext cx="7070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GB" sz="4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GB" sz="4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sz="4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‘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‘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GB" sz="40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’’</a:t>
            </a:r>
            <a:r>
              <a:rPr kumimoji="0" lang="en-GB" sz="40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GB" sz="40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37</a:t>
            </a:r>
            <a:endParaRPr kumimoji="0" lang="en-GB" sz="4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27" r="55462"/>
          <a:stretch/>
        </p:blipFill>
        <p:spPr>
          <a:xfrm>
            <a:off x="-324168" y="2679142"/>
            <a:ext cx="3955708" cy="45355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59" t="13682" r="-6997" b="1145"/>
          <a:stretch/>
        </p:blipFill>
        <p:spPr>
          <a:xfrm>
            <a:off x="9500436" y="3599332"/>
            <a:ext cx="3955708" cy="3258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0920" y="2568723"/>
            <a:ext cx="984250" cy="984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1720" y="4043959"/>
            <a:ext cx="984250" cy="98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39258" y="957549"/>
            <a:ext cx="473700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5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">
            <a:extLst>
              <a:ext uri="{FF2B5EF4-FFF2-40B4-BE49-F238E27FC236}">
                <a16:creationId xmlns:a16="http://schemas.microsoft.com/office/drawing/2014/main" xmlns="" id="{7BF0E921-A572-72C1-7E7C-C35B5CF1915F}"/>
              </a:ext>
            </a:extLst>
          </p:cNvPr>
          <p:cNvSpPr/>
          <p:nvPr/>
        </p:nvSpPr>
        <p:spPr>
          <a:xfrm>
            <a:off x="1577926" y="1721534"/>
            <a:ext cx="8523708" cy="4934857"/>
          </a:xfrm>
          <a:prstGeom prst="ellipse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08316">
                  <a:lumMod val="60000"/>
                  <a:lumOff val="40000"/>
                </a:srgbClr>
              </a:solidFill>
              <a:effectLst>
                <a:innerShdw blurRad="114300">
                  <a:prstClr val="black"/>
                </a:innerShdw>
              </a:effectLst>
              <a:uLnTx/>
              <a:uFillTx/>
              <a:latin typeface="SVN-Ziclets" panose="02000603000000000000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001" name="Google Shape;3001;p29"/>
          <p:cNvGrpSpPr/>
          <p:nvPr/>
        </p:nvGrpSpPr>
        <p:grpSpPr>
          <a:xfrm rot="887868">
            <a:off x="1085845" y="990726"/>
            <a:ext cx="1910067" cy="1686089"/>
            <a:chOff x="195775" y="121269"/>
            <a:chExt cx="1432600" cy="1264610"/>
          </a:xfrm>
        </p:grpSpPr>
        <p:sp>
          <p:nvSpPr>
            <p:cNvPr id="3002" name="Google Shape;3002;p29"/>
            <p:cNvSpPr/>
            <p:nvPr/>
          </p:nvSpPr>
          <p:spPr>
            <a:xfrm>
              <a:off x="195775" y="121269"/>
              <a:ext cx="1432600" cy="1264610"/>
            </a:xfrm>
            <a:custGeom>
              <a:avLst/>
              <a:gdLst/>
              <a:ahLst/>
              <a:cxnLst/>
              <a:rect l="l" t="t" r="r" b="b"/>
              <a:pathLst>
                <a:path w="48865" h="43135" extrusionOk="0">
                  <a:moveTo>
                    <a:pt x="38696" y="0"/>
                  </a:moveTo>
                  <a:cubicBezTo>
                    <a:pt x="38675" y="0"/>
                    <a:pt x="38654" y="1"/>
                    <a:pt x="38633" y="1"/>
                  </a:cubicBezTo>
                  <a:cubicBezTo>
                    <a:pt x="38265" y="9"/>
                    <a:pt x="37900" y="89"/>
                    <a:pt x="37546" y="241"/>
                  </a:cubicBezTo>
                  <a:cubicBezTo>
                    <a:pt x="37114" y="425"/>
                    <a:pt x="36711" y="712"/>
                    <a:pt x="36382" y="1072"/>
                  </a:cubicBezTo>
                  <a:cubicBezTo>
                    <a:pt x="36036" y="1450"/>
                    <a:pt x="35779" y="1891"/>
                    <a:pt x="35616" y="2382"/>
                  </a:cubicBezTo>
                  <a:cubicBezTo>
                    <a:pt x="35587" y="2472"/>
                    <a:pt x="35561" y="2563"/>
                    <a:pt x="35536" y="2656"/>
                  </a:cubicBezTo>
                  <a:lnTo>
                    <a:pt x="35529" y="2648"/>
                  </a:lnTo>
                  <a:lnTo>
                    <a:pt x="35528" y="2648"/>
                  </a:lnTo>
                  <a:lnTo>
                    <a:pt x="35509" y="2632"/>
                  </a:lnTo>
                  <a:cubicBezTo>
                    <a:pt x="35492" y="2616"/>
                    <a:pt x="35475" y="2601"/>
                    <a:pt x="35458" y="2586"/>
                  </a:cubicBezTo>
                  <a:cubicBezTo>
                    <a:pt x="34625" y="1850"/>
                    <a:pt x="33475" y="1282"/>
                    <a:pt x="32043" y="896"/>
                  </a:cubicBezTo>
                  <a:lnTo>
                    <a:pt x="32037" y="894"/>
                  </a:lnTo>
                  <a:cubicBezTo>
                    <a:pt x="32016" y="889"/>
                    <a:pt x="31996" y="884"/>
                    <a:pt x="31974" y="878"/>
                  </a:cubicBezTo>
                  <a:lnTo>
                    <a:pt x="31962" y="875"/>
                  </a:lnTo>
                  <a:cubicBezTo>
                    <a:pt x="31943" y="870"/>
                    <a:pt x="31923" y="864"/>
                    <a:pt x="31905" y="860"/>
                  </a:cubicBezTo>
                  <a:lnTo>
                    <a:pt x="31886" y="855"/>
                  </a:lnTo>
                  <a:cubicBezTo>
                    <a:pt x="31869" y="851"/>
                    <a:pt x="31852" y="846"/>
                    <a:pt x="31834" y="842"/>
                  </a:cubicBezTo>
                  <a:lnTo>
                    <a:pt x="31809" y="836"/>
                  </a:lnTo>
                  <a:lnTo>
                    <a:pt x="31764" y="824"/>
                  </a:lnTo>
                  <a:lnTo>
                    <a:pt x="31691" y="807"/>
                  </a:lnTo>
                  <a:cubicBezTo>
                    <a:pt x="31675" y="803"/>
                    <a:pt x="31659" y="798"/>
                    <a:pt x="31642" y="795"/>
                  </a:cubicBezTo>
                  <a:lnTo>
                    <a:pt x="31620" y="790"/>
                  </a:lnTo>
                  <a:cubicBezTo>
                    <a:pt x="31570" y="778"/>
                    <a:pt x="31520" y="766"/>
                    <a:pt x="31471" y="756"/>
                  </a:cubicBezTo>
                  <a:lnTo>
                    <a:pt x="31467" y="755"/>
                  </a:lnTo>
                  <a:cubicBezTo>
                    <a:pt x="31443" y="749"/>
                    <a:pt x="31419" y="744"/>
                    <a:pt x="31396" y="739"/>
                  </a:cubicBezTo>
                  <a:lnTo>
                    <a:pt x="31391" y="738"/>
                  </a:lnTo>
                  <a:cubicBezTo>
                    <a:pt x="31368" y="732"/>
                    <a:pt x="31344" y="728"/>
                    <a:pt x="31321" y="723"/>
                  </a:cubicBezTo>
                  <a:lnTo>
                    <a:pt x="31114" y="679"/>
                  </a:lnTo>
                  <a:lnTo>
                    <a:pt x="31114" y="680"/>
                  </a:lnTo>
                  <a:cubicBezTo>
                    <a:pt x="29683" y="396"/>
                    <a:pt x="28463" y="363"/>
                    <a:pt x="28210" y="359"/>
                  </a:cubicBezTo>
                  <a:cubicBezTo>
                    <a:pt x="28039" y="348"/>
                    <a:pt x="27454" y="313"/>
                    <a:pt x="26592" y="297"/>
                  </a:cubicBezTo>
                  <a:cubicBezTo>
                    <a:pt x="26517" y="284"/>
                    <a:pt x="26387" y="277"/>
                    <a:pt x="26134" y="277"/>
                  </a:cubicBezTo>
                  <a:cubicBezTo>
                    <a:pt x="25958" y="277"/>
                    <a:pt x="25722" y="281"/>
                    <a:pt x="25404" y="289"/>
                  </a:cubicBezTo>
                  <a:cubicBezTo>
                    <a:pt x="23753" y="297"/>
                    <a:pt x="21311" y="397"/>
                    <a:pt x="19048" y="825"/>
                  </a:cubicBezTo>
                  <a:cubicBezTo>
                    <a:pt x="17705" y="1078"/>
                    <a:pt x="16544" y="1424"/>
                    <a:pt x="15599" y="1853"/>
                  </a:cubicBezTo>
                  <a:cubicBezTo>
                    <a:pt x="14400" y="2396"/>
                    <a:pt x="13500" y="3094"/>
                    <a:pt x="12927" y="3926"/>
                  </a:cubicBezTo>
                  <a:cubicBezTo>
                    <a:pt x="12656" y="4315"/>
                    <a:pt x="12456" y="4737"/>
                    <a:pt x="12331" y="5180"/>
                  </a:cubicBezTo>
                  <a:cubicBezTo>
                    <a:pt x="11471" y="8215"/>
                    <a:pt x="10872" y="12736"/>
                    <a:pt x="10521" y="15993"/>
                  </a:cubicBezTo>
                  <a:cubicBezTo>
                    <a:pt x="10431" y="16821"/>
                    <a:pt x="10362" y="17534"/>
                    <a:pt x="10315" y="18038"/>
                  </a:cubicBezTo>
                  <a:cubicBezTo>
                    <a:pt x="8597" y="18169"/>
                    <a:pt x="5618" y="18517"/>
                    <a:pt x="3359" y="19420"/>
                  </a:cubicBezTo>
                  <a:lnTo>
                    <a:pt x="3341" y="19427"/>
                  </a:lnTo>
                  <a:cubicBezTo>
                    <a:pt x="3327" y="19433"/>
                    <a:pt x="3313" y="19439"/>
                    <a:pt x="3300" y="19445"/>
                  </a:cubicBezTo>
                  <a:cubicBezTo>
                    <a:pt x="3224" y="19475"/>
                    <a:pt x="3136" y="19511"/>
                    <a:pt x="3046" y="19553"/>
                  </a:cubicBezTo>
                  <a:cubicBezTo>
                    <a:pt x="2194" y="19925"/>
                    <a:pt x="1511" y="20368"/>
                    <a:pt x="1020" y="20866"/>
                  </a:cubicBezTo>
                  <a:cubicBezTo>
                    <a:pt x="708" y="21182"/>
                    <a:pt x="464" y="21528"/>
                    <a:pt x="295" y="21895"/>
                  </a:cubicBezTo>
                  <a:cubicBezTo>
                    <a:pt x="104" y="22308"/>
                    <a:pt x="6" y="22746"/>
                    <a:pt x="4" y="23200"/>
                  </a:cubicBezTo>
                  <a:cubicBezTo>
                    <a:pt x="1" y="23668"/>
                    <a:pt x="132" y="24127"/>
                    <a:pt x="392" y="24562"/>
                  </a:cubicBezTo>
                  <a:cubicBezTo>
                    <a:pt x="600" y="24911"/>
                    <a:pt x="896" y="25249"/>
                    <a:pt x="1272" y="25564"/>
                  </a:cubicBezTo>
                  <a:cubicBezTo>
                    <a:pt x="2262" y="26396"/>
                    <a:pt x="3883" y="27150"/>
                    <a:pt x="6092" y="27804"/>
                  </a:cubicBezTo>
                  <a:cubicBezTo>
                    <a:pt x="8094" y="28398"/>
                    <a:pt x="10537" y="28894"/>
                    <a:pt x="13158" y="29238"/>
                  </a:cubicBezTo>
                  <a:cubicBezTo>
                    <a:pt x="13561" y="29291"/>
                    <a:pt x="13972" y="29341"/>
                    <a:pt x="14385" y="29387"/>
                  </a:cubicBezTo>
                  <a:cubicBezTo>
                    <a:pt x="13537" y="29848"/>
                    <a:pt x="12745" y="30395"/>
                    <a:pt x="12021" y="31020"/>
                  </a:cubicBezTo>
                  <a:cubicBezTo>
                    <a:pt x="11174" y="31750"/>
                    <a:pt x="10447" y="32562"/>
                    <a:pt x="9842" y="33277"/>
                  </a:cubicBezTo>
                  <a:lnTo>
                    <a:pt x="9837" y="33276"/>
                  </a:lnTo>
                  <a:lnTo>
                    <a:pt x="9329" y="33889"/>
                  </a:lnTo>
                  <a:cubicBezTo>
                    <a:pt x="9211" y="34029"/>
                    <a:pt x="9091" y="34174"/>
                    <a:pt x="8969" y="34326"/>
                  </a:cubicBezTo>
                  <a:cubicBezTo>
                    <a:pt x="8626" y="34741"/>
                    <a:pt x="8272" y="35169"/>
                    <a:pt x="7916" y="35575"/>
                  </a:cubicBezTo>
                  <a:cubicBezTo>
                    <a:pt x="7052" y="36563"/>
                    <a:pt x="5716" y="37947"/>
                    <a:pt x="4102" y="38580"/>
                  </a:cubicBezTo>
                  <a:lnTo>
                    <a:pt x="4094" y="38583"/>
                  </a:lnTo>
                  <a:cubicBezTo>
                    <a:pt x="4027" y="38609"/>
                    <a:pt x="3957" y="38635"/>
                    <a:pt x="3887" y="38657"/>
                  </a:cubicBezTo>
                  <a:lnTo>
                    <a:pt x="3841" y="38672"/>
                  </a:lnTo>
                  <a:lnTo>
                    <a:pt x="3807" y="38685"/>
                  </a:lnTo>
                  <a:cubicBezTo>
                    <a:pt x="3802" y="38687"/>
                    <a:pt x="3796" y="38689"/>
                    <a:pt x="3790" y="38691"/>
                  </a:cubicBezTo>
                  <a:cubicBezTo>
                    <a:pt x="3770" y="38698"/>
                    <a:pt x="3749" y="38705"/>
                    <a:pt x="3727" y="38713"/>
                  </a:cubicBezTo>
                  <a:lnTo>
                    <a:pt x="1402" y="39522"/>
                  </a:lnTo>
                  <a:lnTo>
                    <a:pt x="3438" y="40968"/>
                  </a:lnTo>
                  <a:cubicBezTo>
                    <a:pt x="3671" y="41139"/>
                    <a:pt x="3919" y="41294"/>
                    <a:pt x="4198" y="41444"/>
                  </a:cubicBezTo>
                  <a:cubicBezTo>
                    <a:pt x="4262" y="41480"/>
                    <a:pt x="4319" y="41509"/>
                    <a:pt x="4365" y="41532"/>
                  </a:cubicBezTo>
                  <a:cubicBezTo>
                    <a:pt x="4969" y="41839"/>
                    <a:pt x="5632" y="42075"/>
                    <a:pt x="6517" y="42300"/>
                  </a:cubicBezTo>
                  <a:lnTo>
                    <a:pt x="6523" y="42301"/>
                  </a:lnTo>
                  <a:cubicBezTo>
                    <a:pt x="6954" y="42408"/>
                    <a:pt x="7288" y="42487"/>
                    <a:pt x="7606" y="42556"/>
                  </a:cubicBezTo>
                  <a:lnTo>
                    <a:pt x="7611" y="42556"/>
                  </a:lnTo>
                  <a:cubicBezTo>
                    <a:pt x="7716" y="42580"/>
                    <a:pt x="7824" y="42602"/>
                    <a:pt x="7941" y="42625"/>
                  </a:cubicBezTo>
                  <a:cubicBezTo>
                    <a:pt x="9607" y="42967"/>
                    <a:pt x="11123" y="43134"/>
                    <a:pt x="12576" y="43134"/>
                  </a:cubicBezTo>
                  <a:cubicBezTo>
                    <a:pt x="12919" y="43134"/>
                    <a:pt x="13263" y="43125"/>
                    <a:pt x="13598" y="43106"/>
                  </a:cubicBezTo>
                  <a:lnTo>
                    <a:pt x="13611" y="43105"/>
                  </a:lnTo>
                  <a:cubicBezTo>
                    <a:pt x="13629" y="43104"/>
                    <a:pt x="13647" y="43102"/>
                    <a:pt x="13666" y="43101"/>
                  </a:cubicBezTo>
                  <a:lnTo>
                    <a:pt x="13669" y="43101"/>
                  </a:lnTo>
                  <a:cubicBezTo>
                    <a:pt x="13696" y="43099"/>
                    <a:pt x="13723" y="43098"/>
                    <a:pt x="13750" y="43096"/>
                  </a:cubicBezTo>
                  <a:cubicBezTo>
                    <a:pt x="14261" y="43062"/>
                    <a:pt x="14772" y="43005"/>
                    <a:pt x="15267" y="42925"/>
                  </a:cubicBezTo>
                  <a:lnTo>
                    <a:pt x="15270" y="42925"/>
                  </a:lnTo>
                  <a:cubicBezTo>
                    <a:pt x="15982" y="42810"/>
                    <a:pt x="16682" y="42642"/>
                    <a:pt x="17349" y="42425"/>
                  </a:cubicBezTo>
                  <a:cubicBezTo>
                    <a:pt x="17395" y="42413"/>
                    <a:pt x="17449" y="42397"/>
                    <a:pt x="17510" y="42375"/>
                  </a:cubicBezTo>
                  <a:cubicBezTo>
                    <a:pt x="18916" y="41908"/>
                    <a:pt x="20184" y="41236"/>
                    <a:pt x="21277" y="40380"/>
                  </a:cubicBezTo>
                  <a:lnTo>
                    <a:pt x="21279" y="40377"/>
                  </a:lnTo>
                  <a:cubicBezTo>
                    <a:pt x="21329" y="40339"/>
                    <a:pt x="21392" y="40290"/>
                    <a:pt x="21456" y="40237"/>
                  </a:cubicBezTo>
                  <a:cubicBezTo>
                    <a:pt x="22099" y="39711"/>
                    <a:pt x="22673" y="39119"/>
                    <a:pt x="23162" y="38479"/>
                  </a:cubicBezTo>
                  <a:cubicBezTo>
                    <a:pt x="23790" y="37655"/>
                    <a:pt x="24320" y="36708"/>
                    <a:pt x="24883" y="35411"/>
                  </a:cubicBezTo>
                  <a:cubicBezTo>
                    <a:pt x="24922" y="35321"/>
                    <a:pt x="24960" y="35232"/>
                    <a:pt x="24997" y="35143"/>
                  </a:cubicBezTo>
                  <a:cubicBezTo>
                    <a:pt x="25034" y="35212"/>
                    <a:pt x="25072" y="35282"/>
                    <a:pt x="25110" y="35352"/>
                  </a:cubicBezTo>
                  <a:cubicBezTo>
                    <a:pt x="25788" y="36593"/>
                    <a:pt x="26403" y="37488"/>
                    <a:pt x="27103" y="38251"/>
                  </a:cubicBezTo>
                  <a:cubicBezTo>
                    <a:pt x="27649" y="38845"/>
                    <a:pt x="28274" y="39382"/>
                    <a:pt x="28963" y="39847"/>
                  </a:cubicBezTo>
                  <a:cubicBezTo>
                    <a:pt x="29030" y="39893"/>
                    <a:pt x="29091" y="39933"/>
                    <a:pt x="29151" y="39971"/>
                  </a:cubicBezTo>
                  <a:lnTo>
                    <a:pt x="29153" y="39973"/>
                  </a:lnTo>
                  <a:cubicBezTo>
                    <a:pt x="30319" y="40727"/>
                    <a:pt x="31642" y="41279"/>
                    <a:pt x="33086" y="41618"/>
                  </a:cubicBezTo>
                  <a:cubicBezTo>
                    <a:pt x="33146" y="41632"/>
                    <a:pt x="33201" y="41643"/>
                    <a:pt x="33251" y="41653"/>
                  </a:cubicBezTo>
                  <a:cubicBezTo>
                    <a:pt x="33935" y="41807"/>
                    <a:pt x="34647" y="41910"/>
                    <a:pt x="35368" y="41960"/>
                  </a:cubicBezTo>
                  <a:lnTo>
                    <a:pt x="35370" y="41960"/>
                  </a:lnTo>
                  <a:cubicBezTo>
                    <a:pt x="35736" y="41985"/>
                    <a:pt x="36112" y="41998"/>
                    <a:pt x="36488" y="41998"/>
                  </a:cubicBezTo>
                  <a:cubicBezTo>
                    <a:pt x="36624" y="41998"/>
                    <a:pt x="36761" y="41995"/>
                    <a:pt x="36898" y="41992"/>
                  </a:cubicBezTo>
                  <a:cubicBezTo>
                    <a:pt x="36923" y="41992"/>
                    <a:pt x="36950" y="41991"/>
                    <a:pt x="36976" y="41990"/>
                  </a:cubicBezTo>
                  <a:cubicBezTo>
                    <a:pt x="36996" y="41989"/>
                    <a:pt x="37016" y="41989"/>
                    <a:pt x="37035" y="41988"/>
                  </a:cubicBezTo>
                  <a:lnTo>
                    <a:pt x="37049" y="41988"/>
                  </a:lnTo>
                  <a:cubicBezTo>
                    <a:pt x="38804" y="41926"/>
                    <a:pt x="40632" y="41602"/>
                    <a:pt x="42638" y="40994"/>
                  </a:cubicBezTo>
                  <a:cubicBezTo>
                    <a:pt x="42751" y="40962"/>
                    <a:pt x="42856" y="40929"/>
                    <a:pt x="42957" y="40898"/>
                  </a:cubicBezTo>
                  <a:lnTo>
                    <a:pt x="42965" y="40895"/>
                  </a:lnTo>
                  <a:cubicBezTo>
                    <a:pt x="43275" y="40798"/>
                    <a:pt x="43600" y="40689"/>
                    <a:pt x="44022" y="40542"/>
                  </a:cubicBezTo>
                  <a:lnTo>
                    <a:pt x="44026" y="40540"/>
                  </a:lnTo>
                  <a:cubicBezTo>
                    <a:pt x="44887" y="40237"/>
                    <a:pt x="45527" y="39941"/>
                    <a:pt x="46099" y="39581"/>
                  </a:cubicBezTo>
                  <a:cubicBezTo>
                    <a:pt x="46142" y="39554"/>
                    <a:pt x="46198" y="39520"/>
                    <a:pt x="46258" y="39477"/>
                  </a:cubicBezTo>
                  <a:cubicBezTo>
                    <a:pt x="46522" y="39302"/>
                    <a:pt x="46755" y="39125"/>
                    <a:pt x="46971" y="38935"/>
                  </a:cubicBezTo>
                  <a:lnTo>
                    <a:pt x="48865" y="37309"/>
                  </a:lnTo>
                  <a:lnTo>
                    <a:pt x="46477" y="36715"/>
                  </a:lnTo>
                  <a:lnTo>
                    <a:pt x="46479" y="36715"/>
                  </a:lnTo>
                  <a:cubicBezTo>
                    <a:pt x="46456" y="36709"/>
                    <a:pt x="46435" y="36704"/>
                    <a:pt x="46414" y="36700"/>
                  </a:cubicBezTo>
                  <a:cubicBezTo>
                    <a:pt x="46408" y="36699"/>
                    <a:pt x="46402" y="36697"/>
                    <a:pt x="46397" y="36696"/>
                  </a:cubicBezTo>
                  <a:lnTo>
                    <a:pt x="46361" y="36685"/>
                  </a:lnTo>
                  <a:lnTo>
                    <a:pt x="46315" y="36674"/>
                  </a:lnTo>
                  <a:cubicBezTo>
                    <a:pt x="46242" y="36658"/>
                    <a:pt x="46171" y="36640"/>
                    <a:pt x="46102" y="36619"/>
                  </a:cubicBezTo>
                  <a:lnTo>
                    <a:pt x="46093" y="36617"/>
                  </a:lnTo>
                  <a:cubicBezTo>
                    <a:pt x="44428" y="36135"/>
                    <a:pt x="42972" y="34876"/>
                    <a:pt x="42022" y="33972"/>
                  </a:cubicBezTo>
                  <a:cubicBezTo>
                    <a:pt x="41630" y="33599"/>
                    <a:pt x="41238" y="33205"/>
                    <a:pt x="40859" y="32824"/>
                  </a:cubicBezTo>
                  <a:cubicBezTo>
                    <a:pt x="40725" y="32684"/>
                    <a:pt x="40592" y="32552"/>
                    <a:pt x="40464" y="32423"/>
                  </a:cubicBezTo>
                  <a:lnTo>
                    <a:pt x="39899" y="31858"/>
                  </a:lnTo>
                  <a:lnTo>
                    <a:pt x="39896" y="31859"/>
                  </a:lnTo>
                  <a:cubicBezTo>
                    <a:pt x="39226" y="31202"/>
                    <a:pt x="38430" y="30460"/>
                    <a:pt x="37520" y="29810"/>
                  </a:cubicBezTo>
                  <a:cubicBezTo>
                    <a:pt x="36541" y="29109"/>
                    <a:pt x="35471" y="28544"/>
                    <a:pt x="34329" y="28124"/>
                  </a:cubicBezTo>
                  <a:cubicBezTo>
                    <a:pt x="38732" y="27164"/>
                    <a:pt x="42059" y="26167"/>
                    <a:pt x="44228" y="25158"/>
                  </a:cubicBezTo>
                  <a:cubicBezTo>
                    <a:pt x="45337" y="24643"/>
                    <a:pt x="46160" y="24123"/>
                    <a:pt x="46746" y="23570"/>
                  </a:cubicBezTo>
                  <a:cubicBezTo>
                    <a:pt x="47100" y="23235"/>
                    <a:pt x="47373" y="22878"/>
                    <a:pt x="47556" y="22511"/>
                  </a:cubicBezTo>
                  <a:cubicBezTo>
                    <a:pt x="47776" y="22067"/>
                    <a:pt x="47870" y="21605"/>
                    <a:pt x="47836" y="21138"/>
                  </a:cubicBezTo>
                  <a:cubicBezTo>
                    <a:pt x="47832" y="21099"/>
                    <a:pt x="47829" y="21061"/>
                    <a:pt x="47824" y="21025"/>
                  </a:cubicBezTo>
                  <a:cubicBezTo>
                    <a:pt x="47823" y="21014"/>
                    <a:pt x="47822" y="21004"/>
                    <a:pt x="47820" y="20993"/>
                  </a:cubicBezTo>
                  <a:cubicBezTo>
                    <a:pt x="47817" y="20963"/>
                    <a:pt x="47812" y="20937"/>
                    <a:pt x="47808" y="20910"/>
                  </a:cubicBezTo>
                  <a:cubicBezTo>
                    <a:pt x="47806" y="20898"/>
                    <a:pt x="47804" y="20885"/>
                    <a:pt x="47801" y="20873"/>
                  </a:cubicBezTo>
                  <a:cubicBezTo>
                    <a:pt x="47797" y="20852"/>
                    <a:pt x="47792" y="20829"/>
                    <a:pt x="47787" y="20802"/>
                  </a:cubicBezTo>
                  <a:lnTo>
                    <a:pt x="47786" y="20798"/>
                  </a:lnTo>
                  <a:cubicBezTo>
                    <a:pt x="47782" y="20784"/>
                    <a:pt x="47779" y="20771"/>
                    <a:pt x="47776" y="20757"/>
                  </a:cubicBezTo>
                  <a:cubicBezTo>
                    <a:pt x="47772" y="20740"/>
                    <a:pt x="47766" y="20717"/>
                    <a:pt x="47761" y="20695"/>
                  </a:cubicBezTo>
                  <a:cubicBezTo>
                    <a:pt x="47757" y="20680"/>
                    <a:pt x="47753" y="20665"/>
                    <a:pt x="47748" y="20649"/>
                  </a:cubicBezTo>
                  <a:lnTo>
                    <a:pt x="47746" y="20643"/>
                  </a:lnTo>
                  <a:cubicBezTo>
                    <a:pt x="47742" y="20625"/>
                    <a:pt x="47737" y="20608"/>
                    <a:pt x="47731" y="20590"/>
                  </a:cubicBezTo>
                  <a:cubicBezTo>
                    <a:pt x="47726" y="20573"/>
                    <a:pt x="47721" y="20557"/>
                    <a:pt x="47715" y="20541"/>
                  </a:cubicBezTo>
                  <a:lnTo>
                    <a:pt x="47712" y="20533"/>
                  </a:lnTo>
                  <a:cubicBezTo>
                    <a:pt x="47707" y="20517"/>
                    <a:pt x="47702" y="20502"/>
                    <a:pt x="47697" y="20488"/>
                  </a:cubicBezTo>
                  <a:cubicBezTo>
                    <a:pt x="47691" y="20469"/>
                    <a:pt x="47683" y="20451"/>
                    <a:pt x="47677" y="20433"/>
                  </a:cubicBezTo>
                  <a:lnTo>
                    <a:pt x="47675" y="20427"/>
                  </a:lnTo>
                  <a:cubicBezTo>
                    <a:pt x="47670" y="20415"/>
                    <a:pt x="47665" y="20402"/>
                    <a:pt x="47660" y="20389"/>
                  </a:cubicBezTo>
                  <a:cubicBezTo>
                    <a:pt x="47652" y="20368"/>
                    <a:pt x="47643" y="20347"/>
                    <a:pt x="47633" y="20327"/>
                  </a:cubicBezTo>
                  <a:lnTo>
                    <a:pt x="47632" y="20325"/>
                  </a:lnTo>
                  <a:cubicBezTo>
                    <a:pt x="47628" y="20315"/>
                    <a:pt x="47624" y="20304"/>
                    <a:pt x="47620" y="20295"/>
                  </a:cubicBezTo>
                  <a:lnTo>
                    <a:pt x="47619" y="20293"/>
                  </a:lnTo>
                  <a:cubicBezTo>
                    <a:pt x="47610" y="20273"/>
                    <a:pt x="47600" y="20252"/>
                    <a:pt x="47589" y="20228"/>
                  </a:cubicBezTo>
                  <a:lnTo>
                    <a:pt x="47588" y="20227"/>
                  </a:lnTo>
                  <a:cubicBezTo>
                    <a:pt x="47583" y="20217"/>
                    <a:pt x="47579" y="20208"/>
                    <a:pt x="47575" y="20200"/>
                  </a:cubicBezTo>
                  <a:cubicBezTo>
                    <a:pt x="47564" y="20179"/>
                    <a:pt x="47554" y="20156"/>
                    <a:pt x="47540" y="20131"/>
                  </a:cubicBezTo>
                  <a:cubicBezTo>
                    <a:pt x="47537" y="20124"/>
                    <a:pt x="47533" y="20118"/>
                    <a:pt x="47530" y="20112"/>
                  </a:cubicBezTo>
                  <a:lnTo>
                    <a:pt x="47529" y="20109"/>
                  </a:lnTo>
                  <a:cubicBezTo>
                    <a:pt x="47517" y="20087"/>
                    <a:pt x="47505" y="20065"/>
                    <a:pt x="47492" y="20041"/>
                  </a:cubicBezTo>
                  <a:lnTo>
                    <a:pt x="47491" y="20041"/>
                  </a:lnTo>
                  <a:cubicBezTo>
                    <a:pt x="47488" y="20035"/>
                    <a:pt x="47484" y="20030"/>
                    <a:pt x="47481" y="20023"/>
                  </a:cubicBezTo>
                  <a:lnTo>
                    <a:pt x="47479" y="20021"/>
                  </a:lnTo>
                  <a:cubicBezTo>
                    <a:pt x="47466" y="19998"/>
                    <a:pt x="47452" y="19975"/>
                    <a:pt x="47438" y="19952"/>
                  </a:cubicBezTo>
                  <a:cubicBezTo>
                    <a:pt x="47434" y="19947"/>
                    <a:pt x="47431" y="19942"/>
                    <a:pt x="47428" y="19936"/>
                  </a:cubicBezTo>
                  <a:cubicBezTo>
                    <a:pt x="47413" y="19913"/>
                    <a:pt x="47398" y="19890"/>
                    <a:pt x="47383" y="19866"/>
                  </a:cubicBezTo>
                  <a:lnTo>
                    <a:pt x="47375" y="19854"/>
                  </a:lnTo>
                  <a:cubicBezTo>
                    <a:pt x="47359" y="19831"/>
                    <a:pt x="47343" y="19807"/>
                    <a:pt x="47327" y="19785"/>
                  </a:cubicBezTo>
                  <a:cubicBezTo>
                    <a:pt x="47324" y="19781"/>
                    <a:pt x="47320" y="19776"/>
                    <a:pt x="47317" y="19772"/>
                  </a:cubicBezTo>
                  <a:cubicBezTo>
                    <a:pt x="47301" y="19750"/>
                    <a:pt x="47284" y="19726"/>
                    <a:pt x="47267" y="19703"/>
                  </a:cubicBezTo>
                  <a:lnTo>
                    <a:pt x="47261" y="19695"/>
                  </a:lnTo>
                  <a:cubicBezTo>
                    <a:pt x="47244" y="19673"/>
                    <a:pt x="47226" y="19650"/>
                    <a:pt x="47208" y="19627"/>
                  </a:cubicBezTo>
                  <a:lnTo>
                    <a:pt x="47201" y="19619"/>
                  </a:lnTo>
                  <a:cubicBezTo>
                    <a:pt x="47184" y="19597"/>
                    <a:pt x="47166" y="19575"/>
                    <a:pt x="47148" y="19554"/>
                  </a:cubicBezTo>
                  <a:lnTo>
                    <a:pt x="47140" y="19544"/>
                  </a:lnTo>
                  <a:cubicBezTo>
                    <a:pt x="47121" y="19523"/>
                    <a:pt x="47103" y="19503"/>
                    <a:pt x="47085" y="19481"/>
                  </a:cubicBezTo>
                  <a:lnTo>
                    <a:pt x="47075" y="19470"/>
                  </a:lnTo>
                  <a:cubicBezTo>
                    <a:pt x="47058" y="19451"/>
                    <a:pt x="47039" y="19431"/>
                    <a:pt x="47022" y="19412"/>
                  </a:cubicBezTo>
                  <a:cubicBezTo>
                    <a:pt x="47018" y="19408"/>
                    <a:pt x="47014" y="19404"/>
                    <a:pt x="47010" y="19400"/>
                  </a:cubicBezTo>
                  <a:lnTo>
                    <a:pt x="47009" y="19397"/>
                  </a:lnTo>
                  <a:cubicBezTo>
                    <a:pt x="46992" y="19380"/>
                    <a:pt x="46975" y="19362"/>
                    <a:pt x="46958" y="19345"/>
                  </a:cubicBezTo>
                  <a:cubicBezTo>
                    <a:pt x="46952" y="19340"/>
                    <a:pt x="46947" y="19335"/>
                    <a:pt x="46943" y="19329"/>
                  </a:cubicBezTo>
                  <a:lnTo>
                    <a:pt x="46938" y="19325"/>
                  </a:lnTo>
                  <a:cubicBezTo>
                    <a:pt x="46925" y="19310"/>
                    <a:pt x="46910" y="19296"/>
                    <a:pt x="46895" y="19281"/>
                  </a:cubicBezTo>
                  <a:cubicBezTo>
                    <a:pt x="46887" y="19274"/>
                    <a:pt x="46879" y="19265"/>
                    <a:pt x="46871" y="19258"/>
                  </a:cubicBezTo>
                  <a:lnTo>
                    <a:pt x="46866" y="19254"/>
                  </a:lnTo>
                  <a:cubicBezTo>
                    <a:pt x="46853" y="19241"/>
                    <a:pt x="46840" y="19229"/>
                    <a:pt x="46828" y="19216"/>
                  </a:cubicBezTo>
                  <a:cubicBezTo>
                    <a:pt x="46815" y="19205"/>
                    <a:pt x="46802" y="19193"/>
                    <a:pt x="46789" y="19181"/>
                  </a:cubicBezTo>
                  <a:lnTo>
                    <a:pt x="46785" y="19177"/>
                  </a:lnTo>
                  <a:cubicBezTo>
                    <a:pt x="46777" y="19170"/>
                    <a:pt x="46769" y="19162"/>
                    <a:pt x="46762" y="19156"/>
                  </a:cubicBezTo>
                  <a:cubicBezTo>
                    <a:pt x="46744" y="19139"/>
                    <a:pt x="46725" y="19123"/>
                    <a:pt x="46708" y="19108"/>
                  </a:cubicBezTo>
                  <a:lnTo>
                    <a:pt x="46695" y="19096"/>
                  </a:lnTo>
                  <a:cubicBezTo>
                    <a:pt x="46513" y="18936"/>
                    <a:pt x="46306" y="18779"/>
                    <a:pt x="46080" y="18628"/>
                  </a:cubicBezTo>
                  <a:lnTo>
                    <a:pt x="46006" y="18581"/>
                  </a:lnTo>
                  <a:cubicBezTo>
                    <a:pt x="45888" y="18503"/>
                    <a:pt x="45761" y="18426"/>
                    <a:pt x="45627" y="18349"/>
                  </a:cubicBezTo>
                  <a:lnTo>
                    <a:pt x="45564" y="18313"/>
                  </a:lnTo>
                  <a:cubicBezTo>
                    <a:pt x="45544" y="18301"/>
                    <a:pt x="45524" y="18290"/>
                    <a:pt x="45503" y="18279"/>
                  </a:cubicBezTo>
                  <a:lnTo>
                    <a:pt x="45492" y="18272"/>
                  </a:lnTo>
                  <a:cubicBezTo>
                    <a:pt x="44448" y="17693"/>
                    <a:pt x="43020" y="17151"/>
                    <a:pt x="41247" y="16663"/>
                  </a:cubicBezTo>
                  <a:cubicBezTo>
                    <a:pt x="40467" y="16447"/>
                    <a:pt x="39762" y="16282"/>
                    <a:pt x="39257" y="16172"/>
                  </a:cubicBezTo>
                  <a:cubicBezTo>
                    <a:pt x="39230" y="15854"/>
                    <a:pt x="39192" y="15446"/>
                    <a:pt x="39142" y="14975"/>
                  </a:cubicBezTo>
                  <a:lnTo>
                    <a:pt x="39142" y="14975"/>
                  </a:lnTo>
                  <a:cubicBezTo>
                    <a:pt x="39238" y="15063"/>
                    <a:pt x="39336" y="15146"/>
                    <a:pt x="39437" y="15222"/>
                  </a:cubicBezTo>
                  <a:cubicBezTo>
                    <a:pt x="40022" y="15661"/>
                    <a:pt x="40735" y="15896"/>
                    <a:pt x="41451" y="15896"/>
                  </a:cubicBezTo>
                  <a:cubicBezTo>
                    <a:pt x="41620" y="15896"/>
                    <a:pt x="41791" y="15884"/>
                    <a:pt x="41960" y="15856"/>
                  </a:cubicBezTo>
                  <a:cubicBezTo>
                    <a:pt x="42176" y="15822"/>
                    <a:pt x="42384" y="15766"/>
                    <a:pt x="42578" y="15689"/>
                  </a:cubicBezTo>
                  <a:lnTo>
                    <a:pt x="43022" y="15463"/>
                  </a:lnTo>
                  <a:cubicBezTo>
                    <a:pt x="43294" y="15292"/>
                    <a:pt x="43526" y="15071"/>
                    <a:pt x="43702" y="14818"/>
                  </a:cubicBezTo>
                  <a:cubicBezTo>
                    <a:pt x="43985" y="14415"/>
                    <a:pt x="44142" y="13930"/>
                    <a:pt x="44163" y="13405"/>
                  </a:cubicBezTo>
                  <a:cubicBezTo>
                    <a:pt x="44715" y="13278"/>
                    <a:pt x="45191" y="13020"/>
                    <a:pt x="45549" y="12654"/>
                  </a:cubicBezTo>
                  <a:cubicBezTo>
                    <a:pt x="45806" y="12392"/>
                    <a:pt x="45994" y="12077"/>
                    <a:pt x="46108" y="11717"/>
                  </a:cubicBezTo>
                  <a:cubicBezTo>
                    <a:pt x="46209" y="11399"/>
                    <a:pt x="46248" y="11061"/>
                    <a:pt x="46222" y="10710"/>
                  </a:cubicBezTo>
                  <a:cubicBezTo>
                    <a:pt x="46191" y="10288"/>
                    <a:pt x="46063" y="9860"/>
                    <a:pt x="45853" y="9475"/>
                  </a:cubicBezTo>
                  <a:cubicBezTo>
                    <a:pt x="45632" y="9071"/>
                    <a:pt x="45332" y="8724"/>
                    <a:pt x="44962" y="8442"/>
                  </a:cubicBezTo>
                  <a:cubicBezTo>
                    <a:pt x="44633" y="8193"/>
                    <a:pt x="44244" y="7989"/>
                    <a:pt x="43772" y="7818"/>
                  </a:cubicBezTo>
                  <a:cubicBezTo>
                    <a:pt x="43745" y="7809"/>
                    <a:pt x="43717" y="7799"/>
                    <a:pt x="43691" y="7790"/>
                  </a:cubicBezTo>
                  <a:cubicBezTo>
                    <a:pt x="43867" y="7594"/>
                    <a:pt x="44035" y="7387"/>
                    <a:pt x="44189" y="7172"/>
                  </a:cubicBezTo>
                  <a:cubicBezTo>
                    <a:pt x="44519" y="6716"/>
                    <a:pt x="44750" y="6277"/>
                    <a:pt x="44895" y="5832"/>
                  </a:cubicBezTo>
                  <a:cubicBezTo>
                    <a:pt x="45054" y="5343"/>
                    <a:pt x="45110" y="4833"/>
                    <a:pt x="45062" y="4316"/>
                  </a:cubicBezTo>
                  <a:cubicBezTo>
                    <a:pt x="45016" y="3833"/>
                    <a:pt x="44875" y="3357"/>
                    <a:pt x="44655" y="2942"/>
                  </a:cubicBezTo>
                  <a:cubicBezTo>
                    <a:pt x="44269" y="2215"/>
                    <a:pt x="43669" y="1703"/>
                    <a:pt x="42965" y="1501"/>
                  </a:cubicBezTo>
                  <a:cubicBezTo>
                    <a:pt x="42720" y="1430"/>
                    <a:pt x="42466" y="1395"/>
                    <a:pt x="42208" y="1395"/>
                  </a:cubicBezTo>
                  <a:cubicBezTo>
                    <a:pt x="41862" y="1395"/>
                    <a:pt x="41509" y="1458"/>
                    <a:pt x="41160" y="1583"/>
                  </a:cubicBezTo>
                  <a:cubicBezTo>
                    <a:pt x="40820" y="973"/>
                    <a:pt x="40347" y="511"/>
                    <a:pt x="39791" y="246"/>
                  </a:cubicBezTo>
                  <a:cubicBezTo>
                    <a:pt x="39449" y="83"/>
                    <a:pt x="39082" y="0"/>
                    <a:pt x="38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327828" y="970466"/>
              <a:ext cx="603970" cy="378196"/>
            </a:xfrm>
            <a:custGeom>
              <a:avLst/>
              <a:gdLst/>
              <a:ahLst/>
              <a:cxnLst/>
              <a:rect l="l" t="t" r="r" b="b"/>
              <a:pathLst>
                <a:path w="20601" h="12900" extrusionOk="0">
                  <a:moveTo>
                    <a:pt x="16858" y="1"/>
                  </a:moveTo>
                  <a:cubicBezTo>
                    <a:pt x="13899" y="1"/>
                    <a:pt x="10946" y="1087"/>
                    <a:pt x="8705" y="3019"/>
                  </a:cubicBezTo>
                  <a:cubicBezTo>
                    <a:pt x="7765" y="3831"/>
                    <a:pt x="6958" y="4776"/>
                    <a:pt x="6165" y="5735"/>
                  </a:cubicBezTo>
                  <a:cubicBezTo>
                    <a:pt x="6164" y="5737"/>
                    <a:pt x="6161" y="5737"/>
                    <a:pt x="6161" y="5737"/>
                  </a:cubicBezTo>
                  <a:cubicBezTo>
                    <a:pt x="6043" y="5878"/>
                    <a:pt x="5926" y="6020"/>
                    <a:pt x="5810" y="6165"/>
                  </a:cubicBezTo>
                  <a:cubicBezTo>
                    <a:pt x="5453" y="6596"/>
                    <a:pt x="5096" y="7028"/>
                    <a:pt x="4728" y="7448"/>
                  </a:cubicBezTo>
                  <a:cubicBezTo>
                    <a:pt x="3517" y="8831"/>
                    <a:pt x="2121" y="10134"/>
                    <a:pt x="421" y="10799"/>
                  </a:cubicBezTo>
                  <a:cubicBezTo>
                    <a:pt x="325" y="10838"/>
                    <a:pt x="228" y="10873"/>
                    <a:pt x="128" y="10905"/>
                  </a:cubicBezTo>
                  <a:cubicBezTo>
                    <a:pt x="86" y="10922"/>
                    <a:pt x="43" y="10934"/>
                    <a:pt x="0" y="10949"/>
                  </a:cubicBezTo>
                  <a:cubicBezTo>
                    <a:pt x="13" y="10957"/>
                    <a:pt x="25" y="10965"/>
                    <a:pt x="37" y="10974"/>
                  </a:cubicBezTo>
                  <a:cubicBezTo>
                    <a:pt x="240" y="11123"/>
                    <a:pt x="452" y="11252"/>
                    <a:pt x="668" y="11369"/>
                  </a:cubicBezTo>
                  <a:cubicBezTo>
                    <a:pt x="710" y="11392"/>
                    <a:pt x="752" y="11413"/>
                    <a:pt x="795" y="11435"/>
                  </a:cubicBezTo>
                  <a:cubicBezTo>
                    <a:pt x="1387" y="11736"/>
                    <a:pt x="2029" y="11938"/>
                    <a:pt x="2685" y="12104"/>
                  </a:cubicBezTo>
                  <a:cubicBezTo>
                    <a:pt x="3032" y="12191"/>
                    <a:pt x="3379" y="12275"/>
                    <a:pt x="3731" y="12351"/>
                  </a:cubicBezTo>
                  <a:cubicBezTo>
                    <a:pt x="3835" y="12373"/>
                    <a:pt x="3938" y="12395"/>
                    <a:pt x="4041" y="12414"/>
                  </a:cubicBezTo>
                  <a:cubicBezTo>
                    <a:pt x="5492" y="12713"/>
                    <a:pt x="6967" y="12899"/>
                    <a:pt x="8437" y="12899"/>
                  </a:cubicBezTo>
                  <a:cubicBezTo>
                    <a:pt x="8752" y="12899"/>
                    <a:pt x="9067" y="12891"/>
                    <a:pt x="9381" y="12873"/>
                  </a:cubicBezTo>
                  <a:cubicBezTo>
                    <a:pt x="9427" y="12871"/>
                    <a:pt x="9475" y="12868"/>
                    <a:pt x="9521" y="12865"/>
                  </a:cubicBezTo>
                  <a:cubicBezTo>
                    <a:pt x="9990" y="12833"/>
                    <a:pt x="10456" y="12781"/>
                    <a:pt x="10923" y="12707"/>
                  </a:cubicBezTo>
                  <a:cubicBezTo>
                    <a:pt x="11566" y="12602"/>
                    <a:pt x="12206" y="12451"/>
                    <a:pt x="12831" y="12248"/>
                  </a:cubicBezTo>
                  <a:cubicBezTo>
                    <a:pt x="12874" y="12235"/>
                    <a:pt x="12915" y="12224"/>
                    <a:pt x="12958" y="12209"/>
                  </a:cubicBezTo>
                  <a:cubicBezTo>
                    <a:pt x="14183" y="11802"/>
                    <a:pt x="15343" y="11205"/>
                    <a:pt x="16349" y="10416"/>
                  </a:cubicBezTo>
                  <a:cubicBezTo>
                    <a:pt x="16400" y="10376"/>
                    <a:pt x="16451" y="10335"/>
                    <a:pt x="16504" y="10293"/>
                  </a:cubicBezTo>
                  <a:cubicBezTo>
                    <a:pt x="17062" y="9836"/>
                    <a:pt x="17568" y="9321"/>
                    <a:pt x="18007" y="8744"/>
                  </a:cubicBezTo>
                  <a:cubicBezTo>
                    <a:pt x="18658" y="7890"/>
                    <a:pt x="19147" y="6925"/>
                    <a:pt x="19572" y="5942"/>
                  </a:cubicBezTo>
                  <a:cubicBezTo>
                    <a:pt x="19992" y="4974"/>
                    <a:pt x="20362" y="3896"/>
                    <a:pt x="20516" y="2817"/>
                  </a:cubicBezTo>
                  <a:cubicBezTo>
                    <a:pt x="20523" y="2792"/>
                    <a:pt x="20527" y="2764"/>
                    <a:pt x="20530" y="2737"/>
                  </a:cubicBezTo>
                  <a:cubicBezTo>
                    <a:pt x="20544" y="2646"/>
                    <a:pt x="20555" y="2554"/>
                    <a:pt x="20560" y="2464"/>
                  </a:cubicBezTo>
                  <a:cubicBezTo>
                    <a:pt x="20565" y="2440"/>
                    <a:pt x="20567" y="2415"/>
                    <a:pt x="20569" y="2393"/>
                  </a:cubicBezTo>
                  <a:cubicBezTo>
                    <a:pt x="20577" y="2311"/>
                    <a:pt x="20584" y="2230"/>
                    <a:pt x="20587" y="2146"/>
                  </a:cubicBezTo>
                  <a:cubicBezTo>
                    <a:pt x="20589" y="2125"/>
                    <a:pt x="20589" y="2101"/>
                    <a:pt x="20589" y="2078"/>
                  </a:cubicBezTo>
                  <a:cubicBezTo>
                    <a:pt x="20600" y="1896"/>
                    <a:pt x="20601" y="1719"/>
                    <a:pt x="20591" y="1539"/>
                  </a:cubicBezTo>
                  <a:cubicBezTo>
                    <a:pt x="20593" y="1516"/>
                    <a:pt x="20593" y="1494"/>
                    <a:pt x="20590" y="1472"/>
                  </a:cubicBezTo>
                  <a:cubicBezTo>
                    <a:pt x="20587" y="1373"/>
                    <a:pt x="20579" y="1277"/>
                    <a:pt x="20569" y="1179"/>
                  </a:cubicBezTo>
                  <a:cubicBezTo>
                    <a:pt x="20565" y="1157"/>
                    <a:pt x="20565" y="1134"/>
                    <a:pt x="20562" y="1114"/>
                  </a:cubicBezTo>
                  <a:cubicBezTo>
                    <a:pt x="20562" y="1102"/>
                    <a:pt x="20559" y="1094"/>
                    <a:pt x="20559" y="1082"/>
                  </a:cubicBezTo>
                  <a:cubicBezTo>
                    <a:pt x="20415" y="939"/>
                    <a:pt x="20258" y="815"/>
                    <a:pt x="20092" y="708"/>
                  </a:cubicBezTo>
                  <a:cubicBezTo>
                    <a:pt x="20053" y="682"/>
                    <a:pt x="20012" y="658"/>
                    <a:pt x="19970" y="634"/>
                  </a:cubicBezTo>
                  <a:cubicBezTo>
                    <a:pt x="19934" y="612"/>
                    <a:pt x="19895" y="591"/>
                    <a:pt x="19855" y="570"/>
                  </a:cubicBezTo>
                  <a:cubicBezTo>
                    <a:pt x="19271" y="257"/>
                    <a:pt x="18588" y="112"/>
                    <a:pt x="17912" y="50"/>
                  </a:cubicBezTo>
                  <a:cubicBezTo>
                    <a:pt x="17828" y="41"/>
                    <a:pt x="17746" y="35"/>
                    <a:pt x="17661" y="28"/>
                  </a:cubicBezTo>
                  <a:cubicBezTo>
                    <a:pt x="17441" y="14"/>
                    <a:pt x="17223" y="6"/>
                    <a:pt x="17007" y="2"/>
                  </a:cubicBezTo>
                  <a:cubicBezTo>
                    <a:pt x="16957" y="1"/>
                    <a:pt x="16907" y="1"/>
                    <a:pt x="168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328883" y="987178"/>
              <a:ext cx="602914" cy="361485"/>
            </a:xfrm>
            <a:custGeom>
              <a:avLst/>
              <a:gdLst/>
              <a:ahLst/>
              <a:cxnLst/>
              <a:rect l="l" t="t" r="r" b="b"/>
              <a:pathLst>
                <a:path w="20565" h="12330" extrusionOk="0">
                  <a:moveTo>
                    <a:pt x="19819" y="0"/>
                  </a:moveTo>
                  <a:cubicBezTo>
                    <a:pt x="19812" y="20"/>
                    <a:pt x="19804" y="42"/>
                    <a:pt x="19796" y="62"/>
                  </a:cubicBezTo>
                  <a:cubicBezTo>
                    <a:pt x="19788" y="84"/>
                    <a:pt x="19779" y="108"/>
                    <a:pt x="19772" y="131"/>
                  </a:cubicBezTo>
                  <a:cubicBezTo>
                    <a:pt x="19709" y="297"/>
                    <a:pt x="19646" y="465"/>
                    <a:pt x="19581" y="630"/>
                  </a:cubicBezTo>
                  <a:cubicBezTo>
                    <a:pt x="19573" y="654"/>
                    <a:pt x="19564" y="677"/>
                    <a:pt x="19555" y="703"/>
                  </a:cubicBezTo>
                  <a:cubicBezTo>
                    <a:pt x="19513" y="809"/>
                    <a:pt x="19470" y="919"/>
                    <a:pt x="19428" y="1025"/>
                  </a:cubicBezTo>
                  <a:cubicBezTo>
                    <a:pt x="19419" y="1049"/>
                    <a:pt x="19411" y="1074"/>
                    <a:pt x="19399" y="1096"/>
                  </a:cubicBezTo>
                  <a:cubicBezTo>
                    <a:pt x="19333" y="1270"/>
                    <a:pt x="19264" y="1439"/>
                    <a:pt x="19193" y="1608"/>
                  </a:cubicBezTo>
                  <a:cubicBezTo>
                    <a:pt x="19184" y="1635"/>
                    <a:pt x="19172" y="1660"/>
                    <a:pt x="19161" y="1682"/>
                  </a:cubicBezTo>
                  <a:cubicBezTo>
                    <a:pt x="19078" y="1890"/>
                    <a:pt x="18991" y="2095"/>
                    <a:pt x="18901" y="2299"/>
                  </a:cubicBezTo>
                  <a:lnTo>
                    <a:pt x="18899" y="2298"/>
                  </a:lnTo>
                  <a:cubicBezTo>
                    <a:pt x="18888" y="2329"/>
                    <a:pt x="18875" y="2359"/>
                    <a:pt x="18859" y="2389"/>
                  </a:cubicBezTo>
                  <a:cubicBezTo>
                    <a:pt x="18453" y="3318"/>
                    <a:pt x="18002" y="4226"/>
                    <a:pt x="17479" y="5097"/>
                  </a:cubicBezTo>
                  <a:cubicBezTo>
                    <a:pt x="16733" y="6333"/>
                    <a:pt x="15835" y="7494"/>
                    <a:pt x="14766" y="8458"/>
                  </a:cubicBezTo>
                  <a:cubicBezTo>
                    <a:pt x="14731" y="8491"/>
                    <a:pt x="14696" y="8522"/>
                    <a:pt x="14659" y="8552"/>
                  </a:cubicBezTo>
                  <a:cubicBezTo>
                    <a:pt x="14223" y="8939"/>
                    <a:pt x="13756" y="9293"/>
                    <a:pt x="13261" y="9604"/>
                  </a:cubicBezTo>
                  <a:cubicBezTo>
                    <a:pt x="12633" y="10002"/>
                    <a:pt x="11966" y="10325"/>
                    <a:pt x="11274" y="10585"/>
                  </a:cubicBezTo>
                  <a:cubicBezTo>
                    <a:pt x="11237" y="10601"/>
                    <a:pt x="11200" y="10615"/>
                    <a:pt x="11165" y="10623"/>
                  </a:cubicBezTo>
                  <a:cubicBezTo>
                    <a:pt x="9702" y="11159"/>
                    <a:pt x="8126" y="11406"/>
                    <a:pt x="6566" y="11417"/>
                  </a:cubicBezTo>
                  <a:cubicBezTo>
                    <a:pt x="6556" y="11417"/>
                    <a:pt x="6546" y="11417"/>
                    <a:pt x="6535" y="11417"/>
                  </a:cubicBezTo>
                  <a:cubicBezTo>
                    <a:pt x="6521" y="11417"/>
                    <a:pt x="6506" y="11417"/>
                    <a:pt x="6491" y="11418"/>
                  </a:cubicBezTo>
                  <a:cubicBezTo>
                    <a:pt x="6458" y="11417"/>
                    <a:pt x="6425" y="11417"/>
                    <a:pt x="6393" y="11417"/>
                  </a:cubicBezTo>
                  <a:cubicBezTo>
                    <a:pt x="6349" y="11417"/>
                    <a:pt x="6305" y="11418"/>
                    <a:pt x="6260" y="11418"/>
                  </a:cubicBezTo>
                  <a:cubicBezTo>
                    <a:pt x="4697" y="11401"/>
                    <a:pt x="3141" y="11166"/>
                    <a:pt x="1621" y="10808"/>
                  </a:cubicBezTo>
                  <a:lnTo>
                    <a:pt x="1415" y="10758"/>
                  </a:lnTo>
                  <a:cubicBezTo>
                    <a:pt x="1329" y="10738"/>
                    <a:pt x="1242" y="10717"/>
                    <a:pt x="1153" y="10692"/>
                  </a:cubicBezTo>
                  <a:cubicBezTo>
                    <a:pt x="826" y="10608"/>
                    <a:pt x="334" y="10404"/>
                    <a:pt x="3" y="10404"/>
                  </a:cubicBezTo>
                  <a:cubicBezTo>
                    <a:pt x="2" y="10404"/>
                    <a:pt x="2" y="10404"/>
                    <a:pt x="1" y="10404"/>
                  </a:cubicBezTo>
                  <a:cubicBezTo>
                    <a:pt x="204" y="10553"/>
                    <a:pt x="416" y="10682"/>
                    <a:pt x="632" y="10799"/>
                  </a:cubicBezTo>
                  <a:cubicBezTo>
                    <a:pt x="674" y="10822"/>
                    <a:pt x="716" y="10843"/>
                    <a:pt x="759" y="10865"/>
                  </a:cubicBezTo>
                  <a:cubicBezTo>
                    <a:pt x="1351" y="11166"/>
                    <a:pt x="1993" y="11368"/>
                    <a:pt x="2649" y="11534"/>
                  </a:cubicBezTo>
                  <a:cubicBezTo>
                    <a:pt x="2996" y="11621"/>
                    <a:pt x="3343" y="11705"/>
                    <a:pt x="3695" y="11781"/>
                  </a:cubicBezTo>
                  <a:cubicBezTo>
                    <a:pt x="3799" y="11803"/>
                    <a:pt x="3902" y="11825"/>
                    <a:pt x="4005" y="11844"/>
                  </a:cubicBezTo>
                  <a:cubicBezTo>
                    <a:pt x="5456" y="12143"/>
                    <a:pt x="6931" y="12329"/>
                    <a:pt x="8401" y="12329"/>
                  </a:cubicBezTo>
                  <a:cubicBezTo>
                    <a:pt x="8716" y="12329"/>
                    <a:pt x="9031" y="12321"/>
                    <a:pt x="9345" y="12303"/>
                  </a:cubicBezTo>
                  <a:cubicBezTo>
                    <a:pt x="9391" y="12301"/>
                    <a:pt x="9439" y="12298"/>
                    <a:pt x="9485" y="12295"/>
                  </a:cubicBezTo>
                  <a:cubicBezTo>
                    <a:pt x="9954" y="12263"/>
                    <a:pt x="10420" y="12211"/>
                    <a:pt x="10887" y="12137"/>
                  </a:cubicBezTo>
                  <a:cubicBezTo>
                    <a:pt x="11530" y="12032"/>
                    <a:pt x="12170" y="11881"/>
                    <a:pt x="12795" y="11678"/>
                  </a:cubicBezTo>
                  <a:cubicBezTo>
                    <a:pt x="12838" y="11665"/>
                    <a:pt x="12879" y="11654"/>
                    <a:pt x="12922" y="11639"/>
                  </a:cubicBezTo>
                  <a:cubicBezTo>
                    <a:pt x="14147" y="11232"/>
                    <a:pt x="15307" y="10635"/>
                    <a:pt x="16313" y="9846"/>
                  </a:cubicBezTo>
                  <a:cubicBezTo>
                    <a:pt x="16364" y="9806"/>
                    <a:pt x="16415" y="9765"/>
                    <a:pt x="16468" y="9723"/>
                  </a:cubicBezTo>
                  <a:cubicBezTo>
                    <a:pt x="17026" y="9266"/>
                    <a:pt x="17532" y="8751"/>
                    <a:pt x="17971" y="8174"/>
                  </a:cubicBezTo>
                  <a:cubicBezTo>
                    <a:pt x="18622" y="7320"/>
                    <a:pt x="19111" y="6355"/>
                    <a:pt x="19536" y="5372"/>
                  </a:cubicBezTo>
                  <a:cubicBezTo>
                    <a:pt x="19956" y="4404"/>
                    <a:pt x="20327" y="3326"/>
                    <a:pt x="20480" y="2247"/>
                  </a:cubicBezTo>
                  <a:cubicBezTo>
                    <a:pt x="20487" y="2222"/>
                    <a:pt x="20491" y="2194"/>
                    <a:pt x="20494" y="2167"/>
                  </a:cubicBezTo>
                  <a:cubicBezTo>
                    <a:pt x="20508" y="2076"/>
                    <a:pt x="20520" y="1984"/>
                    <a:pt x="20524" y="1894"/>
                  </a:cubicBezTo>
                  <a:cubicBezTo>
                    <a:pt x="20531" y="1870"/>
                    <a:pt x="20531" y="1845"/>
                    <a:pt x="20533" y="1823"/>
                  </a:cubicBezTo>
                  <a:cubicBezTo>
                    <a:pt x="20541" y="1741"/>
                    <a:pt x="20548" y="1660"/>
                    <a:pt x="20551" y="1576"/>
                  </a:cubicBezTo>
                  <a:cubicBezTo>
                    <a:pt x="20553" y="1555"/>
                    <a:pt x="20554" y="1530"/>
                    <a:pt x="20553" y="1507"/>
                  </a:cubicBezTo>
                  <a:cubicBezTo>
                    <a:pt x="20564" y="1326"/>
                    <a:pt x="20565" y="1149"/>
                    <a:pt x="20555" y="969"/>
                  </a:cubicBezTo>
                  <a:cubicBezTo>
                    <a:pt x="20558" y="946"/>
                    <a:pt x="20557" y="924"/>
                    <a:pt x="20555" y="902"/>
                  </a:cubicBezTo>
                  <a:cubicBezTo>
                    <a:pt x="20551" y="803"/>
                    <a:pt x="20543" y="707"/>
                    <a:pt x="20533" y="609"/>
                  </a:cubicBezTo>
                  <a:cubicBezTo>
                    <a:pt x="20531" y="587"/>
                    <a:pt x="20531" y="564"/>
                    <a:pt x="20526" y="544"/>
                  </a:cubicBezTo>
                  <a:cubicBezTo>
                    <a:pt x="20526" y="532"/>
                    <a:pt x="20523" y="524"/>
                    <a:pt x="20523" y="512"/>
                  </a:cubicBezTo>
                  <a:cubicBezTo>
                    <a:pt x="20379" y="369"/>
                    <a:pt x="20223" y="245"/>
                    <a:pt x="20056" y="138"/>
                  </a:cubicBezTo>
                  <a:cubicBezTo>
                    <a:pt x="20017" y="112"/>
                    <a:pt x="19976" y="88"/>
                    <a:pt x="19934" y="64"/>
                  </a:cubicBezTo>
                  <a:cubicBezTo>
                    <a:pt x="19898" y="42"/>
                    <a:pt x="19859" y="21"/>
                    <a:pt x="19819" y="0"/>
                  </a:cubicBezTo>
                  <a:close/>
                </a:path>
              </a:pathLst>
            </a:custGeom>
            <a:solidFill>
              <a:srgbClr val="A04141">
                <a:alpha val="45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498171" y="970496"/>
              <a:ext cx="354800" cy="180684"/>
            </a:xfrm>
            <a:custGeom>
              <a:avLst/>
              <a:gdLst/>
              <a:ahLst/>
              <a:cxnLst/>
              <a:rect l="l" t="t" r="r" b="b"/>
              <a:pathLst>
                <a:path w="12102" h="6163" extrusionOk="0">
                  <a:moveTo>
                    <a:pt x="11198" y="1"/>
                  </a:moveTo>
                  <a:cubicBezTo>
                    <a:pt x="10170" y="59"/>
                    <a:pt x="9148" y="244"/>
                    <a:pt x="8171" y="557"/>
                  </a:cubicBezTo>
                  <a:cubicBezTo>
                    <a:pt x="6220" y="1180"/>
                    <a:pt x="4245" y="2352"/>
                    <a:pt x="2127" y="4141"/>
                  </a:cubicBezTo>
                  <a:cubicBezTo>
                    <a:pt x="1522" y="4653"/>
                    <a:pt x="934" y="5191"/>
                    <a:pt x="355" y="5734"/>
                  </a:cubicBezTo>
                  <a:cubicBezTo>
                    <a:pt x="354" y="5736"/>
                    <a:pt x="351" y="5736"/>
                    <a:pt x="351" y="5736"/>
                  </a:cubicBezTo>
                  <a:cubicBezTo>
                    <a:pt x="233" y="5876"/>
                    <a:pt x="116" y="6018"/>
                    <a:pt x="0" y="6163"/>
                  </a:cubicBezTo>
                  <a:cubicBezTo>
                    <a:pt x="705" y="5492"/>
                    <a:pt x="1429" y="4823"/>
                    <a:pt x="2173" y="4195"/>
                  </a:cubicBezTo>
                  <a:cubicBezTo>
                    <a:pt x="4281" y="2411"/>
                    <a:pt x="6250" y="1242"/>
                    <a:pt x="8192" y="621"/>
                  </a:cubicBezTo>
                  <a:cubicBezTo>
                    <a:pt x="9387" y="240"/>
                    <a:pt x="10645" y="47"/>
                    <a:pt x="11904" y="47"/>
                  </a:cubicBezTo>
                  <a:cubicBezTo>
                    <a:pt x="11970" y="47"/>
                    <a:pt x="12036" y="47"/>
                    <a:pt x="12102" y="49"/>
                  </a:cubicBezTo>
                  <a:cubicBezTo>
                    <a:pt x="12018" y="39"/>
                    <a:pt x="11936" y="34"/>
                    <a:pt x="11851" y="27"/>
                  </a:cubicBezTo>
                  <a:cubicBezTo>
                    <a:pt x="11631" y="13"/>
                    <a:pt x="11413" y="5"/>
                    <a:pt x="11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331580" y="988879"/>
              <a:ext cx="585295" cy="301267"/>
            </a:xfrm>
            <a:custGeom>
              <a:avLst/>
              <a:gdLst/>
              <a:ahLst/>
              <a:cxnLst/>
              <a:rect l="l" t="t" r="r" b="b"/>
              <a:pathLst>
                <a:path w="19964" h="10276" extrusionOk="0">
                  <a:moveTo>
                    <a:pt x="19555" y="1"/>
                  </a:moveTo>
                  <a:cubicBezTo>
                    <a:pt x="18568" y="1"/>
                    <a:pt x="17605" y="227"/>
                    <a:pt x="16857" y="425"/>
                  </a:cubicBezTo>
                  <a:cubicBezTo>
                    <a:pt x="13343" y="1376"/>
                    <a:pt x="10029" y="3139"/>
                    <a:pt x="7280" y="5525"/>
                  </a:cubicBezTo>
                  <a:cubicBezTo>
                    <a:pt x="6865" y="5885"/>
                    <a:pt x="6456" y="6265"/>
                    <a:pt x="6058" y="6634"/>
                  </a:cubicBezTo>
                  <a:cubicBezTo>
                    <a:pt x="5288" y="7348"/>
                    <a:pt x="4491" y="8089"/>
                    <a:pt x="3621" y="8709"/>
                  </a:cubicBezTo>
                  <a:cubicBezTo>
                    <a:pt x="2793" y="9301"/>
                    <a:pt x="1615" y="9964"/>
                    <a:pt x="293" y="10171"/>
                  </a:cubicBezTo>
                  <a:cubicBezTo>
                    <a:pt x="197" y="10210"/>
                    <a:pt x="100" y="10245"/>
                    <a:pt x="0" y="10276"/>
                  </a:cubicBezTo>
                  <a:cubicBezTo>
                    <a:pt x="1459" y="10129"/>
                    <a:pt x="2764" y="9405"/>
                    <a:pt x="3661" y="8766"/>
                  </a:cubicBezTo>
                  <a:cubicBezTo>
                    <a:pt x="4534" y="8144"/>
                    <a:pt x="5334" y="7401"/>
                    <a:pt x="6106" y="6682"/>
                  </a:cubicBezTo>
                  <a:cubicBezTo>
                    <a:pt x="6500" y="6315"/>
                    <a:pt x="6912" y="5935"/>
                    <a:pt x="7324" y="5575"/>
                  </a:cubicBezTo>
                  <a:cubicBezTo>
                    <a:pt x="10069" y="3196"/>
                    <a:pt x="13371" y="1438"/>
                    <a:pt x="16875" y="491"/>
                  </a:cubicBezTo>
                  <a:cubicBezTo>
                    <a:pt x="17618" y="293"/>
                    <a:pt x="18580" y="71"/>
                    <a:pt x="19559" y="71"/>
                  </a:cubicBezTo>
                  <a:cubicBezTo>
                    <a:pt x="19599" y="71"/>
                    <a:pt x="19639" y="71"/>
                    <a:pt x="19679" y="72"/>
                  </a:cubicBezTo>
                  <a:cubicBezTo>
                    <a:pt x="19690" y="72"/>
                    <a:pt x="19701" y="71"/>
                    <a:pt x="19712" y="71"/>
                  </a:cubicBezTo>
                  <a:cubicBezTo>
                    <a:pt x="19742" y="71"/>
                    <a:pt x="19771" y="72"/>
                    <a:pt x="19801" y="74"/>
                  </a:cubicBezTo>
                  <a:cubicBezTo>
                    <a:pt x="19854" y="75"/>
                    <a:pt x="19908" y="77"/>
                    <a:pt x="19964" y="79"/>
                  </a:cubicBezTo>
                  <a:cubicBezTo>
                    <a:pt x="19925" y="54"/>
                    <a:pt x="19884" y="29"/>
                    <a:pt x="19842" y="6"/>
                  </a:cubicBezTo>
                  <a:cubicBezTo>
                    <a:pt x="19829" y="5"/>
                    <a:pt x="19817" y="5"/>
                    <a:pt x="19803" y="5"/>
                  </a:cubicBezTo>
                  <a:cubicBezTo>
                    <a:pt x="19771" y="3"/>
                    <a:pt x="19737" y="3"/>
                    <a:pt x="19704" y="3"/>
                  </a:cubicBezTo>
                  <a:cubicBezTo>
                    <a:pt x="19654" y="2"/>
                    <a:pt x="19605" y="1"/>
                    <a:pt x="19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347383" y="1003069"/>
              <a:ext cx="583477" cy="302645"/>
            </a:xfrm>
            <a:custGeom>
              <a:avLst/>
              <a:gdLst/>
              <a:ahLst/>
              <a:cxnLst/>
              <a:rect l="l" t="t" r="r" b="b"/>
              <a:pathLst>
                <a:path w="19902" h="10323" extrusionOk="0">
                  <a:moveTo>
                    <a:pt x="19895" y="1"/>
                  </a:moveTo>
                  <a:cubicBezTo>
                    <a:pt x="19576" y="22"/>
                    <a:pt x="19260" y="52"/>
                    <a:pt x="18950" y="88"/>
                  </a:cubicBezTo>
                  <a:cubicBezTo>
                    <a:pt x="18021" y="204"/>
                    <a:pt x="17137" y="381"/>
                    <a:pt x="16301" y="628"/>
                  </a:cubicBezTo>
                  <a:cubicBezTo>
                    <a:pt x="14179" y="1254"/>
                    <a:pt x="12325" y="2327"/>
                    <a:pt x="10936" y="3738"/>
                  </a:cubicBezTo>
                  <a:cubicBezTo>
                    <a:pt x="10483" y="4197"/>
                    <a:pt x="10068" y="4707"/>
                    <a:pt x="9663" y="5200"/>
                  </a:cubicBezTo>
                  <a:cubicBezTo>
                    <a:pt x="9312" y="5630"/>
                    <a:pt x="8949" y="6075"/>
                    <a:pt x="8563" y="6482"/>
                  </a:cubicBezTo>
                  <a:cubicBezTo>
                    <a:pt x="6530" y="8638"/>
                    <a:pt x="3717" y="9970"/>
                    <a:pt x="785" y="10216"/>
                  </a:cubicBezTo>
                  <a:cubicBezTo>
                    <a:pt x="524" y="10240"/>
                    <a:pt x="264" y="10253"/>
                    <a:pt x="1" y="10257"/>
                  </a:cubicBezTo>
                  <a:cubicBezTo>
                    <a:pt x="43" y="10280"/>
                    <a:pt x="85" y="10301"/>
                    <a:pt x="128" y="10323"/>
                  </a:cubicBezTo>
                  <a:cubicBezTo>
                    <a:pt x="416" y="10314"/>
                    <a:pt x="702" y="10294"/>
                    <a:pt x="990" y="10266"/>
                  </a:cubicBezTo>
                  <a:cubicBezTo>
                    <a:pt x="3867" y="9974"/>
                    <a:pt x="6614" y="8646"/>
                    <a:pt x="8610" y="6530"/>
                  </a:cubicBezTo>
                  <a:cubicBezTo>
                    <a:pt x="8999" y="6117"/>
                    <a:pt x="9365" y="5673"/>
                    <a:pt x="9716" y="5243"/>
                  </a:cubicBezTo>
                  <a:cubicBezTo>
                    <a:pt x="10118" y="4753"/>
                    <a:pt x="10534" y="4243"/>
                    <a:pt x="10986" y="3784"/>
                  </a:cubicBezTo>
                  <a:cubicBezTo>
                    <a:pt x="12364" y="2384"/>
                    <a:pt x="14209" y="1313"/>
                    <a:pt x="16318" y="694"/>
                  </a:cubicBezTo>
                  <a:cubicBezTo>
                    <a:pt x="17139" y="451"/>
                    <a:pt x="18009" y="273"/>
                    <a:pt x="18924" y="161"/>
                  </a:cubicBezTo>
                  <a:cubicBezTo>
                    <a:pt x="19243" y="122"/>
                    <a:pt x="19571" y="90"/>
                    <a:pt x="19902" y="67"/>
                  </a:cubicBezTo>
                  <a:cubicBezTo>
                    <a:pt x="19898" y="43"/>
                    <a:pt x="19898" y="22"/>
                    <a:pt x="19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437188" y="1013565"/>
              <a:ext cx="494410" cy="320880"/>
            </a:xfrm>
            <a:custGeom>
              <a:avLst/>
              <a:gdLst/>
              <a:ahLst/>
              <a:cxnLst/>
              <a:rect l="l" t="t" r="r" b="b"/>
              <a:pathLst>
                <a:path w="16864" h="10945" extrusionOk="0">
                  <a:moveTo>
                    <a:pt x="16860" y="1"/>
                  </a:moveTo>
                  <a:cubicBezTo>
                    <a:pt x="16495" y="27"/>
                    <a:pt x="16118" y="67"/>
                    <a:pt x="15734" y="125"/>
                  </a:cubicBezTo>
                  <a:cubicBezTo>
                    <a:pt x="13883" y="400"/>
                    <a:pt x="11885" y="1088"/>
                    <a:pt x="10363" y="2613"/>
                  </a:cubicBezTo>
                  <a:cubicBezTo>
                    <a:pt x="9532" y="3448"/>
                    <a:pt x="8912" y="4479"/>
                    <a:pt x="8312" y="5474"/>
                  </a:cubicBezTo>
                  <a:cubicBezTo>
                    <a:pt x="7807" y="6315"/>
                    <a:pt x="7285" y="7183"/>
                    <a:pt x="6638" y="7933"/>
                  </a:cubicBezTo>
                  <a:cubicBezTo>
                    <a:pt x="5565" y="9172"/>
                    <a:pt x="4127" y="10058"/>
                    <a:pt x="2566" y="10518"/>
                  </a:cubicBezTo>
                  <a:cubicBezTo>
                    <a:pt x="1762" y="10756"/>
                    <a:pt x="922" y="10881"/>
                    <a:pt x="84" y="10881"/>
                  </a:cubicBezTo>
                  <a:cubicBezTo>
                    <a:pt x="56" y="10881"/>
                    <a:pt x="28" y="10880"/>
                    <a:pt x="0" y="10880"/>
                  </a:cubicBezTo>
                  <a:lnTo>
                    <a:pt x="0" y="10880"/>
                  </a:lnTo>
                  <a:cubicBezTo>
                    <a:pt x="104" y="10903"/>
                    <a:pt x="207" y="10925"/>
                    <a:pt x="311" y="10944"/>
                  </a:cubicBezTo>
                  <a:cubicBezTo>
                    <a:pt x="1154" y="10922"/>
                    <a:pt x="1992" y="10776"/>
                    <a:pt x="2797" y="10518"/>
                  </a:cubicBezTo>
                  <a:cubicBezTo>
                    <a:pt x="4288" y="10036"/>
                    <a:pt x="5656" y="9169"/>
                    <a:pt x="6688" y="7975"/>
                  </a:cubicBezTo>
                  <a:cubicBezTo>
                    <a:pt x="7341" y="7222"/>
                    <a:pt x="7864" y="6351"/>
                    <a:pt x="8371" y="5510"/>
                  </a:cubicBezTo>
                  <a:cubicBezTo>
                    <a:pt x="8968" y="4518"/>
                    <a:pt x="9583" y="3491"/>
                    <a:pt x="10413" y="2661"/>
                  </a:cubicBezTo>
                  <a:cubicBezTo>
                    <a:pt x="11910" y="1159"/>
                    <a:pt x="13876" y="474"/>
                    <a:pt x="15705" y="196"/>
                  </a:cubicBezTo>
                  <a:cubicBezTo>
                    <a:pt x="16099" y="135"/>
                    <a:pt x="16487" y="94"/>
                    <a:pt x="16861" y="68"/>
                  </a:cubicBezTo>
                  <a:cubicBezTo>
                    <a:pt x="16863" y="46"/>
                    <a:pt x="16863" y="24"/>
                    <a:pt x="16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602870" y="1031303"/>
              <a:ext cx="328591" cy="316570"/>
            </a:xfrm>
            <a:custGeom>
              <a:avLst/>
              <a:gdLst/>
              <a:ahLst/>
              <a:cxnLst/>
              <a:rect l="l" t="t" r="r" b="b"/>
              <a:pathLst>
                <a:path w="11208" h="10798" extrusionOk="0">
                  <a:moveTo>
                    <a:pt x="11053" y="0"/>
                  </a:moveTo>
                  <a:cubicBezTo>
                    <a:pt x="10662" y="0"/>
                    <a:pt x="10260" y="36"/>
                    <a:pt x="9848" y="103"/>
                  </a:cubicBezTo>
                  <a:cubicBezTo>
                    <a:pt x="8862" y="265"/>
                    <a:pt x="7826" y="614"/>
                    <a:pt x="6750" y="1154"/>
                  </a:cubicBezTo>
                  <a:cubicBezTo>
                    <a:pt x="6294" y="1381"/>
                    <a:pt x="5711" y="1697"/>
                    <a:pt x="5226" y="2143"/>
                  </a:cubicBezTo>
                  <a:cubicBezTo>
                    <a:pt x="4301" y="2986"/>
                    <a:pt x="3809" y="4184"/>
                    <a:pt x="3455" y="5244"/>
                  </a:cubicBezTo>
                  <a:cubicBezTo>
                    <a:pt x="3370" y="5487"/>
                    <a:pt x="3291" y="5735"/>
                    <a:pt x="3213" y="5979"/>
                  </a:cubicBezTo>
                  <a:cubicBezTo>
                    <a:pt x="2934" y="6860"/>
                    <a:pt x="2641" y="7776"/>
                    <a:pt x="2171" y="8587"/>
                  </a:cubicBezTo>
                  <a:cubicBezTo>
                    <a:pt x="2064" y="8770"/>
                    <a:pt x="1947" y="8948"/>
                    <a:pt x="1820" y="9118"/>
                  </a:cubicBezTo>
                  <a:cubicBezTo>
                    <a:pt x="1333" y="9786"/>
                    <a:pt x="708" y="10356"/>
                    <a:pt x="0" y="10798"/>
                  </a:cubicBezTo>
                  <a:cubicBezTo>
                    <a:pt x="46" y="10796"/>
                    <a:pt x="94" y="10793"/>
                    <a:pt x="140" y="10790"/>
                  </a:cubicBezTo>
                  <a:cubicBezTo>
                    <a:pt x="838" y="10340"/>
                    <a:pt x="1452" y="9756"/>
                    <a:pt x="1929" y="9080"/>
                  </a:cubicBezTo>
                  <a:cubicBezTo>
                    <a:pt x="2038" y="8931"/>
                    <a:pt x="2138" y="8780"/>
                    <a:pt x="2229" y="8620"/>
                  </a:cubicBezTo>
                  <a:cubicBezTo>
                    <a:pt x="2704" y="7803"/>
                    <a:pt x="2995" y="6886"/>
                    <a:pt x="3278" y="5997"/>
                  </a:cubicBezTo>
                  <a:cubicBezTo>
                    <a:pt x="3356" y="5757"/>
                    <a:pt x="3434" y="5509"/>
                    <a:pt x="3518" y="5264"/>
                  </a:cubicBezTo>
                  <a:cubicBezTo>
                    <a:pt x="3872" y="4213"/>
                    <a:pt x="4358" y="3025"/>
                    <a:pt x="5271" y="2193"/>
                  </a:cubicBezTo>
                  <a:cubicBezTo>
                    <a:pt x="5750" y="1753"/>
                    <a:pt x="6330" y="1439"/>
                    <a:pt x="6780" y="1214"/>
                  </a:cubicBezTo>
                  <a:cubicBezTo>
                    <a:pt x="7837" y="684"/>
                    <a:pt x="8850" y="337"/>
                    <a:pt x="9816" y="177"/>
                  </a:cubicBezTo>
                  <a:cubicBezTo>
                    <a:pt x="10236" y="105"/>
                    <a:pt x="10648" y="70"/>
                    <a:pt x="11048" y="70"/>
                  </a:cubicBezTo>
                  <a:cubicBezTo>
                    <a:pt x="11101" y="70"/>
                    <a:pt x="11154" y="70"/>
                    <a:pt x="11206" y="71"/>
                  </a:cubicBezTo>
                  <a:cubicBezTo>
                    <a:pt x="11208" y="50"/>
                    <a:pt x="11208" y="25"/>
                    <a:pt x="11208" y="2"/>
                  </a:cubicBezTo>
                  <a:cubicBezTo>
                    <a:pt x="11156" y="1"/>
                    <a:pt x="11105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704020" y="1040597"/>
              <a:ext cx="226859" cy="288983"/>
            </a:xfrm>
            <a:custGeom>
              <a:avLst/>
              <a:gdLst/>
              <a:ahLst/>
              <a:cxnLst/>
              <a:rect l="l" t="t" r="r" b="b"/>
              <a:pathLst>
                <a:path w="7738" h="9857" extrusionOk="0">
                  <a:moveTo>
                    <a:pt x="7738" y="0"/>
                  </a:moveTo>
                  <a:cubicBezTo>
                    <a:pt x="7151" y="115"/>
                    <a:pt x="6606" y="274"/>
                    <a:pt x="6106" y="476"/>
                  </a:cubicBezTo>
                  <a:lnTo>
                    <a:pt x="6104" y="476"/>
                  </a:lnTo>
                  <a:cubicBezTo>
                    <a:pt x="5899" y="560"/>
                    <a:pt x="5701" y="652"/>
                    <a:pt x="5514" y="749"/>
                  </a:cubicBezTo>
                  <a:cubicBezTo>
                    <a:pt x="4304" y="1370"/>
                    <a:pt x="3369" y="2314"/>
                    <a:pt x="2884" y="3407"/>
                  </a:cubicBezTo>
                  <a:cubicBezTo>
                    <a:pt x="2665" y="3899"/>
                    <a:pt x="2531" y="4429"/>
                    <a:pt x="2403" y="4941"/>
                  </a:cubicBezTo>
                  <a:cubicBezTo>
                    <a:pt x="2372" y="5068"/>
                    <a:pt x="2339" y="5196"/>
                    <a:pt x="2305" y="5325"/>
                  </a:cubicBezTo>
                  <a:cubicBezTo>
                    <a:pt x="2174" y="5825"/>
                    <a:pt x="2028" y="6290"/>
                    <a:pt x="1864" y="6730"/>
                  </a:cubicBezTo>
                  <a:cubicBezTo>
                    <a:pt x="1387" y="8016"/>
                    <a:pt x="771" y="9047"/>
                    <a:pt x="0" y="9856"/>
                  </a:cubicBezTo>
                  <a:cubicBezTo>
                    <a:pt x="42" y="9843"/>
                    <a:pt x="84" y="9832"/>
                    <a:pt x="127" y="9817"/>
                  </a:cubicBezTo>
                  <a:cubicBezTo>
                    <a:pt x="890" y="8993"/>
                    <a:pt x="1500" y="7940"/>
                    <a:pt x="1969" y="6636"/>
                  </a:cubicBezTo>
                  <a:cubicBezTo>
                    <a:pt x="2118" y="6228"/>
                    <a:pt x="2249" y="5798"/>
                    <a:pt x="2371" y="5341"/>
                  </a:cubicBezTo>
                  <a:cubicBezTo>
                    <a:pt x="2405" y="5212"/>
                    <a:pt x="2438" y="5086"/>
                    <a:pt x="2469" y="4957"/>
                  </a:cubicBezTo>
                  <a:cubicBezTo>
                    <a:pt x="2596" y="4448"/>
                    <a:pt x="2729" y="3921"/>
                    <a:pt x="2947" y="3435"/>
                  </a:cubicBezTo>
                  <a:cubicBezTo>
                    <a:pt x="3426" y="2356"/>
                    <a:pt x="4346" y="1422"/>
                    <a:pt x="5544" y="809"/>
                  </a:cubicBezTo>
                  <a:cubicBezTo>
                    <a:pt x="5713" y="721"/>
                    <a:pt x="5884" y="643"/>
                    <a:pt x="6064" y="567"/>
                  </a:cubicBezTo>
                  <a:cubicBezTo>
                    <a:pt x="6572" y="355"/>
                    <a:pt x="7130" y="191"/>
                    <a:pt x="7729" y="71"/>
                  </a:cubicBezTo>
                  <a:cubicBezTo>
                    <a:pt x="7734" y="47"/>
                    <a:pt x="7736" y="23"/>
                    <a:pt x="77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807135" y="1050712"/>
              <a:ext cx="122635" cy="225158"/>
            </a:xfrm>
            <a:custGeom>
              <a:avLst/>
              <a:gdLst/>
              <a:ahLst/>
              <a:cxnLst/>
              <a:rect l="l" t="t" r="r" b="b"/>
              <a:pathLst>
                <a:path w="4183" h="7680" extrusionOk="0">
                  <a:moveTo>
                    <a:pt x="4182" y="0"/>
                  </a:moveTo>
                  <a:lnTo>
                    <a:pt x="4182" y="0"/>
                  </a:lnTo>
                  <a:cubicBezTo>
                    <a:pt x="3606" y="298"/>
                    <a:pt x="3089" y="714"/>
                    <a:pt x="2676" y="1224"/>
                  </a:cubicBezTo>
                  <a:cubicBezTo>
                    <a:pt x="1983" y="2079"/>
                    <a:pt x="1611" y="3156"/>
                    <a:pt x="1308" y="4191"/>
                  </a:cubicBezTo>
                  <a:cubicBezTo>
                    <a:pt x="1259" y="4360"/>
                    <a:pt x="1209" y="4532"/>
                    <a:pt x="1159" y="4704"/>
                  </a:cubicBezTo>
                  <a:cubicBezTo>
                    <a:pt x="916" y="5569"/>
                    <a:pt x="660" y="6466"/>
                    <a:pt x="238" y="7271"/>
                  </a:cubicBezTo>
                  <a:cubicBezTo>
                    <a:pt x="162" y="7412"/>
                    <a:pt x="85" y="7549"/>
                    <a:pt x="0" y="7679"/>
                  </a:cubicBezTo>
                  <a:cubicBezTo>
                    <a:pt x="52" y="7639"/>
                    <a:pt x="103" y="7598"/>
                    <a:pt x="156" y="7556"/>
                  </a:cubicBezTo>
                  <a:cubicBezTo>
                    <a:pt x="203" y="7475"/>
                    <a:pt x="251" y="7389"/>
                    <a:pt x="297" y="7302"/>
                  </a:cubicBezTo>
                  <a:cubicBezTo>
                    <a:pt x="724" y="6489"/>
                    <a:pt x="979" y="5593"/>
                    <a:pt x="1225" y="4722"/>
                  </a:cubicBezTo>
                  <a:cubicBezTo>
                    <a:pt x="1274" y="4551"/>
                    <a:pt x="1324" y="4378"/>
                    <a:pt x="1373" y="4209"/>
                  </a:cubicBezTo>
                  <a:cubicBezTo>
                    <a:pt x="1673" y="3182"/>
                    <a:pt x="2045" y="2113"/>
                    <a:pt x="2727" y="1267"/>
                  </a:cubicBezTo>
                  <a:cubicBezTo>
                    <a:pt x="3123" y="780"/>
                    <a:pt x="3616" y="376"/>
                    <a:pt x="4168" y="80"/>
                  </a:cubicBezTo>
                  <a:cubicBezTo>
                    <a:pt x="4175" y="53"/>
                    <a:pt x="4179" y="27"/>
                    <a:pt x="4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933354" y="957712"/>
              <a:ext cx="626632" cy="357644"/>
            </a:xfrm>
            <a:custGeom>
              <a:avLst/>
              <a:gdLst/>
              <a:ahLst/>
              <a:cxnLst/>
              <a:rect l="l" t="t" r="r" b="b"/>
              <a:pathLst>
                <a:path w="21374" h="12199" extrusionOk="0">
                  <a:moveTo>
                    <a:pt x="4705" y="0"/>
                  </a:moveTo>
                  <a:cubicBezTo>
                    <a:pt x="4283" y="0"/>
                    <a:pt x="3861" y="22"/>
                    <a:pt x="3441" y="65"/>
                  </a:cubicBezTo>
                  <a:cubicBezTo>
                    <a:pt x="3226" y="90"/>
                    <a:pt x="3010" y="117"/>
                    <a:pt x="2793" y="151"/>
                  </a:cubicBezTo>
                  <a:cubicBezTo>
                    <a:pt x="2709" y="165"/>
                    <a:pt x="2628" y="178"/>
                    <a:pt x="2545" y="195"/>
                  </a:cubicBezTo>
                  <a:cubicBezTo>
                    <a:pt x="1877" y="318"/>
                    <a:pt x="1210" y="525"/>
                    <a:pt x="657" y="891"/>
                  </a:cubicBezTo>
                  <a:cubicBezTo>
                    <a:pt x="619" y="915"/>
                    <a:pt x="582" y="939"/>
                    <a:pt x="548" y="965"/>
                  </a:cubicBezTo>
                  <a:cubicBezTo>
                    <a:pt x="509" y="992"/>
                    <a:pt x="469" y="1020"/>
                    <a:pt x="434" y="1050"/>
                  </a:cubicBezTo>
                  <a:cubicBezTo>
                    <a:pt x="278" y="1171"/>
                    <a:pt x="133" y="1308"/>
                    <a:pt x="3" y="1465"/>
                  </a:cubicBezTo>
                  <a:cubicBezTo>
                    <a:pt x="4" y="1476"/>
                    <a:pt x="1" y="1485"/>
                    <a:pt x="2" y="1496"/>
                  </a:cubicBezTo>
                  <a:cubicBezTo>
                    <a:pt x="1" y="1517"/>
                    <a:pt x="3" y="1539"/>
                    <a:pt x="2" y="1562"/>
                  </a:cubicBezTo>
                  <a:cubicBezTo>
                    <a:pt x="1" y="1660"/>
                    <a:pt x="2" y="1757"/>
                    <a:pt x="7" y="1854"/>
                  </a:cubicBezTo>
                  <a:cubicBezTo>
                    <a:pt x="6" y="1878"/>
                    <a:pt x="8" y="1900"/>
                    <a:pt x="13" y="1922"/>
                  </a:cubicBezTo>
                  <a:cubicBezTo>
                    <a:pt x="19" y="2101"/>
                    <a:pt x="37" y="2279"/>
                    <a:pt x="64" y="2459"/>
                  </a:cubicBezTo>
                  <a:cubicBezTo>
                    <a:pt x="65" y="2480"/>
                    <a:pt x="68" y="2506"/>
                    <a:pt x="72" y="2527"/>
                  </a:cubicBezTo>
                  <a:cubicBezTo>
                    <a:pt x="83" y="2609"/>
                    <a:pt x="97" y="2690"/>
                    <a:pt x="112" y="2771"/>
                  </a:cubicBezTo>
                  <a:cubicBezTo>
                    <a:pt x="117" y="2792"/>
                    <a:pt x="119" y="2817"/>
                    <a:pt x="126" y="2840"/>
                  </a:cubicBezTo>
                  <a:cubicBezTo>
                    <a:pt x="140" y="2930"/>
                    <a:pt x="159" y="3020"/>
                    <a:pt x="182" y="3111"/>
                  </a:cubicBezTo>
                  <a:cubicBezTo>
                    <a:pt x="187" y="3137"/>
                    <a:pt x="193" y="3163"/>
                    <a:pt x="202" y="3189"/>
                  </a:cubicBezTo>
                  <a:cubicBezTo>
                    <a:pt x="454" y="4249"/>
                    <a:pt x="922" y="5288"/>
                    <a:pt x="1427" y="6214"/>
                  </a:cubicBezTo>
                  <a:cubicBezTo>
                    <a:pt x="1941" y="7155"/>
                    <a:pt x="2516" y="8072"/>
                    <a:pt x="3242" y="8863"/>
                  </a:cubicBezTo>
                  <a:cubicBezTo>
                    <a:pt x="3732" y="9397"/>
                    <a:pt x="4282" y="9864"/>
                    <a:pt x="4879" y="10268"/>
                  </a:cubicBezTo>
                  <a:cubicBezTo>
                    <a:pt x="4936" y="10306"/>
                    <a:pt x="4990" y="10341"/>
                    <a:pt x="5045" y="10377"/>
                  </a:cubicBezTo>
                  <a:cubicBezTo>
                    <a:pt x="6118" y="11070"/>
                    <a:pt x="7327" y="11560"/>
                    <a:pt x="8584" y="11853"/>
                  </a:cubicBezTo>
                  <a:cubicBezTo>
                    <a:pt x="8629" y="11864"/>
                    <a:pt x="8672" y="11872"/>
                    <a:pt x="8714" y="11880"/>
                  </a:cubicBezTo>
                  <a:cubicBezTo>
                    <a:pt x="9355" y="12026"/>
                    <a:pt x="10008" y="12119"/>
                    <a:pt x="10657" y="12164"/>
                  </a:cubicBezTo>
                  <a:cubicBezTo>
                    <a:pt x="11000" y="12187"/>
                    <a:pt x="11341" y="12198"/>
                    <a:pt x="11683" y="12198"/>
                  </a:cubicBezTo>
                  <a:cubicBezTo>
                    <a:pt x="11811" y="12198"/>
                    <a:pt x="11940" y="12197"/>
                    <a:pt x="12068" y="12193"/>
                  </a:cubicBezTo>
                  <a:cubicBezTo>
                    <a:pt x="12113" y="12192"/>
                    <a:pt x="12161" y="12190"/>
                    <a:pt x="12207" y="12189"/>
                  </a:cubicBezTo>
                  <a:cubicBezTo>
                    <a:pt x="13990" y="12127"/>
                    <a:pt x="15763" y="11768"/>
                    <a:pt x="17483" y="11246"/>
                  </a:cubicBezTo>
                  <a:cubicBezTo>
                    <a:pt x="17585" y="11217"/>
                    <a:pt x="17685" y="11185"/>
                    <a:pt x="17787" y="11154"/>
                  </a:cubicBezTo>
                  <a:cubicBezTo>
                    <a:pt x="18130" y="11047"/>
                    <a:pt x="18469" y="10932"/>
                    <a:pt x="18806" y="10814"/>
                  </a:cubicBezTo>
                  <a:cubicBezTo>
                    <a:pt x="19444" y="10589"/>
                    <a:pt x="20064" y="10330"/>
                    <a:pt x="20628" y="9975"/>
                  </a:cubicBezTo>
                  <a:cubicBezTo>
                    <a:pt x="20668" y="9951"/>
                    <a:pt x="20708" y="9925"/>
                    <a:pt x="20747" y="9897"/>
                  </a:cubicBezTo>
                  <a:cubicBezTo>
                    <a:pt x="20952" y="9762"/>
                    <a:pt x="21151" y="9614"/>
                    <a:pt x="21340" y="9447"/>
                  </a:cubicBezTo>
                  <a:cubicBezTo>
                    <a:pt x="21351" y="9438"/>
                    <a:pt x="21362" y="9429"/>
                    <a:pt x="21374" y="9419"/>
                  </a:cubicBezTo>
                  <a:cubicBezTo>
                    <a:pt x="21330" y="9408"/>
                    <a:pt x="21286" y="9400"/>
                    <a:pt x="21242" y="9386"/>
                  </a:cubicBezTo>
                  <a:cubicBezTo>
                    <a:pt x="21141" y="9364"/>
                    <a:pt x="21039" y="9337"/>
                    <a:pt x="20942" y="9309"/>
                  </a:cubicBezTo>
                  <a:cubicBezTo>
                    <a:pt x="19188" y="8801"/>
                    <a:pt x="17678" y="7630"/>
                    <a:pt x="16348" y="6363"/>
                  </a:cubicBezTo>
                  <a:cubicBezTo>
                    <a:pt x="15943" y="5978"/>
                    <a:pt x="15548" y="5581"/>
                    <a:pt x="15152" y="5183"/>
                  </a:cubicBezTo>
                  <a:cubicBezTo>
                    <a:pt x="15024" y="5050"/>
                    <a:pt x="14894" y="4919"/>
                    <a:pt x="14765" y="4789"/>
                  </a:cubicBezTo>
                  <a:cubicBezTo>
                    <a:pt x="14765" y="4789"/>
                    <a:pt x="14764" y="4789"/>
                    <a:pt x="14763" y="4789"/>
                  </a:cubicBezTo>
                  <a:cubicBezTo>
                    <a:pt x="14762" y="4789"/>
                    <a:pt x="14761" y="4789"/>
                    <a:pt x="14760" y="4787"/>
                  </a:cubicBezTo>
                  <a:cubicBezTo>
                    <a:pt x="13883" y="3905"/>
                    <a:pt x="12994" y="3038"/>
                    <a:pt x="11983" y="2315"/>
                  </a:cubicBezTo>
                  <a:cubicBezTo>
                    <a:pt x="9879" y="810"/>
                    <a:pt x="7291" y="0"/>
                    <a:pt x="47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933354" y="983806"/>
              <a:ext cx="625635" cy="331552"/>
            </a:xfrm>
            <a:custGeom>
              <a:avLst/>
              <a:gdLst/>
              <a:ahLst/>
              <a:cxnLst/>
              <a:rect l="l" t="t" r="r" b="b"/>
              <a:pathLst>
                <a:path w="21340" h="11309" extrusionOk="0">
                  <a:moveTo>
                    <a:pt x="657" y="0"/>
                  </a:moveTo>
                  <a:cubicBezTo>
                    <a:pt x="619" y="25"/>
                    <a:pt x="582" y="49"/>
                    <a:pt x="548" y="75"/>
                  </a:cubicBezTo>
                  <a:cubicBezTo>
                    <a:pt x="509" y="102"/>
                    <a:pt x="469" y="130"/>
                    <a:pt x="434" y="159"/>
                  </a:cubicBezTo>
                  <a:cubicBezTo>
                    <a:pt x="278" y="281"/>
                    <a:pt x="133" y="418"/>
                    <a:pt x="3" y="574"/>
                  </a:cubicBezTo>
                  <a:cubicBezTo>
                    <a:pt x="4" y="586"/>
                    <a:pt x="1" y="595"/>
                    <a:pt x="2" y="606"/>
                  </a:cubicBezTo>
                  <a:cubicBezTo>
                    <a:pt x="1" y="626"/>
                    <a:pt x="3" y="648"/>
                    <a:pt x="2" y="672"/>
                  </a:cubicBezTo>
                  <a:cubicBezTo>
                    <a:pt x="1" y="770"/>
                    <a:pt x="2" y="865"/>
                    <a:pt x="7" y="964"/>
                  </a:cubicBezTo>
                  <a:cubicBezTo>
                    <a:pt x="6" y="988"/>
                    <a:pt x="8" y="1010"/>
                    <a:pt x="13" y="1032"/>
                  </a:cubicBezTo>
                  <a:cubicBezTo>
                    <a:pt x="19" y="1211"/>
                    <a:pt x="37" y="1389"/>
                    <a:pt x="64" y="1568"/>
                  </a:cubicBezTo>
                  <a:cubicBezTo>
                    <a:pt x="65" y="1590"/>
                    <a:pt x="68" y="1615"/>
                    <a:pt x="72" y="1637"/>
                  </a:cubicBezTo>
                  <a:cubicBezTo>
                    <a:pt x="83" y="1719"/>
                    <a:pt x="97" y="1800"/>
                    <a:pt x="112" y="1881"/>
                  </a:cubicBezTo>
                  <a:cubicBezTo>
                    <a:pt x="117" y="1902"/>
                    <a:pt x="119" y="1927"/>
                    <a:pt x="126" y="1950"/>
                  </a:cubicBezTo>
                  <a:cubicBezTo>
                    <a:pt x="140" y="2040"/>
                    <a:pt x="159" y="2130"/>
                    <a:pt x="182" y="2219"/>
                  </a:cubicBezTo>
                  <a:cubicBezTo>
                    <a:pt x="187" y="2246"/>
                    <a:pt x="193" y="2273"/>
                    <a:pt x="202" y="2298"/>
                  </a:cubicBezTo>
                  <a:cubicBezTo>
                    <a:pt x="454" y="3359"/>
                    <a:pt x="922" y="4398"/>
                    <a:pt x="1427" y="5324"/>
                  </a:cubicBezTo>
                  <a:cubicBezTo>
                    <a:pt x="1941" y="6265"/>
                    <a:pt x="2516" y="7182"/>
                    <a:pt x="3242" y="7973"/>
                  </a:cubicBezTo>
                  <a:cubicBezTo>
                    <a:pt x="3732" y="8507"/>
                    <a:pt x="4282" y="8974"/>
                    <a:pt x="4879" y="9378"/>
                  </a:cubicBezTo>
                  <a:cubicBezTo>
                    <a:pt x="4936" y="9416"/>
                    <a:pt x="4990" y="9451"/>
                    <a:pt x="5045" y="9487"/>
                  </a:cubicBezTo>
                  <a:cubicBezTo>
                    <a:pt x="6118" y="10180"/>
                    <a:pt x="7327" y="10670"/>
                    <a:pt x="8584" y="10963"/>
                  </a:cubicBezTo>
                  <a:cubicBezTo>
                    <a:pt x="8629" y="10974"/>
                    <a:pt x="8672" y="10982"/>
                    <a:pt x="8714" y="10990"/>
                  </a:cubicBezTo>
                  <a:cubicBezTo>
                    <a:pt x="9355" y="11136"/>
                    <a:pt x="10008" y="11229"/>
                    <a:pt x="10657" y="11274"/>
                  </a:cubicBezTo>
                  <a:cubicBezTo>
                    <a:pt x="11000" y="11297"/>
                    <a:pt x="11341" y="11308"/>
                    <a:pt x="11683" y="11308"/>
                  </a:cubicBezTo>
                  <a:cubicBezTo>
                    <a:pt x="11811" y="11308"/>
                    <a:pt x="11940" y="11307"/>
                    <a:pt x="12068" y="11303"/>
                  </a:cubicBezTo>
                  <a:cubicBezTo>
                    <a:pt x="12113" y="11302"/>
                    <a:pt x="12161" y="11300"/>
                    <a:pt x="12207" y="11299"/>
                  </a:cubicBezTo>
                  <a:cubicBezTo>
                    <a:pt x="13990" y="11237"/>
                    <a:pt x="15763" y="10878"/>
                    <a:pt x="17483" y="10356"/>
                  </a:cubicBezTo>
                  <a:cubicBezTo>
                    <a:pt x="17585" y="10327"/>
                    <a:pt x="17685" y="10295"/>
                    <a:pt x="17787" y="10264"/>
                  </a:cubicBezTo>
                  <a:cubicBezTo>
                    <a:pt x="18130" y="10157"/>
                    <a:pt x="18469" y="10042"/>
                    <a:pt x="18806" y="9924"/>
                  </a:cubicBezTo>
                  <a:cubicBezTo>
                    <a:pt x="19444" y="9699"/>
                    <a:pt x="20064" y="9440"/>
                    <a:pt x="20628" y="9085"/>
                  </a:cubicBezTo>
                  <a:cubicBezTo>
                    <a:pt x="20668" y="9061"/>
                    <a:pt x="20708" y="9035"/>
                    <a:pt x="20747" y="9007"/>
                  </a:cubicBezTo>
                  <a:cubicBezTo>
                    <a:pt x="20952" y="8872"/>
                    <a:pt x="21151" y="8724"/>
                    <a:pt x="21340" y="8557"/>
                  </a:cubicBezTo>
                  <a:lnTo>
                    <a:pt x="21340" y="8557"/>
                  </a:lnTo>
                  <a:cubicBezTo>
                    <a:pt x="21010" y="8587"/>
                    <a:pt x="20537" y="8836"/>
                    <a:pt x="20219" y="8950"/>
                  </a:cubicBezTo>
                  <a:cubicBezTo>
                    <a:pt x="20133" y="8982"/>
                    <a:pt x="20047" y="9011"/>
                    <a:pt x="19963" y="9039"/>
                  </a:cubicBezTo>
                  <a:lnTo>
                    <a:pt x="19763" y="9107"/>
                  </a:lnTo>
                  <a:cubicBezTo>
                    <a:pt x="18281" y="9601"/>
                    <a:pt x="16754" y="9978"/>
                    <a:pt x="15199" y="10137"/>
                  </a:cubicBezTo>
                  <a:cubicBezTo>
                    <a:pt x="15121" y="10143"/>
                    <a:pt x="15046" y="10150"/>
                    <a:pt x="14969" y="10158"/>
                  </a:cubicBezTo>
                  <a:cubicBezTo>
                    <a:pt x="14943" y="10158"/>
                    <a:pt x="14919" y="10161"/>
                    <a:pt x="14893" y="10163"/>
                  </a:cubicBezTo>
                  <a:cubicBezTo>
                    <a:pt x="14473" y="10199"/>
                    <a:pt x="14050" y="10217"/>
                    <a:pt x="13627" y="10217"/>
                  </a:cubicBezTo>
                  <a:cubicBezTo>
                    <a:pt x="12485" y="10217"/>
                    <a:pt x="11341" y="10084"/>
                    <a:pt x="10242" y="9791"/>
                  </a:cubicBezTo>
                  <a:cubicBezTo>
                    <a:pt x="10207" y="9787"/>
                    <a:pt x="10168" y="9776"/>
                    <a:pt x="10130" y="9763"/>
                  </a:cubicBezTo>
                  <a:cubicBezTo>
                    <a:pt x="9418" y="9568"/>
                    <a:pt x="8723" y="9306"/>
                    <a:pt x="8062" y="8968"/>
                  </a:cubicBezTo>
                  <a:cubicBezTo>
                    <a:pt x="7540" y="8702"/>
                    <a:pt x="7043" y="8393"/>
                    <a:pt x="6574" y="8047"/>
                  </a:cubicBezTo>
                  <a:cubicBezTo>
                    <a:pt x="6533" y="8021"/>
                    <a:pt x="6496" y="7994"/>
                    <a:pt x="6460" y="7963"/>
                  </a:cubicBezTo>
                  <a:cubicBezTo>
                    <a:pt x="5306" y="7100"/>
                    <a:pt x="4308" y="6027"/>
                    <a:pt x="3452" y="4862"/>
                  </a:cubicBezTo>
                  <a:cubicBezTo>
                    <a:pt x="2850" y="4044"/>
                    <a:pt x="2320" y="3181"/>
                    <a:pt x="1830" y="2292"/>
                  </a:cubicBezTo>
                  <a:cubicBezTo>
                    <a:pt x="1811" y="2264"/>
                    <a:pt x="1795" y="2235"/>
                    <a:pt x="1783" y="2205"/>
                  </a:cubicBezTo>
                  <a:lnTo>
                    <a:pt x="1781" y="2206"/>
                  </a:lnTo>
                  <a:cubicBezTo>
                    <a:pt x="1671" y="2012"/>
                    <a:pt x="1568" y="1815"/>
                    <a:pt x="1465" y="1616"/>
                  </a:cubicBezTo>
                  <a:cubicBezTo>
                    <a:pt x="1453" y="1595"/>
                    <a:pt x="1439" y="1570"/>
                    <a:pt x="1427" y="1546"/>
                  </a:cubicBezTo>
                  <a:cubicBezTo>
                    <a:pt x="1341" y="1383"/>
                    <a:pt x="1257" y="1220"/>
                    <a:pt x="1175" y="1054"/>
                  </a:cubicBezTo>
                  <a:cubicBezTo>
                    <a:pt x="1162" y="1033"/>
                    <a:pt x="1150" y="1008"/>
                    <a:pt x="1140" y="986"/>
                  </a:cubicBezTo>
                  <a:cubicBezTo>
                    <a:pt x="1089" y="884"/>
                    <a:pt x="1035" y="778"/>
                    <a:pt x="983" y="676"/>
                  </a:cubicBezTo>
                  <a:cubicBezTo>
                    <a:pt x="972" y="650"/>
                    <a:pt x="962" y="629"/>
                    <a:pt x="951" y="607"/>
                  </a:cubicBezTo>
                  <a:cubicBezTo>
                    <a:pt x="872" y="448"/>
                    <a:pt x="794" y="285"/>
                    <a:pt x="716" y="126"/>
                  </a:cubicBezTo>
                  <a:cubicBezTo>
                    <a:pt x="707" y="103"/>
                    <a:pt x="696" y="81"/>
                    <a:pt x="685" y="60"/>
                  </a:cubicBezTo>
                  <a:cubicBezTo>
                    <a:pt x="676" y="39"/>
                    <a:pt x="666" y="20"/>
                    <a:pt x="657" y="0"/>
                  </a:cubicBezTo>
                  <a:close/>
                </a:path>
              </a:pathLst>
            </a:custGeom>
            <a:solidFill>
              <a:srgbClr val="A04141">
                <a:alpha val="45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007942" y="959384"/>
              <a:ext cx="369664" cy="150282"/>
            </a:xfrm>
            <a:custGeom>
              <a:avLst/>
              <a:gdLst/>
              <a:ahLst/>
              <a:cxnLst/>
              <a:rect l="l" t="t" r="r" b="b"/>
              <a:pathLst>
                <a:path w="12609" h="5126" extrusionOk="0">
                  <a:moveTo>
                    <a:pt x="1324" y="1"/>
                  </a:moveTo>
                  <a:cubicBezTo>
                    <a:pt x="1182" y="1"/>
                    <a:pt x="1039" y="3"/>
                    <a:pt x="897" y="8"/>
                  </a:cubicBezTo>
                  <a:cubicBezTo>
                    <a:pt x="682" y="33"/>
                    <a:pt x="466" y="60"/>
                    <a:pt x="249" y="94"/>
                  </a:cubicBezTo>
                  <a:cubicBezTo>
                    <a:pt x="165" y="108"/>
                    <a:pt x="84" y="121"/>
                    <a:pt x="1" y="138"/>
                  </a:cubicBezTo>
                  <a:cubicBezTo>
                    <a:pt x="439" y="91"/>
                    <a:pt x="879" y="67"/>
                    <a:pt x="1319" y="67"/>
                  </a:cubicBezTo>
                  <a:cubicBezTo>
                    <a:pt x="2203" y="67"/>
                    <a:pt x="3086" y="163"/>
                    <a:pt x="3947" y="353"/>
                  </a:cubicBezTo>
                  <a:cubicBezTo>
                    <a:pt x="5937" y="795"/>
                    <a:pt x="8004" y="1779"/>
                    <a:pt x="10266" y="3363"/>
                  </a:cubicBezTo>
                  <a:cubicBezTo>
                    <a:pt x="11065" y="3921"/>
                    <a:pt x="11846" y="4522"/>
                    <a:pt x="12608" y="5126"/>
                  </a:cubicBezTo>
                  <a:cubicBezTo>
                    <a:pt x="12480" y="4993"/>
                    <a:pt x="12350" y="4862"/>
                    <a:pt x="12221" y="4732"/>
                  </a:cubicBezTo>
                  <a:cubicBezTo>
                    <a:pt x="12221" y="4732"/>
                    <a:pt x="12220" y="4732"/>
                    <a:pt x="12219" y="4732"/>
                  </a:cubicBezTo>
                  <a:cubicBezTo>
                    <a:pt x="12218" y="4732"/>
                    <a:pt x="12217" y="4732"/>
                    <a:pt x="12216" y="4730"/>
                  </a:cubicBezTo>
                  <a:cubicBezTo>
                    <a:pt x="11590" y="4242"/>
                    <a:pt x="10956" y="3761"/>
                    <a:pt x="10307" y="3307"/>
                  </a:cubicBezTo>
                  <a:cubicBezTo>
                    <a:pt x="8034" y="1718"/>
                    <a:pt x="5961" y="730"/>
                    <a:pt x="3962" y="288"/>
                  </a:cubicBezTo>
                  <a:cubicBezTo>
                    <a:pt x="3098" y="95"/>
                    <a:pt x="2211" y="1"/>
                    <a:pt x="1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946078" y="984246"/>
              <a:ext cx="610039" cy="248671"/>
            </a:xfrm>
            <a:custGeom>
              <a:avLst/>
              <a:gdLst/>
              <a:ahLst/>
              <a:cxnLst/>
              <a:rect l="l" t="t" r="r" b="b"/>
              <a:pathLst>
                <a:path w="20808" h="8482" extrusionOk="0">
                  <a:moveTo>
                    <a:pt x="1056" y="0"/>
                  </a:moveTo>
                  <a:cubicBezTo>
                    <a:pt x="790" y="0"/>
                    <a:pt x="520" y="14"/>
                    <a:pt x="251" y="45"/>
                  </a:cubicBezTo>
                  <a:cubicBezTo>
                    <a:pt x="218" y="48"/>
                    <a:pt x="184" y="50"/>
                    <a:pt x="152" y="55"/>
                  </a:cubicBezTo>
                  <a:cubicBezTo>
                    <a:pt x="138" y="57"/>
                    <a:pt x="128" y="59"/>
                    <a:pt x="114" y="61"/>
                  </a:cubicBezTo>
                  <a:cubicBezTo>
                    <a:pt x="75" y="87"/>
                    <a:pt x="35" y="115"/>
                    <a:pt x="0" y="145"/>
                  </a:cubicBezTo>
                  <a:cubicBezTo>
                    <a:pt x="54" y="137"/>
                    <a:pt x="109" y="130"/>
                    <a:pt x="161" y="123"/>
                  </a:cubicBezTo>
                  <a:cubicBezTo>
                    <a:pt x="202" y="118"/>
                    <a:pt x="241" y="114"/>
                    <a:pt x="283" y="112"/>
                  </a:cubicBezTo>
                  <a:cubicBezTo>
                    <a:pt x="544" y="83"/>
                    <a:pt x="806" y="70"/>
                    <a:pt x="1064" y="70"/>
                  </a:cubicBezTo>
                  <a:cubicBezTo>
                    <a:pt x="1809" y="70"/>
                    <a:pt x="2527" y="173"/>
                    <a:pt x="3114" y="274"/>
                  </a:cubicBezTo>
                  <a:cubicBezTo>
                    <a:pt x="6690" y="896"/>
                    <a:pt x="10138" y="2347"/>
                    <a:pt x="13087" y="4466"/>
                  </a:cubicBezTo>
                  <a:cubicBezTo>
                    <a:pt x="13531" y="4788"/>
                    <a:pt x="13975" y="5128"/>
                    <a:pt x="14402" y="5458"/>
                  </a:cubicBezTo>
                  <a:cubicBezTo>
                    <a:pt x="15235" y="6103"/>
                    <a:pt x="16100" y="6771"/>
                    <a:pt x="17026" y="7311"/>
                  </a:cubicBezTo>
                  <a:cubicBezTo>
                    <a:pt x="17977" y="7865"/>
                    <a:pt x="19343" y="8468"/>
                    <a:pt x="20808" y="8481"/>
                  </a:cubicBezTo>
                  <a:cubicBezTo>
                    <a:pt x="20707" y="8459"/>
                    <a:pt x="20605" y="8434"/>
                    <a:pt x="20508" y="8404"/>
                  </a:cubicBezTo>
                  <a:cubicBezTo>
                    <a:pt x="19172" y="8318"/>
                    <a:pt x="17938" y="7764"/>
                    <a:pt x="17060" y="7251"/>
                  </a:cubicBezTo>
                  <a:cubicBezTo>
                    <a:pt x="16137" y="6712"/>
                    <a:pt x="15276" y="6047"/>
                    <a:pt x="14444" y="5406"/>
                  </a:cubicBezTo>
                  <a:cubicBezTo>
                    <a:pt x="14014" y="5075"/>
                    <a:pt x="13573" y="4734"/>
                    <a:pt x="13127" y="4413"/>
                  </a:cubicBezTo>
                  <a:cubicBezTo>
                    <a:pt x="10172" y="2286"/>
                    <a:pt x="6710" y="832"/>
                    <a:pt x="3125" y="206"/>
                  </a:cubicBezTo>
                  <a:cubicBezTo>
                    <a:pt x="2533" y="106"/>
                    <a:pt x="1810" y="0"/>
                    <a:pt x="10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933354" y="1001398"/>
              <a:ext cx="608250" cy="249433"/>
            </a:xfrm>
            <a:custGeom>
              <a:avLst/>
              <a:gdLst/>
              <a:ahLst/>
              <a:cxnLst/>
              <a:rect l="l" t="t" r="r" b="b"/>
              <a:pathLst>
                <a:path w="20747" h="8508" extrusionOk="0">
                  <a:moveTo>
                    <a:pt x="466" y="0"/>
                  </a:moveTo>
                  <a:cubicBezTo>
                    <a:pt x="312" y="0"/>
                    <a:pt x="157" y="2"/>
                    <a:pt x="2" y="7"/>
                  </a:cubicBezTo>
                  <a:cubicBezTo>
                    <a:pt x="1" y="27"/>
                    <a:pt x="2" y="49"/>
                    <a:pt x="2" y="72"/>
                  </a:cubicBezTo>
                  <a:cubicBezTo>
                    <a:pt x="133" y="69"/>
                    <a:pt x="263" y="68"/>
                    <a:pt x="393" y="68"/>
                  </a:cubicBezTo>
                  <a:cubicBezTo>
                    <a:pt x="592" y="68"/>
                    <a:pt x="789" y="71"/>
                    <a:pt x="983" y="76"/>
                  </a:cubicBezTo>
                  <a:cubicBezTo>
                    <a:pt x="1905" y="106"/>
                    <a:pt x="2788" y="204"/>
                    <a:pt x="3627" y="370"/>
                  </a:cubicBezTo>
                  <a:cubicBezTo>
                    <a:pt x="5784" y="796"/>
                    <a:pt x="7719" y="1693"/>
                    <a:pt x="9219" y="2962"/>
                  </a:cubicBezTo>
                  <a:cubicBezTo>
                    <a:pt x="9712" y="3378"/>
                    <a:pt x="10170" y="3847"/>
                    <a:pt x="10616" y="4300"/>
                  </a:cubicBezTo>
                  <a:cubicBezTo>
                    <a:pt x="11005" y="4696"/>
                    <a:pt x="11409" y="5104"/>
                    <a:pt x="11835" y="5480"/>
                  </a:cubicBezTo>
                  <a:cubicBezTo>
                    <a:pt x="14015" y="7407"/>
                    <a:pt x="16872" y="8478"/>
                    <a:pt x="19763" y="8507"/>
                  </a:cubicBezTo>
                  <a:cubicBezTo>
                    <a:pt x="19799" y="8508"/>
                    <a:pt x="19834" y="8508"/>
                    <a:pt x="19870" y="8508"/>
                  </a:cubicBezTo>
                  <a:cubicBezTo>
                    <a:pt x="20123" y="8508"/>
                    <a:pt x="20375" y="8501"/>
                    <a:pt x="20628" y="8486"/>
                  </a:cubicBezTo>
                  <a:cubicBezTo>
                    <a:pt x="20668" y="8461"/>
                    <a:pt x="20707" y="8435"/>
                    <a:pt x="20747" y="8408"/>
                  </a:cubicBezTo>
                  <a:lnTo>
                    <a:pt x="20747" y="8408"/>
                  </a:lnTo>
                  <a:cubicBezTo>
                    <a:pt x="20485" y="8429"/>
                    <a:pt x="20226" y="8439"/>
                    <a:pt x="19963" y="8439"/>
                  </a:cubicBezTo>
                  <a:cubicBezTo>
                    <a:pt x="19933" y="8440"/>
                    <a:pt x="19903" y="8440"/>
                    <a:pt x="19873" y="8440"/>
                  </a:cubicBezTo>
                  <a:cubicBezTo>
                    <a:pt x="16960" y="8440"/>
                    <a:pt x="14076" y="7370"/>
                    <a:pt x="11877" y="5429"/>
                  </a:cubicBezTo>
                  <a:cubicBezTo>
                    <a:pt x="11456" y="5058"/>
                    <a:pt x="11054" y="4648"/>
                    <a:pt x="10665" y="4252"/>
                  </a:cubicBezTo>
                  <a:cubicBezTo>
                    <a:pt x="10217" y="3797"/>
                    <a:pt x="9757" y="3328"/>
                    <a:pt x="9265" y="2912"/>
                  </a:cubicBezTo>
                  <a:cubicBezTo>
                    <a:pt x="7752" y="1633"/>
                    <a:pt x="5808" y="733"/>
                    <a:pt x="3639" y="304"/>
                  </a:cubicBezTo>
                  <a:cubicBezTo>
                    <a:pt x="2783" y="133"/>
                    <a:pt x="1888" y="38"/>
                    <a:pt x="951" y="7"/>
                  </a:cubicBezTo>
                  <a:cubicBezTo>
                    <a:pt x="791" y="2"/>
                    <a:pt x="629" y="0"/>
                    <a:pt x="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933530" y="1011982"/>
              <a:ext cx="521294" cy="275995"/>
            </a:xfrm>
            <a:custGeom>
              <a:avLst/>
              <a:gdLst/>
              <a:ahLst/>
              <a:cxnLst/>
              <a:rect l="l" t="t" r="r" b="b"/>
              <a:pathLst>
                <a:path w="17781" h="9414" extrusionOk="0">
                  <a:moveTo>
                    <a:pt x="294" y="0"/>
                  </a:moveTo>
                  <a:cubicBezTo>
                    <a:pt x="195" y="0"/>
                    <a:pt x="98" y="1"/>
                    <a:pt x="1" y="3"/>
                  </a:cubicBezTo>
                  <a:cubicBezTo>
                    <a:pt x="0" y="27"/>
                    <a:pt x="2" y="49"/>
                    <a:pt x="7" y="71"/>
                  </a:cubicBezTo>
                  <a:cubicBezTo>
                    <a:pt x="109" y="68"/>
                    <a:pt x="212" y="67"/>
                    <a:pt x="317" y="67"/>
                  </a:cubicBezTo>
                  <a:cubicBezTo>
                    <a:pt x="595" y="67"/>
                    <a:pt x="880" y="75"/>
                    <a:pt x="1169" y="93"/>
                  </a:cubicBezTo>
                  <a:cubicBezTo>
                    <a:pt x="3016" y="204"/>
                    <a:pt x="5036" y="706"/>
                    <a:pt x="6664" y="2065"/>
                  </a:cubicBezTo>
                  <a:cubicBezTo>
                    <a:pt x="7565" y="2817"/>
                    <a:pt x="8271" y="3783"/>
                    <a:pt x="8956" y="4717"/>
                  </a:cubicBezTo>
                  <a:cubicBezTo>
                    <a:pt x="9538" y="5509"/>
                    <a:pt x="10138" y="6328"/>
                    <a:pt x="10856" y="7019"/>
                  </a:cubicBezTo>
                  <a:cubicBezTo>
                    <a:pt x="11994" y="8113"/>
                    <a:pt x="13434" y="8853"/>
                    <a:pt x="14963" y="9197"/>
                  </a:cubicBezTo>
                  <a:cubicBezTo>
                    <a:pt x="15606" y="9340"/>
                    <a:pt x="16261" y="9413"/>
                    <a:pt x="16917" y="9413"/>
                  </a:cubicBezTo>
                  <a:cubicBezTo>
                    <a:pt x="17104" y="9413"/>
                    <a:pt x="17290" y="9407"/>
                    <a:pt x="17477" y="9395"/>
                  </a:cubicBezTo>
                  <a:cubicBezTo>
                    <a:pt x="17579" y="9366"/>
                    <a:pt x="17679" y="9335"/>
                    <a:pt x="17781" y="9303"/>
                  </a:cubicBezTo>
                  <a:lnTo>
                    <a:pt x="17781" y="9303"/>
                  </a:lnTo>
                  <a:cubicBezTo>
                    <a:pt x="17494" y="9332"/>
                    <a:pt x="17207" y="9347"/>
                    <a:pt x="16919" y="9347"/>
                  </a:cubicBezTo>
                  <a:cubicBezTo>
                    <a:pt x="16340" y="9347"/>
                    <a:pt x="15760" y="9289"/>
                    <a:pt x="15193" y="9176"/>
                  </a:cubicBezTo>
                  <a:cubicBezTo>
                    <a:pt x="13597" y="8861"/>
                    <a:pt x="12084" y="8108"/>
                    <a:pt x="10903" y="6971"/>
                  </a:cubicBezTo>
                  <a:cubicBezTo>
                    <a:pt x="10189" y="6285"/>
                    <a:pt x="9592" y="5467"/>
                    <a:pt x="9011" y="4675"/>
                  </a:cubicBezTo>
                  <a:cubicBezTo>
                    <a:pt x="8324" y="3740"/>
                    <a:pt x="7612" y="2770"/>
                    <a:pt x="6709" y="2013"/>
                  </a:cubicBezTo>
                  <a:cubicBezTo>
                    <a:pt x="5054" y="634"/>
                    <a:pt x="3002" y="130"/>
                    <a:pt x="1134" y="25"/>
                  </a:cubicBezTo>
                  <a:cubicBezTo>
                    <a:pt x="849" y="8"/>
                    <a:pt x="568" y="0"/>
                    <a:pt x="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935201" y="1028489"/>
              <a:ext cx="356032" cy="286725"/>
            </a:xfrm>
            <a:custGeom>
              <a:avLst/>
              <a:gdLst/>
              <a:ahLst/>
              <a:cxnLst/>
              <a:rect l="l" t="t" r="r" b="b"/>
              <a:pathLst>
                <a:path w="12144" h="9780" extrusionOk="0">
                  <a:moveTo>
                    <a:pt x="790" y="0"/>
                  </a:moveTo>
                  <a:cubicBezTo>
                    <a:pt x="520" y="0"/>
                    <a:pt x="257" y="15"/>
                    <a:pt x="1" y="45"/>
                  </a:cubicBezTo>
                  <a:cubicBezTo>
                    <a:pt x="2" y="67"/>
                    <a:pt x="5" y="92"/>
                    <a:pt x="9" y="113"/>
                  </a:cubicBezTo>
                  <a:cubicBezTo>
                    <a:pt x="268" y="83"/>
                    <a:pt x="534" y="69"/>
                    <a:pt x="806" y="69"/>
                  </a:cubicBezTo>
                  <a:cubicBezTo>
                    <a:pt x="1002" y="69"/>
                    <a:pt x="1201" y="76"/>
                    <a:pt x="1402" y="92"/>
                  </a:cubicBezTo>
                  <a:cubicBezTo>
                    <a:pt x="2379" y="163"/>
                    <a:pt x="3420" y="415"/>
                    <a:pt x="4520" y="848"/>
                  </a:cubicBezTo>
                  <a:cubicBezTo>
                    <a:pt x="4989" y="1032"/>
                    <a:pt x="5594" y="1292"/>
                    <a:pt x="6112" y="1685"/>
                  </a:cubicBezTo>
                  <a:cubicBezTo>
                    <a:pt x="7096" y="2432"/>
                    <a:pt x="7689" y="3570"/>
                    <a:pt x="8137" y="4585"/>
                  </a:cubicBezTo>
                  <a:cubicBezTo>
                    <a:pt x="8243" y="4820"/>
                    <a:pt x="8344" y="5061"/>
                    <a:pt x="8443" y="5293"/>
                  </a:cubicBezTo>
                  <a:cubicBezTo>
                    <a:pt x="8807" y="6153"/>
                    <a:pt x="9178" y="7038"/>
                    <a:pt x="9726" y="7809"/>
                  </a:cubicBezTo>
                  <a:cubicBezTo>
                    <a:pt x="9832" y="7959"/>
                    <a:pt x="9946" y="8101"/>
                    <a:pt x="10067" y="8240"/>
                  </a:cubicBezTo>
                  <a:cubicBezTo>
                    <a:pt x="10603" y="8869"/>
                    <a:pt x="11269" y="9395"/>
                    <a:pt x="12005" y="9779"/>
                  </a:cubicBezTo>
                  <a:cubicBezTo>
                    <a:pt x="12050" y="9778"/>
                    <a:pt x="12098" y="9777"/>
                    <a:pt x="12144" y="9775"/>
                  </a:cubicBezTo>
                  <a:cubicBezTo>
                    <a:pt x="11399" y="9399"/>
                    <a:pt x="10725" y="8888"/>
                    <a:pt x="10180" y="8268"/>
                  </a:cubicBezTo>
                  <a:cubicBezTo>
                    <a:pt x="10037" y="8110"/>
                    <a:pt x="9904" y="7943"/>
                    <a:pt x="9782" y="7771"/>
                  </a:cubicBezTo>
                  <a:cubicBezTo>
                    <a:pt x="9239" y="7005"/>
                    <a:pt x="8864" y="6121"/>
                    <a:pt x="8507" y="5268"/>
                  </a:cubicBezTo>
                  <a:cubicBezTo>
                    <a:pt x="8406" y="5033"/>
                    <a:pt x="8304" y="4794"/>
                    <a:pt x="8199" y="4558"/>
                  </a:cubicBezTo>
                  <a:cubicBezTo>
                    <a:pt x="7749" y="3535"/>
                    <a:pt x="7150" y="2387"/>
                    <a:pt x="6153" y="1631"/>
                  </a:cubicBezTo>
                  <a:cubicBezTo>
                    <a:pt x="5628" y="1232"/>
                    <a:pt x="5019" y="970"/>
                    <a:pt x="4545" y="785"/>
                  </a:cubicBezTo>
                  <a:cubicBezTo>
                    <a:pt x="3424" y="345"/>
                    <a:pt x="2360" y="92"/>
                    <a:pt x="1364" y="22"/>
                  </a:cubicBezTo>
                  <a:cubicBezTo>
                    <a:pt x="1170" y="8"/>
                    <a:pt x="978" y="0"/>
                    <a:pt x="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9" name="Google Shape;3019;p29"/>
            <p:cNvSpPr/>
            <p:nvPr/>
          </p:nvSpPr>
          <p:spPr>
            <a:xfrm>
              <a:off x="936638" y="1038926"/>
              <a:ext cx="252218" cy="267112"/>
            </a:xfrm>
            <a:custGeom>
              <a:avLst/>
              <a:gdLst/>
              <a:ahLst/>
              <a:cxnLst/>
              <a:rect l="l" t="t" r="r" b="b"/>
              <a:pathLst>
                <a:path w="8603" h="91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22"/>
                    <a:pt x="7" y="47"/>
                    <a:pt x="15" y="70"/>
                  </a:cubicBezTo>
                  <a:cubicBezTo>
                    <a:pt x="623" y="135"/>
                    <a:pt x="1193" y="248"/>
                    <a:pt x="1718" y="412"/>
                  </a:cubicBezTo>
                  <a:cubicBezTo>
                    <a:pt x="1904" y="472"/>
                    <a:pt x="2082" y="534"/>
                    <a:pt x="2258" y="607"/>
                  </a:cubicBezTo>
                  <a:cubicBezTo>
                    <a:pt x="3506" y="1108"/>
                    <a:pt x="4508" y="1954"/>
                    <a:pt x="5084" y="2985"/>
                  </a:cubicBezTo>
                  <a:cubicBezTo>
                    <a:pt x="5344" y="3449"/>
                    <a:pt x="5524" y="3962"/>
                    <a:pt x="5699" y="4457"/>
                  </a:cubicBezTo>
                  <a:cubicBezTo>
                    <a:pt x="5741" y="4582"/>
                    <a:pt x="5786" y="4705"/>
                    <a:pt x="5831" y="4829"/>
                  </a:cubicBezTo>
                  <a:cubicBezTo>
                    <a:pt x="5993" y="5274"/>
                    <a:pt x="6164" y="5691"/>
                    <a:pt x="6348" y="6083"/>
                  </a:cubicBezTo>
                  <a:cubicBezTo>
                    <a:pt x="6934" y="7339"/>
                    <a:pt x="7638" y="8332"/>
                    <a:pt x="8474" y="9083"/>
                  </a:cubicBezTo>
                  <a:cubicBezTo>
                    <a:pt x="8517" y="9094"/>
                    <a:pt x="8560" y="9102"/>
                    <a:pt x="8602" y="9110"/>
                  </a:cubicBezTo>
                  <a:cubicBezTo>
                    <a:pt x="7761" y="8376"/>
                    <a:pt x="7054" y="7404"/>
                    <a:pt x="6463" y="6167"/>
                  </a:cubicBezTo>
                  <a:cubicBezTo>
                    <a:pt x="6258" y="5745"/>
                    <a:pt x="6071" y="5294"/>
                    <a:pt x="5894" y="4808"/>
                  </a:cubicBezTo>
                  <a:cubicBezTo>
                    <a:pt x="5850" y="4683"/>
                    <a:pt x="5804" y="4558"/>
                    <a:pt x="5762" y="4435"/>
                  </a:cubicBezTo>
                  <a:cubicBezTo>
                    <a:pt x="5588" y="3937"/>
                    <a:pt x="5407" y="3421"/>
                    <a:pt x="5144" y="2951"/>
                  </a:cubicBezTo>
                  <a:cubicBezTo>
                    <a:pt x="4561" y="1907"/>
                    <a:pt x="3544" y="1053"/>
                    <a:pt x="2283" y="544"/>
                  </a:cubicBezTo>
                  <a:cubicBezTo>
                    <a:pt x="2087" y="464"/>
                    <a:pt x="1881" y="391"/>
                    <a:pt x="1671" y="326"/>
                  </a:cubicBezTo>
                  <a:lnTo>
                    <a:pt x="1669" y="326"/>
                  </a:lnTo>
                  <a:cubicBezTo>
                    <a:pt x="1152" y="170"/>
                    <a:pt x="596" y="6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0" name="Google Shape;3020;p29"/>
            <p:cNvSpPr/>
            <p:nvPr/>
          </p:nvSpPr>
          <p:spPr>
            <a:xfrm>
              <a:off x="938661" y="1048895"/>
              <a:ext cx="142630" cy="213080"/>
            </a:xfrm>
            <a:custGeom>
              <a:avLst/>
              <a:gdLst/>
              <a:ahLst/>
              <a:cxnLst/>
              <a:rect l="l" t="t" r="r" b="b"/>
              <a:pathLst>
                <a:path w="4865" h="7268" extrusionOk="0">
                  <a:moveTo>
                    <a:pt x="1" y="1"/>
                  </a:moveTo>
                  <a:cubicBezTo>
                    <a:pt x="6" y="27"/>
                    <a:pt x="12" y="54"/>
                    <a:pt x="21" y="79"/>
                  </a:cubicBezTo>
                  <a:lnTo>
                    <a:pt x="22" y="79"/>
                  </a:lnTo>
                  <a:cubicBezTo>
                    <a:pt x="599" y="323"/>
                    <a:pt x="1127" y="682"/>
                    <a:pt x="1564" y="1130"/>
                  </a:cubicBezTo>
                  <a:cubicBezTo>
                    <a:pt x="2321" y="1910"/>
                    <a:pt x="2789" y="2940"/>
                    <a:pt x="3181" y="3937"/>
                  </a:cubicBezTo>
                  <a:cubicBezTo>
                    <a:pt x="3245" y="4101"/>
                    <a:pt x="3310" y="4267"/>
                    <a:pt x="3376" y="4434"/>
                  </a:cubicBezTo>
                  <a:cubicBezTo>
                    <a:pt x="3700" y="5278"/>
                    <a:pt x="4035" y="6148"/>
                    <a:pt x="4534" y="6918"/>
                  </a:cubicBezTo>
                  <a:cubicBezTo>
                    <a:pt x="4587" y="7000"/>
                    <a:pt x="4644" y="7081"/>
                    <a:pt x="4698" y="7158"/>
                  </a:cubicBezTo>
                  <a:cubicBezTo>
                    <a:pt x="4755" y="7196"/>
                    <a:pt x="4809" y="7231"/>
                    <a:pt x="4864" y="7267"/>
                  </a:cubicBezTo>
                  <a:cubicBezTo>
                    <a:pt x="4768" y="7145"/>
                    <a:pt x="4678" y="7015"/>
                    <a:pt x="4591" y="6882"/>
                  </a:cubicBezTo>
                  <a:cubicBezTo>
                    <a:pt x="4097" y="6118"/>
                    <a:pt x="3761" y="5249"/>
                    <a:pt x="3439" y="4409"/>
                  </a:cubicBezTo>
                  <a:cubicBezTo>
                    <a:pt x="3374" y="4242"/>
                    <a:pt x="3308" y="4076"/>
                    <a:pt x="3244" y="3912"/>
                  </a:cubicBezTo>
                  <a:cubicBezTo>
                    <a:pt x="2849" y="2909"/>
                    <a:pt x="2379" y="1871"/>
                    <a:pt x="1611" y="1082"/>
                  </a:cubicBezTo>
                  <a:cubicBezTo>
                    <a:pt x="1155" y="611"/>
                    <a:pt x="601" y="245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243213" y="166978"/>
              <a:ext cx="1330487" cy="790136"/>
            </a:xfrm>
            <a:custGeom>
              <a:avLst/>
              <a:gdLst/>
              <a:ahLst/>
              <a:cxnLst/>
              <a:rect l="l" t="t" r="r" b="b"/>
              <a:pathLst>
                <a:path w="45382" h="26951" extrusionOk="0">
                  <a:moveTo>
                    <a:pt x="24396" y="0"/>
                  </a:moveTo>
                  <a:cubicBezTo>
                    <a:pt x="20843" y="0"/>
                    <a:pt x="14567" y="399"/>
                    <a:pt x="12713" y="3091"/>
                  </a:cubicBezTo>
                  <a:cubicBezTo>
                    <a:pt x="12527" y="3358"/>
                    <a:pt x="12384" y="3648"/>
                    <a:pt x="12295" y="3966"/>
                  </a:cubicBezTo>
                  <a:cubicBezTo>
                    <a:pt x="11447" y="6962"/>
                    <a:pt x="10853" y="11540"/>
                    <a:pt x="10526" y="14573"/>
                  </a:cubicBezTo>
                  <a:cubicBezTo>
                    <a:pt x="10365" y="16050"/>
                    <a:pt x="10269" y="17159"/>
                    <a:pt x="10238" y="17541"/>
                  </a:cubicBezTo>
                  <a:cubicBezTo>
                    <a:pt x="10230" y="17635"/>
                    <a:pt x="10225" y="17684"/>
                    <a:pt x="10225" y="17684"/>
                  </a:cubicBezTo>
                  <a:cubicBezTo>
                    <a:pt x="10225" y="17684"/>
                    <a:pt x="5594" y="17833"/>
                    <a:pt x="2572" y="19041"/>
                  </a:cubicBezTo>
                  <a:cubicBezTo>
                    <a:pt x="2572" y="19041"/>
                    <a:pt x="2569" y="19042"/>
                    <a:pt x="2568" y="19044"/>
                  </a:cubicBezTo>
                  <a:cubicBezTo>
                    <a:pt x="2480" y="19080"/>
                    <a:pt x="2392" y="19115"/>
                    <a:pt x="2306" y="19154"/>
                  </a:cubicBezTo>
                  <a:cubicBezTo>
                    <a:pt x="979" y="19733"/>
                    <a:pt x="21" y="20535"/>
                    <a:pt x="16" y="21648"/>
                  </a:cubicBezTo>
                  <a:cubicBezTo>
                    <a:pt x="1" y="24501"/>
                    <a:pt x="10466" y="26950"/>
                    <a:pt x="20085" y="26950"/>
                  </a:cubicBezTo>
                  <a:cubicBezTo>
                    <a:pt x="22719" y="26950"/>
                    <a:pt x="25291" y="26767"/>
                    <a:pt x="27566" y="26357"/>
                  </a:cubicBezTo>
                  <a:cubicBezTo>
                    <a:pt x="34083" y="25184"/>
                    <a:pt x="39375" y="23869"/>
                    <a:pt x="42435" y="22447"/>
                  </a:cubicBezTo>
                  <a:cubicBezTo>
                    <a:pt x="44341" y="21561"/>
                    <a:pt x="45381" y="20635"/>
                    <a:pt x="45309" y="19673"/>
                  </a:cubicBezTo>
                  <a:cubicBezTo>
                    <a:pt x="45267" y="19106"/>
                    <a:pt x="44804" y="18588"/>
                    <a:pt x="44114" y="18126"/>
                  </a:cubicBezTo>
                  <a:cubicBezTo>
                    <a:pt x="44070" y="18098"/>
                    <a:pt x="44028" y="18070"/>
                    <a:pt x="43981" y="18041"/>
                  </a:cubicBezTo>
                  <a:cubicBezTo>
                    <a:pt x="41789" y="16655"/>
                    <a:pt x="37580" y="15813"/>
                    <a:pt x="36902" y="15685"/>
                  </a:cubicBezTo>
                  <a:cubicBezTo>
                    <a:pt x="36840" y="15672"/>
                    <a:pt x="36807" y="15667"/>
                    <a:pt x="36807" y="15667"/>
                  </a:cubicBezTo>
                  <a:cubicBezTo>
                    <a:pt x="36807" y="15667"/>
                    <a:pt x="36734" y="14511"/>
                    <a:pt x="36545" y="12859"/>
                  </a:cubicBezTo>
                  <a:cubicBezTo>
                    <a:pt x="36200" y="9837"/>
                    <a:pt x="35466" y="5155"/>
                    <a:pt x="34087" y="2845"/>
                  </a:cubicBezTo>
                  <a:cubicBezTo>
                    <a:pt x="33964" y="2638"/>
                    <a:pt x="33820" y="2448"/>
                    <a:pt x="33656" y="2270"/>
                  </a:cubicBezTo>
                  <a:cubicBezTo>
                    <a:pt x="33476" y="2074"/>
                    <a:pt x="33274" y="1897"/>
                    <a:pt x="33055" y="1736"/>
                  </a:cubicBezTo>
                  <a:cubicBezTo>
                    <a:pt x="30833" y="84"/>
                    <a:pt x="26901" y="71"/>
                    <a:pt x="26901" y="71"/>
                  </a:cubicBezTo>
                  <a:cubicBezTo>
                    <a:pt x="26901" y="71"/>
                    <a:pt x="25889" y="0"/>
                    <a:pt x="24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615946" y="166978"/>
              <a:ext cx="614026" cy="119029"/>
            </a:xfrm>
            <a:custGeom>
              <a:avLst/>
              <a:gdLst/>
              <a:ahLst/>
              <a:cxnLst/>
              <a:rect l="l" t="t" r="r" b="b"/>
              <a:pathLst>
                <a:path w="20944" h="4060" extrusionOk="0">
                  <a:moveTo>
                    <a:pt x="11683" y="0"/>
                  </a:moveTo>
                  <a:cubicBezTo>
                    <a:pt x="8130" y="0"/>
                    <a:pt x="1854" y="399"/>
                    <a:pt x="0" y="3091"/>
                  </a:cubicBezTo>
                  <a:cubicBezTo>
                    <a:pt x="1227" y="3856"/>
                    <a:pt x="3942" y="3920"/>
                    <a:pt x="4633" y="3954"/>
                  </a:cubicBezTo>
                  <a:cubicBezTo>
                    <a:pt x="5951" y="4019"/>
                    <a:pt x="7274" y="4060"/>
                    <a:pt x="8597" y="4060"/>
                  </a:cubicBezTo>
                  <a:cubicBezTo>
                    <a:pt x="12306" y="4060"/>
                    <a:pt x="16015" y="3743"/>
                    <a:pt x="19600" y="2774"/>
                  </a:cubicBezTo>
                  <a:cubicBezTo>
                    <a:pt x="20062" y="2648"/>
                    <a:pt x="20529" y="2508"/>
                    <a:pt x="20943" y="2270"/>
                  </a:cubicBezTo>
                  <a:cubicBezTo>
                    <a:pt x="18929" y="87"/>
                    <a:pt x="14188" y="71"/>
                    <a:pt x="14188" y="71"/>
                  </a:cubicBezTo>
                  <a:cubicBezTo>
                    <a:pt x="14188" y="71"/>
                    <a:pt x="13176" y="0"/>
                    <a:pt x="116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1117683" y="233503"/>
              <a:ext cx="456004" cy="591598"/>
            </a:xfrm>
            <a:custGeom>
              <a:avLst/>
              <a:gdLst/>
              <a:ahLst/>
              <a:cxnLst/>
              <a:rect l="l" t="t" r="r" b="b"/>
              <a:pathLst>
                <a:path w="15554" h="20179" extrusionOk="0">
                  <a:moveTo>
                    <a:pt x="3830" y="1"/>
                  </a:moveTo>
                  <a:cubicBezTo>
                    <a:pt x="3416" y="239"/>
                    <a:pt x="2949" y="379"/>
                    <a:pt x="2487" y="504"/>
                  </a:cubicBezTo>
                  <a:cubicBezTo>
                    <a:pt x="1664" y="728"/>
                    <a:pt x="836" y="915"/>
                    <a:pt x="0" y="1072"/>
                  </a:cubicBezTo>
                  <a:cubicBezTo>
                    <a:pt x="1140" y="2248"/>
                    <a:pt x="1809" y="3419"/>
                    <a:pt x="2250" y="5054"/>
                  </a:cubicBezTo>
                  <a:cubicBezTo>
                    <a:pt x="3112" y="8247"/>
                    <a:pt x="3370" y="11605"/>
                    <a:pt x="3006" y="14896"/>
                  </a:cubicBezTo>
                  <a:cubicBezTo>
                    <a:pt x="2899" y="15865"/>
                    <a:pt x="2815" y="17035"/>
                    <a:pt x="3595" y="17623"/>
                  </a:cubicBezTo>
                  <a:cubicBezTo>
                    <a:pt x="3823" y="17793"/>
                    <a:pt x="4095" y="17887"/>
                    <a:pt x="4366" y="17972"/>
                  </a:cubicBezTo>
                  <a:cubicBezTo>
                    <a:pt x="6978" y="18796"/>
                    <a:pt x="9761" y="19041"/>
                    <a:pt x="12306" y="20057"/>
                  </a:cubicBezTo>
                  <a:cubicBezTo>
                    <a:pt x="12406" y="20098"/>
                    <a:pt x="12506" y="20139"/>
                    <a:pt x="12608" y="20178"/>
                  </a:cubicBezTo>
                  <a:lnTo>
                    <a:pt x="12608" y="20178"/>
                  </a:lnTo>
                  <a:cubicBezTo>
                    <a:pt x="14515" y="19292"/>
                    <a:pt x="15554" y="18366"/>
                    <a:pt x="15483" y="17403"/>
                  </a:cubicBezTo>
                  <a:cubicBezTo>
                    <a:pt x="15307" y="15057"/>
                    <a:pt x="7989" y="13590"/>
                    <a:pt x="7075" y="13416"/>
                  </a:cubicBezTo>
                  <a:cubicBezTo>
                    <a:pt x="7014" y="13403"/>
                    <a:pt x="6981" y="13397"/>
                    <a:pt x="6981" y="13397"/>
                  </a:cubicBezTo>
                  <a:cubicBezTo>
                    <a:pt x="6981" y="13397"/>
                    <a:pt x="6908" y="12241"/>
                    <a:pt x="6718" y="10590"/>
                  </a:cubicBezTo>
                  <a:cubicBezTo>
                    <a:pt x="6373" y="7568"/>
                    <a:pt x="5640" y="2886"/>
                    <a:pt x="4261" y="576"/>
                  </a:cubicBezTo>
                  <a:cubicBezTo>
                    <a:pt x="4137" y="369"/>
                    <a:pt x="3994" y="178"/>
                    <a:pt x="3830" y="1"/>
                  </a:cubicBezTo>
                  <a:close/>
                  <a:moveTo>
                    <a:pt x="12608" y="20178"/>
                  </a:moveTo>
                  <a:cubicBezTo>
                    <a:pt x="12608" y="20178"/>
                    <a:pt x="12608" y="20178"/>
                    <a:pt x="12608" y="20178"/>
                  </a:cubicBezTo>
                  <a:lnTo>
                    <a:pt x="12609" y="20178"/>
                  </a:lnTo>
                  <a:cubicBezTo>
                    <a:pt x="12608" y="20178"/>
                    <a:pt x="12608" y="20178"/>
                    <a:pt x="12608" y="20178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268075" y="695893"/>
              <a:ext cx="1287185" cy="231256"/>
            </a:xfrm>
            <a:custGeom>
              <a:avLst/>
              <a:gdLst/>
              <a:ahLst/>
              <a:cxnLst/>
              <a:rect l="l" t="t" r="r" b="b"/>
              <a:pathLst>
                <a:path w="43905" h="7888" extrusionOk="0">
                  <a:moveTo>
                    <a:pt x="43133" y="1"/>
                  </a:moveTo>
                  <a:lnTo>
                    <a:pt x="43133" y="1"/>
                  </a:lnTo>
                  <a:cubicBezTo>
                    <a:pt x="43295" y="215"/>
                    <a:pt x="43422" y="446"/>
                    <a:pt x="43487" y="704"/>
                  </a:cubicBezTo>
                  <a:cubicBezTo>
                    <a:pt x="43837" y="2116"/>
                    <a:pt x="42139" y="3213"/>
                    <a:pt x="41611" y="3513"/>
                  </a:cubicBezTo>
                  <a:cubicBezTo>
                    <a:pt x="39306" y="4832"/>
                    <a:pt x="36727" y="5533"/>
                    <a:pt x="34511" y="6045"/>
                  </a:cubicBezTo>
                  <a:cubicBezTo>
                    <a:pt x="29394" y="7227"/>
                    <a:pt x="24088" y="7821"/>
                    <a:pt x="18791" y="7821"/>
                  </a:cubicBezTo>
                  <a:cubicBezTo>
                    <a:pt x="14943" y="7821"/>
                    <a:pt x="11099" y="7507"/>
                    <a:pt x="7335" y="6878"/>
                  </a:cubicBezTo>
                  <a:cubicBezTo>
                    <a:pt x="5573" y="6583"/>
                    <a:pt x="3716" y="6199"/>
                    <a:pt x="2056" y="5391"/>
                  </a:cubicBezTo>
                  <a:cubicBezTo>
                    <a:pt x="968" y="4858"/>
                    <a:pt x="353" y="4212"/>
                    <a:pt x="230" y="3470"/>
                  </a:cubicBezTo>
                  <a:cubicBezTo>
                    <a:pt x="44" y="2347"/>
                    <a:pt x="1008" y="1479"/>
                    <a:pt x="1720" y="1004"/>
                  </a:cubicBezTo>
                  <a:lnTo>
                    <a:pt x="1720" y="1004"/>
                  </a:lnTo>
                  <a:cubicBezTo>
                    <a:pt x="1632" y="1040"/>
                    <a:pt x="1544" y="1075"/>
                    <a:pt x="1458" y="1114"/>
                  </a:cubicBezTo>
                  <a:cubicBezTo>
                    <a:pt x="775" y="1621"/>
                    <a:pt x="0" y="2441"/>
                    <a:pt x="173" y="3480"/>
                  </a:cubicBezTo>
                  <a:cubicBezTo>
                    <a:pt x="298" y="4242"/>
                    <a:pt x="924" y="4903"/>
                    <a:pt x="2032" y="5442"/>
                  </a:cubicBezTo>
                  <a:cubicBezTo>
                    <a:pt x="2259" y="5553"/>
                    <a:pt x="2487" y="5657"/>
                    <a:pt x="2722" y="5753"/>
                  </a:cubicBezTo>
                  <a:cubicBezTo>
                    <a:pt x="4203" y="6361"/>
                    <a:pt x="5800" y="6682"/>
                    <a:pt x="7327" y="6935"/>
                  </a:cubicBezTo>
                  <a:cubicBezTo>
                    <a:pt x="11106" y="7568"/>
                    <a:pt x="14965" y="7888"/>
                    <a:pt x="18825" y="7888"/>
                  </a:cubicBezTo>
                  <a:cubicBezTo>
                    <a:pt x="19538" y="7888"/>
                    <a:pt x="20251" y="7877"/>
                    <a:pt x="20964" y="7855"/>
                  </a:cubicBezTo>
                  <a:cubicBezTo>
                    <a:pt x="25535" y="7715"/>
                    <a:pt x="30097" y="7125"/>
                    <a:pt x="34523" y="6103"/>
                  </a:cubicBezTo>
                  <a:cubicBezTo>
                    <a:pt x="36746" y="5590"/>
                    <a:pt x="39327" y="4886"/>
                    <a:pt x="41641" y="3566"/>
                  </a:cubicBezTo>
                  <a:cubicBezTo>
                    <a:pt x="42176" y="3259"/>
                    <a:pt x="43905" y="2143"/>
                    <a:pt x="43544" y="689"/>
                  </a:cubicBezTo>
                  <a:cubicBezTo>
                    <a:pt x="43489" y="470"/>
                    <a:pt x="43392" y="270"/>
                    <a:pt x="43266" y="86"/>
                  </a:cubicBezTo>
                  <a:cubicBezTo>
                    <a:pt x="43222" y="58"/>
                    <a:pt x="43180" y="30"/>
                    <a:pt x="4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1279935" y="158534"/>
              <a:ext cx="218474" cy="231755"/>
            </a:xfrm>
            <a:custGeom>
              <a:avLst/>
              <a:gdLst/>
              <a:ahLst/>
              <a:cxnLst/>
              <a:rect l="l" t="t" r="r" b="b"/>
              <a:pathLst>
                <a:path w="7452" h="7905" extrusionOk="0">
                  <a:moveTo>
                    <a:pt x="2071" y="1"/>
                  </a:moveTo>
                  <a:cubicBezTo>
                    <a:pt x="1330" y="1"/>
                    <a:pt x="512" y="578"/>
                    <a:pt x="204" y="1512"/>
                  </a:cubicBezTo>
                  <a:cubicBezTo>
                    <a:pt x="83" y="1876"/>
                    <a:pt x="43" y="2263"/>
                    <a:pt x="37" y="2639"/>
                  </a:cubicBezTo>
                  <a:cubicBezTo>
                    <a:pt x="0" y="4745"/>
                    <a:pt x="916" y="6464"/>
                    <a:pt x="1950" y="7890"/>
                  </a:cubicBezTo>
                  <a:cubicBezTo>
                    <a:pt x="1949" y="7894"/>
                    <a:pt x="1948" y="7899"/>
                    <a:pt x="1947" y="7905"/>
                  </a:cubicBezTo>
                  <a:cubicBezTo>
                    <a:pt x="3585" y="7494"/>
                    <a:pt x="5337" y="6823"/>
                    <a:pt x="6540" y="5158"/>
                  </a:cubicBezTo>
                  <a:cubicBezTo>
                    <a:pt x="6754" y="4861"/>
                    <a:pt x="6948" y="4532"/>
                    <a:pt x="7067" y="4167"/>
                  </a:cubicBezTo>
                  <a:cubicBezTo>
                    <a:pt x="7451" y="2990"/>
                    <a:pt x="6875" y="1705"/>
                    <a:pt x="5993" y="1451"/>
                  </a:cubicBezTo>
                  <a:lnTo>
                    <a:pt x="5994" y="1451"/>
                  </a:lnTo>
                  <a:cubicBezTo>
                    <a:pt x="5862" y="1413"/>
                    <a:pt x="5726" y="1395"/>
                    <a:pt x="5589" y="1395"/>
                  </a:cubicBezTo>
                  <a:cubicBezTo>
                    <a:pt x="4991" y="1395"/>
                    <a:pt x="4360" y="1736"/>
                    <a:pt x="3836" y="2264"/>
                  </a:cubicBezTo>
                  <a:cubicBezTo>
                    <a:pt x="3722" y="1302"/>
                    <a:pt x="3307" y="447"/>
                    <a:pt x="2624" y="122"/>
                  </a:cubicBezTo>
                  <a:cubicBezTo>
                    <a:pt x="2452" y="40"/>
                    <a:pt x="2264" y="1"/>
                    <a:pt x="20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1136154" y="284254"/>
              <a:ext cx="200590" cy="186225"/>
            </a:xfrm>
            <a:custGeom>
              <a:avLst/>
              <a:gdLst/>
              <a:ahLst/>
              <a:cxnLst/>
              <a:rect l="l" t="t" r="r" b="b"/>
              <a:pathLst>
                <a:path w="6842" h="6352" extrusionOk="0">
                  <a:moveTo>
                    <a:pt x="2464" y="1"/>
                  </a:moveTo>
                  <a:cubicBezTo>
                    <a:pt x="1447" y="1"/>
                    <a:pt x="570" y="730"/>
                    <a:pt x="548" y="1492"/>
                  </a:cubicBezTo>
                  <a:cubicBezTo>
                    <a:pt x="528" y="2131"/>
                    <a:pt x="1011" y="2729"/>
                    <a:pt x="1695" y="3131"/>
                  </a:cubicBezTo>
                  <a:cubicBezTo>
                    <a:pt x="911" y="3433"/>
                    <a:pt x="283" y="3967"/>
                    <a:pt x="156" y="4610"/>
                  </a:cubicBezTo>
                  <a:cubicBezTo>
                    <a:pt x="1" y="5396"/>
                    <a:pt x="772" y="6272"/>
                    <a:pt x="1844" y="6346"/>
                  </a:cubicBezTo>
                  <a:cubicBezTo>
                    <a:pt x="1899" y="6349"/>
                    <a:pt x="1954" y="6351"/>
                    <a:pt x="2009" y="6351"/>
                  </a:cubicBezTo>
                  <a:cubicBezTo>
                    <a:pt x="2286" y="6351"/>
                    <a:pt x="2563" y="6307"/>
                    <a:pt x="2828" y="6244"/>
                  </a:cubicBezTo>
                  <a:cubicBezTo>
                    <a:pt x="4605" y="5820"/>
                    <a:pt x="5853" y="4680"/>
                    <a:pt x="6828" y="3504"/>
                  </a:cubicBezTo>
                  <a:cubicBezTo>
                    <a:pt x="6829" y="3504"/>
                    <a:pt x="6831" y="3504"/>
                    <a:pt x="6832" y="3504"/>
                  </a:cubicBezTo>
                  <a:cubicBezTo>
                    <a:pt x="6836" y="3504"/>
                    <a:pt x="6839" y="3504"/>
                    <a:pt x="6842" y="3504"/>
                  </a:cubicBezTo>
                  <a:cubicBezTo>
                    <a:pt x="6144" y="2216"/>
                    <a:pt x="5204" y="887"/>
                    <a:pt x="3545" y="236"/>
                  </a:cubicBezTo>
                  <a:cubicBezTo>
                    <a:pt x="3249" y="120"/>
                    <a:pt x="2932" y="27"/>
                    <a:pt x="2599" y="5"/>
                  </a:cubicBezTo>
                  <a:cubicBezTo>
                    <a:pt x="2554" y="2"/>
                    <a:pt x="2509" y="1"/>
                    <a:pt x="2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1334996" y="375172"/>
              <a:ext cx="196163" cy="174908"/>
            </a:xfrm>
            <a:custGeom>
              <a:avLst/>
              <a:gdLst/>
              <a:ahLst/>
              <a:cxnLst/>
              <a:rect l="l" t="t" r="r" b="b"/>
              <a:pathLst>
                <a:path w="6691" h="5966" extrusionOk="0">
                  <a:moveTo>
                    <a:pt x="2782" y="0"/>
                  </a:moveTo>
                  <a:cubicBezTo>
                    <a:pt x="1850" y="0"/>
                    <a:pt x="956" y="195"/>
                    <a:pt x="131" y="448"/>
                  </a:cubicBezTo>
                  <a:cubicBezTo>
                    <a:pt x="128" y="446"/>
                    <a:pt x="124" y="443"/>
                    <a:pt x="120" y="441"/>
                  </a:cubicBezTo>
                  <a:lnTo>
                    <a:pt x="120" y="441"/>
                  </a:lnTo>
                  <a:cubicBezTo>
                    <a:pt x="0" y="1860"/>
                    <a:pt x="58" y="3442"/>
                    <a:pt x="1058" y="4855"/>
                  </a:cubicBezTo>
                  <a:cubicBezTo>
                    <a:pt x="1236" y="5106"/>
                    <a:pt x="1445" y="5351"/>
                    <a:pt x="1704" y="5546"/>
                  </a:cubicBezTo>
                  <a:cubicBezTo>
                    <a:pt x="2085" y="5832"/>
                    <a:pt x="2537" y="5965"/>
                    <a:pt x="2959" y="5965"/>
                  </a:cubicBezTo>
                  <a:cubicBezTo>
                    <a:pt x="3463" y="5965"/>
                    <a:pt x="3923" y="5776"/>
                    <a:pt x="4164" y="5431"/>
                  </a:cubicBezTo>
                  <a:cubicBezTo>
                    <a:pt x="4520" y="4922"/>
                    <a:pt x="4447" y="4179"/>
                    <a:pt x="4105" y="3487"/>
                  </a:cubicBezTo>
                  <a:lnTo>
                    <a:pt x="4105" y="3487"/>
                  </a:lnTo>
                  <a:cubicBezTo>
                    <a:pt x="4347" y="3540"/>
                    <a:pt x="4589" y="3567"/>
                    <a:pt x="4821" y="3567"/>
                  </a:cubicBezTo>
                  <a:cubicBezTo>
                    <a:pt x="5354" y="3567"/>
                    <a:pt x="5834" y="3423"/>
                    <a:pt x="6144" y="3105"/>
                  </a:cubicBezTo>
                  <a:cubicBezTo>
                    <a:pt x="6690" y="2549"/>
                    <a:pt x="6529" y="1427"/>
                    <a:pt x="5697" y="796"/>
                  </a:cubicBezTo>
                  <a:cubicBezTo>
                    <a:pt x="5439" y="600"/>
                    <a:pt x="5141" y="461"/>
                    <a:pt x="4843" y="354"/>
                  </a:cubicBezTo>
                  <a:cubicBezTo>
                    <a:pt x="4144" y="101"/>
                    <a:pt x="3453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1161603" y="381212"/>
              <a:ext cx="178309" cy="287546"/>
            </a:xfrm>
            <a:custGeom>
              <a:avLst/>
              <a:gdLst/>
              <a:ahLst/>
              <a:cxnLst/>
              <a:rect l="l" t="t" r="r" b="b"/>
              <a:pathLst>
                <a:path w="6082" h="9808" extrusionOk="0">
                  <a:moveTo>
                    <a:pt x="5990" y="0"/>
                  </a:moveTo>
                  <a:cubicBezTo>
                    <a:pt x="5950" y="0"/>
                    <a:pt x="5915" y="28"/>
                    <a:pt x="5907" y="69"/>
                  </a:cubicBezTo>
                  <a:cubicBezTo>
                    <a:pt x="5116" y="4160"/>
                    <a:pt x="2176" y="7504"/>
                    <a:pt x="33" y="9664"/>
                  </a:cubicBezTo>
                  <a:cubicBezTo>
                    <a:pt x="0" y="9697"/>
                    <a:pt x="0" y="9750"/>
                    <a:pt x="33" y="9783"/>
                  </a:cubicBezTo>
                  <a:cubicBezTo>
                    <a:pt x="42" y="9792"/>
                    <a:pt x="51" y="9797"/>
                    <a:pt x="61" y="9801"/>
                  </a:cubicBezTo>
                  <a:cubicBezTo>
                    <a:pt x="71" y="9805"/>
                    <a:pt x="82" y="9808"/>
                    <a:pt x="93" y="9808"/>
                  </a:cubicBezTo>
                  <a:cubicBezTo>
                    <a:pt x="115" y="9808"/>
                    <a:pt x="136" y="9799"/>
                    <a:pt x="152" y="9783"/>
                  </a:cubicBezTo>
                  <a:cubicBezTo>
                    <a:pt x="2311" y="7607"/>
                    <a:pt x="5273" y="4237"/>
                    <a:pt x="6073" y="101"/>
                  </a:cubicBezTo>
                  <a:cubicBezTo>
                    <a:pt x="6081" y="55"/>
                    <a:pt x="6051" y="10"/>
                    <a:pt x="6006" y="2"/>
                  </a:cubicBezTo>
                  <a:cubicBezTo>
                    <a:pt x="6000" y="1"/>
                    <a:pt x="5995" y="0"/>
                    <a:pt x="5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1326464" y="308032"/>
              <a:ext cx="58137" cy="74936"/>
            </a:xfrm>
            <a:custGeom>
              <a:avLst/>
              <a:gdLst/>
              <a:ahLst/>
              <a:cxnLst/>
              <a:rect l="l" t="t" r="r" b="b"/>
              <a:pathLst>
                <a:path w="1983" h="2556" extrusionOk="0">
                  <a:moveTo>
                    <a:pt x="841" y="521"/>
                  </a:moveTo>
                  <a:cubicBezTo>
                    <a:pt x="894" y="758"/>
                    <a:pt x="937" y="1174"/>
                    <a:pt x="674" y="1398"/>
                  </a:cubicBezTo>
                  <a:cubicBezTo>
                    <a:pt x="661" y="1410"/>
                    <a:pt x="642" y="1423"/>
                    <a:pt x="627" y="1423"/>
                  </a:cubicBezTo>
                  <a:cubicBezTo>
                    <a:pt x="625" y="1423"/>
                    <a:pt x="622" y="1423"/>
                    <a:pt x="620" y="1422"/>
                  </a:cubicBezTo>
                  <a:lnTo>
                    <a:pt x="618" y="1422"/>
                  </a:lnTo>
                  <a:cubicBezTo>
                    <a:pt x="600" y="1414"/>
                    <a:pt x="593" y="1382"/>
                    <a:pt x="590" y="1357"/>
                  </a:cubicBezTo>
                  <a:cubicBezTo>
                    <a:pt x="561" y="1060"/>
                    <a:pt x="660" y="759"/>
                    <a:pt x="841" y="521"/>
                  </a:cubicBezTo>
                  <a:close/>
                  <a:moveTo>
                    <a:pt x="453" y="52"/>
                  </a:moveTo>
                  <a:cubicBezTo>
                    <a:pt x="539" y="52"/>
                    <a:pt x="626" y="97"/>
                    <a:pt x="682" y="156"/>
                  </a:cubicBezTo>
                  <a:cubicBezTo>
                    <a:pt x="758" y="238"/>
                    <a:pt x="798" y="347"/>
                    <a:pt x="826" y="456"/>
                  </a:cubicBezTo>
                  <a:cubicBezTo>
                    <a:pt x="621" y="710"/>
                    <a:pt x="506" y="1039"/>
                    <a:pt x="539" y="1362"/>
                  </a:cubicBezTo>
                  <a:cubicBezTo>
                    <a:pt x="544" y="1423"/>
                    <a:pt x="566" y="1458"/>
                    <a:pt x="604" y="1472"/>
                  </a:cubicBezTo>
                  <a:cubicBezTo>
                    <a:pt x="612" y="1474"/>
                    <a:pt x="619" y="1475"/>
                    <a:pt x="627" y="1475"/>
                  </a:cubicBezTo>
                  <a:cubicBezTo>
                    <a:pt x="653" y="1475"/>
                    <a:pt x="680" y="1463"/>
                    <a:pt x="708" y="1439"/>
                  </a:cubicBezTo>
                  <a:cubicBezTo>
                    <a:pt x="997" y="1192"/>
                    <a:pt x="946" y="743"/>
                    <a:pt x="890" y="497"/>
                  </a:cubicBezTo>
                  <a:cubicBezTo>
                    <a:pt x="888" y="488"/>
                    <a:pt x="886" y="479"/>
                    <a:pt x="883" y="469"/>
                  </a:cubicBezTo>
                  <a:cubicBezTo>
                    <a:pt x="1035" y="289"/>
                    <a:pt x="1237" y="152"/>
                    <a:pt x="1464" y="90"/>
                  </a:cubicBezTo>
                  <a:cubicBezTo>
                    <a:pt x="1523" y="74"/>
                    <a:pt x="1573" y="67"/>
                    <a:pt x="1618" y="67"/>
                  </a:cubicBezTo>
                  <a:cubicBezTo>
                    <a:pt x="1657" y="67"/>
                    <a:pt x="1692" y="72"/>
                    <a:pt x="1724" y="84"/>
                  </a:cubicBezTo>
                  <a:cubicBezTo>
                    <a:pt x="1726" y="85"/>
                    <a:pt x="1729" y="86"/>
                    <a:pt x="1731" y="87"/>
                  </a:cubicBezTo>
                  <a:cubicBezTo>
                    <a:pt x="1869" y="143"/>
                    <a:pt x="1928" y="311"/>
                    <a:pt x="1918" y="449"/>
                  </a:cubicBezTo>
                  <a:cubicBezTo>
                    <a:pt x="1905" y="598"/>
                    <a:pt x="1832" y="731"/>
                    <a:pt x="1746" y="877"/>
                  </a:cubicBezTo>
                  <a:cubicBezTo>
                    <a:pt x="1539" y="1227"/>
                    <a:pt x="1253" y="1680"/>
                    <a:pt x="890" y="2077"/>
                  </a:cubicBezTo>
                  <a:cubicBezTo>
                    <a:pt x="879" y="2089"/>
                    <a:pt x="864" y="2108"/>
                    <a:pt x="844" y="2131"/>
                  </a:cubicBezTo>
                  <a:cubicBezTo>
                    <a:pt x="762" y="2225"/>
                    <a:pt x="524" y="2503"/>
                    <a:pt x="419" y="2503"/>
                  </a:cubicBezTo>
                  <a:cubicBezTo>
                    <a:pt x="412" y="2503"/>
                    <a:pt x="406" y="2502"/>
                    <a:pt x="401" y="2500"/>
                  </a:cubicBezTo>
                  <a:lnTo>
                    <a:pt x="400" y="2500"/>
                  </a:lnTo>
                  <a:cubicBezTo>
                    <a:pt x="308" y="2463"/>
                    <a:pt x="252" y="2052"/>
                    <a:pt x="227" y="1876"/>
                  </a:cubicBezTo>
                  <a:cubicBezTo>
                    <a:pt x="220" y="1821"/>
                    <a:pt x="213" y="1776"/>
                    <a:pt x="208" y="1749"/>
                  </a:cubicBezTo>
                  <a:cubicBezTo>
                    <a:pt x="123" y="1307"/>
                    <a:pt x="55" y="792"/>
                    <a:pt x="193" y="322"/>
                  </a:cubicBezTo>
                  <a:cubicBezTo>
                    <a:pt x="219" y="236"/>
                    <a:pt x="260" y="130"/>
                    <a:pt x="347" y="80"/>
                  </a:cubicBezTo>
                  <a:cubicBezTo>
                    <a:pt x="381" y="61"/>
                    <a:pt x="417" y="52"/>
                    <a:pt x="453" y="52"/>
                  </a:cubicBezTo>
                  <a:close/>
                  <a:moveTo>
                    <a:pt x="452" y="1"/>
                  </a:moveTo>
                  <a:cubicBezTo>
                    <a:pt x="407" y="1"/>
                    <a:pt x="362" y="11"/>
                    <a:pt x="321" y="35"/>
                  </a:cubicBezTo>
                  <a:cubicBezTo>
                    <a:pt x="218" y="93"/>
                    <a:pt x="172" y="212"/>
                    <a:pt x="143" y="307"/>
                  </a:cubicBezTo>
                  <a:cubicBezTo>
                    <a:pt x="0" y="787"/>
                    <a:pt x="70" y="1310"/>
                    <a:pt x="157" y="1758"/>
                  </a:cubicBezTo>
                  <a:cubicBezTo>
                    <a:pt x="162" y="1785"/>
                    <a:pt x="168" y="1829"/>
                    <a:pt x="175" y="1884"/>
                  </a:cubicBezTo>
                  <a:cubicBezTo>
                    <a:pt x="219" y="2196"/>
                    <a:pt x="270" y="2503"/>
                    <a:pt x="380" y="2549"/>
                  </a:cubicBezTo>
                  <a:lnTo>
                    <a:pt x="382" y="2549"/>
                  </a:lnTo>
                  <a:cubicBezTo>
                    <a:pt x="392" y="2553"/>
                    <a:pt x="404" y="2555"/>
                    <a:pt x="416" y="2555"/>
                  </a:cubicBezTo>
                  <a:cubicBezTo>
                    <a:pt x="537" y="2555"/>
                    <a:pt x="720" y="2356"/>
                    <a:pt x="884" y="2165"/>
                  </a:cubicBezTo>
                  <a:cubicBezTo>
                    <a:pt x="903" y="2142"/>
                    <a:pt x="918" y="2124"/>
                    <a:pt x="929" y="2113"/>
                  </a:cubicBezTo>
                  <a:cubicBezTo>
                    <a:pt x="1295" y="1712"/>
                    <a:pt x="1582" y="1256"/>
                    <a:pt x="1791" y="903"/>
                  </a:cubicBezTo>
                  <a:cubicBezTo>
                    <a:pt x="1877" y="757"/>
                    <a:pt x="1957" y="613"/>
                    <a:pt x="1970" y="453"/>
                  </a:cubicBezTo>
                  <a:cubicBezTo>
                    <a:pt x="1982" y="296"/>
                    <a:pt x="1911" y="104"/>
                    <a:pt x="1751" y="39"/>
                  </a:cubicBezTo>
                  <a:cubicBezTo>
                    <a:pt x="1748" y="37"/>
                    <a:pt x="1745" y="36"/>
                    <a:pt x="1742" y="35"/>
                  </a:cubicBezTo>
                  <a:cubicBezTo>
                    <a:pt x="1701" y="20"/>
                    <a:pt x="1659" y="14"/>
                    <a:pt x="1618" y="14"/>
                  </a:cubicBezTo>
                  <a:cubicBezTo>
                    <a:pt x="1555" y="14"/>
                    <a:pt x="1496" y="27"/>
                    <a:pt x="1450" y="40"/>
                  </a:cubicBezTo>
                  <a:cubicBezTo>
                    <a:pt x="1225" y="101"/>
                    <a:pt x="1023" y="234"/>
                    <a:pt x="867" y="408"/>
                  </a:cubicBezTo>
                  <a:cubicBezTo>
                    <a:pt x="838" y="303"/>
                    <a:pt x="796" y="202"/>
                    <a:pt x="719" y="120"/>
                  </a:cubicBezTo>
                  <a:cubicBezTo>
                    <a:pt x="655" y="52"/>
                    <a:pt x="553" y="1"/>
                    <a:pt x="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1334409" y="381241"/>
              <a:ext cx="70684" cy="70978"/>
            </a:xfrm>
            <a:custGeom>
              <a:avLst/>
              <a:gdLst/>
              <a:ahLst/>
              <a:cxnLst/>
              <a:rect l="l" t="t" r="r" b="b"/>
              <a:pathLst>
                <a:path w="2411" h="2421" extrusionOk="0">
                  <a:moveTo>
                    <a:pt x="1039" y="717"/>
                  </a:moveTo>
                  <a:cubicBezTo>
                    <a:pt x="1054" y="717"/>
                    <a:pt x="1071" y="722"/>
                    <a:pt x="1086" y="727"/>
                  </a:cubicBezTo>
                  <a:cubicBezTo>
                    <a:pt x="1103" y="733"/>
                    <a:pt x="1121" y="740"/>
                    <a:pt x="1138" y="746"/>
                  </a:cubicBezTo>
                  <a:cubicBezTo>
                    <a:pt x="1395" y="852"/>
                    <a:pt x="1607" y="1059"/>
                    <a:pt x="1738" y="1307"/>
                  </a:cubicBezTo>
                  <a:cubicBezTo>
                    <a:pt x="1501" y="1255"/>
                    <a:pt x="1105" y="1119"/>
                    <a:pt x="1012" y="785"/>
                  </a:cubicBezTo>
                  <a:cubicBezTo>
                    <a:pt x="1007" y="765"/>
                    <a:pt x="1003" y="739"/>
                    <a:pt x="1014" y="726"/>
                  </a:cubicBezTo>
                  <a:cubicBezTo>
                    <a:pt x="1020" y="720"/>
                    <a:pt x="1029" y="717"/>
                    <a:pt x="1039" y="717"/>
                  </a:cubicBezTo>
                  <a:close/>
                  <a:moveTo>
                    <a:pt x="212" y="52"/>
                  </a:moveTo>
                  <a:cubicBezTo>
                    <a:pt x="357" y="52"/>
                    <a:pt x="634" y="137"/>
                    <a:pt x="768" y="179"/>
                  </a:cubicBezTo>
                  <a:cubicBezTo>
                    <a:pt x="822" y="195"/>
                    <a:pt x="864" y="208"/>
                    <a:pt x="892" y="215"/>
                  </a:cubicBezTo>
                  <a:cubicBezTo>
                    <a:pt x="1107" y="268"/>
                    <a:pt x="1337" y="333"/>
                    <a:pt x="1558" y="425"/>
                  </a:cubicBezTo>
                  <a:cubicBezTo>
                    <a:pt x="1786" y="518"/>
                    <a:pt x="2005" y="639"/>
                    <a:pt x="2192" y="802"/>
                  </a:cubicBezTo>
                  <a:cubicBezTo>
                    <a:pt x="2259" y="863"/>
                    <a:pt x="2337" y="945"/>
                    <a:pt x="2346" y="1045"/>
                  </a:cubicBezTo>
                  <a:cubicBezTo>
                    <a:pt x="2357" y="1172"/>
                    <a:pt x="2246" y="1279"/>
                    <a:pt x="2136" y="1316"/>
                  </a:cubicBezTo>
                  <a:cubicBezTo>
                    <a:pt x="2084" y="1332"/>
                    <a:pt x="2031" y="1339"/>
                    <a:pt x="1977" y="1339"/>
                  </a:cubicBezTo>
                  <a:cubicBezTo>
                    <a:pt x="1919" y="1339"/>
                    <a:pt x="1860" y="1331"/>
                    <a:pt x="1803" y="1321"/>
                  </a:cubicBezTo>
                  <a:cubicBezTo>
                    <a:pt x="1660" y="1027"/>
                    <a:pt x="1414" y="785"/>
                    <a:pt x="1103" y="678"/>
                  </a:cubicBezTo>
                  <a:cubicBezTo>
                    <a:pt x="1079" y="670"/>
                    <a:pt x="1058" y="665"/>
                    <a:pt x="1039" y="665"/>
                  </a:cubicBezTo>
                  <a:cubicBezTo>
                    <a:pt x="1013" y="665"/>
                    <a:pt x="992" y="674"/>
                    <a:pt x="976" y="691"/>
                  </a:cubicBezTo>
                  <a:cubicBezTo>
                    <a:pt x="954" y="715"/>
                    <a:pt x="948" y="751"/>
                    <a:pt x="962" y="799"/>
                  </a:cubicBezTo>
                  <a:cubicBezTo>
                    <a:pt x="1064" y="1165"/>
                    <a:pt x="1493" y="1308"/>
                    <a:pt x="1739" y="1361"/>
                  </a:cubicBezTo>
                  <a:cubicBezTo>
                    <a:pt x="1749" y="1362"/>
                    <a:pt x="1757" y="1364"/>
                    <a:pt x="1767" y="1367"/>
                  </a:cubicBezTo>
                  <a:cubicBezTo>
                    <a:pt x="1866" y="1581"/>
                    <a:pt x="1905" y="1821"/>
                    <a:pt x="1866" y="2053"/>
                  </a:cubicBezTo>
                  <a:cubicBezTo>
                    <a:pt x="1847" y="2164"/>
                    <a:pt x="1814" y="2239"/>
                    <a:pt x="1761" y="2291"/>
                  </a:cubicBezTo>
                  <a:cubicBezTo>
                    <a:pt x="1707" y="2345"/>
                    <a:pt x="1633" y="2368"/>
                    <a:pt x="1557" y="2368"/>
                  </a:cubicBezTo>
                  <a:cubicBezTo>
                    <a:pt x="1484" y="2368"/>
                    <a:pt x="1410" y="2347"/>
                    <a:pt x="1350" y="2313"/>
                  </a:cubicBezTo>
                  <a:cubicBezTo>
                    <a:pt x="1220" y="2239"/>
                    <a:pt x="1130" y="2117"/>
                    <a:pt x="1033" y="1977"/>
                  </a:cubicBezTo>
                  <a:cubicBezTo>
                    <a:pt x="803" y="1641"/>
                    <a:pt x="513" y="1192"/>
                    <a:pt x="306" y="694"/>
                  </a:cubicBezTo>
                  <a:cubicBezTo>
                    <a:pt x="300" y="679"/>
                    <a:pt x="289" y="657"/>
                    <a:pt x="277" y="629"/>
                  </a:cubicBezTo>
                  <a:cubicBezTo>
                    <a:pt x="222" y="509"/>
                    <a:pt x="56" y="140"/>
                    <a:pt x="130" y="72"/>
                  </a:cubicBezTo>
                  <a:cubicBezTo>
                    <a:pt x="145" y="58"/>
                    <a:pt x="174" y="52"/>
                    <a:pt x="212" y="52"/>
                  </a:cubicBezTo>
                  <a:close/>
                  <a:moveTo>
                    <a:pt x="216" y="0"/>
                  </a:moveTo>
                  <a:cubicBezTo>
                    <a:pt x="161" y="0"/>
                    <a:pt x="119" y="10"/>
                    <a:pt x="94" y="34"/>
                  </a:cubicBezTo>
                  <a:cubicBezTo>
                    <a:pt x="1" y="121"/>
                    <a:pt x="115" y="398"/>
                    <a:pt x="230" y="650"/>
                  </a:cubicBezTo>
                  <a:cubicBezTo>
                    <a:pt x="241" y="677"/>
                    <a:pt x="251" y="699"/>
                    <a:pt x="257" y="714"/>
                  </a:cubicBezTo>
                  <a:cubicBezTo>
                    <a:pt x="466" y="1217"/>
                    <a:pt x="759" y="1669"/>
                    <a:pt x="991" y="2006"/>
                  </a:cubicBezTo>
                  <a:cubicBezTo>
                    <a:pt x="1087" y="2147"/>
                    <a:pt x="1185" y="2279"/>
                    <a:pt x="1324" y="2359"/>
                  </a:cubicBezTo>
                  <a:cubicBezTo>
                    <a:pt x="1341" y="2368"/>
                    <a:pt x="1358" y="2377"/>
                    <a:pt x="1377" y="2384"/>
                  </a:cubicBezTo>
                  <a:cubicBezTo>
                    <a:pt x="1433" y="2407"/>
                    <a:pt x="1495" y="2420"/>
                    <a:pt x="1557" y="2420"/>
                  </a:cubicBezTo>
                  <a:cubicBezTo>
                    <a:pt x="1645" y="2420"/>
                    <a:pt x="1733" y="2393"/>
                    <a:pt x="1799" y="2328"/>
                  </a:cubicBezTo>
                  <a:cubicBezTo>
                    <a:pt x="1878" y="2250"/>
                    <a:pt x="1904" y="2139"/>
                    <a:pt x="1917" y="2062"/>
                  </a:cubicBezTo>
                  <a:cubicBezTo>
                    <a:pt x="1957" y="1832"/>
                    <a:pt x="1921" y="1593"/>
                    <a:pt x="1830" y="1378"/>
                  </a:cubicBezTo>
                  <a:lnTo>
                    <a:pt x="1830" y="1378"/>
                  </a:lnTo>
                  <a:cubicBezTo>
                    <a:pt x="1879" y="1386"/>
                    <a:pt x="1929" y="1392"/>
                    <a:pt x="1979" y="1392"/>
                  </a:cubicBezTo>
                  <a:cubicBezTo>
                    <a:pt x="2038" y="1392"/>
                    <a:pt x="2096" y="1384"/>
                    <a:pt x="2152" y="1366"/>
                  </a:cubicBezTo>
                  <a:cubicBezTo>
                    <a:pt x="2281" y="1323"/>
                    <a:pt x="2411" y="1194"/>
                    <a:pt x="2398" y="1041"/>
                  </a:cubicBezTo>
                  <a:cubicBezTo>
                    <a:pt x="2388" y="922"/>
                    <a:pt x="2301" y="830"/>
                    <a:pt x="2226" y="763"/>
                  </a:cubicBezTo>
                  <a:cubicBezTo>
                    <a:pt x="1851" y="432"/>
                    <a:pt x="1347" y="274"/>
                    <a:pt x="905" y="164"/>
                  </a:cubicBezTo>
                  <a:cubicBezTo>
                    <a:pt x="878" y="157"/>
                    <a:pt x="835" y="145"/>
                    <a:pt x="784" y="129"/>
                  </a:cubicBezTo>
                  <a:cubicBezTo>
                    <a:pt x="569" y="62"/>
                    <a:pt x="354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1257564" y="349049"/>
              <a:ext cx="81034" cy="53827"/>
            </a:xfrm>
            <a:custGeom>
              <a:avLst/>
              <a:gdLst/>
              <a:ahLst/>
              <a:cxnLst/>
              <a:rect l="l" t="t" r="r" b="b"/>
              <a:pathLst>
                <a:path w="2764" h="1836" extrusionOk="0">
                  <a:moveTo>
                    <a:pt x="1172" y="981"/>
                  </a:moveTo>
                  <a:cubicBezTo>
                    <a:pt x="1307" y="981"/>
                    <a:pt x="1442" y="1013"/>
                    <a:pt x="1554" y="1104"/>
                  </a:cubicBezTo>
                  <a:cubicBezTo>
                    <a:pt x="1570" y="1118"/>
                    <a:pt x="1589" y="1136"/>
                    <a:pt x="1586" y="1154"/>
                  </a:cubicBezTo>
                  <a:cubicBezTo>
                    <a:pt x="1584" y="1175"/>
                    <a:pt x="1553" y="1187"/>
                    <a:pt x="1529" y="1195"/>
                  </a:cubicBezTo>
                  <a:cubicBezTo>
                    <a:pt x="1430" y="1223"/>
                    <a:pt x="1327" y="1237"/>
                    <a:pt x="1225" y="1237"/>
                  </a:cubicBezTo>
                  <a:cubicBezTo>
                    <a:pt x="1030" y="1237"/>
                    <a:pt x="835" y="1188"/>
                    <a:pt x="660" y="1100"/>
                  </a:cubicBezTo>
                  <a:cubicBezTo>
                    <a:pt x="791" y="1045"/>
                    <a:pt x="982" y="981"/>
                    <a:pt x="1172" y="981"/>
                  </a:cubicBezTo>
                  <a:close/>
                  <a:moveTo>
                    <a:pt x="451" y="53"/>
                  </a:moveTo>
                  <a:cubicBezTo>
                    <a:pt x="581" y="53"/>
                    <a:pt x="712" y="97"/>
                    <a:pt x="845" y="145"/>
                  </a:cubicBezTo>
                  <a:cubicBezTo>
                    <a:pt x="1229" y="287"/>
                    <a:pt x="1726" y="484"/>
                    <a:pt x="2182" y="769"/>
                  </a:cubicBezTo>
                  <a:cubicBezTo>
                    <a:pt x="2196" y="777"/>
                    <a:pt x="2217" y="790"/>
                    <a:pt x="2243" y="805"/>
                  </a:cubicBezTo>
                  <a:cubicBezTo>
                    <a:pt x="2358" y="871"/>
                    <a:pt x="2707" y="1074"/>
                    <a:pt x="2687" y="1173"/>
                  </a:cubicBezTo>
                  <a:cubicBezTo>
                    <a:pt x="2668" y="1270"/>
                    <a:pt x="2274" y="1401"/>
                    <a:pt x="2105" y="1457"/>
                  </a:cubicBezTo>
                  <a:cubicBezTo>
                    <a:pt x="2052" y="1475"/>
                    <a:pt x="2009" y="1489"/>
                    <a:pt x="1983" y="1499"/>
                  </a:cubicBezTo>
                  <a:cubicBezTo>
                    <a:pt x="1618" y="1642"/>
                    <a:pt x="1195" y="1783"/>
                    <a:pt x="771" y="1783"/>
                  </a:cubicBezTo>
                  <a:cubicBezTo>
                    <a:pt x="708" y="1783"/>
                    <a:pt x="646" y="1780"/>
                    <a:pt x="584" y="1774"/>
                  </a:cubicBezTo>
                  <a:cubicBezTo>
                    <a:pt x="494" y="1764"/>
                    <a:pt x="381" y="1743"/>
                    <a:pt x="316" y="1666"/>
                  </a:cubicBezTo>
                  <a:cubicBezTo>
                    <a:pt x="234" y="1568"/>
                    <a:pt x="263" y="1417"/>
                    <a:pt x="331" y="1324"/>
                  </a:cubicBezTo>
                  <a:cubicBezTo>
                    <a:pt x="397" y="1233"/>
                    <a:pt x="497" y="1175"/>
                    <a:pt x="600" y="1127"/>
                  </a:cubicBezTo>
                  <a:lnTo>
                    <a:pt x="600" y="1127"/>
                  </a:lnTo>
                  <a:cubicBezTo>
                    <a:pt x="792" y="1231"/>
                    <a:pt x="1008" y="1289"/>
                    <a:pt x="1224" y="1289"/>
                  </a:cubicBezTo>
                  <a:cubicBezTo>
                    <a:pt x="1332" y="1289"/>
                    <a:pt x="1439" y="1275"/>
                    <a:pt x="1543" y="1245"/>
                  </a:cubicBezTo>
                  <a:cubicBezTo>
                    <a:pt x="1601" y="1228"/>
                    <a:pt x="1633" y="1199"/>
                    <a:pt x="1638" y="1161"/>
                  </a:cubicBezTo>
                  <a:cubicBezTo>
                    <a:pt x="1643" y="1128"/>
                    <a:pt x="1626" y="1095"/>
                    <a:pt x="1587" y="1064"/>
                  </a:cubicBezTo>
                  <a:cubicBezTo>
                    <a:pt x="1464" y="964"/>
                    <a:pt x="1317" y="929"/>
                    <a:pt x="1171" y="929"/>
                  </a:cubicBezTo>
                  <a:cubicBezTo>
                    <a:pt x="966" y="929"/>
                    <a:pt x="763" y="998"/>
                    <a:pt x="628" y="1056"/>
                  </a:cubicBezTo>
                  <a:cubicBezTo>
                    <a:pt x="620" y="1061"/>
                    <a:pt x="610" y="1064"/>
                    <a:pt x="602" y="1068"/>
                  </a:cubicBezTo>
                  <a:cubicBezTo>
                    <a:pt x="397" y="951"/>
                    <a:pt x="226" y="779"/>
                    <a:pt x="124" y="566"/>
                  </a:cubicBezTo>
                  <a:cubicBezTo>
                    <a:pt x="75" y="465"/>
                    <a:pt x="58" y="384"/>
                    <a:pt x="70" y="312"/>
                  </a:cubicBezTo>
                  <a:cubicBezTo>
                    <a:pt x="96" y="162"/>
                    <a:pt x="252" y="70"/>
                    <a:pt x="394" y="56"/>
                  </a:cubicBezTo>
                  <a:cubicBezTo>
                    <a:pt x="413" y="54"/>
                    <a:pt x="432" y="53"/>
                    <a:pt x="451" y="53"/>
                  </a:cubicBezTo>
                  <a:close/>
                  <a:moveTo>
                    <a:pt x="451" y="0"/>
                  </a:moveTo>
                  <a:cubicBezTo>
                    <a:pt x="430" y="0"/>
                    <a:pt x="409" y="1"/>
                    <a:pt x="388" y="4"/>
                  </a:cubicBezTo>
                  <a:cubicBezTo>
                    <a:pt x="228" y="20"/>
                    <a:pt x="49" y="128"/>
                    <a:pt x="18" y="303"/>
                  </a:cubicBezTo>
                  <a:cubicBezTo>
                    <a:pt x="0" y="411"/>
                    <a:pt x="43" y="518"/>
                    <a:pt x="77" y="589"/>
                  </a:cubicBezTo>
                  <a:cubicBezTo>
                    <a:pt x="178" y="800"/>
                    <a:pt x="345" y="973"/>
                    <a:pt x="545" y="1095"/>
                  </a:cubicBezTo>
                  <a:cubicBezTo>
                    <a:pt x="447" y="1143"/>
                    <a:pt x="355" y="1203"/>
                    <a:pt x="289" y="1293"/>
                  </a:cubicBezTo>
                  <a:cubicBezTo>
                    <a:pt x="209" y="1402"/>
                    <a:pt x="177" y="1582"/>
                    <a:pt x="277" y="1700"/>
                  </a:cubicBezTo>
                  <a:cubicBezTo>
                    <a:pt x="310" y="1740"/>
                    <a:pt x="353" y="1766"/>
                    <a:pt x="398" y="1785"/>
                  </a:cubicBezTo>
                  <a:cubicBezTo>
                    <a:pt x="457" y="1810"/>
                    <a:pt x="522" y="1820"/>
                    <a:pt x="578" y="1826"/>
                  </a:cubicBezTo>
                  <a:cubicBezTo>
                    <a:pt x="643" y="1833"/>
                    <a:pt x="707" y="1836"/>
                    <a:pt x="772" y="1836"/>
                  </a:cubicBezTo>
                  <a:cubicBezTo>
                    <a:pt x="1205" y="1836"/>
                    <a:pt x="1632" y="1694"/>
                    <a:pt x="2002" y="1548"/>
                  </a:cubicBezTo>
                  <a:cubicBezTo>
                    <a:pt x="2028" y="1537"/>
                    <a:pt x="2069" y="1524"/>
                    <a:pt x="2122" y="1507"/>
                  </a:cubicBezTo>
                  <a:cubicBezTo>
                    <a:pt x="2421" y="1408"/>
                    <a:pt x="2715" y="1301"/>
                    <a:pt x="2738" y="1184"/>
                  </a:cubicBezTo>
                  <a:cubicBezTo>
                    <a:pt x="2763" y="1058"/>
                    <a:pt x="2509" y="899"/>
                    <a:pt x="2270" y="759"/>
                  </a:cubicBezTo>
                  <a:cubicBezTo>
                    <a:pt x="2244" y="744"/>
                    <a:pt x="2224" y="733"/>
                    <a:pt x="2210" y="724"/>
                  </a:cubicBezTo>
                  <a:cubicBezTo>
                    <a:pt x="1749" y="437"/>
                    <a:pt x="1249" y="238"/>
                    <a:pt x="863" y="96"/>
                  </a:cubicBezTo>
                  <a:cubicBezTo>
                    <a:pt x="725" y="45"/>
                    <a:pt x="589" y="0"/>
                    <a:pt x="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543352" y="543962"/>
              <a:ext cx="782425" cy="222051"/>
            </a:xfrm>
            <a:custGeom>
              <a:avLst/>
              <a:gdLst/>
              <a:ahLst/>
              <a:cxnLst/>
              <a:rect l="l" t="t" r="r" b="b"/>
              <a:pathLst>
                <a:path w="26688" h="7574" extrusionOk="0">
                  <a:moveTo>
                    <a:pt x="26307" y="1"/>
                  </a:moveTo>
                  <a:cubicBezTo>
                    <a:pt x="22131" y="2063"/>
                    <a:pt x="16609" y="2646"/>
                    <a:pt x="11702" y="2646"/>
                  </a:cubicBezTo>
                  <a:cubicBezTo>
                    <a:pt x="6221" y="2646"/>
                    <a:pt x="1506" y="1919"/>
                    <a:pt x="289" y="1715"/>
                  </a:cubicBezTo>
                  <a:cubicBezTo>
                    <a:pt x="128" y="3192"/>
                    <a:pt x="32" y="4301"/>
                    <a:pt x="1" y="4683"/>
                  </a:cubicBezTo>
                  <a:lnTo>
                    <a:pt x="2" y="4909"/>
                  </a:lnTo>
                  <a:cubicBezTo>
                    <a:pt x="5" y="5438"/>
                    <a:pt x="358" y="5901"/>
                    <a:pt x="869" y="6039"/>
                  </a:cubicBezTo>
                  <a:cubicBezTo>
                    <a:pt x="2678" y="6532"/>
                    <a:pt x="7154" y="7574"/>
                    <a:pt x="12622" y="7574"/>
                  </a:cubicBezTo>
                  <a:cubicBezTo>
                    <a:pt x="13147" y="7574"/>
                    <a:pt x="13681" y="7564"/>
                    <a:pt x="14222" y="7544"/>
                  </a:cubicBezTo>
                  <a:cubicBezTo>
                    <a:pt x="20130" y="7317"/>
                    <a:pt x="24174" y="5651"/>
                    <a:pt x="25850" y="4818"/>
                  </a:cubicBezTo>
                  <a:cubicBezTo>
                    <a:pt x="26375" y="4556"/>
                    <a:pt x="26687" y="4000"/>
                    <a:pt x="26632" y="3416"/>
                  </a:cubicBezTo>
                  <a:lnTo>
                    <a:pt x="26573" y="2810"/>
                  </a:lnTo>
                  <a:cubicBezTo>
                    <a:pt x="26552" y="2805"/>
                    <a:pt x="26545" y="2804"/>
                    <a:pt x="26545" y="2804"/>
                  </a:cubicBezTo>
                  <a:lnTo>
                    <a:pt x="26545" y="2804"/>
                  </a:lnTo>
                  <a:cubicBezTo>
                    <a:pt x="26546" y="2804"/>
                    <a:pt x="26570" y="2809"/>
                    <a:pt x="26570" y="2809"/>
                  </a:cubicBezTo>
                  <a:cubicBezTo>
                    <a:pt x="26570" y="2809"/>
                    <a:pt x="26497" y="1652"/>
                    <a:pt x="26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45741" y="588761"/>
              <a:ext cx="239846" cy="208272"/>
            </a:xfrm>
            <a:custGeom>
              <a:avLst/>
              <a:gdLst/>
              <a:ahLst/>
              <a:cxnLst/>
              <a:rect l="l" t="t" r="r" b="b"/>
              <a:pathLst>
                <a:path w="8181" h="7104" extrusionOk="0">
                  <a:moveTo>
                    <a:pt x="1888" y="708"/>
                  </a:moveTo>
                  <a:cubicBezTo>
                    <a:pt x="1896" y="708"/>
                    <a:pt x="1903" y="708"/>
                    <a:pt x="1911" y="708"/>
                  </a:cubicBezTo>
                  <a:cubicBezTo>
                    <a:pt x="3333" y="743"/>
                    <a:pt x="5466" y="907"/>
                    <a:pt x="6610" y="1002"/>
                  </a:cubicBezTo>
                  <a:cubicBezTo>
                    <a:pt x="6696" y="1009"/>
                    <a:pt x="6777" y="1030"/>
                    <a:pt x="6853" y="1061"/>
                  </a:cubicBezTo>
                  <a:cubicBezTo>
                    <a:pt x="7132" y="1176"/>
                    <a:pt x="7332" y="1438"/>
                    <a:pt x="7361" y="1754"/>
                  </a:cubicBezTo>
                  <a:cubicBezTo>
                    <a:pt x="7477" y="2976"/>
                    <a:pt x="7342" y="4583"/>
                    <a:pt x="7252" y="5435"/>
                  </a:cubicBezTo>
                  <a:cubicBezTo>
                    <a:pt x="7214" y="5796"/>
                    <a:pt x="6944" y="6088"/>
                    <a:pt x="6580" y="6162"/>
                  </a:cubicBezTo>
                  <a:cubicBezTo>
                    <a:pt x="5720" y="6334"/>
                    <a:pt x="4919" y="6396"/>
                    <a:pt x="4207" y="6396"/>
                  </a:cubicBezTo>
                  <a:cubicBezTo>
                    <a:pt x="3047" y="6396"/>
                    <a:pt x="2121" y="6230"/>
                    <a:pt x="1561" y="6096"/>
                  </a:cubicBezTo>
                  <a:cubicBezTo>
                    <a:pt x="1238" y="6018"/>
                    <a:pt x="998" y="5766"/>
                    <a:pt x="943" y="5451"/>
                  </a:cubicBezTo>
                  <a:cubicBezTo>
                    <a:pt x="822" y="4747"/>
                    <a:pt x="818" y="3963"/>
                    <a:pt x="864" y="3237"/>
                  </a:cubicBezTo>
                  <a:cubicBezTo>
                    <a:pt x="907" y="2515"/>
                    <a:pt x="1001" y="1853"/>
                    <a:pt x="1078" y="1398"/>
                  </a:cubicBezTo>
                  <a:cubicBezTo>
                    <a:pt x="1144" y="1003"/>
                    <a:pt x="1492" y="708"/>
                    <a:pt x="1888" y="708"/>
                  </a:cubicBezTo>
                  <a:close/>
                  <a:moveTo>
                    <a:pt x="1890" y="1"/>
                  </a:moveTo>
                  <a:cubicBezTo>
                    <a:pt x="1263" y="1"/>
                    <a:pt x="707" y="390"/>
                    <a:pt x="475" y="954"/>
                  </a:cubicBezTo>
                  <a:cubicBezTo>
                    <a:pt x="433" y="1060"/>
                    <a:pt x="401" y="1166"/>
                    <a:pt x="383" y="1281"/>
                  </a:cubicBezTo>
                  <a:cubicBezTo>
                    <a:pt x="183" y="2448"/>
                    <a:pt x="0" y="4137"/>
                    <a:pt x="247" y="5571"/>
                  </a:cubicBezTo>
                  <a:cubicBezTo>
                    <a:pt x="335" y="6086"/>
                    <a:pt x="687" y="6513"/>
                    <a:pt x="1168" y="6711"/>
                  </a:cubicBezTo>
                  <a:cubicBezTo>
                    <a:pt x="1240" y="6739"/>
                    <a:pt x="1317" y="6764"/>
                    <a:pt x="1396" y="6783"/>
                  </a:cubicBezTo>
                  <a:cubicBezTo>
                    <a:pt x="1991" y="6926"/>
                    <a:pt x="2974" y="7103"/>
                    <a:pt x="4204" y="7103"/>
                  </a:cubicBezTo>
                  <a:cubicBezTo>
                    <a:pt x="4960" y="7103"/>
                    <a:pt x="5808" y="7037"/>
                    <a:pt x="6718" y="6854"/>
                  </a:cubicBezTo>
                  <a:cubicBezTo>
                    <a:pt x="7387" y="6721"/>
                    <a:pt x="7884" y="6181"/>
                    <a:pt x="7955" y="5510"/>
                  </a:cubicBezTo>
                  <a:cubicBezTo>
                    <a:pt x="8069" y="4438"/>
                    <a:pt x="8181" y="2904"/>
                    <a:pt x="8066" y="1689"/>
                  </a:cubicBezTo>
                  <a:cubicBezTo>
                    <a:pt x="7996" y="943"/>
                    <a:pt x="7410" y="360"/>
                    <a:pt x="6669" y="297"/>
                  </a:cubicBezTo>
                  <a:cubicBezTo>
                    <a:pt x="5516" y="202"/>
                    <a:pt x="3368" y="37"/>
                    <a:pt x="1928" y="1"/>
                  </a:cubicBezTo>
                  <a:cubicBezTo>
                    <a:pt x="1915" y="1"/>
                    <a:pt x="1903" y="1"/>
                    <a:pt x="1890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58906" y="600079"/>
              <a:ext cx="213666" cy="185609"/>
            </a:xfrm>
            <a:custGeom>
              <a:avLst/>
              <a:gdLst/>
              <a:ahLst/>
              <a:cxnLst/>
              <a:rect l="l" t="t" r="r" b="b"/>
              <a:pathLst>
                <a:path w="7288" h="6331" extrusionOk="0">
                  <a:moveTo>
                    <a:pt x="1439" y="322"/>
                  </a:moveTo>
                  <a:cubicBezTo>
                    <a:pt x="1447" y="322"/>
                    <a:pt x="1454" y="322"/>
                    <a:pt x="1462" y="322"/>
                  </a:cubicBezTo>
                  <a:cubicBezTo>
                    <a:pt x="2884" y="357"/>
                    <a:pt x="5017" y="521"/>
                    <a:pt x="6161" y="616"/>
                  </a:cubicBezTo>
                  <a:cubicBezTo>
                    <a:pt x="6247" y="623"/>
                    <a:pt x="6328" y="644"/>
                    <a:pt x="6404" y="675"/>
                  </a:cubicBezTo>
                  <a:cubicBezTo>
                    <a:pt x="6683" y="790"/>
                    <a:pt x="6883" y="1052"/>
                    <a:pt x="6912" y="1368"/>
                  </a:cubicBezTo>
                  <a:cubicBezTo>
                    <a:pt x="7028" y="2590"/>
                    <a:pt x="6893" y="4197"/>
                    <a:pt x="6803" y="5049"/>
                  </a:cubicBezTo>
                  <a:cubicBezTo>
                    <a:pt x="6765" y="5410"/>
                    <a:pt x="6495" y="5702"/>
                    <a:pt x="6131" y="5776"/>
                  </a:cubicBezTo>
                  <a:cubicBezTo>
                    <a:pt x="5273" y="5948"/>
                    <a:pt x="4472" y="6010"/>
                    <a:pt x="3760" y="6010"/>
                  </a:cubicBezTo>
                  <a:cubicBezTo>
                    <a:pt x="2599" y="6010"/>
                    <a:pt x="1673" y="5844"/>
                    <a:pt x="1112" y="5710"/>
                  </a:cubicBezTo>
                  <a:cubicBezTo>
                    <a:pt x="789" y="5632"/>
                    <a:pt x="549" y="5380"/>
                    <a:pt x="494" y="5065"/>
                  </a:cubicBezTo>
                  <a:cubicBezTo>
                    <a:pt x="373" y="4361"/>
                    <a:pt x="369" y="3577"/>
                    <a:pt x="415" y="2851"/>
                  </a:cubicBezTo>
                  <a:cubicBezTo>
                    <a:pt x="458" y="2129"/>
                    <a:pt x="552" y="1467"/>
                    <a:pt x="630" y="1012"/>
                  </a:cubicBezTo>
                  <a:cubicBezTo>
                    <a:pt x="697" y="617"/>
                    <a:pt x="1043" y="322"/>
                    <a:pt x="1439" y="322"/>
                  </a:cubicBezTo>
                  <a:close/>
                  <a:moveTo>
                    <a:pt x="1688" y="0"/>
                  </a:moveTo>
                  <a:cubicBezTo>
                    <a:pt x="1128" y="0"/>
                    <a:pt x="629" y="347"/>
                    <a:pt x="422" y="852"/>
                  </a:cubicBezTo>
                  <a:cubicBezTo>
                    <a:pt x="384" y="944"/>
                    <a:pt x="357" y="1043"/>
                    <a:pt x="339" y="1142"/>
                  </a:cubicBezTo>
                  <a:cubicBezTo>
                    <a:pt x="162" y="2181"/>
                    <a:pt x="1" y="3686"/>
                    <a:pt x="220" y="4965"/>
                  </a:cubicBezTo>
                  <a:cubicBezTo>
                    <a:pt x="298" y="5422"/>
                    <a:pt x="613" y="5803"/>
                    <a:pt x="1039" y="5979"/>
                  </a:cubicBezTo>
                  <a:cubicBezTo>
                    <a:pt x="1105" y="6005"/>
                    <a:pt x="1173" y="6028"/>
                    <a:pt x="1243" y="6044"/>
                  </a:cubicBezTo>
                  <a:cubicBezTo>
                    <a:pt x="1775" y="6172"/>
                    <a:pt x="2653" y="6330"/>
                    <a:pt x="3752" y="6330"/>
                  </a:cubicBezTo>
                  <a:cubicBezTo>
                    <a:pt x="4424" y="6330"/>
                    <a:pt x="5178" y="6271"/>
                    <a:pt x="5986" y="6110"/>
                  </a:cubicBezTo>
                  <a:cubicBezTo>
                    <a:pt x="6581" y="5989"/>
                    <a:pt x="7026" y="5507"/>
                    <a:pt x="7088" y="4909"/>
                  </a:cubicBezTo>
                  <a:cubicBezTo>
                    <a:pt x="7189" y="3954"/>
                    <a:pt x="7288" y="2588"/>
                    <a:pt x="7188" y="1503"/>
                  </a:cubicBezTo>
                  <a:cubicBezTo>
                    <a:pt x="7126" y="841"/>
                    <a:pt x="6602" y="321"/>
                    <a:pt x="5942" y="267"/>
                  </a:cubicBezTo>
                  <a:cubicBezTo>
                    <a:pt x="4915" y="182"/>
                    <a:pt x="3001" y="34"/>
                    <a:pt x="1719" y="1"/>
                  </a:cubicBezTo>
                  <a:cubicBezTo>
                    <a:pt x="1708" y="1"/>
                    <a:pt x="1698" y="0"/>
                    <a:pt x="1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600671" y="307680"/>
              <a:ext cx="52801" cy="125538"/>
            </a:xfrm>
            <a:custGeom>
              <a:avLst/>
              <a:gdLst/>
              <a:ahLst/>
              <a:cxnLst/>
              <a:rect l="l" t="t" r="r" b="b"/>
              <a:pathLst>
                <a:path w="1801" h="4282" extrusionOk="0">
                  <a:moveTo>
                    <a:pt x="1200" y="0"/>
                  </a:moveTo>
                  <a:cubicBezTo>
                    <a:pt x="1068" y="0"/>
                    <a:pt x="917" y="106"/>
                    <a:pt x="750" y="370"/>
                  </a:cubicBezTo>
                  <a:cubicBezTo>
                    <a:pt x="237" y="1183"/>
                    <a:pt x="1" y="2228"/>
                    <a:pt x="5" y="3179"/>
                  </a:cubicBezTo>
                  <a:lnTo>
                    <a:pt x="4" y="3179"/>
                  </a:lnTo>
                  <a:cubicBezTo>
                    <a:pt x="6" y="3492"/>
                    <a:pt x="41" y="3825"/>
                    <a:pt x="233" y="4071"/>
                  </a:cubicBezTo>
                  <a:cubicBezTo>
                    <a:pt x="316" y="4177"/>
                    <a:pt x="433" y="4265"/>
                    <a:pt x="566" y="4279"/>
                  </a:cubicBezTo>
                  <a:cubicBezTo>
                    <a:pt x="580" y="4280"/>
                    <a:pt x="593" y="4281"/>
                    <a:pt x="606" y="4281"/>
                  </a:cubicBezTo>
                  <a:cubicBezTo>
                    <a:pt x="849" y="4281"/>
                    <a:pt x="1036" y="4049"/>
                    <a:pt x="1159" y="3832"/>
                  </a:cubicBezTo>
                  <a:cubicBezTo>
                    <a:pt x="1578" y="3088"/>
                    <a:pt x="1801" y="2234"/>
                    <a:pt x="1798" y="1379"/>
                  </a:cubicBezTo>
                  <a:cubicBezTo>
                    <a:pt x="1796" y="860"/>
                    <a:pt x="1575" y="0"/>
                    <a:pt x="1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587624" y="458233"/>
              <a:ext cx="33569" cy="33569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573" y="1"/>
                  </a:moveTo>
                  <a:cubicBezTo>
                    <a:pt x="257" y="1"/>
                    <a:pt x="1" y="256"/>
                    <a:pt x="1" y="573"/>
                  </a:cubicBezTo>
                  <a:cubicBezTo>
                    <a:pt x="1" y="888"/>
                    <a:pt x="257" y="1144"/>
                    <a:pt x="573" y="1144"/>
                  </a:cubicBezTo>
                  <a:cubicBezTo>
                    <a:pt x="889" y="1144"/>
                    <a:pt x="1144" y="888"/>
                    <a:pt x="1144" y="573"/>
                  </a:cubicBezTo>
                  <a:cubicBezTo>
                    <a:pt x="1144" y="256"/>
                    <a:pt x="889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318064" y="729698"/>
              <a:ext cx="85959" cy="106159"/>
            </a:xfrm>
            <a:custGeom>
              <a:avLst/>
              <a:gdLst/>
              <a:ahLst/>
              <a:cxnLst/>
              <a:rect l="l" t="t" r="r" b="b"/>
              <a:pathLst>
                <a:path w="2932" h="3621" extrusionOk="0">
                  <a:moveTo>
                    <a:pt x="2190" y="0"/>
                  </a:moveTo>
                  <a:cubicBezTo>
                    <a:pt x="1860" y="0"/>
                    <a:pt x="1494" y="99"/>
                    <a:pt x="1304" y="194"/>
                  </a:cubicBezTo>
                  <a:cubicBezTo>
                    <a:pt x="545" y="575"/>
                    <a:pt x="0" y="1383"/>
                    <a:pt x="63" y="2251"/>
                  </a:cubicBezTo>
                  <a:cubicBezTo>
                    <a:pt x="111" y="2911"/>
                    <a:pt x="589" y="3594"/>
                    <a:pt x="1251" y="3620"/>
                  </a:cubicBezTo>
                  <a:cubicBezTo>
                    <a:pt x="1262" y="3620"/>
                    <a:pt x="1272" y="3620"/>
                    <a:pt x="1283" y="3620"/>
                  </a:cubicBezTo>
                  <a:cubicBezTo>
                    <a:pt x="1571" y="3620"/>
                    <a:pt x="1875" y="3468"/>
                    <a:pt x="1965" y="3196"/>
                  </a:cubicBezTo>
                  <a:cubicBezTo>
                    <a:pt x="2027" y="3013"/>
                    <a:pt x="1984" y="2814"/>
                    <a:pt x="1968" y="2622"/>
                  </a:cubicBezTo>
                  <a:cubicBezTo>
                    <a:pt x="1926" y="2076"/>
                    <a:pt x="2123" y="1515"/>
                    <a:pt x="2498" y="1116"/>
                  </a:cubicBezTo>
                  <a:cubicBezTo>
                    <a:pt x="2643" y="962"/>
                    <a:pt x="2823" y="813"/>
                    <a:pt x="2857" y="603"/>
                  </a:cubicBezTo>
                  <a:cubicBezTo>
                    <a:pt x="2932" y="142"/>
                    <a:pt x="2587" y="0"/>
                    <a:pt x="2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00502" y="245171"/>
              <a:ext cx="99650" cy="98008"/>
            </a:xfrm>
            <a:custGeom>
              <a:avLst/>
              <a:gdLst/>
              <a:ahLst/>
              <a:cxnLst/>
              <a:rect l="l" t="t" r="r" b="b"/>
              <a:pathLst>
                <a:path w="3399" h="3343" extrusionOk="0">
                  <a:moveTo>
                    <a:pt x="2353" y="1"/>
                  </a:moveTo>
                  <a:cubicBezTo>
                    <a:pt x="2332" y="1"/>
                    <a:pt x="2310" y="10"/>
                    <a:pt x="2295" y="32"/>
                  </a:cubicBezTo>
                  <a:lnTo>
                    <a:pt x="1679" y="887"/>
                  </a:lnTo>
                  <a:cubicBezTo>
                    <a:pt x="1575" y="1029"/>
                    <a:pt x="1410" y="1112"/>
                    <a:pt x="1237" y="1112"/>
                  </a:cubicBezTo>
                  <a:cubicBezTo>
                    <a:pt x="1210" y="1112"/>
                    <a:pt x="1182" y="1110"/>
                    <a:pt x="1155" y="1106"/>
                  </a:cubicBezTo>
                  <a:lnTo>
                    <a:pt x="113" y="944"/>
                  </a:lnTo>
                  <a:cubicBezTo>
                    <a:pt x="109" y="943"/>
                    <a:pt x="105" y="943"/>
                    <a:pt x="101" y="943"/>
                  </a:cubicBezTo>
                  <a:cubicBezTo>
                    <a:pt x="33" y="943"/>
                    <a:pt x="0" y="1034"/>
                    <a:pt x="59" y="1076"/>
                  </a:cubicBezTo>
                  <a:lnTo>
                    <a:pt x="914" y="1692"/>
                  </a:lnTo>
                  <a:cubicBezTo>
                    <a:pt x="1079" y="1813"/>
                    <a:pt x="1163" y="2015"/>
                    <a:pt x="1133" y="2216"/>
                  </a:cubicBezTo>
                  <a:lnTo>
                    <a:pt x="972" y="3258"/>
                  </a:lnTo>
                  <a:cubicBezTo>
                    <a:pt x="964" y="3308"/>
                    <a:pt x="1004" y="3343"/>
                    <a:pt x="1045" y="3343"/>
                  </a:cubicBezTo>
                  <a:cubicBezTo>
                    <a:pt x="1066" y="3343"/>
                    <a:pt x="1088" y="3333"/>
                    <a:pt x="1103" y="3312"/>
                  </a:cubicBezTo>
                  <a:lnTo>
                    <a:pt x="1720" y="2457"/>
                  </a:lnTo>
                  <a:cubicBezTo>
                    <a:pt x="1823" y="2314"/>
                    <a:pt x="1988" y="2232"/>
                    <a:pt x="2161" y="2232"/>
                  </a:cubicBezTo>
                  <a:cubicBezTo>
                    <a:pt x="2188" y="2232"/>
                    <a:pt x="2216" y="2234"/>
                    <a:pt x="2244" y="2238"/>
                  </a:cubicBezTo>
                  <a:lnTo>
                    <a:pt x="3286" y="2399"/>
                  </a:lnTo>
                  <a:cubicBezTo>
                    <a:pt x="3290" y="2400"/>
                    <a:pt x="3294" y="2400"/>
                    <a:pt x="3298" y="2400"/>
                  </a:cubicBezTo>
                  <a:cubicBezTo>
                    <a:pt x="3366" y="2400"/>
                    <a:pt x="3398" y="2310"/>
                    <a:pt x="3339" y="2268"/>
                  </a:cubicBezTo>
                  <a:lnTo>
                    <a:pt x="2484" y="1651"/>
                  </a:lnTo>
                  <a:cubicBezTo>
                    <a:pt x="2319" y="1532"/>
                    <a:pt x="2234" y="1329"/>
                    <a:pt x="2265" y="1127"/>
                  </a:cubicBezTo>
                  <a:lnTo>
                    <a:pt x="2427" y="85"/>
                  </a:lnTo>
                  <a:cubicBezTo>
                    <a:pt x="2435" y="35"/>
                    <a:pt x="2394" y="1"/>
                    <a:pt x="2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898875" y="162199"/>
              <a:ext cx="99680" cy="97979"/>
            </a:xfrm>
            <a:custGeom>
              <a:avLst/>
              <a:gdLst/>
              <a:ahLst/>
              <a:cxnLst/>
              <a:rect l="l" t="t" r="r" b="b"/>
              <a:pathLst>
                <a:path w="3400" h="3342" extrusionOk="0">
                  <a:moveTo>
                    <a:pt x="2354" y="0"/>
                  </a:moveTo>
                  <a:cubicBezTo>
                    <a:pt x="2333" y="0"/>
                    <a:pt x="2312" y="9"/>
                    <a:pt x="2297" y="30"/>
                  </a:cubicBezTo>
                  <a:lnTo>
                    <a:pt x="1679" y="885"/>
                  </a:lnTo>
                  <a:cubicBezTo>
                    <a:pt x="1576" y="1028"/>
                    <a:pt x="1412" y="1111"/>
                    <a:pt x="1238" y="1111"/>
                  </a:cubicBezTo>
                  <a:cubicBezTo>
                    <a:pt x="1211" y="1111"/>
                    <a:pt x="1183" y="1109"/>
                    <a:pt x="1156" y="1104"/>
                  </a:cubicBezTo>
                  <a:lnTo>
                    <a:pt x="113" y="944"/>
                  </a:lnTo>
                  <a:cubicBezTo>
                    <a:pt x="109" y="943"/>
                    <a:pt x="105" y="943"/>
                    <a:pt x="101" y="943"/>
                  </a:cubicBezTo>
                  <a:cubicBezTo>
                    <a:pt x="34" y="943"/>
                    <a:pt x="1" y="1032"/>
                    <a:pt x="60" y="1075"/>
                  </a:cubicBezTo>
                  <a:lnTo>
                    <a:pt x="915" y="1692"/>
                  </a:lnTo>
                  <a:cubicBezTo>
                    <a:pt x="1081" y="1811"/>
                    <a:pt x="1165" y="2013"/>
                    <a:pt x="1134" y="2216"/>
                  </a:cubicBezTo>
                  <a:lnTo>
                    <a:pt x="973" y="3258"/>
                  </a:lnTo>
                  <a:cubicBezTo>
                    <a:pt x="966" y="3307"/>
                    <a:pt x="1005" y="3342"/>
                    <a:pt x="1046" y="3342"/>
                  </a:cubicBezTo>
                  <a:cubicBezTo>
                    <a:pt x="1068" y="3342"/>
                    <a:pt x="1089" y="3333"/>
                    <a:pt x="1104" y="3311"/>
                  </a:cubicBezTo>
                  <a:lnTo>
                    <a:pt x="1722" y="2456"/>
                  </a:lnTo>
                  <a:cubicBezTo>
                    <a:pt x="1825" y="2313"/>
                    <a:pt x="1989" y="2231"/>
                    <a:pt x="2162" y="2231"/>
                  </a:cubicBezTo>
                  <a:cubicBezTo>
                    <a:pt x="2189" y="2231"/>
                    <a:pt x="2217" y="2233"/>
                    <a:pt x="2244" y="2237"/>
                  </a:cubicBezTo>
                  <a:lnTo>
                    <a:pt x="3287" y="2399"/>
                  </a:lnTo>
                  <a:cubicBezTo>
                    <a:pt x="3291" y="2399"/>
                    <a:pt x="3295" y="2400"/>
                    <a:pt x="3299" y="2400"/>
                  </a:cubicBezTo>
                  <a:cubicBezTo>
                    <a:pt x="3366" y="2400"/>
                    <a:pt x="3399" y="2309"/>
                    <a:pt x="3341" y="2267"/>
                  </a:cubicBezTo>
                  <a:lnTo>
                    <a:pt x="2486" y="1649"/>
                  </a:lnTo>
                  <a:cubicBezTo>
                    <a:pt x="2320" y="1530"/>
                    <a:pt x="2236" y="1328"/>
                    <a:pt x="2267" y="1127"/>
                  </a:cubicBezTo>
                  <a:lnTo>
                    <a:pt x="2428" y="85"/>
                  </a:lnTo>
                  <a:cubicBezTo>
                    <a:pt x="2435" y="35"/>
                    <a:pt x="2395" y="0"/>
                    <a:pt x="2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970736" y="333920"/>
              <a:ext cx="99650" cy="98008"/>
            </a:xfrm>
            <a:custGeom>
              <a:avLst/>
              <a:gdLst/>
              <a:ahLst/>
              <a:cxnLst/>
              <a:rect l="l" t="t" r="r" b="b"/>
              <a:pathLst>
                <a:path w="3399" h="3343" extrusionOk="0">
                  <a:moveTo>
                    <a:pt x="2354" y="1"/>
                  </a:moveTo>
                  <a:cubicBezTo>
                    <a:pt x="2333" y="1"/>
                    <a:pt x="2311" y="10"/>
                    <a:pt x="2296" y="31"/>
                  </a:cubicBezTo>
                  <a:lnTo>
                    <a:pt x="1679" y="886"/>
                  </a:lnTo>
                  <a:cubicBezTo>
                    <a:pt x="1576" y="1029"/>
                    <a:pt x="1411" y="1111"/>
                    <a:pt x="1238" y="1111"/>
                  </a:cubicBezTo>
                  <a:cubicBezTo>
                    <a:pt x="1210" y="1111"/>
                    <a:pt x="1183" y="1109"/>
                    <a:pt x="1155" y="1105"/>
                  </a:cubicBezTo>
                  <a:lnTo>
                    <a:pt x="113" y="944"/>
                  </a:lnTo>
                  <a:cubicBezTo>
                    <a:pt x="109" y="944"/>
                    <a:pt x="104" y="943"/>
                    <a:pt x="100" y="943"/>
                  </a:cubicBezTo>
                  <a:cubicBezTo>
                    <a:pt x="33" y="943"/>
                    <a:pt x="0" y="1033"/>
                    <a:pt x="60" y="1075"/>
                  </a:cubicBezTo>
                  <a:lnTo>
                    <a:pt x="914" y="1693"/>
                  </a:lnTo>
                  <a:cubicBezTo>
                    <a:pt x="1080" y="1812"/>
                    <a:pt x="1164" y="2014"/>
                    <a:pt x="1134" y="2215"/>
                  </a:cubicBezTo>
                  <a:lnTo>
                    <a:pt x="972" y="3257"/>
                  </a:lnTo>
                  <a:cubicBezTo>
                    <a:pt x="964" y="3308"/>
                    <a:pt x="1004" y="3343"/>
                    <a:pt x="1045" y="3343"/>
                  </a:cubicBezTo>
                  <a:cubicBezTo>
                    <a:pt x="1067" y="3343"/>
                    <a:pt x="1088" y="3333"/>
                    <a:pt x="1104" y="3312"/>
                  </a:cubicBezTo>
                  <a:lnTo>
                    <a:pt x="1721" y="2457"/>
                  </a:lnTo>
                  <a:cubicBezTo>
                    <a:pt x="1824" y="2314"/>
                    <a:pt x="1989" y="2231"/>
                    <a:pt x="2161" y="2231"/>
                  </a:cubicBezTo>
                  <a:cubicBezTo>
                    <a:pt x="2189" y="2231"/>
                    <a:pt x="2216" y="2233"/>
                    <a:pt x="2244" y="2238"/>
                  </a:cubicBezTo>
                  <a:lnTo>
                    <a:pt x="3286" y="2398"/>
                  </a:lnTo>
                  <a:cubicBezTo>
                    <a:pt x="3290" y="2399"/>
                    <a:pt x="3294" y="2399"/>
                    <a:pt x="3298" y="2399"/>
                  </a:cubicBezTo>
                  <a:cubicBezTo>
                    <a:pt x="3366" y="2399"/>
                    <a:pt x="3398" y="2310"/>
                    <a:pt x="3340" y="2267"/>
                  </a:cubicBezTo>
                  <a:lnTo>
                    <a:pt x="2485" y="1650"/>
                  </a:lnTo>
                  <a:cubicBezTo>
                    <a:pt x="2319" y="1531"/>
                    <a:pt x="2235" y="1329"/>
                    <a:pt x="2266" y="1127"/>
                  </a:cubicBezTo>
                  <a:lnTo>
                    <a:pt x="2427" y="85"/>
                  </a:lnTo>
                  <a:cubicBezTo>
                    <a:pt x="2435" y="35"/>
                    <a:pt x="2395" y="1"/>
                    <a:pt x="23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470;p27">
            <a:extLst>
              <a:ext uri="{FF2B5EF4-FFF2-40B4-BE49-F238E27FC236}">
                <a16:creationId xmlns:a16="http://schemas.microsoft.com/office/drawing/2014/main" xmlns="" id="{92605CF7-7AB0-B8AC-A21F-7C6AB4F759A1}"/>
              </a:ext>
            </a:extLst>
          </p:cNvPr>
          <p:cNvGrpSpPr/>
          <p:nvPr/>
        </p:nvGrpSpPr>
        <p:grpSpPr>
          <a:xfrm rot="1641819" flipH="1">
            <a:off x="7278912" y="1346055"/>
            <a:ext cx="4600953" cy="2078916"/>
            <a:chOff x="7325863" y="1348339"/>
            <a:chExt cx="1593244" cy="719899"/>
          </a:xfrm>
        </p:grpSpPr>
        <p:sp>
          <p:nvSpPr>
            <p:cNvPr id="7" name="Google Shape;2471;p27">
              <a:extLst>
                <a:ext uri="{FF2B5EF4-FFF2-40B4-BE49-F238E27FC236}">
                  <a16:creationId xmlns:a16="http://schemas.microsoft.com/office/drawing/2014/main" xmlns="" id="{BDA02E9C-22BC-F1F7-C854-A7B1B168BB63}"/>
                </a:ext>
              </a:extLst>
            </p:cNvPr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472;p27">
              <a:extLst>
                <a:ext uri="{FF2B5EF4-FFF2-40B4-BE49-F238E27FC236}">
                  <a16:creationId xmlns:a16="http://schemas.microsoft.com/office/drawing/2014/main" xmlns="" id="{2BC276DB-6162-5450-924F-31603DD62F70}"/>
                </a:ext>
              </a:extLst>
            </p:cNvPr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473;p27">
              <a:extLst>
                <a:ext uri="{FF2B5EF4-FFF2-40B4-BE49-F238E27FC236}">
                  <a16:creationId xmlns:a16="http://schemas.microsoft.com/office/drawing/2014/main" xmlns="" id="{EA06B85E-84FF-E48B-C1DC-7E9AB0AC4964}"/>
                </a:ext>
              </a:extLst>
            </p:cNvPr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474;p27">
              <a:extLst>
                <a:ext uri="{FF2B5EF4-FFF2-40B4-BE49-F238E27FC236}">
                  <a16:creationId xmlns:a16="http://schemas.microsoft.com/office/drawing/2014/main" xmlns="" id="{BFD0EC8D-65D7-281F-D0B0-82F91726C002}"/>
                </a:ext>
              </a:extLst>
            </p:cNvPr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475;p27">
              <a:extLst>
                <a:ext uri="{FF2B5EF4-FFF2-40B4-BE49-F238E27FC236}">
                  <a16:creationId xmlns:a16="http://schemas.microsoft.com/office/drawing/2014/main" xmlns="" id="{721B52B0-E679-D60F-39F8-8894AC914750}"/>
                </a:ext>
              </a:extLst>
            </p:cNvPr>
            <p:cNvSpPr/>
            <p:nvPr/>
          </p:nvSpPr>
          <p:spPr>
            <a:xfrm>
              <a:off x="7497093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476;p27">
              <a:extLst>
                <a:ext uri="{FF2B5EF4-FFF2-40B4-BE49-F238E27FC236}">
                  <a16:creationId xmlns:a16="http://schemas.microsoft.com/office/drawing/2014/main" xmlns="" id="{5278967D-430C-1F8F-DC98-4553C5151AAF}"/>
                </a:ext>
              </a:extLst>
            </p:cNvPr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477;p27">
              <a:extLst>
                <a:ext uri="{FF2B5EF4-FFF2-40B4-BE49-F238E27FC236}">
                  <a16:creationId xmlns:a16="http://schemas.microsoft.com/office/drawing/2014/main" xmlns="" id="{1F9C2C22-BB04-072B-C224-80163EB113D8}"/>
                </a:ext>
              </a:extLst>
            </p:cNvPr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78;p27">
              <a:extLst>
                <a:ext uri="{FF2B5EF4-FFF2-40B4-BE49-F238E27FC236}">
                  <a16:creationId xmlns:a16="http://schemas.microsoft.com/office/drawing/2014/main" xmlns="" id="{270E6AF9-0B35-12E4-13A6-AEF557402C8F}"/>
                </a:ext>
              </a:extLst>
            </p:cNvPr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79;p27">
              <a:extLst>
                <a:ext uri="{FF2B5EF4-FFF2-40B4-BE49-F238E27FC236}">
                  <a16:creationId xmlns:a16="http://schemas.microsoft.com/office/drawing/2014/main" xmlns="" id="{7E4EE6DD-B4C1-D3F4-46D0-634DB8A779BD}"/>
                </a:ext>
              </a:extLst>
            </p:cNvPr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80;p27">
              <a:extLst>
                <a:ext uri="{FF2B5EF4-FFF2-40B4-BE49-F238E27FC236}">
                  <a16:creationId xmlns:a16="http://schemas.microsoft.com/office/drawing/2014/main" xmlns="" id="{F0EB31F7-1F1F-AF1B-1B43-57FC4DFB9715}"/>
                </a:ext>
              </a:extLst>
            </p:cNvPr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90435" y="2892779"/>
            <a:ext cx="78117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AD63B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Tạm 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8FD7EF">
                    <a:lumMod val="60000"/>
                    <a:lumOff val="40000"/>
                  </a:srgbClr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biệt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AD63B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EB6553">
                    <a:lumMod val="40000"/>
                    <a:lumOff val="60000"/>
                  </a:srgbClr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AD63B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08316">
                    <a:lumMod val="60000"/>
                    <a:lumOff val="40000"/>
                  </a:srgbClr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990" y="3648950"/>
            <a:ext cx="9270064" cy="41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6234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ột con vịt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ai-hinh-nen-hoa-dep-cho-iphone-6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56080" y="0"/>
            <a:ext cx="138480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4276" y="393539"/>
            <a:ext cx="11632557" cy="6227180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666132" y="3252344"/>
            <a:ext cx="726192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Hãy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giới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thiệu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:</a:t>
            </a:r>
          </a:p>
          <a:p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-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Tên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của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em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là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gì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?</a:t>
            </a:r>
          </a:p>
          <a:p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- Ai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đặt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tên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cho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em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HP001 4 hàng" pitchFamily="34" charset="0"/>
                <a:sym typeface="Arial"/>
              </a:rPr>
              <a:t>?</a:t>
            </a:r>
            <a:endParaRPr lang="en-GB" sz="16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589186"/>
            <a:ext cx="2153920" cy="26736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910" y="556550"/>
            <a:ext cx="3209369" cy="2521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8253" y="582894"/>
            <a:ext cx="2806115" cy="19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67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4"/>
          <p:cNvSpPr/>
          <p:nvPr/>
        </p:nvSpPr>
        <p:spPr>
          <a:xfrm>
            <a:off x="10213079" y="2208963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oogle Shape;1439;p24"/>
          <p:cNvGrpSpPr/>
          <p:nvPr/>
        </p:nvGrpSpPr>
        <p:grpSpPr>
          <a:xfrm rot="-8100000">
            <a:off x="9000003" y="-1327464"/>
            <a:ext cx="5306680" cy="3676447"/>
            <a:chOff x="7347666" y="149130"/>
            <a:chExt cx="1575751" cy="1091674"/>
          </a:xfrm>
        </p:grpSpPr>
        <p:sp>
          <p:nvSpPr>
            <p:cNvPr id="1440" name="Google Shape;1440;p24"/>
            <p:cNvSpPr/>
            <p:nvPr/>
          </p:nvSpPr>
          <p:spPr>
            <a:xfrm>
              <a:off x="7717445" y="556150"/>
              <a:ext cx="851344" cy="544344"/>
            </a:xfrm>
            <a:custGeom>
              <a:avLst/>
              <a:gdLst/>
              <a:ahLst/>
              <a:cxnLst/>
              <a:rect l="l" t="t" r="r" b="b"/>
              <a:pathLst>
                <a:path w="27659" h="17685" extrusionOk="0">
                  <a:moveTo>
                    <a:pt x="13672" y="1"/>
                  </a:moveTo>
                  <a:cubicBezTo>
                    <a:pt x="6599" y="1"/>
                    <a:pt x="607" y="6045"/>
                    <a:pt x="81" y="13932"/>
                  </a:cubicBezTo>
                  <a:cubicBezTo>
                    <a:pt x="0" y="15141"/>
                    <a:pt x="53" y="16328"/>
                    <a:pt x="227" y="17472"/>
                  </a:cubicBezTo>
                  <a:cubicBezTo>
                    <a:pt x="1001" y="17336"/>
                    <a:pt x="1794" y="17204"/>
                    <a:pt x="2599" y="17078"/>
                  </a:cubicBezTo>
                  <a:cubicBezTo>
                    <a:pt x="3236" y="16978"/>
                    <a:pt x="3881" y="16883"/>
                    <a:pt x="4532" y="16794"/>
                  </a:cubicBezTo>
                  <a:cubicBezTo>
                    <a:pt x="4398" y="15973"/>
                    <a:pt x="4353" y="15121"/>
                    <a:pt x="4412" y="14250"/>
                  </a:cubicBezTo>
                  <a:cubicBezTo>
                    <a:pt x="4609" y="11283"/>
                    <a:pt x="5944" y="8701"/>
                    <a:pt x="7914" y="6986"/>
                  </a:cubicBezTo>
                  <a:cubicBezTo>
                    <a:pt x="7915" y="6983"/>
                    <a:pt x="7918" y="6982"/>
                    <a:pt x="7919" y="6981"/>
                  </a:cubicBezTo>
                  <a:cubicBezTo>
                    <a:pt x="9507" y="5598"/>
                    <a:pt x="11506" y="4783"/>
                    <a:pt x="13652" y="4783"/>
                  </a:cubicBezTo>
                  <a:cubicBezTo>
                    <a:pt x="13857" y="4783"/>
                    <a:pt x="14064" y="4790"/>
                    <a:pt x="14271" y="4805"/>
                  </a:cubicBezTo>
                  <a:cubicBezTo>
                    <a:pt x="19342" y="5179"/>
                    <a:pt x="23152" y="10013"/>
                    <a:pt x="22781" y="15602"/>
                  </a:cubicBezTo>
                  <a:cubicBezTo>
                    <a:pt x="22754" y="16001"/>
                    <a:pt x="22707" y="16393"/>
                    <a:pt x="22640" y="16777"/>
                  </a:cubicBezTo>
                  <a:cubicBezTo>
                    <a:pt x="22728" y="16791"/>
                    <a:pt x="22818" y="16808"/>
                    <a:pt x="22907" y="16825"/>
                  </a:cubicBezTo>
                  <a:cubicBezTo>
                    <a:pt x="23460" y="16925"/>
                    <a:pt x="24010" y="17033"/>
                    <a:pt x="24554" y="17148"/>
                  </a:cubicBezTo>
                  <a:cubicBezTo>
                    <a:pt x="25349" y="17317"/>
                    <a:pt x="26131" y="17495"/>
                    <a:pt x="26899" y="17685"/>
                  </a:cubicBezTo>
                  <a:cubicBezTo>
                    <a:pt x="27000" y="17108"/>
                    <a:pt x="27071" y="16520"/>
                    <a:pt x="27111" y="15922"/>
                  </a:cubicBezTo>
                  <a:cubicBezTo>
                    <a:pt x="27659" y="7697"/>
                    <a:pt x="22052" y="585"/>
                    <a:pt x="14589" y="34"/>
                  </a:cubicBezTo>
                  <a:cubicBezTo>
                    <a:pt x="14281" y="12"/>
                    <a:pt x="13976" y="1"/>
                    <a:pt x="13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24"/>
            <p:cNvSpPr/>
            <p:nvPr/>
          </p:nvSpPr>
          <p:spPr>
            <a:xfrm>
              <a:off x="7347666" y="149130"/>
              <a:ext cx="1575751" cy="1091674"/>
            </a:xfrm>
            <a:custGeom>
              <a:avLst/>
              <a:gdLst/>
              <a:ahLst/>
              <a:cxnLst/>
              <a:rect l="l" t="t" r="r" b="b"/>
              <a:pathLst>
                <a:path w="51194" h="35467" extrusionOk="0">
                  <a:moveTo>
                    <a:pt x="25750" y="1"/>
                  </a:moveTo>
                  <a:cubicBezTo>
                    <a:pt x="24698" y="1"/>
                    <a:pt x="23649" y="71"/>
                    <a:pt x="22613" y="212"/>
                  </a:cubicBezTo>
                  <a:cubicBezTo>
                    <a:pt x="21047" y="423"/>
                    <a:pt x="19492" y="798"/>
                    <a:pt x="17989" y="1325"/>
                  </a:cubicBezTo>
                  <a:cubicBezTo>
                    <a:pt x="16515" y="1841"/>
                    <a:pt x="15073" y="2511"/>
                    <a:pt x="13704" y="3313"/>
                  </a:cubicBezTo>
                  <a:cubicBezTo>
                    <a:pt x="12351" y="4107"/>
                    <a:pt x="11053" y="5041"/>
                    <a:pt x="9848" y="6088"/>
                  </a:cubicBezTo>
                  <a:cubicBezTo>
                    <a:pt x="8484" y="7274"/>
                    <a:pt x="7224" y="8615"/>
                    <a:pt x="6106" y="10076"/>
                  </a:cubicBezTo>
                  <a:cubicBezTo>
                    <a:pt x="4979" y="11547"/>
                    <a:pt x="3986" y="13147"/>
                    <a:pt x="3157" y="14832"/>
                  </a:cubicBezTo>
                  <a:cubicBezTo>
                    <a:pt x="2313" y="16547"/>
                    <a:pt x="1631" y="18363"/>
                    <a:pt x="1131" y="20232"/>
                  </a:cubicBezTo>
                  <a:cubicBezTo>
                    <a:pt x="616" y="22149"/>
                    <a:pt x="288" y="24138"/>
                    <a:pt x="153" y="26147"/>
                  </a:cubicBezTo>
                  <a:cubicBezTo>
                    <a:pt x="0" y="28465"/>
                    <a:pt x="106" y="30788"/>
                    <a:pt x="467" y="33050"/>
                  </a:cubicBezTo>
                  <a:lnTo>
                    <a:pt x="636" y="34098"/>
                  </a:lnTo>
                  <a:lnTo>
                    <a:pt x="1663" y="33834"/>
                  </a:lnTo>
                  <a:cubicBezTo>
                    <a:pt x="2560" y="33603"/>
                    <a:pt x="3573" y="33356"/>
                    <a:pt x="4591" y="33119"/>
                  </a:cubicBezTo>
                  <a:lnTo>
                    <a:pt x="4593" y="33118"/>
                  </a:lnTo>
                  <a:cubicBezTo>
                    <a:pt x="4967" y="33029"/>
                    <a:pt x="5366" y="32938"/>
                    <a:pt x="5812" y="32838"/>
                  </a:cubicBezTo>
                  <a:lnTo>
                    <a:pt x="5814" y="32838"/>
                  </a:lnTo>
                  <a:cubicBezTo>
                    <a:pt x="6466" y="32691"/>
                    <a:pt x="7179" y="32535"/>
                    <a:pt x="7934" y="32376"/>
                  </a:cubicBezTo>
                  <a:cubicBezTo>
                    <a:pt x="8730" y="32210"/>
                    <a:pt x="9473" y="32061"/>
                    <a:pt x="10205" y="31920"/>
                  </a:cubicBezTo>
                  <a:cubicBezTo>
                    <a:pt x="10930" y="31780"/>
                    <a:pt x="11672" y="31643"/>
                    <a:pt x="12408" y="31514"/>
                  </a:cubicBezTo>
                  <a:cubicBezTo>
                    <a:pt x="13203" y="31374"/>
                    <a:pt x="13996" y="31242"/>
                    <a:pt x="14763" y="31122"/>
                  </a:cubicBezTo>
                  <a:cubicBezTo>
                    <a:pt x="15399" y="31023"/>
                    <a:pt x="16043" y="30928"/>
                    <a:pt x="16678" y="30841"/>
                  </a:cubicBezTo>
                  <a:lnTo>
                    <a:pt x="17660" y="30706"/>
                  </a:lnTo>
                  <a:lnTo>
                    <a:pt x="17501" y="29726"/>
                  </a:lnTo>
                  <a:cubicBezTo>
                    <a:pt x="17376" y="28963"/>
                    <a:pt x="17339" y="28181"/>
                    <a:pt x="17391" y="27403"/>
                  </a:cubicBezTo>
                  <a:cubicBezTo>
                    <a:pt x="17563" y="24815"/>
                    <a:pt x="18720" y="22409"/>
                    <a:pt x="20563" y="20804"/>
                  </a:cubicBezTo>
                  <a:lnTo>
                    <a:pt x="20602" y="20769"/>
                  </a:lnTo>
                  <a:cubicBezTo>
                    <a:pt x="22061" y="19514"/>
                    <a:pt x="23842" y="18839"/>
                    <a:pt x="25670" y="18839"/>
                  </a:cubicBezTo>
                  <a:cubicBezTo>
                    <a:pt x="25851" y="18839"/>
                    <a:pt x="26032" y="18846"/>
                    <a:pt x="26214" y="18859"/>
                  </a:cubicBezTo>
                  <a:cubicBezTo>
                    <a:pt x="30750" y="19193"/>
                    <a:pt x="34165" y="23575"/>
                    <a:pt x="33830" y="28626"/>
                  </a:cubicBezTo>
                  <a:cubicBezTo>
                    <a:pt x="33806" y="28990"/>
                    <a:pt x="33762" y="29351"/>
                    <a:pt x="33701" y="29699"/>
                  </a:cubicBezTo>
                  <a:lnTo>
                    <a:pt x="33533" y="30661"/>
                  </a:lnTo>
                  <a:lnTo>
                    <a:pt x="34496" y="30820"/>
                  </a:lnTo>
                  <a:cubicBezTo>
                    <a:pt x="34569" y="30831"/>
                    <a:pt x="34648" y="30846"/>
                    <a:pt x="34737" y="30863"/>
                  </a:cubicBezTo>
                  <a:lnTo>
                    <a:pt x="34749" y="30865"/>
                  </a:lnTo>
                  <a:cubicBezTo>
                    <a:pt x="35263" y="30959"/>
                    <a:pt x="35808" y="31066"/>
                    <a:pt x="36368" y="31184"/>
                  </a:cubicBezTo>
                  <a:cubicBezTo>
                    <a:pt x="37154" y="31350"/>
                    <a:pt x="37932" y="31527"/>
                    <a:pt x="38681" y="31713"/>
                  </a:cubicBezTo>
                  <a:cubicBezTo>
                    <a:pt x="39409" y="31894"/>
                    <a:pt x="40134" y="32084"/>
                    <a:pt x="40837" y="32279"/>
                  </a:cubicBezTo>
                  <a:cubicBezTo>
                    <a:pt x="41555" y="32479"/>
                    <a:pt x="42301" y="32698"/>
                    <a:pt x="43055" y="32931"/>
                  </a:cubicBezTo>
                  <a:cubicBezTo>
                    <a:pt x="43753" y="33145"/>
                    <a:pt x="44447" y="33370"/>
                    <a:pt x="45119" y="33596"/>
                  </a:cubicBezTo>
                  <a:lnTo>
                    <a:pt x="45121" y="33597"/>
                  </a:lnTo>
                  <a:cubicBezTo>
                    <a:pt x="45825" y="33833"/>
                    <a:pt x="46542" y="34083"/>
                    <a:pt x="47312" y="34363"/>
                  </a:cubicBezTo>
                  <a:cubicBezTo>
                    <a:pt x="47921" y="34585"/>
                    <a:pt x="48538" y="34819"/>
                    <a:pt x="49142" y="35055"/>
                  </a:cubicBezTo>
                  <a:lnTo>
                    <a:pt x="50199" y="35467"/>
                  </a:lnTo>
                  <a:lnTo>
                    <a:pt x="50440" y="34358"/>
                  </a:lnTo>
                  <a:cubicBezTo>
                    <a:pt x="50755" y="32903"/>
                    <a:pt x="50967" y="31396"/>
                    <a:pt x="51068" y="29883"/>
                  </a:cubicBezTo>
                  <a:cubicBezTo>
                    <a:pt x="51193" y="27992"/>
                    <a:pt x="51146" y="26091"/>
                    <a:pt x="50927" y="24231"/>
                  </a:cubicBezTo>
                  <a:cubicBezTo>
                    <a:pt x="50714" y="22416"/>
                    <a:pt x="50335" y="20618"/>
                    <a:pt x="49801" y="18887"/>
                  </a:cubicBezTo>
                  <a:cubicBezTo>
                    <a:pt x="49276" y="17187"/>
                    <a:pt x="48597" y="15534"/>
                    <a:pt x="47782" y="13974"/>
                  </a:cubicBezTo>
                  <a:cubicBezTo>
                    <a:pt x="46973" y="12427"/>
                    <a:pt x="46023" y="10959"/>
                    <a:pt x="44959" y="9609"/>
                  </a:cubicBezTo>
                  <a:cubicBezTo>
                    <a:pt x="43894" y="8258"/>
                    <a:pt x="42705" y="7014"/>
                    <a:pt x="41426" y="5913"/>
                  </a:cubicBezTo>
                  <a:cubicBezTo>
                    <a:pt x="40132" y="4799"/>
                    <a:pt x="38734" y="3821"/>
                    <a:pt x="37270" y="3007"/>
                  </a:cubicBezTo>
                  <a:cubicBezTo>
                    <a:pt x="35778" y="2175"/>
                    <a:pt x="34204" y="1506"/>
                    <a:pt x="32589" y="1015"/>
                  </a:cubicBezTo>
                  <a:cubicBezTo>
                    <a:pt x="30932" y="512"/>
                    <a:pt x="29213" y="192"/>
                    <a:pt x="27480" y="65"/>
                  </a:cubicBezTo>
                  <a:cubicBezTo>
                    <a:pt x="26904" y="22"/>
                    <a:pt x="26326" y="1"/>
                    <a:pt x="25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7377399" y="183049"/>
              <a:ext cx="1542971" cy="1021496"/>
            </a:xfrm>
            <a:custGeom>
              <a:avLst/>
              <a:gdLst/>
              <a:ahLst/>
              <a:cxnLst/>
              <a:rect l="l" t="t" r="r" b="b"/>
              <a:pathLst>
                <a:path w="50129" h="33187" extrusionOk="0">
                  <a:moveTo>
                    <a:pt x="24780" y="1"/>
                  </a:moveTo>
                  <a:cubicBezTo>
                    <a:pt x="11965" y="1"/>
                    <a:pt x="1104" y="10954"/>
                    <a:pt x="153" y="25245"/>
                  </a:cubicBezTo>
                  <a:cubicBezTo>
                    <a:pt x="1" y="27532"/>
                    <a:pt x="111" y="29773"/>
                    <a:pt x="456" y="31930"/>
                  </a:cubicBezTo>
                  <a:cubicBezTo>
                    <a:pt x="1232" y="31731"/>
                    <a:pt x="2232" y="31483"/>
                    <a:pt x="3405" y="31210"/>
                  </a:cubicBezTo>
                  <a:cubicBezTo>
                    <a:pt x="3795" y="31117"/>
                    <a:pt x="4206" y="31024"/>
                    <a:pt x="4634" y="30928"/>
                  </a:cubicBezTo>
                  <a:cubicBezTo>
                    <a:pt x="5306" y="30776"/>
                    <a:pt x="6020" y="30621"/>
                    <a:pt x="6769" y="30463"/>
                  </a:cubicBezTo>
                  <a:cubicBezTo>
                    <a:pt x="7501" y="30310"/>
                    <a:pt x="8264" y="30156"/>
                    <a:pt x="9056" y="30004"/>
                  </a:cubicBezTo>
                  <a:cubicBezTo>
                    <a:pt x="9774" y="29864"/>
                    <a:pt x="10516" y="29728"/>
                    <a:pt x="11274" y="29594"/>
                  </a:cubicBezTo>
                  <a:cubicBezTo>
                    <a:pt x="12049" y="29458"/>
                    <a:pt x="12842" y="29326"/>
                    <a:pt x="13647" y="29200"/>
                  </a:cubicBezTo>
                  <a:cubicBezTo>
                    <a:pt x="14284" y="29100"/>
                    <a:pt x="14929" y="29005"/>
                    <a:pt x="15580" y="28916"/>
                  </a:cubicBezTo>
                  <a:cubicBezTo>
                    <a:pt x="15446" y="28096"/>
                    <a:pt x="15401" y="27243"/>
                    <a:pt x="15460" y="26372"/>
                  </a:cubicBezTo>
                  <a:cubicBezTo>
                    <a:pt x="15657" y="23405"/>
                    <a:pt x="16992" y="20823"/>
                    <a:pt x="18960" y="19108"/>
                  </a:cubicBezTo>
                  <a:cubicBezTo>
                    <a:pt x="18963" y="19105"/>
                    <a:pt x="18966" y="19104"/>
                    <a:pt x="18967" y="19103"/>
                  </a:cubicBezTo>
                  <a:cubicBezTo>
                    <a:pt x="20555" y="17720"/>
                    <a:pt x="22554" y="16905"/>
                    <a:pt x="24699" y="16905"/>
                  </a:cubicBezTo>
                  <a:cubicBezTo>
                    <a:pt x="24904" y="16905"/>
                    <a:pt x="25111" y="16912"/>
                    <a:pt x="25318" y="16927"/>
                  </a:cubicBezTo>
                  <a:cubicBezTo>
                    <a:pt x="30390" y="17301"/>
                    <a:pt x="34200" y="22135"/>
                    <a:pt x="33829" y="27724"/>
                  </a:cubicBezTo>
                  <a:cubicBezTo>
                    <a:pt x="33802" y="28123"/>
                    <a:pt x="33755" y="28515"/>
                    <a:pt x="33688" y="28899"/>
                  </a:cubicBezTo>
                  <a:cubicBezTo>
                    <a:pt x="33776" y="28913"/>
                    <a:pt x="33866" y="28930"/>
                    <a:pt x="33955" y="28947"/>
                  </a:cubicBezTo>
                  <a:cubicBezTo>
                    <a:pt x="34508" y="29047"/>
                    <a:pt x="35058" y="29155"/>
                    <a:pt x="35602" y="29270"/>
                  </a:cubicBezTo>
                  <a:cubicBezTo>
                    <a:pt x="36397" y="29439"/>
                    <a:pt x="37179" y="29617"/>
                    <a:pt x="37947" y="29807"/>
                  </a:cubicBezTo>
                  <a:cubicBezTo>
                    <a:pt x="38691" y="29991"/>
                    <a:pt x="39420" y="30183"/>
                    <a:pt x="40130" y="30381"/>
                  </a:cubicBezTo>
                  <a:cubicBezTo>
                    <a:pt x="40902" y="30595"/>
                    <a:pt x="41652" y="30817"/>
                    <a:pt x="42373" y="31040"/>
                  </a:cubicBezTo>
                  <a:cubicBezTo>
                    <a:pt x="43100" y="31263"/>
                    <a:pt x="43798" y="31489"/>
                    <a:pt x="44462" y="31712"/>
                  </a:cubicBezTo>
                  <a:cubicBezTo>
                    <a:pt x="45253" y="31977"/>
                    <a:pt x="45995" y="32239"/>
                    <a:pt x="46677" y="32488"/>
                  </a:cubicBezTo>
                  <a:cubicBezTo>
                    <a:pt x="47355" y="32735"/>
                    <a:pt x="47976" y="32970"/>
                    <a:pt x="48527" y="33187"/>
                  </a:cubicBezTo>
                  <a:cubicBezTo>
                    <a:pt x="48832" y="31784"/>
                    <a:pt x="49037" y="30335"/>
                    <a:pt x="49136" y="28852"/>
                  </a:cubicBezTo>
                  <a:cubicBezTo>
                    <a:pt x="50128" y="13947"/>
                    <a:pt x="39968" y="1059"/>
                    <a:pt x="26441" y="62"/>
                  </a:cubicBezTo>
                  <a:lnTo>
                    <a:pt x="26442" y="62"/>
                  </a:lnTo>
                  <a:cubicBezTo>
                    <a:pt x="25885" y="21"/>
                    <a:pt x="25331" y="1"/>
                    <a:pt x="24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24"/>
            <p:cNvSpPr/>
            <p:nvPr/>
          </p:nvSpPr>
          <p:spPr>
            <a:xfrm>
              <a:off x="7467920" y="247746"/>
              <a:ext cx="1393595" cy="935312"/>
            </a:xfrm>
            <a:custGeom>
              <a:avLst/>
              <a:gdLst/>
              <a:ahLst/>
              <a:cxnLst/>
              <a:rect l="l" t="t" r="r" b="b"/>
              <a:pathLst>
                <a:path w="45276" h="30387" extrusionOk="0">
                  <a:moveTo>
                    <a:pt x="22383" y="1"/>
                  </a:moveTo>
                  <a:cubicBezTo>
                    <a:pt x="10810" y="1"/>
                    <a:pt x="1004" y="9893"/>
                    <a:pt x="144" y="22797"/>
                  </a:cubicBezTo>
                  <a:cubicBezTo>
                    <a:pt x="1" y="24960"/>
                    <a:pt x="116" y="27076"/>
                    <a:pt x="464" y="29108"/>
                  </a:cubicBezTo>
                  <a:cubicBezTo>
                    <a:pt x="854" y="29015"/>
                    <a:pt x="1265" y="28922"/>
                    <a:pt x="1693" y="28826"/>
                  </a:cubicBezTo>
                  <a:cubicBezTo>
                    <a:pt x="2365" y="28675"/>
                    <a:pt x="3079" y="28519"/>
                    <a:pt x="3828" y="28361"/>
                  </a:cubicBezTo>
                  <a:cubicBezTo>
                    <a:pt x="4560" y="28208"/>
                    <a:pt x="5323" y="28054"/>
                    <a:pt x="6115" y="27902"/>
                  </a:cubicBezTo>
                  <a:cubicBezTo>
                    <a:pt x="6833" y="27762"/>
                    <a:pt x="7575" y="27626"/>
                    <a:pt x="8333" y="27492"/>
                  </a:cubicBezTo>
                  <a:cubicBezTo>
                    <a:pt x="9108" y="27357"/>
                    <a:pt x="9901" y="27224"/>
                    <a:pt x="10706" y="27098"/>
                  </a:cubicBezTo>
                  <a:cubicBezTo>
                    <a:pt x="11343" y="26998"/>
                    <a:pt x="11988" y="26903"/>
                    <a:pt x="12639" y="26814"/>
                  </a:cubicBezTo>
                  <a:cubicBezTo>
                    <a:pt x="12505" y="25994"/>
                    <a:pt x="12460" y="25142"/>
                    <a:pt x="12519" y="24270"/>
                  </a:cubicBezTo>
                  <a:cubicBezTo>
                    <a:pt x="12716" y="21303"/>
                    <a:pt x="14051" y="18721"/>
                    <a:pt x="16019" y="17006"/>
                  </a:cubicBezTo>
                  <a:cubicBezTo>
                    <a:pt x="16022" y="17003"/>
                    <a:pt x="16025" y="17002"/>
                    <a:pt x="16026" y="17001"/>
                  </a:cubicBezTo>
                  <a:cubicBezTo>
                    <a:pt x="17661" y="15436"/>
                    <a:pt x="19791" y="14498"/>
                    <a:pt x="22087" y="14498"/>
                  </a:cubicBezTo>
                  <a:cubicBezTo>
                    <a:pt x="22294" y="14498"/>
                    <a:pt x="22503" y="14505"/>
                    <a:pt x="22713" y="14521"/>
                  </a:cubicBezTo>
                  <a:cubicBezTo>
                    <a:pt x="27784" y="14894"/>
                    <a:pt x="31594" y="19727"/>
                    <a:pt x="31222" y="25317"/>
                  </a:cubicBezTo>
                  <a:cubicBezTo>
                    <a:pt x="31188" y="25839"/>
                    <a:pt x="31116" y="26350"/>
                    <a:pt x="31014" y="26845"/>
                  </a:cubicBezTo>
                  <a:cubicBezTo>
                    <a:pt x="31567" y="26946"/>
                    <a:pt x="32117" y="27055"/>
                    <a:pt x="32661" y="27168"/>
                  </a:cubicBezTo>
                  <a:cubicBezTo>
                    <a:pt x="33456" y="27337"/>
                    <a:pt x="34238" y="27515"/>
                    <a:pt x="35006" y="27705"/>
                  </a:cubicBezTo>
                  <a:cubicBezTo>
                    <a:pt x="35750" y="27889"/>
                    <a:pt x="36479" y="28082"/>
                    <a:pt x="37189" y="28279"/>
                  </a:cubicBezTo>
                  <a:cubicBezTo>
                    <a:pt x="37961" y="28494"/>
                    <a:pt x="38711" y="28715"/>
                    <a:pt x="39432" y="28938"/>
                  </a:cubicBezTo>
                  <a:cubicBezTo>
                    <a:pt x="40159" y="29161"/>
                    <a:pt x="40857" y="29387"/>
                    <a:pt x="41521" y="29611"/>
                  </a:cubicBezTo>
                  <a:cubicBezTo>
                    <a:pt x="42312" y="29875"/>
                    <a:pt x="43054" y="30138"/>
                    <a:pt x="43736" y="30386"/>
                  </a:cubicBezTo>
                  <a:cubicBezTo>
                    <a:pt x="44062" y="28989"/>
                    <a:pt x="44280" y="27543"/>
                    <a:pt x="44379" y="26055"/>
                  </a:cubicBezTo>
                  <a:cubicBezTo>
                    <a:pt x="45276" y="12596"/>
                    <a:pt x="36100" y="957"/>
                    <a:pt x="23884" y="56"/>
                  </a:cubicBezTo>
                  <a:cubicBezTo>
                    <a:pt x="23381" y="19"/>
                    <a:pt x="22880" y="1"/>
                    <a:pt x="22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7509318" y="327740"/>
              <a:ext cx="1274754" cy="831429"/>
            </a:xfrm>
            <a:custGeom>
              <a:avLst/>
              <a:gdLst/>
              <a:ahLst/>
              <a:cxnLst/>
              <a:rect l="l" t="t" r="r" b="b"/>
              <a:pathLst>
                <a:path w="41415" h="27012" extrusionOk="0">
                  <a:moveTo>
                    <a:pt x="20470" y="0"/>
                  </a:moveTo>
                  <a:cubicBezTo>
                    <a:pt x="9881" y="0"/>
                    <a:pt x="909" y="9051"/>
                    <a:pt x="123" y="20858"/>
                  </a:cubicBezTo>
                  <a:cubicBezTo>
                    <a:pt x="0" y="22693"/>
                    <a:pt x="83" y="24492"/>
                    <a:pt x="348" y="26227"/>
                  </a:cubicBezTo>
                  <a:cubicBezTo>
                    <a:pt x="1020" y="26075"/>
                    <a:pt x="1734" y="25920"/>
                    <a:pt x="2483" y="25762"/>
                  </a:cubicBezTo>
                  <a:cubicBezTo>
                    <a:pt x="3215" y="25609"/>
                    <a:pt x="3978" y="25455"/>
                    <a:pt x="4770" y="25303"/>
                  </a:cubicBezTo>
                  <a:cubicBezTo>
                    <a:pt x="5488" y="25163"/>
                    <a:pt x="6230" y="25027"/>
                    <a:pt x="6988" y="24893"/>
                  </a:cubicBezTo>
                  <a:cubicBezTo>
                    <a:pt x="7763" y="24757"/>
                    <a:pt x="8556" y="24625"/>
                    <a:pt x="9361" y="24499"/>
                  </a:cubicBezTo>
                  <a:cubicBezTo>
                    <a:pt x="9998" y="24399"/>
                    <a:pt x="10643" y="24304"/>
                    <a:pt x="11294" y="24215"/>
                  </a:cubicBezTo>
                  <a:cubicBezTo>
                    <a:pt x="11160" y="23395"/>
                    <a:pt x="11115" y="22542"/>
                    <a:pt x="11174" y="21671"/>
                  </a:cubicBezTo>
                  <a:cubicBezTo>
                    <a:pt x="11371" y="18704"/>
                    <a:pt x="12706" y="16122"/>
                    <a:pt x="14674" y="14407"/>
                  </a:cubicBezTo>
                  <a:cubicBezTo>
                    <a:pt x="14677" y="14404"/>
                    <a:pt x="14680" y="14403"/>
                    <a:pt x="14681" y="14402"/>
                  </a:cubicBezTo>
                  <a:cubicBezTo>
                    <a:pt x="16269" y="13019"/>
                    <a:pt x="18268" y="12204"/>
                    <a:pt x="20413" y="12204"/>
                  </a:cubicBezTo>
                  <a:cubicBezTo>
                    <a:pt x="20618" y="12204"/>
                    <a:pt x="20825" y="12211"/>
                    <a:pt x="21032" y="12226"/>
                  </a:cubicBezTo>
                  <a:cubicBezTo>
                    <a:pt x="26104" y="12600"/>
                    <a:pt x="29914" y="17434"/>
                    <a:pt x="29543" y="23023"/>
                  </a:cubicBezTo>
                  <a:cubicBezTo>
                    <a:pt x="29516" y="23422"/>
                    <a:pt x="29469" y="23814"/>
                    <a:pt x="29402" y="24198"/>
                  </a:cubicBezTo>
                  <a:cubicBezTo>
                    <a:pt x="29490" y="24212"/>
                    <a:pt x="29580" y="24229"/>
                    <a:pt x="29669" y="24246"/>
                  </a:cubicBezTo>
                  <a:cubicBezTo>
                    <a:pt x="30222" y="24346"/>
                    <a:pt x="30772" y="24454"/>
                    <a:pt x="31316" y="24569"/>
                  </a:cubicBezTo>
                  <a:cubicBezTo>
                    <a:pt x="32111" y="24738"/>
                    <a:pt x="32893" y="24916"/>
                    <a:pt x="33661" y="25106"/>
                  </a:cubicBezTo>
                  <a:cubicBezTo>
                    <a:pt x="34405" y="25290"/>
                    <a:pt x="35134" y="25482"/>
                    <a:pt x="35844" y="25680"/>
                  </a:cubicBezTo>
                  <a:cubicBezTo>
                    <a:pt x="36616" y="25894"/>
                    <a:pt x="37366" y="26116"/>
                    <a:pt x="38087" y="26339"/>
                  </a:cubicBezTo>
                  <a:cubicBezTo>
                    <a:pt x="38814" y="26562"/>
                    <a:pt x="39512" y="26788"/>
                    <a:pt x="40176" y="27011"/>
                  </a:cubicBezTo>
                  <a:cubicBezTo>
                    <a:pt x="40380" y="25979"/>
                    <a:pt x="40521" y="24920"/>
                    <a:pt x="40594" y="23838"/>
                  </a:cubicBezTo>
                  <a:cubicBezTo>
                    <a:pt x="41414" y="11524"/>
                    <a:pt x="33019" y="874"/>
                    <a:pt x="21843" y="51"/>
                  </a:cubicBezTo>
                  <a:lnTo>
                    <a:pt x="21845" y="51"/>
                  </a:lnTo>
                  <a:cubicBezTo>
                    <a:pt x="21384" y="17"/>
                    <a:pt x="20925" y="0"/>
                    <a:pt x="20470" y="0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7576416" y="401363"/>
              <a:ext cx="1138275" cy="737089"/>
            </a:xfrm>
            <a:custGeom>
              <a:avLst/>
              <a:gdLst/>
              <a:ahLst/>
              <a:cxnLst/>
              <a:rect l="l" t="t" r="r" b="b"/>
              <a:pathLst>
                <a:path w="36981" h="23947" extrusionOk="0">
                  <a:moveTo>
                    <a:pt x="18278" y="0"/>
                  </a:moveTo>
                  <a:cubicBezTo>
                    <a:pt x="8822" y="0"/>
                    <a:pt x="811" y="8081"/>
                    <a:pt x="109" y="18624"/>
                  </a:cubicBezTo>
                  <a:cubicBezTo>
                    <a:pt x="0" y="20247"/>
                    <a:pt x="70" y="21837"/>
                    <a:pt x="303" y="23370"/>
                  </a:cubicBezTo>
                  <a:cubicBezTo>
                    <a:pt x="1035" y="23217"/>
                    <a:pt x="1798" y="23063"/>
                    <a:pt x="2590" y="22911"/>
                  </a:cubicBezTo>
                  <a:cubicBezTo>
                    <a:pt x="3308" y="22771"/>
                    <a:pt x="4050" y="22635"/>
                    <a:pt x="4808" y="22501"/>
                  </a:cubicBezTo>
                  <a:cubicBezTo>
                    <a:pt x="5583" y="22365"/>
                    <a:pt x="6376" y="22233"/>
                    <a:pt x="7181" y="22107"/>
                  </a:cubicBezTo>
                  <a:cubicBezTo>
                    <a:pt x="7818" y="22007"/>
                    <a:pt x="8463" y="21912"/>
                    <a:pt x="9114" y="21823"/>
                  </a:cubicBezTo>
                  <a:cubicBezTo>
                    <a:pt x="8980" y="21002"/>
                    <a:pt x="8935" y="20150"/>
                    <a:pt x="8994" y="19279"/>
                  </a:cubicBezTo>
                  <a:cubicBezTo>
                    <a:pt x="9191" y="16312"/>
                    <a:pt x="10526" y="13730"/>
                    <a:pt x="12494" y="12015"/>
                  </a:cubicBezTo>
                  <a:cubicBezTo>
                    <a:pt x="12497" y="12012"/>
                    <a:pt x="12500" y="12011"/>
                    <a:pt x="12501" y="12010"/>
                  </a:cubicBezTo>
                  <a:cubicBezTo>
                    <a:pt x="14089" y="10627"/>
                    <a:pt x="16088" y="9812"/>
                    <a:pt x="18233" y="9812"/>
                  </a:cubicBezTo>
                  <a:cubicBezTo>
                    <a:pt x="18438" y="9812"/>
                    <a:pt x="18645" y="9819"/>
                    <a:pt x="18852" y="9834"/>
                  </a:cubicBezTo>
                  <a:cubicBezTo>
                    <a:pt x="23924" y="10208"/>
                    <a:pt x="27734" y="15042"/>
                    <a:pt x="27363" y="20631"/>
                  </a:cubicBezTo>
                  <a:cubicBezTo>
                    <a:pt x="27336" y="21030"/>
                    <a:pt x="27289" y="21422"/>
                    <a:pt x="27222" y="21806"/>
                  </a:cubicBezTo>
                  <a:cubicBezTo>
                    <a:pt x="27310" y="21820"/>
                    <a:pt x="27400" y="21837"/>
                    <a:pt x="27489" y="21854"/>
                  </a:cubicBezTo>
                  <a:cubicBezTo>
                    <a:pt x="28042" y="21954"/>
                    <a:pt x="28592" y="22062"/>
                    <a:pt x="29136" y="22177"/>
                  </a:cubicBezTo>
                  <a:cubicBezTo>
                    <a:pt x="29931" y="22346"/>
                    <a:pt x="30713" y="22524"/>
                    <a:pt x="31481" y="22714"/>
                  </a:cubicBezTo>
                  <a:cubicBezTo>
                    <a:pt x="32225" y="22898"/>
                    <a:pt x="32954" y="23090"/>
                    <a:pt x="33664" y="23288"/>
                  </a:cubicBezTo>
                  <a:cubicBezTo>
                    <a:pt x="34436" y="23502"/>
                    <a:pt x="35186" y="23724"/>
                    <a:pt x="35907" y="23947"/>
                  </a:cubicBezTo>
                  <a:cubicBezTo>
                    <a:pt x="36073" y="23080"/>
                    <a:pt x="36188" y="22192"/>
                    <a:pt x="36247" y="21285"/>
                  </a:cubicBezTo>
                  <a:cubicBezTo>
                    <a:pt x="36981" y="10290"/>
                    <a:pt x="29484" y="780"/>
                    <a:pt x="19505" y="45"/>
                  </a:cubicBezTo>
                  <a:lnTo>
                    <a:pt x="19505" y="46"/>
                  </a:lnTo>
                  <a:cubicBezTo>
                    <a:pt x="19093" y="15"/>
                    <a:pt x="18684" y="0"/>
                    <a:pt x="18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24"/>
            <p:cNvSpPr/>
            <p:nvPr/>
          </p:nvSpPr>
          <p:spPr>
            <a:xfrm>
              <a:off x="7648100" y="480034"/>
              <a:ext cx="992440" cy="638131"/>
            </a:xfrm>
            <a:custGeom>
              <a:avLst/>
              <a:gdLst/>
              <a:ahLst/>
              <a:cxnLst/>
              <a:rect l="l" t="t" r="r" b="b"/>
              <a:pathLst>
                <a:path w="32243" h="20732" extrusionOk="0">
                  <a:moveTo>
                    <a:pt x="15935" y="0"/>
                  </a:moveTo>
                  <a:cubicBezTo>
                    <a:pt x="7691" y="0"/>
                    <a:pt x="706" y="7047"/>
                    <a:pt x="94" y="16239"/>
                  </a:cubicBezTo>
                  <a:cubicBezTo>
                    <a:pt x="0" y="17645"/>
                    <a:pt x="62" y="19024"/>
                    <a:pt x="261" y="20355"/>
                  </a:cubicBezTo>
                  <a:cubicBezTo>
                    <a:pt x="979" y="20215"/>
                    <a:pt x="1721" y="20079"/>
                    <a:pt x="2479" y="19945"/>
                  </a:cubicBezTo>
                  <a:cubicBezTo>
                    <a:pt x="3254" y="19809"/>
                    <a:pt x="4047" y="19677"/>
                    <a:pt x="4852" y="19551"/>
                  </a:cubicBezTo>
                  <a:cubicBezTo>
                    <a:pt x="5489" y="19451"/>
                    <a:pt x="6134" y="19356"/>
                    <a:pt x="6785" y="19267"/>
                  </a:cubicBezTo>
                  <a:cubicBezTo>
                    <a:pt x="6651" y="18446"/>
                    <a:pt x="6606" y="17594"/>
                    <a:pt x="6665" y="16723"/>
                  </a:cubicBezTo>
                  <a:cubicBezTo>
                    <a:pt x="6862" y="13756"/>
                    <a:pt x="8197" y="11174"/>
                    <a:pt x="10165" y="9459"/>
                  </a:cubicBezTo>
                  <a:cubicBezTo>
                    <a:pt x="10168" y="9456"/>
                    <a:pt x="10171" y="9455"/>
                    <a:pt x="10172" y="9454"/>
                  </a:cubicBezTo>
                  <a:cubicBezTo>
                    <a:pt x="11760" y="8071"/>
                    <a:pt x="13759" y="7256"/>
                    <a:pt x="15904" y="7256"/>
                  </a:cubicBezTo>
                  <a:cubicBezTo>
                    <a:pt x="16109" y="7256"/>
                    <a:pt x="16316" y="7263"/>
                    <a:pt x="16523" y="7278"/>
                  </a:cubicBezTo>
                  <a:cubicBezTo>
                    <a:pt x="21595" y="7652"/>
                    <a:pt x="25405" y="12486"/>
                    <a:pt x="25034" y="18075"/>
                  </a:cubicBezTo>
                  <a:cubicBezTo>
                    <a:pt x="25007" y="18474"/>
                    <a:pt x="24960" y="18866"/>
                    <a:pt x="24893" y="19250"/>
                  </a:cubicBezTo>
                  <a:cubicBezTo>
                    <a:pt x="24981" y="19264"/>
                    <a:pt x="25071" y="19281"/>
                    <a:pt x="25160" y="19298"/>
                  </a:cubicBezTo>
                  <a:cubicBezTo>
                    <a:pt x="25713" y="19398"/>
                    <a:pt x="26263" y="19506"/>
                    <a:pt x="26807" y="19621"/>
                  </a:cubicBezTo>
                  <a:cubicBezTo>
                    <a:pt x="27602" y="19790"/>
                    <a:pt x="28384" y="19968"/>
                    <a:pt x="29152" y="20158"/>
                  </a:cubicBezTo>
                  <a:cubicBezTo>
                    <a:pt x="29896" y="20342"/>
                    <a:pt x="30625" y="20534"/>
                    <a:pt x="31335" y="20732"/>
                  </a:cubicBezTo>
                  <a:cubicBezTo>
                    <a:pt x="31465" y="20024"/>
                    <a:pt x="31554" y="19299"/>
                    <a:pt x="31604" y="18559"/>
                  </a:cubicBezTo>
                  <a:cubicBezTo>
                    <a:pt x="32243" y="8972"/>
                    <a:pt x="25706" y="681"/>
                    <a:pt x="17006" y="39"/>
                  </a:cubicBezTo>
                  <a:lnTo>
                    <a:pt x="17006" y="40"/>
                  </a:lnTo>
                  <a:cubicBezTo>
                    <a:pt x="16647" y="14"/>
                    <a:pt x="16290" y="0"/>
                    <a:pt x="15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24"/>
            <p:cNvSpPr/>
            <p:nvPr/>
          </p:nvSpPr>
          <p:spPr>
            <a:xfrm>
              <a:off x="7717445" y="556150"/>
              <a:ext cx="851344" cy="544344"/>
            </a:xfrm>
            <a:custGeom>
              <a:avLst/>
              <a:gdLst/>
              <a:ahLst/>
              <a:cxnLst/>
              <a:rect l="l" t="t" r="r" b="b"/>
              <a:pathLst>
                <a:path w="27659" h="17685" extrusionOk="0">
                  <a:moveTo>
                    <a:pt x="13672" y="1"/>
                  </a:moveTo>
                  <a:cubicBezTo>
                    <a:pt x="6599" y="1"/>
                    <a:pt x="607" y="6045"/>
                    <a:pt x="81" y="13932"/>
                  </a:cubicBezTo>
                  <a:cubicBezTo>
                    <a:pt x="0" y="15141"/>
                    <a:pt x="53" y="16328"/>
                    <a:pt x="227" y="17472"/>
                  </a:cubicBezTo>
                  <a:cubicBezTo>
                    <a:pt x="1001" y="17336"/>
                    <a:pt x="1794" y="17204"/>
                    <a:pt x="2599" y="17078"/>
                  </a:cubicBezTo>
                  <a:cubicBezTo>
                    <a:pt x="3236" y="16978"/>
                    <a:pt x="3881" y="16883"/>
                    <a:pt x="4532" y="16794"/>
                  </a:cubicBezTo>
                  <a:cubicBezTo>
                    <a:pt x="4398" y="15973"/>
                    <a:pt x="4353" y="15121"/>
                    <a:pt x="4412" y="14250"/>
                  </a:cubicBezTo>
                  <a:cubicBezTo>
                    <a:pt x="4609" y="11283"/>
                    <a:pt x="5944" y="8701"/>
                    <a:pt x="7914" y="6986"/>
                  </a:cubicBezTo>
                  <a:cubicBezTo>
                    <a:pt x="7915" y="6983"/>
                    <a:pt x="7918" y="6982"/>
                    <a:pt x="7919" y="6981"/>
                  </a:cubicBezTo>
                  <a:cubicBezTo>
                    <a:pt x="9507" y="5598"/>
                    <a:pt x="11506" y="4783"/>
                    <a:pt x="13652" y="4783"/>
                  </a:cubicBezTo>
                  <a:cubicBezTo>
                    <a:pt x="13857" y="4783"/>
                    <a:pt x="14064" y="4790"/>
                    <a:pt x="14271" y="4805"/>
                  </a:cubicBezTo>
                  <a:cubicBezTo>
                    <a:pt x="19342" y="5179"/>
                    <a:pt x="23152" y="10013"/>
                    <a:pt x="22781" y="15602"/>
                  </a:cubicBezTo>
                  <a:cubicBezTo>
                    <a:pt x="22754" y="16001"/>
                    <a:pt x="22707" y="16393"/>
                    <a:pt x="22640" y="16777"/>
                  </a:cubicBezTo>
                  <a:cubicBezTo>
                    <a:pt x="22728" y="16791"/>
                    <a:pt x="22818" y="16808"/>
                    <a:pt x="22907" y="16825"/>
                  </a:cubicBezTo>
                  <a:cubicBezTo>
                    <a:pt x="23460" y="16925"/>
                    <a:pt x="24010" y="17033"/>
                    <a:pt x="24554" y="17148"/>
                  </a:cubicBezTo>
                  <a:cubicBezTo>
                    <a:pt x="25349" y="17317"/>
                    <a:pt x="26131" y="17495"/>
                    <a:pt x="26899" y="17685"/>
                  </a:cubicBezTo>
                  <a:cubicBezTo>
                    <a:pt x="27000" y="17108"/>
                    <a:pt x="27071" y="16520"/>
                    <a:pt x="27111" y="15922"/>
                  </a:cubicBezTo>
                  <a:cubicBezTo>
                    <a:pt x="27659" y="7697"/>
                    <a:pt x="22052" y="585"/>
                    <a:pt x="14589" y="34"/>
                  </a:cubicBezTo>
                  <a:cubicBezTo>
                    <a:pt x="14281" y="12"/>
                    <a:pt x="13976" y="1"/>
                    <a:pt x="13672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7791376" y="637376"/>
              <a:ext cx="700891" cy="446618"/>
            </a:xfrm>
            <a:custGeom>
              <a:avLst/>
              <a:gdLst/>
              <a:ahLst/>
              <a:cxnLst/>
              <a:rect l="l" t="t" r="r" b="b"/>
              <a:pathLst>
                <a:path w="22771" h="14510" extrusionOk="0">
                  <a:moveTo>
                    <a:pt x="11258" y="0"/>
                  </a:moveTo>
                  <a:cubicBezTo>
                    <a:pt x="5435" y="0"/>
                    <a:pt x="501" y="4976"/>
                    <a:pt x="69" y="11467"/>
                  </a:cubicBezTo>
                  <a:cubicBezTo>
                    <a:pt x="1" y="12484"/>
                    <a:pt x="48" y="13479"/>
                    <a:pt x="197" y="14439"/>
                  </a:cubicBezTo>
                  <a:cubicBezTo>
                    <a:pt x="834" y="14339"/>
                    <a:pt x="1479" y="14244"/>
                    <a:pt x="2130" y="14155"/>
                  </a:cubicBezTo>
                  <a:cubicBezTo>
                    <a:pt x="1996" y="13334"/>
                    <a:pt x="1951" y="12482"/>
                    <a:pt x="2010" y="11611"/>
                  </a:cubicBezTo>
                  <a:cubicBezTo>
                    <a:pt x="2207" y="8644"/>
                    <a:pt x="3542" y="6062"/>
                    <a:pt x="5512" y="4347"/>
                  </a:cubicBezTo>
                  <a:cubicBezTo>
                    <a:pt x="5513" y="4344"/>
                    <a:pt x="5516" y="4343"/>
                    <a:pt x="5517" y="4342"/>
                  </a:cubicBezTo>
                  <a:cubicBezTo>
                    <a:pt x="7105" y="2959"/>
                    <a:pt x="9104" y="2144"/>
                    <a:pt x="11250" y="2144"/>
                  </a:cubicBezTo>
                  <a:cubicBezTo>
                    <a:pt x="11455" y="2144"/>
                    <a:pt x="11662" y="2151"/>
                    <a:pt x="11869" y="2166"/>
                  </a:cubicBezTo>
                  <a:cubicBezTo>
                    <a:pt x="16940" y="2540"/>
                    <a:pt x="20750" y="7374"/>
                    <a:pt x="20379" y="12963"/>
                  </a:cubicBezTo>
                  <a:cubicBezTo>
                    <a:pt x="20352" y="13362"/>
                    <a:pt x="20305" y="13754"/>
                    <a:pt x="20238" y="14138"/>
                  </a:cubicBezTo>
                  <a:cubicBezTo>
                    <a:pt x="20326" y="14152"/>
                    <a:pt x="20416" y="14169"/>
                    <a:pt x="20505" y="14186"/>
                  </a:cubicBezTo>
                  <a:cubicBezTo>
                    <a:pt x="21058" y="14286"/>
                    <a:pt x="21608" y="14394"/>
                    <a:pt x="22152" y="14509"/>
                  </a:cubicBezTo>
                  <a:cubicBezTo>
                    <a:pt x="22232" y="14051"/>
                    <a:pt x="22287" y="13582"/>
                    <a:pt x="22320" y="13107"/>
                  </a:cubicBezTo>
                  <a:cubicBezTo>
                    <a:pt x="22770" y="6337"/>
                    <a:pt x="18155" y="481"/>
                    <a:pt x="12011" y="28"/>
                  </a:cubicBezTo>
                  <a:cubicBezTo>
                    <a:pt x="11758" y="9"/>
                    <a:pt x="11507" y="0"/>
                    <a:pt x="11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7791376" y="637376"/>
              <a:ext cx="700891" cy="446618"/>
            </a:xfrm>
            <a:custGeom>
              <a:avLst/>
              <a:gdLst/>
              <a:ahLst/>
              <a:cxnLst/>
              <a:rect l="l" t="t" r="r" b="b"/>
              <a:pathLst>
                <a:path w="22771" h="14510" extrusionOk="0">
                  <a:moveTo>
                    <a:pt x="11258" y="0"/>
                  </a:moveTo>
                  <a:cubicBezTo>
                    <a:pt x="5435" y="0"/>
                    <a:pt x="501" y="4976"/>
                    <a:pt x="69" y="11467"/>
                  </a:cubicBezTo>
                  <a:cubicBezTo>
                    <a:pt x="1" y="12484"/>
                    <a:pt x="48" y="13479"/>
                    <a:pt x="197" y="14439"/>
                  </a:cubicBezTo>
                  <a:cubicBezTo>
                    <a:pt x="834" y="14339"/>
                    <a:pt x="1479" y="14244"/>
                    <a:pt x="2130" y="14155"/>
                  </a:cubicBezTo>
                  <a:cubicBezTo>
                    <a:pt x="1996" y="13334"/>
                    <a:pt x="1951" y="12482"/>
                    <a:pt x="2010" y="11611"/>
                  </a:cubicBezTo>
                  <a:cubicBezTo>
                    <a:pt x="2207" y="8644"/>
                    <a:pt x="3542" y="6062"/>
                    <a:pt x="5512" y="4347"/>
                  </a:cubicBezTo>
                  <a:cubicBezTo>
                    <a:pt x="5513" y="4344"/>
                    <a:pt x="5516" y="4343"/>
                    <a:pt x="5517" y="4342"/>
                  </a:cubicBezTo>
                  <a:cubicBezTo>
                    <a:pt x="7105" y="2959"/>
                    <a:pt x="9104" y="2144"/>
                    <a:pt x="11250" y="2144"/>
                  </a:cubicBezTo>
                  <a:cubicBezTo>
                    <a:pt x="11455" y="2144"/>
                    <a:pt x="11662" y="2151"/>
                    <a:pt x="11869" y="2166"/>
                  </a:cubicBezTo>
                  <a:cubicBezTo>
                    <a:pt x="16940" y="2540"/>
                    <a:pt x="20750" y="7374"/>
                    <a:pt x="20379" y="12963"/>
                  </a:cubicBezTo>
                  <a:cubicBezTo>
                    <a:pt x="20352" y="13362"/>
                    <a:pt x="20305" y="13754"/>
                    <a:pt x="20238" y="14138"/>
                  </a:cubicBezTo>
                  <a:cubicBezTo>
                    <a:pt x="20326" y="14152"/>
                    <a:pt x="20416" y="14169"/>
                    <a:pt x="20505" y="14186"/>
                  </a:cubicBezTo>
                  <a:cubicBezTo>
                    <a:pt x="21058" y="14286"/>
                    <a:pt x="21608" y="14394"/>
                    <a:pt x="22152" y="14509"/>
                  </a:cubicBezTo>
                  <a:cubicBezTo>
                    <a:pt x="22232" y="14051"/>
                    <a:pt x="22287" y="13582"/>
                    <a:pt x="22320" y="13107"/>
                  </a:cubicBezTo>
                  <a:cubicBezTo>
                    <a:pt x="22770" y="6337"/>
                    <a:pt x="18155" y="481"/>
                    <a:pt x="12011" y="28"/>
                  </a:cubicBezTo>
                  <a:cubicBezTo>
                    <a:pt x="11758" y="9"/>
                    <a:pt x="11507" y="0"/>
                    <a:pt x="11258" y="0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1450;p24"/>
          <p:cNvGrpSpPr/>
          <p:nvPr/>
        </p:nvGrpSpPr>
        <p:grpSpPr>
          <a:xfrm>
            <a:off x="9959262" y="5081631"/>
            <a:ext cx="413281" cy="162624"/>
            <a:chOff x="8097558" y="4729373"/>
            <a:chExt cx="309961" cy="121968"/>
          </a:xfrm>
        </p:grpSpPr>
        <p:sp>
          <p:nvSpPr>
            <p:cNvPr id="1451" name="Google Shape;1451;p24"/>
            <p:cNvSpPr/>
            <p:nvPr/>
          </p:nvSpPr>
          <p:spPr>
            <a:xfrm>
              <a:off x="8198705" y="472937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1"/>
                  </a:moveTo>
                  <a:cubicBezTo>
                    <a:pt x="311" y="1"/>
                    <a:pt x="0" y="104"/>
                    <a:pt x="0" y="232"/>
                  </a:cubicBezTo>
                  <a:cubicBezTo>
                    <a:pt x="0" y="361"/>
                    <a:pt x="312" y="464"/>
                    <a:pt x="696" y="464"/>
                  </a:cubicBezTo>
                  <a:cubicBezTo>
                    <a:pt x="1081" y="464"/>
                    <a:pt x="1392" y="361"/>
                    <a:pt x="1392" y="232"/>
                  </a:cubicBezTo>
                  <a:cubicBezTo>
                    <a:pt x="1392" y="104"/>
                    <a:pt x="108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8097558" y="48154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0"/>
                  </a:moveTo>
                  <a:cubicBezTo>
                    <a:pt x="313" y="0"/>
                    <a:pt x="0" y="104"/>
                    <a:pt x="0" y="232"/>
                  </a:cubicBezTo>
                  <a:cubicBezTo>
                    <a:pt x="0" y="360"/>
                    <a:pt x="312" y="464"/>
                    <a:pt x="697" y="464"/>
                  </a:cubicBezTo>
                  <a:cubicBezTo>
                    <a:pt x="1081" y="464"/>
                    <a:pt x="1393" y="360"/>
                    <a:pt x="1393" y="232"/>
                  </a:cubicBezTo>
                  <a:cubicBezTo>
                    <a:pt x="1393" y="104"/>
                    <a:pt x="1081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8281380" y="47952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1"/>
                  </a:moveTo>
                  <a:cubicBezTo>
                    <a:pt x="312" y="1"/>
                    <a:pt x="1" y="105"/>
                    <a:pt x="1" y="233"/>
                  </a:cubicBezTo>
                  <a:cubicBezTo>
                    <a:pt x="1" y="361"/>
                    <a:pt x="312" y="465"/>
                    <a:pt x="697" y="465"/>
                  </a:cubicBezTo>
                  <a:cubicBezTo>
                    <a:pt x="1082" y="465"/>
                    <a:pt x="1393" y="361"/>
                    <a:pt x="1393" y="233"/>
                  </a:cubicBezTo>
                  <a:cubicBezTo>
                    <a:pt x="1393" y="105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1454;p24"/>
          <p:cNvGrpSpPr/>
          <p:nvPr/>
        </p:nvGrpSpPr>
        <p:grpSpPr>
          <a:xfrm>
            <a:off x="4140820" y="4872984"/>
            <a:ext cx="413281" cy="162521"/>
            <a:chOff x="1806876" y="4888425"/>
            <a:chExt cx="309961" cy="121891"/>
          </a:xfrm>
        </p:grpSpPr>
        <p:sp>
          <p:nvSpPr>
            <p:cNvPr id="1455" name="Google Shape;1455;p24"/>
            <p:cNvSpPr/>
            <p:nvPr/>
          </p:nvSpPr>
          <p:spPr>
            <a:xfrm>
              <a:off x="1908023" y="4888425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0"/>
                  </a:moveTo>
                  <a:cubicBezTo>
                    <a:pt x="311" y="0"/>
                    <a:pt x="0" y="104"/>
                    <a:pt x="0" y="232"/>
                  </a:cubicBezTo>
                  <a:cubicBezTo>
                    <a:pt x="0" y="360"/>
                    <a:pt x="311" y="464"/>
                    <a:pt x="696" y="464"/>
                  </a:cubicBezTo>
                  <a:cubicBezTo>
                    <a:pt x="1080" y="464"/>
                    <a:pt x="1392" y="360"/>
                    <a:pt x="1392" y="232"/>
                  </a:cubicBezTo>
                  <a:cubicBezTo>
                    <a:pt x="1392" y="104"/>
                    <a:pt x="1080" y="0"/>
                    <a:pt x="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1806876" y="4974388"/>
              <a:ext cx="126140" cy="35927"/>
            </a:xfrm>
            <a:custGeom>
              <a:avLst/>
              <a:gdLst/>
              <a:ahLst/>
              <a:cxnLst/>
              <a:rect l="l" t="t" r="r" b="b"/>
              <a:pathLst>
                <a:path w="1393" h="466" extrusionOk="0">
                  <a:moveTo>
                    <a:pt x="697" y="1"/>
                  </a:moveTo>
                  <a:cubicBezTo>
                    <a:pt x="312" y="1"/>
                    <a:pt x="0" y="106"/>
                    <a:pt x="0" y="233"/>
                  </a:cubicBezTo>
                  <a:cubicBezTo>
                    <a:pt x="0" y="362"/>
                    <a:pt x="313" y="466"/>
                    <a:pt x="697" y="466"/>
                  </a:cubicBezTo>
                  <a:cubicBezTo>
                    <a:pt x="1081" y="466"/>
                    <a:pt x="1393" y="362"/>
                    <a:pt x="1393" y="233"/>
                  </a:cubicBezTo>
                  <a:cubicBezTo>
                    <a:pt x="1393" y="106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1990698" y="495434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0"/>
                  </a:moveTo>
                  <a:cubicBezTo>
                    <a:pt x="312" y="0"/>
                    <a:pt x="1" y="104"/>
                    <a:pt x="1" y="233"/>
                  </a:cubicBezTo>
                  <a:cubicBezTo>
                    <a:pt x="1" y="360"/>
                    <a:pt x="312" y="464"/>
                    <a:pt x="697" y="464"/>
                  </a:cubicBezTo>
                  <a:cubicBezTo>
                    <a:pt x="1081" y="464"/>
                    <a:pt x="1393" y="360"/>
                    <a:pt x="1393" y="233"/>
                  </a:cubicBezTo>
                  <a:cubicBezTo>
                    <a:pt x="1393" y="104"/>
                    <a:pt x="1082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1458;p24"/>
          <p:cNvGrpSpPr/>
          <p:nvPr/>
        </p:nvGrpSpPr>
        <p:grpSpPr>
          <a:xfrm>
            <a:off x="654623" y="5930005"/>
            <a:ext cx="413403" cy="162624"/>
            <a:chOff x="490967" y="4447504"/>
            <a:chExt cx="310052" cy="121968"/>
          </a:xfrm>
        </p:grpSpPr>
        <p:sp>
          <p:nvSpPr>
            <p:cNvPr id="1459" name="Google Shape;1459;p24"/>
            <p:cNvSpPr/>
            <p:nvPr/>
          </p:nvSpPr>
          <p:spPr>
            <a:xfrm>
              <a:off x="592114" y="4447504"/>
              <a:ext cx="126230" cy="35850"/>
            </a:xfrm>
            <a:custGeom>
              <a:avLst/>
              <a:gdLst/>
              <a:ahLst/>
              <a:cxnLst/>
              <a:rect l="l" t="t" r="r" b="b"/>
              <a:pathLst>
                <a:path w="1394" h="465" extrusionOk="0">
                  <a:moveTo>
                    <a:pt x="697" y="1"/>
                  </a:moveTo>
                  <a:cubicBezTo>
                    <a:pt x="312" y="1"/>
                    <a:pt x="1" y="104"/>
                    <a:pt x="1" y="232"/>
                  </a:cubicBezTo>
                  <a:cubicBezTo>
                    <a:pt x="1" y="361"/>
                    <a:pt x="312" y="464"/>
                    <a:pt x="697" y="464"/>
                  </a:cubicBezTo>
                  <a:cubicBezTo>
                    <a:pt x="1081" y="464"/>
                    <a:pt x="1393" y="361"/>
                    <a:pt x="1393" y="232"/>
                  </a:cubicBezTo>
                  <a:cubicBezTo>
                    <a:pt x="1393" y="104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90967" y="4533545"/>
              <a:ext cx="126230" cy="35927"/>
            </a:xfrm>
            <a:custGeom>
              <a:avLst/>
              <a:gdLst/>
              <a:ahLst/>
              <a:cxnLst/>
              <a:rect l="l" t="t" r="r" b="b"/>
              <a:pathLst>
                <a:path w="1394" h="466" extrusionOk="0">
                  <a:moveTo>
                    <a:pt x="697" y="0"/>
                  </a:moveTo>
                  <a:cubicBezTo>
                    <a:pt x="312" y="0"/>
                    <a:pt x="1" y="104"/>
                    <a:pt x="1" y="233"/>
                  </a:cubicBezTo>
                  <a:cubicBezTo>
                    <a:pt x="1" y="360"/>
                    <a:pt x="312" y="465"/>
                    <a:pt x="697" y="465"/>
                  </a:cubicBezTo>
                  <a:cubicBezTo>
                    <a:pt x="1081" y="465"/>
                    <a:pt x="1393" y="360"/>
                    <a:pt x="1393" y="233"/>
                  </a:cubicBezTo>
                  <a:cubicBezTo>
                    <a:pt x="1393" y="104"/>
                    <a:pt x="1081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674879" y="451342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1"/>
                  </a:moveTo>
                  <a:cubicBezTo>
                    <a:pt x="312" y="1"/>
                    <a:pt x="0" y="104"/>
                    <a:pt x="0" y="233"/>
                  </a:cubicBezTo>
                  <a:cubicBezTo>
                    <a:pt x="0" y="361"/>
                    <a:pt x="312" y="464"/>
                    <a:pt x="696" y="464"/>
                  </a:cubicBezTo>
                  <a:cubicBezTo>
                    <a:pt x="1080" y="464"/>
                    <a:pt x="1393" y="361"/>
                    <a:pt x="1393" y="233"/>
                  </a:cubicBezTo>
                  <a:cubicBezTo>
                    <a:pt x="1393" y="104"/>
                    <a:pt x="1080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65" name="Google Shape;1465;p24"/>
          <p:cNvSpPr/>
          <p:nvPr/>
        </p:nvSpPr>
        <p:spPr>
          <a:xfrm>
            <a:off x="4819290" y="355762"/>
            <a:ext cx="902276" cy="344060"/>
          </a:xfrm>
          <a:custGeom>
            <a:avLst/>
            <a:gdLst/>
            <a:ahLst/>
            <a:cxnLst/>
            <a:rect l="l" t="t" r="r" b="b"/>
            <a:pathLst>
              <a:path w="20715" h="5544" extrusionOk="0">
                <a:moveTo>
                  <a:pt x="12147" y="0"/>
                </a:moveTo>
                <a:cubicBezTo>
                  <a:pt x="11455" y="0"/>
                  <a:pt x="10749" y="171"/>
                  <a:pt x="10096" y="417"/>
                </a:cubicBezTo>
                <a:cubicBezTo>
                  <a:pt x="8186" y="1138"/>
                  <a:pt x="6382" y="2664"/>
                  <a:pt x="5804" y="4625"/>
                </a:cubicBezTo>
                <a:cubicBezTo>
                  <a:pt x="5804" y="3970"/>
                  <a:pt x="5332" y="3371"/>
                  <a:pt x="4733" y="3111"/>
                </a:cubicBezTo>
                <a:cubicBezTo>
                  <a:pt x="4447" y="2987"/>
                  <a:pt x="4139" y="2932"/>
                  <a:pt x="3829" y="2932"/>
                </a:cubicBezTo>
                <a:cubicBezTo>
                  <a:pt x="3484" y="2932"/>
                  <a:pt x="3136" y="3000"/>
                  <a:pt x="2812" y="3116"/>
                </a:cubicBezTo>
                <a:cubicBezTo>
                  <a:pt x="2195" y="3337"/>
                  <a:pt x="1649" y="3722"/>
                  <a:pt x="1140" y="4133"/>
                </a:cubicBezTo>
                <a:cubicBezTo>
                  <a:pt x="664" y="4517"/>
                  <a:pt x="192" y="4971"/>
                  <a:pt x="0" y="5543"/>
                </a:cubicBezTo>
                <a:lnTo>
                  <a:pt x="20714" y="5543"/>
                </a:lnTo>
                <a:cubicBezTo>
                  <a:pt x="20656" y="5029"/>
                  <a:pt x="20352" y="4541"/>
                  <a:pt x="19917" y="4248"/>
                </a:cubicBezTo>
                <a:cubicBezTo>
                  <a:pt x="19559" y="4007"/>
                  <a:pt x="19128" y="3893"/>
                  <a:pt x="18694" y="3893"/>
                </a:cubicBezTo>
                <a:cubicBezTo>
                  <a:pt x="18434" y="3893"/>
                  <a:pt x="18172" y="3934"/>
                  <a:pt x="17925" y="4012"/>
                </a:cubicBezTo>
                <a:cubicBezTo>
                  <a:pt x="17266" y="4221"/>
                  <a:pt x="16509" y="4504"/>
                  <a:pt x="16087" y="5053"/>
                </a:cubicBezTo>
                <a:cubicBezTo>
                  <a:pt x="16042" y="4075"/>
                  <a:pt x="15880" y="3087"/>
                  <a:pt x="15452" y="2207"/>
                </a:cubicBezTo>
                <a:cubicBezTo>
                  <a:pt x="15025" y="1326"/>
                  <a:pt x="14310" y="559"/>
                  <a:pt x="13392" y="215"/>
                </a:cubicBezTo>
                <a:cubicBezTo>
                  <a:pt x="12992" y="64"/>
                  <a:pt x="12572" y="0"/>
                  <a:pt x="121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6" name="Google Shape;1466;p24"/>
          <p:cNvSpPr/>
          <p:nvPr/>
        </p:nvSpPr>
        <p:spPr>
          <a:xfrm>
            <a:off x="146183" y="6345391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" name="Google Shape;1467;p24"/>
          <p:cNvGrpSpPr/>
          <p:nvPr/>
        </p:nvGrpSpPr>
        <p:grpSpPr>
          <a:xfrm rot="-3045910">
            <a:off x="10480871" y="3496600"/>
            <a:ext cx="612899" cy="437169"/>
            <a:chOff x="4879302" y="1958088"/>
            <a:chExt cx="715237" cy="510165"/>
          </a:xfrm>
        </p:grpSpPr>
        <p:sp>
          <p:nvSpPr>
            <p:cNvPr id="1468" name="Google Shape;1468;p24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1471;p24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1472" name="Google Shape;1472;p24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4" name="Google Shape;1494;p24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oogle Shape;1498;p24"/>
          <p:cNvGrpSpPr/>
          <p:nvPr/>
        </p:nvGrpSpPr>
        <p:grpSpPr>
          <a:xfrm rot="-3288692">
            <a:off x="2399056" y="464165"/>
            <a:ext cx="612965" cy="437216"/>
            <a:chOff x="4879302" y="1958088"/>
            <a:chExt cx="715237" cy="510165"/>
          </a:xfrm>
        </p:grpSpPr>
        <p:sp>
          <p:nvSpPr>
            <p:cNvPr id="1499" name="Google Shape;1499;p24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" name="Google Shape;1502;p24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24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24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4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4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24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5" name="Google Shape;1525;p24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24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24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24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1529;p24"/>
          <p:cNvGrpSpPr/>
          <p:nvPr/>
        </p:nvGrpSpPr>
        <p:grpSpPr>
          <a:xfrm>
            <a:off x="7530729" y="702055"/>
            <a:ext cx="486481" cy="485220"/>
            <a:chOff x="2789668" y="759261"/>
            <a:chExt cx="440069" cy="438928"/>
          </a:xfrm>
        </p:grpSpPr>
        <p:sp>
          <p:nvSpPr>
            <p:cNvPr id="1530" name="Google Shape;1530;p24"/>
            <p:cNvSpPr/>
            <p:nvPr/>
          </p:nvSpPr>
          <p:spPr>
            <a:xfrm>
              <a:off x="2789668" y="759261"/>
              <a:ext cx="440069" cy="438928"/>
            </a:xfrm>
            <a:custGeom>
              <a:avLst/>
              <a:gdLst/>
              <a:ahLst/>
              <a:cxnLst/>
              <a:rect l="l" t="t" r="r" b="b"/>
              <a:pathLst>
                <a:path w="20051" h="19999" extrusionOk="0">
                  <a:moveTo>
                    <a:pt x="8385" y="0"/>
                  </a:moveTo>
                  <a:cubicBezTo>
                    <a:pt x="7435" y="0"/>
                    <a:pt x="6576" y="491"/>
                    <a:pt x="6133" y="1293"/>
                  </a:cubicBezTo>
                  <a:cubicBezTo>
                    <a:pt x="5949" y="1626"/>
                    <a:pt x="5827" y="2007"/>
                    <a:pt x="5760" y="2455"/>
                  </a:cubicBezTo>
                  <a:cubicBezTo>
                    <a:pt x="5755" y="2454"/>
                    <a:pt x="5748" y="2452"/>
                    <a:pt x="5743" y="2450"/>
                  </a:cubicBezTo>
                  <a:cubicBezTo>
                    <a:pt x="5398" y="2340"/>
                    <a:pt x="5020" y="2250"/>
                    <a:pt x="4825" y="2230"/>
                  </a:cubicBezTo>
                  <a:cubicBezTo>
                    <a:pt x="4736" y="2222"/>
                    <a:pt x="4648" y="2218"/>
                    <a:pt x="4559" y="2218"/>
                  </a:cubicBezTo>
                  <a:cubicBezTo>
                    <a:pt x="3610" y="2218"/>
                    <a:pt x="2679" y="2691"/>
                    <a:pt x="2182" y="3444"/>
                  </a:cubicBezTo>
                  <a:cubicBezTo>
                    <a:pt x="1718" y="4147"/>
                    <a:pt x="1692" y="4992"/>
                    <a:pt x="2112" y="5763"/>
                  </a:cubicBezTo>
                  <a:cubicBezTo>
                    <a:pt x="2518" y="6507"/>
                    <a:pt x="3203" y="7050"/>
                    <a:pt x="3871" y="7540"/>
                  </a:cubicBezTo>
                  <a:cubicBezTo>
                    <a:pt x="4591" y="8070"/>
                    <a:pt x="5366" y="8502"/>
                    <a:pt x="6133" y="8907"/>
                  </a:cubicBezTo>
                  <a:cubicBezTo>
                    <a:pt x="5707" y="8879"/>
                    <a:pt x="5215" y="8854"/>
                    <a:pt x="4702" y="8854"/>
                  </a:cubicBezTo>
                  <a:cubicBezTo>
                    <a:pt x="4414" y="8854"/>
                    <a:pt x="4119" y="8862"/>
                    <a:pt x="3825" y="8881"/>
                  </a:cubicBezTo>
                  <a:cubicBezTo>
                    <a:pt x="2424" y="8973"/>
                    <a:pt x="1433" y="9296"/>
                    <a:pt x="797" y="9869"/>
                  </a:cubicBezTo>
                  <a:cubicBezTo>
                    <a:pt x="313" y="10306"/>
                    <a:pt x="47" y="10892"/>
                    <a:pt x="28" y="11564"/>
                  </a:cubicBezTo>
                  <a:cubicBezTo>
                    <a:pt x="0" y="12545"/>
                    <a:pt x="495" y="13436"/>
                    <a:pt x="1320" y="13892"/>
                  </a:cubicBezTo>
                  <a:cubicBezTo>
                    <a:pt x="1652" y="14076"/>
                    <a:pt x="2032" y="14199"/>
                    <a:pt x="2482" y="14266"/>
                  </a:cubicBezTo>
                  <a:cubicBezTo>
                    <a:pt x="2480" y="14271"/>
                    <a:pt x="2478" y="14276"/>
                    <a:pt x="2477" y="14282"/>
                  </a:cubicBezTo>
                  <a:cubicBezTo>
                    <a:pt x="2365" y="14628"/>
                    <a:pt x="2276" y="15005"/>
                    <a:pt x="2257" y="15200"/>
                  </a:cubicBezTo>
                  <a:cubicBezTo>
                    <a:pt x="2159" y="16237"/>
                    <a:pt x="2647" y="17300"/>
                    <a:pt x="3470" y="17844"/>
                  </a:cubicBezTo>
                  <a:cubicBezTo>
                    <a:pt x="3841" y="18088"/>
                    <a:pt x="4251" y="18210"/>
                    <a:pt x="4668" y="18210"/>
                  </a:cubicBezTo>
                  <a:cubicBezTo>
                    <a:pt x="5043" y="18210"/>
                    <a:pt x="5425" y="18112"/>
                    <a:pt x="5789" y="17913"/>
                  </a:cubicBezTo>
                  <a:cubicBezTo>
                    <a:pt x="6534" y="17508"/>
                    <a:pt x="7076" y="16821"/>
                    <a:pt x="7567" y="16154"/>
                  </a:cubicBezTo>
                  <a:cubicBezTo>
                    <a:pt x="8097" y="15434"/>
                    <a:pt x="8528" y="14659"/>
                    <a:pt x="8933" y="13892"/>
                  </a:cubicBezTo>
                  <a:lnTo>
                    <a:pt x="8933" y="13892"/>
                  </a:lnTo>
                  <a:cubicBezTo>
                    <a:pt x="8890" y="14559"/>
                    <a:pt x="8855" y="15385"/>
                    <a:pt x="8908" y="16200"/>
                  </a:cubicBezTo>
                  <a:cubicBezTo>
                    <a:pt x="8999" y="17602"/>
                    <a:pt x="9322" y="18592"/>
                    <a:pt x="9895" y="19228"/>
                  </a:cubicBezTo>
                  <a:cubicBezTo>
                    <a:pt x="10332" y="19712"/>
                    <a:pt x="10918" y="19978"/>
                    <a:pt x="11590" y="19997"/>
                  </a:cubicBezTo>
                  <a:cubicBezTo>
                    <a:pt x="11616" y="19997"/>
                    <a:pt x="11642" y="19998"/>
                    <a:pt x="11668" y="19998"/>
                  </a:cubicBezTo>
                  <a:cubicBezTo>
                    <a:pt x="12617" y="19998"/>
                    <a:pt x="13475" y="19508"/>
                    <a:pt x="13919" y="18706"/>
                  </a:cubicBezTo>
                  <a:cubicBezTo>
                    <a:pt x="14102" y="18373"/>
                    <a:pt x="14225" y="17992"/>
                    <a:pt x="14292" y="17543"/>
                  </a:cubicBezTo>
                  <a:cubicBezTo>
                    <a:pt x="14297" y="17544"/>
                    <a:pt x="14302" y="17547"/>
                    <a:pt x="14309" y="17549"/>
                  </a:cubicBezTo>
                  <a:cubicBezTo>
                    <a:pt x="14654" y="17659"/>
                    <a:pt x="15031" y="17750"/>
                    <a:pt x="15227" y="17768"/>
                  </a:cubicBezTo>
                  <a:cubicBezTo>
                    <a:pt x="15315" y="17776"/>
                    <a:pt x="15404" y="17780"/>
                    <a:pt x="15493" y="17780"/>
                  </a:cubicBezTo>
                  <a:cubicBezTo>
                    <a:pt x="16442" y="17780"/>
                    <a:pt x="17372" y="17308"/>
                    <a:pt x="17870" y="16554"/>
                  </a:cubicBezTo>
                  <a:cubicBezTo>
                    <a:pt x="18334" y="15852"/>
                    <a:pt x="18358" y="15006"/>
                    <a:pt x="17939" y="14235"/>
                  </a:cubicBezTo>
                  <a:cubicBezTo>
                    <a:pt x="17534" y="13492"/>
                    <a:pt x="16848" y="12949"/>
                    <a:pt x="16180" y="12458"/>
                  </a:cubicBezTo>
                  <a:cubicBezTo>
                    <a:pt x="15460" y="11928"/>
                    <a:pt x="14685" y="11497"/>
                    <a:pt x="13917" y="11092"/>
                  </a:cubicBezTo>
                  <a:lnTo>
                    <a:pt x="13917" y="11092"/>
                  </a:lnTo>
                  <a:cubicBezTo>
                    <a:pt x="14344" y="11120"/>
                    <a:pt x="14836" y="11144"/>
                    <a:pt x="15349" y="11144"/>
                  </a:cubicBezTo>
                  <a:cubicBezTo>
                    <a:pt x="15638" y="11144"/>
                    <a:pt x="15933" y="11137"/>
                    <a:pt x="16227" y="11118"/>
                  </a:cubicBezTo>
                  <a:cubicBezTo>
                    <a:pt x="17628" y="11026"/>
                    <a:pt x="18618" y="10704"/>
                    <a:pt x="19254" y="10130"/>
                  </a:cubicBezTo>
                  <a:cubicBezTo>
                    <a:pt x="19739" y="9693"/>
                    <a:pt x="20005" y="9107"/>
                    <a:pt x="20023" y="8434"/>
                  </a:cubicBezTo>
                  <a:cubicBezTo>
                    <a:pt x="20050" y="7455"/>
                    <a:pt x="19556" y="6562"/>
                    <a:pt x="18731" y="6107"/>
                  </a:cubicBezTo>
                  <a:cubicBezTo>
                    <a:pt x="18398" y="5923"/>
                    <a:pt x="18019" y="5801"/>
                    <a:pt x="17569" y="5734"/>
                  </a:cubicBezTo>
                  <a:cubicBezTo>
                    <a:pt x="17571" y="5728"/>
                    <a:pt x="17572" y="5722"/>
                    <a:pt x="17575" y="5717"/>
                  </a:cubicBezTo>
                  <a:cubicBezTo>
                    <a:pt x="17685" y="5372"/>
                    <a:pt x="17776" y="4995"/>
                    <a:pt x="17794" y="4799"/>
                  </a:cubicBezTo>
                  <a:cubicBezTo>
                    <a:pt x="17892" y="3761"/>
                    <a:pt x="17405" y="2700"/>
                    <a:pt x="16580" y="2156"/>
                  </a:cubicBezTo>
                  <a:cubicBezTo>
                    <a:pt x="16210" y="1911"/>
                    <a:pt x="15800" y="1788"/>
                    <a:pt x="15382" y="1788"/>
                  </a:cubicBezTo>
                  <a:cubicBezTo>
                    <a:pt x="15008" y="1788"/>
                    <a:pt x="14626" y="1887"/>
                    <a:pt x="14262" y="2086"/>
                  </a:cubicBezTo>
                  <a:cubicBezTo>
                    <a:pt x="13517" y="2492"/>
                    <a:pt x="12976" y="3177"/>
                    <a:pt x="12484" y="3845"/>
                  </a:cubicBezTo>
                  <a:cubicBezTo>
                    <a:pt x="11954" y="4564"/>
                    <a:pt x="11523" y="5339"/>
                    <a:pt x="11119" y="6107"/>
                  </a:cubicBezTo>
                  <a:cubicBezTo>
                    <a:pt x="11162" y="5440"/>
                    <a:pt x="11196" y="4615"/>
                    <a:pt x="11144" y="3799"/>
                  </a:cubicBezTo>
                  <a:cubicBezTo>
                    <a:pt x="11052" y="2397"/>
                    <a:pt x="10729" y="1407"/>
                    <a:pt x="10157" y="771"/>
                  </a:cubicBezTo>
                  <a:cubicBezTo>
                    <a:pt x="9720" y="287"/>
                    <a:pt x="9133" y="21"/>
                    <a:pt x="8461" y="1"/>
                  </a:cubicBezTo>
                  <a:cubicBezTo>
                    <a:pt x="8436" y="1"/>
                    <a:pt x="8411" y="0"/>
                    <a:pt x="8385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24"/>
            <p:cNvSpPr/>
            <p:nvPr/>
          </p:nvSpPr>
          <p:spPr>
            <a:xfrm>
              <a:off x="2832992" y="774098"/>
              <a:ext cx="198954" cy="205670"/>
            </a:xfrm>
            <a:custGeom>
              <a:avLst/>
              <a:gdLst/>
              <a:ahLst/>
              <a:cxnLst/>
              <a:rect l="l" t="t" r="r" b="b"/>
              <a:pathLst>
                <a:path w="9065" h="9371" extrusionOk="0">
                  <a:moveTo>
                    <a:pt x="6411" y="0"/>
                  </a:moveTo>
                  <a:cubicBezTo>
                    <a:pt x="5729" y="0"/>
                    <a:pt x="5084" y="341"/>
                    <a:pt x="4750" y="945"/>
                  </a:cubicBezTo>
                  <a:cubicBezTo>
                    <a:pt x="4588" y="1238"/>
                    <a:pt x="4499" y="1566"/>
                    <a:pt x="4451" y="1896"/>
                  </a:cubicBezTo>
                  <a:cubicBezTo>
                    <a:pt x="4435" y="2011"/>
                    <a:pt x="4326" y="2714"/>
                    <a:pt x="4403" y="2816"/>
                  </a:cubicBezTo>
                  <a:lnTo>
                    <a:pt x="4403" y="2816"/>
                  </a:lnTo>
                  <a:cubicBezTo>
                    <a:pt x="4073" y="2515"/>
                    <a:pt x="3028" y="2250"/>
                    <a:pt x="2787" y="2227"/>
                  </a:cubicBezTo>
                  <a:cubicBezTo>
                    <a:pt x="2719" y="2220"/>
                    <a:pt x="2651" y="2217"/>
                    <a:pt x="2584" y="2217"/>
                  </a:cubicBezTo>
                  <a:cubicBezTo>
                    <a:pt x="1254" y="2217"/>
                    <a:pt x="1" y="3422"/>
                    <a:pt x="731" y="4763"/>
                  </a:cubicBezTo>
                  <a:cubicBezTo>
                    <a:pt x="1079" y="5403"/>
                    <a:pt x="1720" y="5896"/>
                    <a:pt x="2297" y="6321"/>
                  </a:cubicBezTo>
                  <a:cubicBezTo>
                    <a:pt x="3206" y="6990"/>
                    <a:pt x="4219" y="7500"/>
                    <a:pt x="5217" y="8021"/>
                  </a:cubicBezTo>
                  <a:cubicBezTo>
                    <a:pt x="6149" y="8508"/>
                    <a:pt x="7099" y="8967"/>
                    <a:pt x="8070" y="9370"/>
                  </a:cubicBezTo>
                  <a:cubicBezTo>
                    <a:pt x="8005" y="9343"/>
                    <a:pt x="8388" y="6547"/>
                    <a:pt x="8401" y="6349"/>
                  </a:cubicBezTo>
                  <a:cubicBezTo>
                    <a:pt x="8499" y="4822"/>
                    <a:pt x="9065" y="73"/>
                    <a:pt x="6468" y="1"/>
                  </a:cubicBezTo>
                  <a:cubicBezTo>
                    <a:pt x="6449" y="0"/>
                    <a:pt x="6430" y="0"/>
                    <a:pt x="6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24"/>
            <p:cNvSpPr/>
            <p:nvPr/>
          </p:nvSpPr>
          <p:spPr>
            <a:xfrm>
              <a:off x="2939042" y="855698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110" y="0"/>
                  </a:moveTo>
                  <a:cubicBezTo>
                    <a:pt x="1" y="0"/>
                    <a:pt x="3180" y="5564"/>
                    <a:pt x="3152" y="5582"/>
                  </a:cubicBezTo>
                  <a:cubicBezTo>
                    <a:pt x="3162" y="5602"/>
                    <a:pt x="3183" y="5614"/>
                    <a:pt x="3205" y="5614"/>
                  </a:cubicBezTo>
                  <a:cubicBezTo>
                    <a:pt x="3214" y="5614"/>
                    <a:pt x="3224" y="5612"/>
                    <a:pt x="3233" y="5607"/>
                  </a:cubicBezTo>
                  <a:cubicBezTo>
                    <a:pt x="3261" y="5591"/>
                    <a:pt x="3271" y="5555"/>
                    <a:pt x="3254" y="5528"/>
                  </a:cubicBezTo>
                  <a:lnTo>
                    <a:pt x="112" y="1"/>
                  </a:lnTo>
                  <a:cubicBezTo>
                    <a:pt x="111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24"/>
            <p:cNvSpPr/>
            <p:nvPr/>
          </p:nvSpPr>
          <p:spPr>
            <a:xfrm>
              <a:off x="2987437" y="977683"/>
              <a:ext cx="198976" cy="205670"/>
            </a:xfrm>
            <a:custGeom>
              <a:avLst/>
              <a:gdLst/>
              <a:ahLst/>
              <a:cxnLst/>
              <a:rect l="l" t="t" r="r" b="b"/>
              <a:pathLst>
                <a:path w="9066" h="9371" extrusionOk="0">
                  <a:moveTo>
                    <a:pt x="995" y="0"/>
                  </a:moveTo>
                  <a:lnTo>
                    <a:pt x="995" y="1"/>
                  </a:lnTo>
                  <a:cubicBezTo>
                    <a:pt x="1060" y="28"/>
                    <a:pt x="677" y="2824"/>
                    <a:pt x="666" y="3022"/>
                  </a:cubicBezTo>
                  <a:cubicBezTo>
                    <a:pt x="566" y="4548"/>
                    <a:pt x="1" y="9297"/>
                    <a:pt x="2597" y="9370"/>
                  </a:cubicBezTo>
                  <a:cubicBezTo>
                    <a:pt x="2616" y="9370"/>
                    <a:pt x="2635" y="9370"/>
                    <a:pt x="2654" y="9370"/>
                  </a:cubicBezTo>
                  <a:cubicBezTo>
                    <a:pt x="3336" y="9370"/>
                    <a:pt x="3983" y="9030"/>
                    <a:pt x="4316" y="8427"/>
                  </a:cubicBezTo>
                  <a:cubicBezTo>
                    <a:pt x="4478" y="8133"/>
                    <a:pt x="4567" y="7804"/>
                    <a:pt x="4615" y="7475"/>
                  </a:cubicBezTo>
                  <a:cubicBezTo>
                    <a:pt x="4631" y="7360"/>
                    <a:pt x="4739" y="6657"/>
                    <a:pt x="4662" y="6555"/>
                  </a:cubicBezTo>
                  <a:lnTo>
                    <a:pt x="4662" y="6555"/>
                  </a:lnTo>
                  <a:cubicBezTo>
                    <a:pt x="4992" y="6856"/>
                    <a:pt x="6037" y="7120"/>
                    <a:pt x="6278" y="7144"/>
                  </a:cubicBezTo>
                  <a:cubicBezTo>
                    <a:pt x="6347" y="7150"/>
                    <a:pt x="6415" y="7153"/>
                    <a:pt x="6483" y="7153"/>
                  </a:cubicBezTo>
                  <a:cubicBezTo>
                    <a:pt x="7812" y="7153"/>
                    <a:pt x="9066" y="5949"/>
                    <a:pt x="8334" y="4608"/>
                  </a:cubicBezTo>
                  <a:cubicBezTo>
                    <a:pt x="7986" y="3969"/>
                    <a:pt x="7345" y="3475"/>
                    <a:pt x="6768" y="3050"/>
                  </a:cubicBezTo>
                  <a:cubicBezTo>
                    <a:pt x="5859" y="2381"/>
                    <a:pt x="4846" y="1870"/>
                    <a:pt x="3848" y="1349"/>
                  </a:cubicBezTo>
                  <a:cubicBezTo>
                    <a:pt x="2917" y="863"/>
                    <a:pt x="1966" y="404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24"/>
            <p:cNvSpPr/>
            <p:nvPr/>
          </p:nvSpPr>
          <p:spPr>
            <a:xfrm>
              <a:off x="3008572" y="978517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66" y="0"/>
                  </a:moveTo>
                  <a:cubicBezTo>
                    <a:pt x="56" y="0"/>
                    <a:pt x="47" y="3"/>
                    <a:pt x="38" y="8"/>
                  </a:cubicBezTo>
                  <a:cubicBezTo>
                    <a:pt x="11" y="24"/>
                    <a:pt x="1" y="60"/>
                    <a:pt x="16" y="87"/>
                  </a:cubicBezTo>
                  <a:lnTo>
                    <a:pt x="3159" y="5614"/>
                  </a:lnTo>
                  <a:cubicBezTo>
                    <a:pt x="3159" y="5614"/>
                    <a:pt x="3160" y="5614"/>
                    <a:pt x="3160" y="5614"/>
                  </a:cubicBezTo>
                  <a:cubicBezTo>
                    <a:pt x="3270" y="5614"/>
                    <a:pt x="92" y="52"/>
                    <a:pt x="119" y="33"/>
                  </a:cubicBezTo>
                  <a:cubicBezTo>
                    <a:pt x="109" y="12"/>
                    <a:pt x="8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24"/>
            <p:cNvSpPr/>
            <p:nvPr/>
          </p:nvSpPr>
          <p:spPr>
            <a:xfrm>
              <a:off x="3008682" y="813318"/>
              <a:ext cx="206065" cy="175712"/>
            </a:xfrm>
            <a:custGeom>
              <a:avLst/>
              <a:gdLst/>
              <a:ahLst/>
              <a:cxnLst/>
              <a:rect l="l" t="t" r="r" b="b"/>
              <a:pathLst>
                <a:path w="9389" h="8006" extrusionOk="0">
                  <a:moveTo>
                    <a:pt x="5402" y="0"/>
                  </a:moveTo>
                  <a:cubicBezTo>
                    <a:pt x="5149" y="0"/>
                    <a:pt x="4880" y="67"/>
                    <a:pt x="4607" y="216"/>
                  </a:cubicBezTo>
                  <a:cubicBezTo>
                    <a:pt x="3968" y="564"/>
                    <a:pt x="3474" y="1205"/>
                    <a:pt x="3049" y="1782"/>
                  </a:cubicBezTo>
                  <a:cubicBezTo>
                    <a:pt x="2380" y="2692"/>
                    <a:pt x="1870" y="3705"/>
                    <a:pt x="1348" y="4702"/>
                  </a:cubicBezTo>
                  <a:cubicBezTo>
                    <a:pt x="862" y="5633"/>
                    <a:pt x="402" y="6584"/>
                    <a:pt x="0" y="7555"/>
                  </a:cubicBezTo>
                  <a:cubicBezTo>
                    <a:pt x="2" y="7550"/>
                    <a:pt x="21" y="7548"/>
                    <a:pt x="55" y="7548"/>
                  </a:cubicBezTo>
                  <a:cubicBezTo>
                    <a:pt x="448" y="7548"/>
                    <a:pt x="2838" y="7874"/>
                    <a:pt x="3021" y="7886"/>
                  </a:cubicBezTo>
                  <a:cubicBezTo>
                    <a:pt x="3536" y="7919"/>
                    <a:pt x="4419" y="8006"/>
                    <a:pt x="5366" y="8006"/>
                  </a:cubicBezTo>
                  <a:cubicBezTo>
                    <a:pt x="7221" y="8006"/>
                    <a:pt x="9321" y="7673"/>
                    <a:pt x="9369" y="5953"/>
                  </a:cubicBezTo>
                  <a:cubicBezTo>
                    <a:pt x="9388" y="5250"/>
                    <a:pt x="9045" y="4578"/>
                    <a:pt x="8426" y="4235"/>
                  </a:cubicBezTo>
                  <a:cubicBezTo>
                    <a:pt x="8133" y="4073"/>
                    <a:pt x="7803" y="3985"/>
                    <a:pt x="7473" y="3936"/>
                  </a:cubicBezTo>
                  <a:cubicBezTo>
                    <a:pt x="7389" y="3924"/>
                    <a:pt x="6980" y="3861"/>
                    <a:pt x="6733" y="3861"/>
                  </a:cubicBezTo>
                  <a:cubicBezTo>
                    <a:pt x="6647" y="3861"/>
                    <a:pt x="6580" y="3869"/>
                    <a:pt x="6554" y="3889"/>
                  </a:cubicBezTo>
                  <a:lnTo>
                    <a:pt x="6554" y="3889"/>
                  </a:lnTo>
                  <a:cubicBezTo>
                    <a:pt x="6855" y="3559"/>
                    <a:pt x="7120" y="2513"/>
                    <a:pt x="7143" y="2272"/>
                  </a:cubicBezTo>
                  <a:cubicBezTo>
                    <a:pt x="7250" y="1144"/>
                    <a:pt x="6453" y="0"/>
                    <a:pt x="5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24"/>
            <p:cNvSpPr/>
            <p:nvPr/>
          </p:nvSpPr>
          <p:spPr>
            <a:xfrm>
              <a:off x="3009296" y="910414"/>
              <a:ext cx="123433" cy="69244"/>
            </a:xfrm>
            <a:custGeom>
              <a:avLst/>
              <a:gdLst/>
              <a:ahLst/>
              <a:cxnLst/>
              <a:rect l="l" t="t" r="r" b="b"/>
              <a:pathLst>
                <a:path w="5624" h="3155" extrusionOk="0">
                  <a:moveTo>
                    <a:pt x="5618" y="1"/>
                  </a:moveTo>
                  <a:cubicBezTo>
                    <a:pt x="5435" y="1"/>
                    <a:pt x="108" y="3045"/>
                    <a:pt x="43" y="3045"/>
                  </a:cubicBezTo>
                  <a:cubicBezTo>
                    <a:pt x="43" y="3045"/>
                    <a:pt x="43" y="3045"/>
                    <a:pt x="43" y="3045"/>
                  </a:cubicBezTo>
                  <a:cubicBezTo>
                    <a:pt x="12" y="3059"/>
                    <a:pt x="0" y="3097"/>
                    <a:pt x="18" y="3125"/>
                  </a:cubicBezTo>
                  <a:cubicBezTo>
                    <a:pt x="28" y="3144"/>
                    <a:pt x="48" y="3155"/>
                    <a:pt x="68" y="3155"/>
                  </a:cubicBezTo>
                  <a:cubicBezTo>
                    <a:pt x="78" y="3155"/>
                    <a:pt x="88" y="3152"/>
                    <a:pt x="97" y="3147"/>
                  </a:cubicBezTo>
                  <a:lnTo>
                    <a:pt x="5624" y="5"/>
                  </a:lnTo>
                  <a:lnTo>
                    <a:pt x="5623" y="5"/>
                  </a:lnTo>
                  <a:cubicBezTo>
                    <a:pt x="5624" y="2"/>
                    <a:pt x="5622" y="1"/>
                    <a:pt x="5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24"/>
            <p:cNvSpPr/>
            <p:nvPr/>
          </p:nvSpPr>
          <p:spPr>
            <a:xfrm>
              <a:off x="2804658" y="968399"/>
              <a:ext cx="206087" cy="175734"/>
            </a:xfrm>
            <a:custGeom>
              <a:avLst/>
              <a:gdLst/>
              <a:ahLst/>
              <a:cxnLst/>
              <a:rect l="l" t="t" r="r" b="b"/>
              <a:pathLst>
                <a:path w="9390" h="8007" extrusionOk="0">
                  <a:moveTo>
                    <a:pt x="4023" y="1"/>
                  </a:moveTo>
                  <a:cubicBezTo>
                    <a:pt x="2167" y="1"/>
                    <a:pt x="68" y="334"/>
                    <a:pt x="20" y="2053"/>
                  </a:cubicBezTo>
                  <a:cubicBezTo>
                    <a:pt x="0" y="2756"/>
                    <a:pt x="343" y="3429"/>
                    <a:pt x="964" y="3771"/>
                  </a:cubicBezTo>
                  <a:cubicBezTo>
                    <a:pt x="1257" y="3933"/>
                    <a:pt x="1585" y="4022"/>
                    <a:pt x="1916" y="4071"/>
                  </a:cubicBezTo>
                  <a:cubicBezTo>
                    <a:pt x="2000" y="4083"/>
                    <a:pt x="2409" y="4146"/>
                    <a:pt x="2656" y="4146"/>
                  </a:cubicBezTo>
                  <a:cubicBezTo>
                    <a:pt x="2742" y="4146"/>
                    <a:pt x="2808" y="4138"/>
                    <a:pt x="2834" y="4118"/>
                  </a:cubicBezTo>
                  <a:lnTo>
                    <a:pt x="2834" y="4118"/>
                  </a:lnTo>
                  <a:cubicBezTo>
                    <a:pt x="2533" y="4449"/>
                    <a:pt x="2269" y="5494"/>
                    <a:pt x="2246" y="5734"/>
                  </a:cubicBezTo>
                  <a:cubicBezTo>
                    <a:pt x="2139" y="6862"/>
                    <a:pt x="2936" y="8006"/>
                    <a:pt x="3987" y="8006"/>
                  </a:cubicBezTo>
                  <a:cubicBezTo>
                    <a:pt x="4240" y="8006"/>
                    <a:pt x="4509" y="7940"/>
                    <a:pt x="4783" y="7791"/>
                  </a:cubicBezTo>
                  <a:cubicBezTo>
                    <a:pt x="5422" y="7443"/>
                    <a:pt x="5915" y="6801"/>
                    <a:pt x="6340" y="6224"/>
                  </a:cubicBezTo>
                  <a:cubicBezTo>
                    <a:pt x="7009" y="5315"/>
                    <a:pt x="7519" y="4302"/>
                    <a:pt x="8040" y="3304"/>
                  </a:cubicBezTo>
                  <a:cubicBezTo>
                    <a:pt x="8527" y="2373"/>
                    <a:pt x="8986" y="1422"/>
                    <a:pt x="9389" y="451"/>
                  </a:cubicBezTo>
                  <a:lnTo>
                    <a:pt x="9389" y="451"/>
                  </a:lnTo>
                  <a:cubicBezTo>
                    <a:pt x="9387" y="456"/>
                    <a:pt x="9368" y="459"/>
                    <a:pt x="9335" y="459"/>
                  </a:cubicBezTo>
                  <a:cubicBezTo>
                    <a:pt x="8942" y="459"/>
                    <a:pt x="6550" y="133"/>
                    <a:pt x="6368" y="121"/>
                  </a:cubicBezTo>
                  <a:cubicBezTo>
                    <a:pt x="5852" y="87"/>
                    <a:pt x="4969" y="1"/>
                    <a:pt x="4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24"/>
            <p:cNvSpPr/>
            <p:nvPr/>
          </p:nvSpPr>
          <p:spPr>
            <a:xfrm>
              <a:off x="2886654" y="977792"/>
              <a:ext cx="123455" cy="69222"/>
            </a:xfrm>
            <a:custGeom>
              <a:avLst/>
              <a:gdLst/>
              <a:ahLst/>
              <a:cxnLst/>
              <a:rect l="l" t="t" r="r" b="b"/>
              <a:pathLst>
                <a:path w="5625" h="3154" extrusionOk="0">
                  <a:moveTo>
                    <a:pt x="5557" y="0"/>
                  </a:moveTo>
                  <a:cubicBezTo>
                    <a:pt x="5547" y="0"/>
                    <a:pt x="5538" y="2"/>
                    <a:pt x="5529" y="7"/>
                  </a:cubicBezTo>
                  <a:lnTo>
                    <a:pt x="2" y="3150"/>
                  </a:lnTo>
                  <a:cubicBezTo>
                    <a:pt x="1" y="3153"/>
                    <a:pt x="2" y="3154"/>
                    <a:pt x="6" y="3154"/>
                  </a:cubicBezTo>
                  <a:cubicBezTo>
                    <a:pt x="187" y="3154"/>
                    <a:pt x="5517" y="110"/>
                    <a:pt x="5582" y="110"/>
                  </a:cubicBezTo>
                  <a:cubicBezTo>
                    <a:pt x="5583" y="110"/>
                    <a:pt x="5583" y="110"/>
                    <a:pt x="5583" y="110"/>
                  </a:cubicBezTo>
                  <a:cubicBezTo>
                    <a:pt x="5612" y="95"/>
                    <a:pt x="5624" y="58"/>
                    <a:pt x="5608" y="29"/>
                  </a:cubicBezTo>
                  <a:cubicBezTo>
                    <a:pt x="5597" y="10"/>
                    <a:pt x="5577" y="0"/>
                    <a:pt x="5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oogle Shape;1902;p24"/>
          <p:cNvGrpSpPr/>
          <p:nvPr/>
        </p:nvGrpSpPr>
        <p:grpSpPr>
          <a:xfrm>
            <a:off x="7198953" y="4619892"/>
            <a:ext cx="710508" cy="907889"/>
            <a:chOff x="8045520" y="3255857"/>
            <a:chExt cx="664937" cy="849660"/>
          </a:xfrm>
        </p:grpSpPr>
        <p:sp>
          <p:nvSpPr>
            <p:cNvPr id="1903" name="Google Shape;1903;p24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oogle Shape;1911;p24"/>
          <p:cNvGrpSpPr/>
          <p:nvPr/>
        </p:nvGrpSpPr>
        <p:grpSpPr>
          <a:xfrm>
            <a:off x="6587429" y="6143164"/>
            <a:ext cx="413281" cy="162624"/>
            <a:chOff x="8097558" y="4729373"/>
            <a:chExt cx="309961" cy="121968"/>
          </a:xfrm>
        </p:grpSpPr>
        <p:sp>
          <p:nvSpPr>
            <p:cNvPr id="1912" name="Google Shape;1912;p24"/>
            <p:cNvSpPr/>
            <p:nvPr/>
          </p:nvSpPr>
          <p:spPr>
            <a:xfrm>
              <a:off x="8198705" y="472937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1"/>
                  </a:moveTo>
                  <a:cubicBezTo>
                    <a:pt x="311" y="1"/>
                    <a:pt x="0" y="104"/>
                    <a:pt x="0" y="232"/>
                  </a:cubicBezTo>
                  <a:cubicBezTo>
                    <a:pt x="0" y="361"/>
                    <a:pt x="312" y="464"/>
                    <a:pt x="696" y="464"/>
                  </a:cubicBezTo>
                  <a:cubicBezTo>
                    <a:pt x="1081" y="464"/>
                    <a:pt x="1392" y="361"/>
                    <a:pt x="1392" y="232"/>
                  </a:cubicBezTo>
                  <a:cubicBezTo>
                    <a:pt x="1392" y="104"/>
                    <a:pt x="108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8097558" y="48154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0"/>
                  </a:moveTo>
                  <a:cubicBezTo>
                    <a:pt x="313" y="0"/>
                    <a:pt x="0" y="104"/>
                    <a:pt x="0" y="232"/>
                  </a:cubicBezTo>
                  <a:cubicBezTo>
                    <a:pt x="0" y="360"/>
                    <a:pt x="312" y="464"/>
                    <a:pt x="697" y="464"/>
                  </a:cubicBezTo>
                  <a:cubicBezTo>
                    <a:pt x="1081" y="464"/>
                    <a:pt x="1393" y="360"/>
                    <a:pt x="1393" y="232"/>
                  </a:cubicBezTo>
                  <a:cubicBezTo>
                    <a:pt x="1393" y="104"/>
                    <a:pt x="1081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8281380" y="47952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1"/>
                  </a:moveTo>
                  <a:cubicBezTo>
                    <a:pt x="312" y="1"/>
                    <a:pt x="1" y="105"/>
                    <a:pt x="1" y="233"/>
                  </a:cubicBezTo>
                  <a:cubicBezTo>
                    <a:pt x="1" y="361"/>
                    <a:pt x="312" y="465"/>
                    <a:pt x="697" y="465"/>
                  </a:cubicBezTo>
                  <a:cubicBezTo>
                    <a:pt x="1082" y="465"/>
                    <a:pt x="1393" y="361"/>
                    <a:pt x="1393" y="233"/>
                  </a:cubicBezTo>
                  <a:cubicBezTo>
                    <a:pt x="1393" y="105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915;p24"/>
          <p:cNvGrpSpPr/>
          <p:nvPr/>
        </p:nvGrpSpPr>
        <p:grpSpPr>
          <a:xfrm>
            <a:off x="3906062" y="5636089"/>
            <a:ext cx="486481" cy="485220"/>
            <a:chOff x="2789668" y="759261"/>
            <a:chExt cx="440069" cy="438928"/>
          </a:xfrm>
        </p:grpSpPr>
        <p:sp>
          <p:nvSpPr>
            <p:cNvPr id="1916" name="Google Shape;1916;p24"/>
            <p:cNvSpPr/>
            <p:nvPr/>
          </p:nvSpPr>
          <p:spPr>
            <a:xfrm>
              <a:off x="2789668" y="759261"/>
              <a:ext cx="440069" cy="438928"/>
            </a:xfrm>
            <a:custGeom>
              <a:avLst/>
              <a:gdLst/>
              <a:ahLst/>
              <a:cxnLst/>
              <a:rect l="l" t="t" r="r" b="b"/>
              <a:pathLst>
                <a:path w="20051" h="19999" extrusionOk="0">
                  <a:moveTo>
                    <a:pt x="8385" y="0"/>
                  </a:moveTo>
                  <a:cubicBezTo>
                    <a:pt x="7435" y="0"/>
                    <a:pt x="6576" y="491"/>
                    <a:pt x="6133" y="1293"/>
                  </a:cubicBezTo>
                  <a:cubicBezTo>
                    <a:pt x="5949" y="1626"/>
                    <a:pt x="5827" y="2007"/>
                    <a:pt x="5760" y="2455"/>
                  </a:cubicBezTo>
                  <a:cubicBezTo>
                    <a:pt x="5755" y="2454"/>
                    <a:pt x="5748" y="2452"/>
                    <a:pt x="5743" y="2450"/>
                  </a:cubicBezTo>
                  <a:cubicBezTo>
                    <a:pt x="5398" y="2340"/>
                    <a:pt x="5020" y="2250"/>
                    <a:pt x="4825" y="2230"/>
                  </a:cubicBezTo>
                  <a:cubicBezTo>
                    <a:pt x="4736" y="2222"/>
                    <a:pt x="4648" y="2218"/>
                    <a:pt x="4559" y="2218"/>
                  </a:cubicBezTo>
                  <a:cubicBezTo>
                    <a:pt x="3610" y="2218"/>
                    <a:pt x="2679" y="2691"/>
                    <a:pt x="2182" y="3444"/>
                  </a:cubicBezTo>
                  <a:cubicBezTo>
                    <a:pt x="1718" y="4147"/>
                    <a:pt x="1692" y="4992"/>
                    <a:pt x="2112" y="5763"/>
                  </a:cubicBezTo>
                  <a:cubicBezTo>
                    <a:pt x="2518" y="6507"/>
                    <a:pt x="3203" y="7050"/>
                    <a:pt x="3871" y="7540"/>
                  </a:cubicBezTo>
                  <a:cubicBezTo>
                    <a:pt x="4591" y="8070"/>
                    <a:pt x="5366" y="8502"/>
                    <a:pt x="6133" y="8907"/>
                  </a:cubicBezTo>
                  <a:cubicBezTo>
                    <a:pt x="5707" y="8879"/>
                    <a:pt x="5215" y="8854"/>
                    <a:pt x="4702" y="8854"/>
                  </a:cubicBezTo>
                  <a:cubicBezTo>
                    <a:pt x="4414" y="8854"/>
                    <a:pt x="4119" y="8862"/>
                    <a:pt x="3825" y="8881"/>
                  </a:cubicBezTo>
                  <a:cubicBezTo>
                    <a:pt x="2424" y="8973"/>
                    <a:pt x="1433" y="9296"/>
                    <a:pt x="797" y="9869"/>
                  </a:cubicBezTo>
                  <a:cubicBezTo>
                    <a:pt x="313" y="10306"/>
                    <a:pt x="47" y="10892"/>
                    <a:pt x="28" y="11564"/>
                  </a:cubicBezTo>
                  <a:cubicBezTo>
                    <a:pt x="0" y="12545"/>
                    <a:pt x="495" y="13436"/>
                    <a:pt x="1320" y="13892"/>
                  </a:cubicBezTo>
                  <a:cubicBezTo>
                    <a:pt x="1652" y="14076"/>
                    <a:pt x="2032" y="14199"/>
                    <a:pt x="2482" y="14266"/>
                  </a:cubicBezTo>
                  <a:cubicBezTo>
                    <a:pt x="2480" y="14271"/>
                    <a:pt x="2478" y="14276"/>
                    <a:pt x="2477" y="14282"/>
                  </a:cubicBezTo>
                  <a:cubicBezTo>
                    <a:pt x="2365" y="14628"/>
                    <a:pt x="2276" y="15005"/>
                    <a:pt x="2257" y="15200"/>
                  </a:cubicBezTo>
                  <a:cubicBezTo>
                    <a:pt x="2159" y="16237"/>
                    <a:pt x="2647" y="17300"/>
                    <a:pt x="3470" y="17844"/>
                  </a:cubicBezTo>
                  <a:cubicBezTo>
                    <a:pt x="3841" y="18088"/>
                    <a:pt x="4251" y="18210"/>
                    <a:pt x="4668" y="18210"/>
                  </a:cubicBezTo>
                  <a:cubicBezTo>
                    <a:pt x="5043" y="18210"/>
                    <a:pt x="5425" y="18112"/>
                    <a:pt x="5789" y="17913"/>
                  </a:cubicBezTo>
                  <a:cubicBezTo>
                    <a:pt x="6534" y="17508"/>
                    <a:pt x="7076" y="16821"/>
                    <a:pt x="7567" y="16154"/>
                  </a:cubicBezTo>
                  <a:cubicBezTo>
                    <a:pt x="8097" y="15434"/>
                    <a:pt x="8528" y="14659"/>
                    <a:pt x="8933" y="13892"/>
                  </a:cubicBezTo>
                  <a:lnTo>
                    <a:pt x="8933" y="13892"/>
                  </a:lnTo>
                  <a:cubicBezTo>
                    <a:pt x="8890" y="14559"/>
                    <a:pt x="8855" y="15385"/>
                    <a:pt x="8908" y="16200"/>
                  </a:cubicBezTo>
                  <a:cubicBezTo>
                    <a:pt x="8999" y="17602"/>
                    <a:pt x="9322" y="18592"/>
                    <a:pt x="9895" y="19228"/>
                  </a:cubicBezTo>
                  <a:cubicBezTo>
                    <a:pt x="10332" y="19712"/>
                    <a:pt x="10918" y="19978"/>
                    <a:pt x="11590" y="19997"/>
                  </a:cubicBezTo>
                  <a:cubicBezTo>
                    <a:pt x="11616" y="19997"/>
                    <a:pt x="11642" y="19998"/>
                    <a:pt x="11668" y="19998"/>
                  </a:cubicBezTo>
                  <a:cubicBezTo>
                    <a:pt x="12617" y="19998"/>
                    <a:pt x="13475" y="19508"/>
                    <a:pt x="13919" y="18706"/>
                  </a:cubicBezTo>
                  <a:cubicBezTo>
                    <a:pt x="14102" y="18373"/>
                    <a:pt x="14225" y="17992"/>
                    <a:pt x="14292" y="17543"/>
                  </a:cubicBezTo>
                  <a:cubicBezTo>
                    <a:pt x="14297" y="17544"/>
                    <a:pt x="14302" y="17547"/>
                    <a:pt x="14309" y="17549"/>
                  </a:cubicBezTo>
                  <a:cubicBezTo>
                    <a:pt x="14654" y="17659"/>
                    <a:pt x="15031" y="17750"/>
                    <a:pt x="15227" y="17768"/>
                  </a:cubicBezTo>
                  <a:cubicBezTo>
                    <a:pt x="15315" y="17776"/>
                    <a:pt x="15404" y="17780"/>
                    <a:pt x="15493" y="17780"/>
                  </a:cubicBezTo>
                  <a:cubicBezTo>
                    <a:pt x="16442" y="17780"/>
                    <a:pt x="17372" y="17308"/>
                    <a:pt x="17870" y="16554"/>
                  </a:cubicBezTo>
                  <a:cubicBezTo>
                    <a:pt x="18334" y="15852"/>
                    <a:pt x="18358" y="15006"/>
                    <a:pt x="17939" y="14235"/>
                  </a:cubicBezTo>
                  <a:cubicBezTo>
                    <a:pt x="17534" y="13492"/>
                    <a:pt x="16848" y="12949"/>
                    <a:pt x="16180" y="12458"/>
                  </a:cubicBezTo>
                  <a:cubicBezTo>
                    <a:pt x="15460" y="11928"/>
                    <a:pt x="14685" y="11497"/>
                    <a:pt x="13917" y="11092"/>
                  </a:cubicBezTo>
                  <a:lnTo>
                    <a:pt x="13917" y="11092"/>
                  </a:lnTo>
                  <a:cubicBezTo>
                    <a:pt x="14344" y="11120"/>
                    <a:pt x="14836" y="11144"/>
                    <a:pt x="15349" y="11144"/>
                  </a:cubicBezTo>
                  <a:cubicBezTo>
                    <a:pt x="15638" y="11144"/>
                    <a:pt x="15933" y="11137"/>
                    <a:pt x="16227" y="11118"/>
                  </a:cubicBezTo>
                  <a:cubicBezTo>
                    <a:pt x="17628" y="11026"/>
                    <a:pt x="18618" y="10704"/>
                    <a:pt x="19254" y="10130"/>
                  </a:cubicBezTo>
                  <a:cubicBezTo>
                    <a:pt x="19739" y="9693"/>
                    <a:pt x="20005" y="9107"/>
                    <a:pt x="20023" y="8434"/>
                  </a:cubicBezTo>
                  <a:cubicBezTo>
                    <a:pt x="20050" y="7455"/>
                    <a:pt x="19556" y="6562"/>
                    <a:pt x="18731" y="6107"/>
                  </a:cubicBezTo>
                  <a:cubicBezTo>
                    <a:pt x="18398" y="5923"/>
                    <a:pt x="18019" y="5801"/>
                    <a:pt x="17569" y="5734"/>
                  </a:cubicBezTo>
                  <a:cubicBezTo>
                    <a:pt x="17571" y="5728"/>
                    <a:pt x="17572" y="5722"/>
                    <a:pt x="17575" y="5717"/>
                  </a:cubicBezTo>
                  <a:cubicBezTo>
                    <a:pt x="17685" y="5372"/>
                    <a:pt x="17776" y="4995"/>
                    <a:pt x="17794" y="4799"/>
                  </a:cubicBezTo>
                  <a:cubicBezTo>
                    <a:pt x="17892" y="3761"/>
                    <a:pt x="17405" y="2700"/>
                    <a:pt x="16580" y="2156"/>
                  </a:cubicBezTo>
                  <a:cubicBezTo>
                    <a:pt x="16210" y="1911"/>
                    <a:pt x="15800" y="1788"/>
                    <a:pt x="15382" y="1788"/>
                  </a:cubicBezTo>
                  <a:cubicBezTo>
                    <a:pt x="15008" y="1788"/>
                    <a:pt x="14626" y="1887"/>
                    <a:pt x="14262" y="2086"/>
                  </a:cubicBezTo>
                  <a:cubicBezTo>
                    <a:pt x="13517" y="2492"/>
                    <a:pt x="12976" y="3177"/>
                    <a:pt x="12484" y="3845"/>
                  </a:cubicBezTo>
                  <a:cubicBezTo>
                    <a:pt x="11954" y="4564"/>
                    <a:pt x="11523" y="5339"/>
                    <a:pt x="11119" y="6107"/>
                  </a:cubicBezTo>
                  <a:cubicBezTo>
                    <a:pt x="11162" y="5440"/>
                    <a:pt x="11196" y="4615"/>
                    <a:pt x="11144" y="3799"/>
                  </a:cubicBezTo>
                  <a:cubicBezTo>
                    <a:pt x="11052" y="2397"/>
                    <a:pt x="10729" y="1407"/>
                    <a:pt x="10157" y="771"/>
                  </a:cubicBezTo>
                  <a:cubicBezTo>
                    <a:pt x="9720" y="287"/>
                    <a:pt x="9133" y="21"/>
                    <a:pt x="8461" y="1"/>
                  </a:cubicBezTo>
                  <a:cubicBezTo>
                    <a:pt x="8436" y="1"/>
                    <a:pt x="8411" y="0"/>
                    <a:pt x="8385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2832992" y="774098"/>
              <a:ext cx="198954" cy="205670"/>
            </a:xfrm>
            <a:custGeom>
              <a:avLst/>
              <a:gdLst/>
              <a:ahLst/>
              <a:cxnLst/>
              <a:rect l="l" t="t" r="r" b="b"/>
              <a:pathLst>
                <a:path w="9065" h="9371" extrusionOk="0">
                  <a:moveTo>
                    <a:pt x="6411" y="0"/>
                  </a:moveTo>
                  <a:cubicBezTo>
                    <a:pt x="5729" y="0"/>
                    <a:pt x="5084" y="341"/>
                    <a:pt x="4750" y="945"/>
                  </a:cubicBezTo>
                  <a:cubicBezTo>
                    <a:pt x="4588" y="1238"/>
                    <a:pt x="4499" y="1566"/>
                    <a:pt x="4451" y="1896"/>
                  </a:cubicBezTo>
                  <a:cubicBezTo>
                    <a:pt x="4435" y="2011"/>
                    <a:pt x="4326" y="2714"/>
                    <a:pt x="4403" y="2816"/>
                  </a:cubicBezTo>
                  <a:lnTo>
                    <a:pt x="4403" y="2816"/>
                  </a:lnTo>
                  <a:cubicBezTo>
                    <a:pt x="4073" y="2515"/>
                    <a:pt x="3028" y="2250"/>
                    <a:pt x="2787" y="2227"/>
                  </a:cubicBezTo>
                  <a:cubicBezTo>
                    <a:pt x="2719" y="2220"/>
                    <a:pt x="2651" y="2217"/>
                    <a:pt x="2584" y="2217"/>
                  </a:cubicBezTo>
                  <a:cubicBezTo>
                    <a:pt x="1254" y="2217"/>
                    <a:pt x="1" y="3422"/>
                    <a:pt x="731" y="4763"/>
                  </a:cubicBezTo>
                  <a:cubicBezTo>
                    <a:pt x="1079" y="5403"/>
                    <a:pt x="1720" y="5896"/>
                    <a:pt x="2297" y="6321"/>
                  </a:cubicBezTo>
                  <a:cubicBezTo>
                    <a:pt x="3206" y="6990"/>
                    <a:pt x="4219" y="7500"/>
                    <a:pt x="5217" y="8021"/>
                  </a:cubicBezTo>
                  <a:cubicBezTo>
                    <a:pt x="6149" y="8508"/>
                    <a:pt x="7099" y="8967"/>
                    <a:pt x="8070" y="9370"/>
                  </a:cubicBezTo>
                  <a:cubicBezTo>
                    <a:pt x="8005" y="9343"/>
                    <a:pt x="8388" y="6547"/>
                    <a:pt x="8401" y="6349"/>
                  </a:cubicBezTo>
                  <a:cubicBezTo>
                    <a:pt x="8499" y="4822"/>
                    <a:pt x="9065" y="73"/>
                    <a:pt x="6468" y="1"/>
                  </a:cubicBezTo>
                  <a:cubicBezTo>
                    <a:pt x="6449" y="0"/>
                    <a:pt x="6430" y="0"/>
                    <a:pt x="6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2939042" y="855698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110" y="0"/>
                  </a:moveTo>
                  <a:cubicBezTo>
                    <a:pt x="1" y="0"/>
                    <a:pt x="3180" y="5564"/>
                    <a:pt x="3152" y="5582"/>
                  </a:cubicBezTo>
                  <a:cubicBezTo>
                    <a:pt x="3162" y="5602"/>
                    <a:pt x="3183" y="5614"/>
                    <a:pt x="3205" y="5614"/>
                  </a:cubicBezTo>
                  <a:cubicBezTo>
                    <a:pt x="3214" y="5614"/>
                    <a:pt x="3224" y="5612"/>
                    <a:pt x="3233" y="5607"/>
                  </a:cubicBezTo>
                  <a:cubicBezTo>
                    <a:pt x="3261" y="5591"/>
                    <a:pt x="3271" y="5555"/>
                    <a:pt x="3254" y="5528"/>
                  </a:cubicBezTo>
                  <a:lnTo>
                    <a:pt x="112" y="1"/>
                  </a:lnTo>
                  <a:cubicBezTo>
                    <a:pt x="111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2987437" y="977683"/>
              <a:ext cx="198976" cy="205670"/>
            </a:xfrm>
            <a:custGeom>
              <a:avLst/>
              <a:gdLst/>
              <a:ahLst/>
              <a:cxnLst/>
              <a:rect l="l" t="t" r="r" b="b"/>
              <a:pathLst>
                <a:path w="9066" h="9371" extrusionOk="0">
                  <a:moveTo>
                    <a:pt x="995" y="0"/>
                  </a:moveTo>
                  <a:lnTo>
                    <a:pt x="995" y="1"/>
                  </a:lnTo>
                  <a:cubicBezTo>
                    <a:pt x="1060" y="28"/>
                    <a:pt x="677" y="2824"/>
                    <a:pt x="666" y="3022"/>
                  </a:cubicBezTo>
                  <a:cubicBezTo>
                    <a:pt x="566" y="4548"/>
                    <a:pt x="1" y="9297"/>
                    <a:pt x="2597" y="9370"/>
                  </a:cubicBezTo>
                  <a:cubicBezTo>
                    <a:pt x="2616" y="9370"/>
                    <a:pt x="2635" y="9370"/>
                    <a:pt x="2654" y="9370"/>
                  </a:cubicBezTo>
                  <a:cubicBezTo>
                    <a:pt x="3336" y="9370"/>
                    <a:pt x="3983" y="9030"/>
                    <a:pt x="4316" y="8427"/>
                  </a:cubicBezTo>
                  <a:cubicBezTo>
                    <a:pt x="4478" y="8133"/>
                    <a:pt x="4567" y="7804"/>
                    <a:pt x="4615" y="7475"/>
                  </a:cubicBezTo>
                  <a:cubicBezTo>
                    <a:pt x="4631" y="7360"/>
                    <a:pt x="4739" y="6657"/>
                    <a:pt x="4662" y="6555"/>
                  </a:cubicBezTo>
                  <a:lnTo>
                    <a:pt x="4662" y="6555"/>
                  </a:lnTo>
                  <a:cubicBezTo>
                    <a:pt x="4992" y="6856"/>
                    <a:pt x="6037" y="7120"/>
                    <a:pt x="6278" y="7144"/>
                  </a:cubicBezTo>
                  <a:cubicBezTo>
                    <a:pt x="6347" y="7150"/>
                    <a:pt x="6415" y="7153"/>
                    <a:pt x="6483" y="7153"/>
                  </a:cubicBezTo>
                  <a:cubicBezTo>
                    <a:pt x="7812" y="7153"/>
                    <a:pt x="9066" y="5949"/>
                    <a:pt x="8334" y="4608"/>
                  </a:cubicBezTo>
                  <a:cubicBezTo>
                    <a:pt x="7986" y="3969"/>
                    <a:pt x="7345" y="3475"/>
                    <a:pt x="6768" y="3050"/>
                  </a:cubicBezTo>
                  <a:cubicBezTo>
                    <a:pt x="5859" y="2381"/>
                    <a:pt x="4846" y="1870"/>
                    <a:pt x="3848" y="1349"/>
                  </a:cubicBezTo>
                  <a:cubicBezTo>
                    <a:pt x="2917" y="863"/>
                    <a:pt x="1966" y="404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3008572" y="978517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66" y="0"/>
                  </a:moveTo>
                  <a:cubicBezTo>
                    <a:pt x="56" y="0"/>
                    <a:pt x="47" y="3"/>
                    <a:pt x="38" y="8"/>
                  </a:cubicBezTo>
                  <a:cubicBezTo>
                    <a:pt x="11" y="24"/>
                    <a:pt x="1" y="60"/>
                    <a:pt x="16" y="87"/>
                  </a:cubicBezTo>
                  <a:lnTo>
                    <a:pt x="3159" y="5614"/>
                  </a:lnTo>
                  <a:cubicBezTo>
                    <a:pt x="3159" y="5614"/>
                    <a:pt x="3160" y="5614"/>
                    <a:pt x="3160" y="5614"/>
                  </a:cubicBezTo>
                  <a:cubicBezTo>
                    <a:pt x="3270" y="5614"/>
                    <a:pt x="92" y="52"/>
                    <a:pt x="119" y="33"/>
                  </a:cubicBezTo>
                  <a:cubicBezTo>
                    <a:pt x="109" y="12"/>
                    <a:pt x="8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3008682" y="813318"/>
              <a:ext cx="206065" cy="175712"/>
            </a:xfrm>
            <a:custGeom>
              <a:avLst/>
              <a:gdLst/>
              <a:ahLst/>
              <a:cxnLst/>
              <a:rect l="l" t="t" r="r" b="b"/>
              <a:pathLst>
                <a:path w="9389" h="8006" extrusionOk="0">
                  <a:moveTo>
                    <a:pt x="5402" y="0"/>
                  </a:moveTo>
                  <a:cubicBezTo>
                    <a:pt x="5149" y="0"/>
                    <a:pt x="4880" y="67"/>
                    <a:pt x="4607" y="216"/>
                  </a:cubicBezTo>
                  <a:cubicBezTo>
                    <a:pt x="3968" y="564"/>
                    <a:pt x="3474" y="1205"/>
                    <a:pt x="3049" y="1782"/>
                  </a:cubicBezTo>
                  <a:cubicBezTo>
                    <a:pt x="2380" y="2692"/>
                    <a:pt x="1870" y="3705"/>
                    <a:pt x="1348" y="4702"/>
                  </a:cubicBezTo>
                  <a:cubicBezTo>
                    <a:pt x="862" y="5633"/>
                    <a:pt x="402" y="6584"/>
                    <a:pt x="0" y="7555"/>
                  </a:cubicBezTo>
                  <a:cubicBezTo>
                    <a:pt x="2" y="7550"/>
                    <a:pt x="21" y="7548"/>
                    <a:pt x="55" y="7548"/>
                  </a:cubicBezTo>
                  <a:cubicBezTo>
                    <a:pt x="448" y="7548"/>
                    <a:pt x="2838" y="7874"/>
                    <a:pt x="3021" y="7886"/>
                  </a:cubicBezTo>
                  <a:cubicBezTo>
                    <a:pt x="3536" y="7919"/>
                    <a:pt x="4419" y="8006"/>
                    <a:pt x="5366" y="8006"/>
                  </a:cubicBezTo>
                  <a:cubicBezTo>
                    <a:pt x="7221" y="8006"/>
                    <a:pt x="9321" y="7673"/>
                    <a:pt x="9369" y="5953"/>
                  </a:cubicBezTo>
                  <a:cubicBezTo>
                    <a:pt x="9388" y="5250"/>
                    <a:pt x="9045" y="4578"/>
                    <a:pt x="8426" y="4235"/>
                  </a:cubicBezTo>
                  <a:cubicBezTo>
                    <a:pt x="8133" y="4073"/>
                    <a:pt x="7803" y="3985"/>
                    <a:pt x="7473" y="3936"/>
                  </a:cubicBezTo>
                  <a:cubicBezTo>
                    <a:pt x="7389" y="3924"/>
                    <a:pt x="6980" y="3861"/>
                    <a:pt x="6733" y="3861"/>
                  </a:cubicBezTo>
                  <a:cubicBezTo>
                    <a:pt x="6647" y="3861"/>
                    <a:pt x="6580" y="3869"/>
                    <a:pt x="6554" y="3889"/>
                  </a:cubicBezTo>
                  <a:lnTo>
                    <a:pt x="6554" y="3889"/>
                  </a:lnTo>
                  <a:cubicBezTo>
                    <a:pt x="6855" y="3559"/>
                    <a:pt x="7120" y="2513"/>
                    <a:pt x="7143" y="2272"/>
                  </a:cubicBezTo>
                  <a:cubicBezTo>
                    <a:pt x="7250" y="1144"/>
                    <a:pt x="6453" y="0"/>
                    <a:pt x="5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3009296" y="910414"/>
              <a:ext cx="123433" cy="69244"/>
            </a:xfrm>
            <a:custGeom>
              <a:avLst/>
              <a:gdLst/>
              <a:ahLst/>
              <a:cxnLst/>
              <a:rect l="l" t="t" r="r" b="b"/>
              <a:pathLst>
                <a:path w="5624" h="3155" extrusionOk="0">
                  <a:moveTo>
                    <a:pt x="5618" y="1"/>
                  </a:moveTo>
                  <a:cubicBezTo>
                    <a:pt x="5435" y="1"/>
                    <a:pt x="108" y="3045"/>
                    <a:pt x="43" y="3045"/>
                  </a:cubicBezTo>
                  <a:cubicBezTo>
                    <a:pt x="43" y="3045"/>
                    <a:pt x="43" y="3045"/>
                    <a:pt x="43" y="3045"/>
                  </a:cubicBezTo>
                  <a:cubicBezTo>
                    <a:pt x="12" y="3059"/>
                    <a:pt x="0" y="3097"/>
                    <a:pt x="18" y="3125"/>
                  </a:cubicBezTo>
                  <a:cubicBezTo>
                    <a:pt x="28" y="3144"/>
                    <a:pt x="48" y="3155"/>
                    <a:pt x="68" y="3155"/>
                  </a:cubicBezTo>
                  <a:cubicBezTo>
                    <a:pt x="78" y="3155"/>
                    <a:pt x="88" y="3152"/>
                    <a:pt x="97" y="3147"/>
                  </a:cubicBezTo>
                  <a:lnTo>
                    <a:pt x="5624" y="5"/>
                  </a:lnTo>
                  <a:lnTo>
                    <a:pt x="5623" y="5"/>
                  </a:lnTo>
                  <a:cubicBezTo>
                    <a:pt x="5624" y="2"/>
                    <a:pt x="5622" y="1"/>
                    <a:pt x="5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804658" y="968399"/>
              <a:ext cx="206087" cy="175734"/>
            </a:xfrm>
            <a:custGeom>
              <a:avLst/>
              <a:gdLst/>
              <a:ahLst/>
              <a:cxnLst/>
              <a:rect l="l" t="t" r="r" b="b"/>
              <a:pathLst>
                <a:path w="9390" h="8007" extrusionOk="0">
                  <a:moveTo>
                    <a:pt x="4023" y="1"/>
                  </a:moveTo>
                  <a:cubicBezTo>
                    <a:pt x="2167" y="1"/>
                    <a:pt x="68" y="334"/>
                    <a:pt x="20" y="2053"/>
                  </a:cubicBezTo>
                  <a:cubicBezTo>
                    <a:pt x="0" y="2756"/>
                    <a:pt x="343" y="3429"/>
                    <a:pt x="964" y="3771"/>
                  </a:cubicBezTo>
                  <a:cubicBezTo>
                    <a:pt x="1257" y="3933"/>
                    <a:pt x="1585" y="4022"/>
                    <a:pt x="1916" y="4071"/>
                  </a:cubicBezTo>
                  <a:cubicBezTo>
                    <a:pt x="2000" y="4083"/>
                    <a:pt x="2409" y="4146"/>
                    <a:pt x="2656" y="4146"/>
                  </a:cubicBezTo>
                  <a:cubicBezTo>
                    <a:pt x="2742" y="4146"/>
                    <a:pt x="2808" y="4138"/>
                    <a:pt x="2834" y="4118"/>
                  </a:cubicBezTo>
                  <a:lnTo>
                    <a:pt x="2834" y="4118"/>
                  </a:lnTo>
                  <a:cubicBezTo>
                    <a:pt x="2533" y="4449"/>
                    <a:pt x="2269" y="5494"/>
                    <a:pt x="2246" y="5734"/>
                  </a:cubicBezTo>
                  <a:cubicBezTo>
                    <a:pt x="2139" y="6862"/>
                    <a:pt x="2936" y="8006"/>
                    <a:pt x="3987" y="8006"/>
                  </a:cubicBezTo>
                  <a:cubicBezTo>
                    <a:pt x="4240" y="8006"/>
                    <a:pt x="4509" y="7940"/>
                    <a:pt x="4783" y="7791"/>
                  </a:cubicBezTo>
                  <a:cubicBezTo>
                    <a:pt x="5422" y="7443"/>
                    <a:pt x="5915" y="6801"/>
                    <a:pt x="6340" y="6224"/>
                  </a:cubicBezTo>
                  <a:cubicBezTo>
                    <a:pt x="7009" y="5315"/>
                    <a:pt x="7519" y="4302"/>
                    <a:pt x="8040" y="3304"/>
                  </a:cubicBezTo>
                  <a:cubicBezTo>
                    <a:pt x="8527" y="2373"/>
                    <a:pt x="8986" y="1422"/>
                    <a:pt x="9389" y="451"/>
                  </a:cubicBezTo>
                  <a:lnTo>
                    <a:pt x="9389" y="451"/>
                  </a:lnTo>
                  <a:cubicBezTo>
                    <a:pt x="9387" y="456"/>
                    <a:pt x="9368" y="459"/>
                    <a:pt x="9335" y="459"/>
                  </a:cubicBezTo>
                  <a:cubicBezTo>
                    <a:pt x="8942" y="459"/>
                    <a:pt x="6550" y="133"/>
                    <a:pt x="6368" y="121"/>
                  </a:cubicBezTo>
                  <a:cubicBezTo>
                    <a:pt x="5852" y="87"/>
                    <a:pt x="4969" y="1"/>
                    <a:pt x="4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2886654" y="977792"/>
              <a:ext cx="123455" cy="69222"/>
            </a:xfrm>
            <a:custGeom>
              <a:avLst/>
              <a:gdLst/>
              <a:ahLst/>
              <a:cxnLst/>
              <a:rect l="l" t="t" r="r" b="b"/>
              <a:pathLst>
                <a:path w="5625" h="3154" extrusionOk="0">
                  <a:moveTo>
                    <a:pt x="5557" y="0"/>
                  </a:moveTo>
                  <a:cubicBezTo>
                    <a:pt x="5547" y="0"/>
                    <a:pt x="5538" y="2"/>
                    <a:pt x="5529" y="7"/>
                  </a:cubicBezTo>
                  <a:lnTo>
                    <a:pt x="2" y="3150"/>
                  </a:lnTo>
                  <a:cubicBezTo>
                    <a:pt x="1" y="3153"/>
                    <a:pt x="2" y="3154"/>
                    <a:pt x="6" y="3154"/>
                  </a:cubicBezTo>
                  <a:cubicBezTo>
                    <a:pt x="187" y="3154"/>
                    <a:pt x="5517" y="110"/>
                    <a:pt x="5582" y="110"/>
                  </a:cubicBezTo>
                  <a:cubicBezTo>
                    <a:pt x="5583" y="110"/>
                    <a:pt x="5583" y="110"/>
                    <a:pt x="5583" y="110"/>
                  </a:cubicBezTo>
                  <a:cubicBezTo>
                    <a:pt x="5612" y="95"/>
                    <a:pt x="5624" y="58"/>
                    <a:pt x="5608" y="29"/>
                  </a:cubicBezTo>
                  <a:cubicBezTo>
                    <a:pt x="5597" y="10"/>
                    <a:pt x="5577" y="0"/>
                    <a:pt x="5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654" y="4567544"/>
            <a:ext cx="4304716" cy="31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01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4"/>
          <p:cNvSpPr/>
          <p:nvPr/>
        </p:nvSpPr>
        <p:spPr>
          <a:xfrm>
            <a:off x="10213079" y="2208963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39" name="Google Shape;1439;p24"/>
          <p:cNvGrpSpPr/>
          <p:nvPr/>
        </p:nvGrpSpPr>
        <p:grpSpPr>
          <a:xfrm rot="-8100000">
            <a:off x="9000003" y="-1327464"/>
            <a:ext cx="5306680" cy="3676447"/>
            <a:chOff x="7347666" y="149130"/>
            <a:chExt cx="1575751" cy="1091674"/>
          </a:xfrm>
        </p:grpSpPr>
        <p:sp>
          <p:nvSpPr>
            <p:cNvPr id="1440" name="Google Shape;1440;p24"/>
            <p:cNvSpPr/>
            <p:nvPr/>
          </p:nvSpPr>
          <p:spPr>
            <a:xfrm>
              <a:off x="7717445" y="556150"/>
              <a:ext cx="851344" cy="544344"/>
            </a:xfrm>
            <a:custGeom>
              <a:avLst/>
              <a:gdLst/>
              <a:ahLst/>
              <a:cxnLst/>
              <a:rect l="l" t="t" r="r" b="b"/>
              <a:pathLst>
                <a:path w="27659" h="17685" extrusionOk="0">
                  <a:moveTo>
                    <a:pt x="13672" y="1"/>
                  </a:moveTo>
                  <a:cubicBezTo>
                    <a:pt x="6599" y="1"/>
                    <a:pt x="607" y="6045"/>
                    <a:pt x="81" y="13932"/>
                  </a:cubicBezTo>
                  <a:cubicBezTo>
                    <a:pt x="0" y="15141"/>
                    <a:pt x="53" y="16328"/>
                    <a:pt x="227" y="17472"/>
                  </a:cubicBezTo>
                  <a:cubicBezTo>
                    <a:pt x="1001" y="17336"/>
                    <a:pt x="1794" y="17204"/>
                    <a:pt x="2599" y="17078"/>
                  </a:cubicBezTo>
                  <a:cubicBezTo>
                    <a:pt x="3236" y="16978"/>
                    <a:pt x="3881" y="16883"/>
                    <a:pt x="4532" y="16794"/>
                  </a:cubicBezTo>
                  <a:cubicBezTo>
                    <a:pt x="4398" y="15973"/>
                    <a:pt x="4353" y="15121"/>
                    <a:pt x="4412" y="14250"/>
                  </a:cubicBezTo>
                  <a:cubicBezTo>
                    <a:pt x="4609" y="11283"/>
                    <a:pt x="5944" y="8701"/>
                    <a:pt x="7914" y="6986"/>
                  </a:cubicBezTo>
                  <a:cubicBezTo>
                    <a:pt x="7915" y="6983"/>
                    <a:pt x="7918" y="6982"/>
                    <a:pt x="7919" y="6981"/>
                  </a:cubicBezTo>
                  <a:cubicBezTo>
                    <a:pt x="9507" y="5598"/>
                    <a:pt x="11506" y="4783"/>
                    <a:pt x="13652" y="4783"/>
                  </a:cubicBezTo>
                  <a:cubicBezTo>
                    <a:pt x="13857" y="4783"/>
                    <a:pt x="14064" y="4790"/>
                    <a:pt x="14271" y="4805"/>
                  </a:cubicBezTo>
                  <a:cubicBezTo>
                    <a:pt x="19342" y="5179"/>
                    <a:pt x="23152" y="10013"/>
                    <a:pt x="22781" y="15602"/>
                  </a:cubicBezTo>
                  <a:cubicBezTo>
                    <a:pt x="22754" y="16001"/>
                    <a:pt x="22707" y="16393"/>
                    <a:pt x="22640" y="16777"/>
                  </a:cubicBezTo>
                  <a:cubicBezTo>
                    <a:pt x="22728" y="16791"/>
                    <a:pt x="22818" y="16808"/>
                    <a:pt x="22907" y="16825"/>
                  </a:cubicBezTo>
                  <a:cubicBezTo>
                    <a:pt x="23460" y="16925"/>
                    <a:pt x="24010" y="17033"/>
                    <a:pt x="24554" y="17148"/>
                  </a:cubicBezTo>
                  <a:cubicBezTo>
                    <a:pt x="25349" y="17317"/>
                    <a:pt x="26131" y="17495"/>
                    <a:pt x="26899" y="17685"/>
                  </a:cubicBezTo>
                  <a:cubicBezTo>
                    <a:pt x="27000" y="17108"/>
                    <a:pt x="27071" y="16520"/>
                    <a:pt x="27111" y="15922"/>
                  </a:cubicBezTo>
                  <a:cubicBezTo>
                    <a:pt x="27659" y="7697"/>
                    <a:pt x="22052" y="585"/>
                    <a:pt x="14589" y="34"/>
                  </a:cubicBezTo>
                  <a:cubicBezTo>
                    <a:pt x="14281" y="12"/>
                    <a:pt x="13976" y="1"/>
                    <a:pt x="13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24"/>
            <p:cNvSpPr/>
            <p:nvPr/>
          </p:nvSpPr>
          <p:spPr>
            <a:xfrm>
              <a:off x="7347666" y="149130"/>
              <a:ext cx="1575751" cy="1091674"/>
            </a:xfrm>
            <a:custGeom>
              <a:avLst/>
              <a:gdLst/>
              <a:ahLst/>
              <a:cxnLst/>
              <a:rect l="l" t="t" r="r" b="b"/>
              <a:pathLst>
                <a:path w="51194" h="35467" extrusionOk="0">
                  <a:moveTo>
                    <a:pt x="25750" y="1"/>
                  </a:moveTo>
                  <a:cubicBezTo>
                    <a:pt x="24698" y="1"/>
                    <a:pt x="23649" y="71"/>
                    <a:pt x="22613" y="212"/>
                  </a:cubicBezTo>
                  <a:cubicBezTo>
                    <a:pt x="21047" y="423"/>
                    <a:pt x="19492" y="798"/>
                    <a:pt x="17989" y="1325"/>
                  </a:cubicBezTo>
                  <a:cubicBezTo>
                    <a:pt x="16515" y="1841"/>
                    <a:pt x="15073" y="2511"/>
                    <a:pt x="13704" y="3313"/>
                  </a:cubicBezTo>
                  <a:cubicBezTo>
                    <a:pt x="12351" y="4107"/>
                    <a:pt x="11053" y="5041"/>
                    <a:pt x="9848" y="6088"/>
                  </a:cubicBezTo>
                  <a:cubicBezTo>
                    <a:pt x="8484" y="7274"/>
                    <a:pt x="7224" y="8615"/>
                    <a:pt x="6106" y="10076"/>
                  </a:cubicBezTo>
                  <a:cubicBezTo>
                    <a:pt x="4979" y="11547"/>
                    <a:pt x="3986" y="13147"/>
                    <a:pt x="3157" y="14832"/>
                  </a:cubicBezTo>
                  <a:cubicBezTo>
                    <a:pt x="2313" y="16547"/>
                    <a:pt x="1631" y="18363"/>
                    <a:pt x="1131" y="20232"/>
                  </a:cubicBezTo>
                  <a:cubicBezTo>
                    <a:pt x="616" y="22149"/>
                    <a:pt x="288" y="24138"/>
                    <a:pt x="153" y="26147"/>
                  </a:cubicBezTo>
                  <a:cubicBezTo>
                    <a:pt x="0" y="28465"/>
                    <a:pt x="106" y="30788"/>
                    <a:pt x="467" y="33050"/>
                  </a:cubicBezTo>
                  <a:lnTo>
                    <a:pt x="636" y="34098"/>
                  </a:lnTo>
                  <a:lnTo>
                    <a:pt x="1663" y="33834"/>
                  </a:lnTo>
                  <a:cubicBezTo>
                    <a:pt x="2560" y="33603"/>
                    <a:pt x="3573" y="33356"/>
                    <a:pt x="4591" y="33119"/>
                  </a:cubicBezTo>
                  <a:lnTo>
                    <a:pt x="4593" y="33118"/>
                  </a:lnTo>
                  <a:cubicBezTo>
                    <a:pt x="4967" y="33029"/>
                    <a:pt x="5366" y="32938"/>
                    <a:pt x="5812" y="32838"/>
                  </a:cubicBezTo>
                  <a:lnTo>
                    <a:pt x="5814" y="32838"/>
                  </a:lnTo>
                  <a:cubicBezTo>
                    <a:pt x="6466" y="32691"/>
                    <a:pt x="7179" y="32535"/>
                    <a:pt x="7934" y="32376"/>
                  </a:cubicBezTo>
                  <a:cubicBezTo>
                    <a:pt x="8730" y="32210"/>
                    <a:pt x="9473" y="32061"/>
                    <a:pt x="10205" y="31920"/>
                  </a:cubicBezTo>
                  <a:cubicBezTo>
                    <a:pt x="10930" y="31780"/>
                    <a:pt x="11672" y="31643"/>
                    <a:pt x="12408" y="31514"/>
                  </a:cubicBezTo>
                  <a:cubicBezTo>
                    <a:pt x="13203" y="31374"/>
                    <a:pt x="13996" y="31242"/>
                    <a:pt x="14763" y="31122"/>
                  </a:cubicBezTo>
                  <a:cubicBezTo>
                    <a:pt x="15399" y="31023"/>
                    <a:pt x="16043" y="30928"/>
                    <a:pt x="16678" y="30841"/>
                  </a:cubicBezTo>
                  <a:lnTo>
                    <a:pt x="17660" y="30706"/>
                  </a:lnTo>
                  <a:lnTo>
                    <a:pt x="17501" y="29726"/>
                  </a:lnTo>
                  <a:cubicBezTo>
                    <a:pt x="17376" y="28963"/>
                    <a:pt x="17339" y="28181"/>
                    <a:pt x="17391" y="27403"/>
                  </a:cubicBezTo>
                  <a:cubicBezTo>
                    <a:pt x="17563" y="24815"/>
                    <a:pt x="18720" y="22409"/>
                    <a:pt x="20563" y="20804"/>
                  </a:cubicBezTo>
                  <a:lnTo>
                    <a:pt x="20602" y="20769"/>
                  </a:lnTo>
                  <a:cubicBezTo>
                    <a:pt x="22061" y="19514"/>
                    <a:pt x="23842" y="18839"/>
                    <a:pt x="25670" y="18839"/>
                  </a:cubicBezTo>
                  <a:cubicBezTo>
                    <a:pt x="25851" y="18839"/>
                    <a:pt x="26032" y="18846"/>
                    <a:pt x="26214" y="18859"/>
                  </a:cubicBezTo>
                  <a:cubicBezTo>
                    <a:pt x="30750" y="19193"/>
                    <a:pt x="34165" y="23575"/>
                    <a:pt x="33830" y="28626"/>
                  </a:cubicBezTo>
                  <a:cubicBezTo>
                    <a:pt x="33806" y="28990"/>
                    <a:pt x="33762" y="29351"/>
                    <a:pt x="33701" y="29699"/>
                  </a:cubicBezTo>
                  <a:lnTo>
                    <a:pt x="33533" y="30661"/>
                  </a:lnTo>
                  <a:lnTo>
                    <a:pt x="34496" y="30820"/>
                  </a:lnTo>
                  <a:cubicBezTo>
                    <a:pt x="34569" y="30831"/>
                    <a:pt x="34648" y="30846"/>
                    <a:pt x="34737" y="30863"/>
                  </a:cubicBezTo>
                  <a:lnTo>
                    <a:pt x="34749" y="30865"/>
                  </a:lnTo>
                  <a:cubicBezTo>
                    <a:pt x="35263" y="30959"/>
                    <a:pt x="35808" y="31066"/>
                    <a:pt x="36368" y="31184"/>
                  </a:cubicBezTo>
                  <a:cubicBezTo>
                    <a:pt x="37154" y="31350"/>
                    <a:pt x="37932" y="31527"/>
                    <a:pt x="38681" y="31713"/>
                  </a:cubicBezTo>
                  <a:cubicBezTo>
                    <a:pt x="39409" y="31894"/>
                    <a:pt x="40134" y="32084"/>
                    <a:pt x="40837" y="32279"/>
                  </a:cubicBezTo>
                  <a:cubicBezTo>
                    <a:pt x="41555" y="32479"/>
                    <a:pt x="42301" y="32698"/>
                    <a:pt x="43055" y="32931"/>
                  </a:cubicBezTo>
                  <a:cubicBezTo>
                    <a:pt x="43753" y="33145"/>
                    <a:pt x="44447" y="33370"/>
                    <a:pt x="45119" y="33596"/>
                  </a:cubicBezTo>
                  <a:lnTo>
                    <a:pt x="45121" y="33597"/>
                  </a:lnTo>
                  <a:cubicBezTo>
                    <a:pt x="45825" y="33833"/>
                    <a:pt x="46542" y="34083"/>
                    <a:pt x="47312" y="34363"/>
                  </a:cubicBezTo>
                  <a:cubicBezTo>
                    <a:pt x="47921" y="34585"/>
                    <a:pt x="48538" y="34819"/>
                    <a:pt x="49142" y="35055"/>
                  </a:cubicBezTo>
                  <a:lnTo>
                    <a:pt x="50199" y="35467"/>
                  </a:lnTo>
                  <a:lnTo>
                    <a:pt x="50440" y="34358"/>
                  </a:lnTo>
                  <a:cubicBezTo>
                    <a:pt x="50755" y="32903"/>
                    <a:pt x="50967" y="31396"/>
                    <a:pt x="51068" y="29883"/>
                  </a:cubicBezTo>
                  <a:cubicBezTo>
                    <a:pt x="51193" y="27992"/>
                    <a:pt x="51146" y="26091"/>
                    <a:pt x="50927" y="24231"/>
                  </a:cubicBezTo>
                  <a:cubicBezTo>
                    <a:pt x="50714" y="22416"/>
                    <a:pt x="50335" y="20618"/>
                    <a:pt x="49801" y="18887"/>
                  </a:cubicBezTo>
                  <a:cubicBezTo>
                    <a:pt x="49276" y="17187"/>
                    <a:pt x="48597" y="15534"/>
                    <a:pt x="47782" y="13974"/>
                  </a:cubicBezTo>
                  <a:cubicBezTo>
                    <a:pt x="46973" y="12427"/>
                    <a:pt x="46023" y="10959"/>
                    <a:pt x="44959" y="9609"/>
                  </a:cubicBezTo>
                  <a:cubicBezTo>
                    <a:pt x="43894" y="8258"/>
                    <a:pt x="42705" y="7014"/>
                    <a:pt x="41426" y="5913"/>
                  </a:cubicBezTo>
                  <a:cubicBezTo>
                    <a:pt x="40132" y="4799"/>
                    <a:pt x="38734" y="3821"/>
                    <a:pt x="37270" y="3007"/>
                  </a:cubicBezTo>
                  <a:cubicBezTo>
                    <a:pt x="35778" y="2175"/>
                    <a:pt x="34204" y="1506"/>
                    <a:pt x="32589" y="1015"/>
                  </a:cubicBezTo>
                  <a:cubicBezTo>
                    <a:pt x="30932" y="512"/>
                    <a:pt x="29213" y="192"/>
                    <a:pt x="27480" y="65"/>
                  </a:cubicBezTo>
                  <a:cubicBezTo>
                    <a:pt x="26904" y="22"/>
                    <a:pt x="26326" y="1"/>
                    <a:pt x="25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7377399" y="183049"/>
              <a:ext cx="1542971" cy="1021496"/>
            </a:xfrm>
            <a:custGeom>
              <a:avLst/>
              <a:gdLst/>
              <a:ahLst/>
              <a:cxnLst/>
              <a:rect l="l" t="t" r="r" b="b"/>
              <a:pathLst>
                <a:path w="50129" h="33187" extrusionOk="0">
                  <a:moveTo>
                    <a:pt x="24780" y="1"/>
                  </a:moveTo>
                  <a:cubicBezTo>
                    <a:pt x="11965" y="1"/>
                    <a:pt x="1104" y="10954"/>
                    <a:pt x="153" y="25245"/>
                  </a:cubicBezTo>
                  <a:cubicBezTo>
                    <a:pt x="1" y="27532"/>
                    <a:pt x="111" y="29773"/>
                    <a:pt x="456" y="31930"/>
                  </a:cubicBezTo>
                  <a:cubicBezTo>
                    <a:pt x="1232" y="31731"/>
                    <a:pt x="2232" y="31483"/>
                    <a:pt x="3405" y="31210"/>
                  </a:cubicBezTo>
                  <a:cubicBezTo>
                    <a:pt x="3795" y="31117"/>
                    <a:pt x="4206" y="31024"/>
                    <a:pt x="4634" y="30928"/>
                  </a:cubicBezTo>
                  <a:cubicBezTo>
                    <a:pt x="5306" y="30776"/>
                    <a:pt x="6020" y="30621"/>
                    <a:pt x="6769" y="30463"/>
                  </a:cubicBezTo>
                  <a:cubicBezTo>
                    <a:pt x="7501" y="30310"/>
                    <a:pt x="8264" y="30156"/>
                    <a:pt x="9056" y="30004"/>
                  </a:cubicBezTo>
                  <a:cubicBezTo>
                    <a:pt x="9774" y="29864"/>
                    <a:pt x="10516" y="29728"/>
                    <a:pt x="11274" y="29594"/>
                  </a:cubicBezTo>
                  <a:cubicBezTo>
                    <a:pt x="12049" y="29458"/>
                    <a:pt x="12842" y="29326"/>
                    <a:pt x="13647" y="29200"/>
                  </a:cubicBezTo>
                  <a:cubicBezTo>
                    <a:pt x="14284" y="29100"/>
                    <a:pt x="14929" y="29005"/>
                    <a:pt x="15580" y="28916"/>
                  </a:cubicBezTo>
                  <a:cubicBezTo>
                    <a:pt x="15446" y="28096"/>
                    <a:pt x="15401" y="27243"/>
                    <a:pt x="15460" y="26372"/>
                  </a:cubicBezTo>
                  <a:cubicBezTo>
                    <a:pt x="15657" y="23405"/>
                    <a:pt x="16992" y="20823"/>
                    <a:pt x="18960" y="19108"/>
                  </a:cubicBezTo>
                  <a:cubicBezTo>
                    <a:pt x="18963" y="19105"/>
                    <a:pt x="18966" y="19104"/>
                    <a:pt x="18967" y="19103"/>
                  </a:cubicBezTo>
                  <a:cubicBezTo>
                    <a:pt x="20555" y="17720"/>
                    <a:pt x="22554" y="16905"/>
                    <a:pt x="24699" y="16905"/>
                  </a:cubicBezTo>
                  <a:cubicBezTo>
                    <a:pt x="24904" y="16905"/>
                    <a:pt x="25111" y="16912"/>
                    <a:pt x="25318" y="16927"/>
                  </a:cubicBezTo>
                  <a:cubicBezTo>
                    <a:pt x="30390" y="17301"/>
                    <a:pt x="34200" y="22135"/>
                    <a:pt x="33829" y="27724"/>
                  </a:cubicBezTo>
                  <a:cubicBezTo>
                    <a:pt x="33802" y="28123"/>
                    <a:pt x="33755" y="28515"/>
                    <a:pt x="33688" y="28899"/>
                  </a:cubicBezTo>
                  <a:cubicBezTo>
                    <a:pt x="33776" y="28913"/>
                    <a:pt x="33866" y="28930"/>
                    <a:pt x="33955" y="28947"/>
                  </a:cubicBezTo>
                  <a:cubicBezTo>
                    <a:pt x="34508" y="29047"/>
                    <a:pt x="35058" y="29155"/>
                    <a:pt x="35602" y="29270"/>
                  </a:cubicBezTo>
                  <a:cubicBezTo>
                    <a:pt x="36397" y="29439"/>
                    <a:pt x="37179" y="29617"/>
                    <a:pt x="37947" y="29807"/>
                  </a:cubicBezTo>
                  <a:cubicBezTo>
                    <a:pt x="38691" y="29991"/>
                    <a:pt x="39420" y="30183"/>
                    <a:pt x="40130" y="30381"/>
                  </a:cubicBezTo>
                  <a:cubicBezTo>
                    <a:pt x="40902" y="30595"/>
                    <a:pt x="41652" y="30817"/>
                    <a:pt x="42373" y="31040"/>
                  </a:cubicBezTo>
                  <a:cubicBezTo>
                    <a:pt x="43100" y="31263"/>
                    <a:pt x="43798" y="31489"/>
                    <a:pt x="44462" y="31712"/>
                  </a:cubicBezTo>
                  <a:cubicBezTo>
                    <a:pt x="45253" y="31977"/>
                    <a:pt x="45995" y="32239"/>
                    <a:pt x="46677" y="32488"/>
                  </a:cubicBezTo>
                  <a:cubicBezTo>
                    <a:pt x="47355" y="32735"/>
                    <a:pt x="47976" y="32970"/>
                    <a:pt x="48527" y="33187"/>
                  </a:cubicBezTo>
                  <a:cubicBezTo>
                    <a:pt x="48832" y="31784"/>
                    <a:pt x="49037" y="30335"/>
                    <a:pt x="49136" y="28852"/>
                  </a:cubicBezTo>
                  <a:cubicBezTo>
                    <a:pt x="50128" y="13947"/>
                    <a:pt x="39968" y="1059"/>
                    <a:pt x="26441" y="62"/>
                  </a:cubicBezTo>
                  <a:lnTo>
                    <a:pt x="26442" y="62"/>
                  </a:lnTo>
                  <a:cubicBezTo>
                    <a:pt x="25885" y="21"/>
                    <a:pt x="25331" y="1"/>
                    <a:pt x="24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24"/>
            <p:cNvSpPr/>
            <p:nvPr/>
          </p:nvSpPr>
          <p:spPr>
            <a:xfrm>
              <a:off x="7467920" y="247746"/>
              <a:ext cx="1393595" cy="935312"/>
            </a:xfrm>
            <a:custGeom>
              <a:avLst/>
              <a:gdLst/>
              <a:ahLst/>
              <a:cxnLst/>
              <a:rect l="l" t="t" r="r" b="b"/>
              <a:pathLst>
                <a:path w="45276" h="30387" extrusionOk="0">
                  <a:moveTo>
                    <a:pt x="22383" y="1"/>
                  </a:moveTo>
                  <a:cubicBezTo>
                    <a:pt x="10810" y="1"/>
                    <a:pt x="1004" y="9893"/>
                    <a:pt x="144" y="22797"/>
                  </a:cubicBezTo>
                  <a:cubicBezTo>
                    <a:pt x="1" y="24960"/>
                    <a:pt x="116" y="27076"/>
                    <a:pt x="464" y="29108"/>
                  </a:cubicBezTo>
                  <a:cubicBezTo>
                    <a:pt x="854" y="29015"/>
                    <a:pt x="1265" y="28922"/>
                    <a:pt x="1693" y="28826"/>
                  </a:cubicBezTo>
                  <a:cubicBezTo>
                    <a:pt x="2365" y="28675"/>
                    <a:pt x="3079" y="28519"/>
                    <a:pt x="3828" y="28361"/>
                  </a:cubicBezTo>
                  <a:cubicBezTo>
                    <a:pt x="4560" y="28208"/>
                    <a:pt x="5323" y="28054"/>
                    <a:pt x="6115" y="27902"/>
                  </a:cubicBezTo>
                  <a:cubicBezTo>
                    <a:pt x="6833" y="27762"/>
                    <a:pt x="7575" y="27626"/>
                    <a:pt x="8333" y="27492"/>
                  </a:cubicBezTo>
                  <a:cubicBezTo>
                    <a:pt x="9108" y="27357"/>
                    <a:pt x="9901" y="27224"/>
                    <a:pt x="10706" y="27098"/>
                  </a:cubicBezTo>
                  <a:cubicBezTo>
                    <a:pt x="11343" y="26998"/>
                    <a:pt x="11988" y="26903"/>
                    <a:pt x="12639" y="26814"/>
                  </a:cubicBezTo>
                  <a:cubicBezTo>
                    <a:pt x="12505" y="25994"/>
                    <a:pt x="12460" y="25142"/>
                    <a:pt x="12519" y="24270"/>
                  </a:cubicBezTo>
                  <a:cubicBezTo>
                    <a:pt x="12716" y="21303"/>
                    <a:pt x="14051" y="18721"/>
                    <a:pt x="16019" y="17006"/>
                  </a:cubicBezTo>
                  <a:cubicBezTo>
                    <a:pt x="16022" y="17003"/>
                    <a:pt x="16025" y="17002"/>
                    <a:pt x="16026" y="17001"/>
                  </a:cubicBezTo>
                  <a:cubicBezTo>
                    <a:pt x="17661" y="15436"/>
                    <a:pt x="19791" y="14498"/>
                    <a:pt x="22087" y="14498"/>
                  </a:cubicBezTo>
                  <a:cubicBezTo>
                    <a:pt x="22294" y="14498"/>
                    <a:pt x="22503" y="14505"/>
                    <a:pt x="22713" y="14521"/>
                  </a:cubicBezTo>
                  <a:cubicBezTo>
                    <a:pt x="27784" y="14894"/>
                    <a:pt x="31594" y="19727"/>
                    <a:pt x="31222" y="25317"/>
                  </a:cubicBezTo>
                  <a:cubicBezTo>
                    <a:pt x="31188" y="25839"/>
                    <a:pt x="31116" y="26350"/>
                    <a:pt x="31014" y="26845"/>
                  </a:cubicBezTo>
                  <a:cubicBezTo>
                    <a:pt x="31567" y="26946"/>
                    <a:pt x="32117" y="27055"/>
                    <a:pt x="32661" y="27168"/>
                  </a:cubicBezTo>
                  <a:cubicBezTo>
                    <a:pt x="33456" y="27337"/>
                    <a:pt x="34238" y="27515"/>
                    <a:pt x="35006" y="27705"/>
                  </a:cubicBezTo>
                  <a:cubicBezTo>
                    <a:pt x="35750" y="27889"/>
                    <a:pt x="36479" y="28082"/>
                    <a:pt x="37189" y="28279"/>
                  </a:cubicBezTo>
                  <a:cubicBezTo>
                    <a:pt x="37961" y="28494"/>
                    <a:pt x="38711" y="28715"/>
                    <a:pt x="39432" y="28938"/>
                  </a:cubicBezTo>
                  <a:cubicBezTo>
                    <a:pt x="40159" y="29161"/>
                    <a:pt x="40857" y="29387"/>
                    <a:pt x="41521" y="29611"/>
                  </a:cubicBezTo>
                  <a:cubicBezTo>
                    <a:pt x="42312" y="29875"/>
                    <a:pt x="43054" y="30138"/>
                    <a:pt x="43736" y="30386"/>
                  </a:cubicBezTo>
                  <a:cubicBezTo>
                    <a:pt x="44062" y="28989"/>
                    <a:pt x="44280" y="27543"/>
                    <a:pt x="44379" y="26055"/>
                  </a:cubicBezTo>
                  <a:cubicBezTo>
                    <a:pt x="45276" y="12596"/>
                    <a:pt x="36100" y="957"/>
                    <a:pt x="23884" y="56"/>
                  </a:cubicBezTo>
                  <a:cubicBezTo>
                    <a:pt x="23381" y="19"/>
                    <a:pt x="22880" y="1"/>
                    <a:pt x="22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7509318" y="327740"/>
              <a:ext cx="1274754" cy="831429"/>
            </a:xfrm>
            <a:custGeom>
              <a:avLst/>
              <a:gdLst/>
              <a:ahLst/>
              <a:cxnLst/>
              <a:rect l="l" t="t" r="r" b="b"/>
              <a:pathLst>
                <a:path w="41415" h="27012" extrusionOk="0">
                  <a:moveTo>
                    <a:pt x="20470" y="0"/>
                  </a:moveTo>
                  <a:cubicBezTo>
                    <a:pt x="9881" y="0"/>
                    <a:pt x="909" y="9051"/>
                    <a:pt x="123" y="20858"/>
                  </a:cubicBezTo>
                  <a:cubicBezTo>
                    <a:pt x="0" y="22693"/>
                    <a:pt x="83" y="24492"/>
                    <a:pt x="348" y="26227"/>
                  </a:cubicBezTo>
                  <a:cubicBezTo>
                    <a:pt x="1020" y="26075"/>
                    <a:pt x="1734" y="25920"/>
                    <a:pt x="2483" y="25762"/>
                  </a:cubicBezTo>
                  <a:cubicBezTo>
                    <a:pt x="3215" y="25609"/>
                    <a:pt x="3978" y="25455"/>
                    <a:pt x="4770" y="25303"/>
                  </a:cubicBezTo>
                  <a:cubicBezTo>
                    <a:pt x="5488" y="25163"/>
                    <a:pt x="6230" y="25027"/>
                    <a:pt x="6988" y="24893"/>
                  </a:cubicBezTo>
                  <a:cubicBezTo>
                    <a:pt x="7763" y="24757"/>
                    <a:pt x="8556" y="24625"/>
                    <a:pt x="9361" y="24499"/>
                  </a:cubicBezTo>
                  <a:cubicBezTo>
                    <a:pt x="9998" y="24399"/>
                    <a:pt x="10643" y="24304"/>
                    <a:pt x="11294" y="24215"/>
                  </a:cubicBezTo>
                  <a:cubicBezTo>
                    <a:pt x="11160" y="23395"/>
                    <a:pt x="11115" y="22542"/>
                    <a:pt x="11174" y="21671"/>
                  </a:cubicBezTo>
                  <a:cubicBezTo>
                    <a:pt x="11371" y="18704"/>
                    <a:pt x="12706" y="16122"/>
                    <a:pt x="14674" y="14407"/>
                  </a:cubicBezTo>
                  <a:cubicBezTo>
                    <a:pt x="14677" y="14404"/>
                    <a:pt x="14680" y="14403"/>
                    <a:pt x="14681" y="14402"/>
                  </a:cubicBezTo>
                  <a:cubicBezTo>
                    <a:pt x="16269" y="13019"/>
                    <a:pt x="18268" y="12204"/>
                    <a:pt x="20413" y="12204"/>
                  </a:cubicBezTo>
                  <a:cubicBezTo>
                    <a:pt x="20618" y="12204"/>
                    <a:pt x="20825" y="12211"/>
                    <a:pt x="21032" y="12226"/>
                  </a:cubicBezTo>
                  <a:cubicBezTo>
                    <a:pt x="26104" y="12600"/>
                    <a:pt x="29914" y="17434"/>
                    <a:pt x="29543" y="23023"/>
                  </a:cubicBezTo>
                  <a:cubicBezTo>
                    <a:pt x="29516" y="23422"/>
                    <a:pt x="29469" y="23814"/>
                    <a:pt x="29402" y="24198"/>
                  </a:cubicBezTo>
                  <a:cubicBezTo>
                    <a:pt x="29490" y="24212"/>
                    <a:pt x="29580" y="24229"/>
                    <a:pt x="29669" y="24246"/>
                  </a:cubicBezTo>
                  <a:cubicBezTo>
                    <a:pt x="30222" y="24346"/>
                    <a:pt x="30772" y="24454"/>
                    <a:pt x="31316" y="24569"/>
                  </a:cubicBezTo>
                  <a:cubicBezTo>
                    <a:pt x="32111" y="24738"/>
                    <a:pt x="32893" y="24916"/>
                    <a:pt x="33661" y="25106"/>
                  </a:cubicBezTo>
                  <a:cubicBezTo>
                    <a:pt x="34405" y="25290"/>
                    <a:pt x="35134" y="25482"/>
                    <a:pt x="35844" y="25680"/>
                  </a:cubicBezTo>
                  <a:cubicBezTo>
                    <a:pt x="36616" y="25894"/>
                    <a:pt x="37366" y="26116"/>
                    <a:pt x="38087" y="26339"/>
                  </a:cubicBezTo>
                  <a:cubicBezTo>
                    <a:pt x="38814" y="26562"/>
                    <a:pt x="39512" y="26788"/>
                    <a:pt x="40176" y="27011"/>
                  </a:cubicBezTo>
                  <a:cubicBezTo>
                    <a:pt x="40380" y="25979"/>
                    <a:pt x="40521" y="24920"/>
                    <a:pt x="40594" y="23838"/>
                  </a:cubicBezTo>
                  <a:cubicBezTo>
                    <a:pt x="41414" y="11524"/>
                    <a:pt x="33019" y="874"/>
                    <a:pt x="21843" y="51"/>
                  </a:cubicBezTo>
                  <a:lnTo>
                    <a:pt x="21845" y="51"/>
                  </a:lnTo>
                  <a:cubicBezTo>
                    <a:pt x="21384" y="17"/>
                    <a:pt x="20925" y="0"/>
                    <a:pt x="20470" y="0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7576416" y="401363"/>
              <a:ext cx="1138275" cy="737089"/>
            </a:xfrm>
            <a:custGeom>
              <a:avLst/>
              <a:gdLst/>
              <a:ahLst/>
              <a:cxnLst/>
              <a:rect l="l" t="t" r="r" b="b"/>
              <a:pathLst>
                <a:path w="36981" h="23947" extrusionOk="0">
                  <a:moveTo>
                    <a:pt x="18278" y="0"/>
                  </a:moveTo>
                  <a:cubicBezTo>
                    <a:pt x="8822" y="0"/>
                    <a:pt x="811" y="8081"/>
                    <a:pt x="109" y="18624"/>
                  </a:cubicBezTo>
                  <a:cubicBezTo>
                    <a:pt x="0" y="20247"/>
                    <a:pt x="70" y="21837"/>
                    <a:pt x="303" y="23370"/>
                  </a:cubicBezTo>
                  <a:cubicBezTo>
                    <a:pt x="1035" y="23217"/>
                    <a:pt x="1798" y="23063"/>
                    <a:pt x="2590" y="22911"/>
                  </a:cubicBezTo>
                  <a:cubicBezTo>
                    <a:pt x="3308" y="22771"/>
                    <a:pt x="4050" y="22635"/>
                    <a:pt x="4808" y="22501"/>
                  </a:cubicBezTo>
                  <a:cubicBezTo>
                    <a:pt x="5583" y="22365"/>
                    <a:pt x="6376" y="22233"/>
                    <a:pt x="7181" y="22107"/>
                  </a:cubicBezTo>
                  <a:cubicBezTo>
                    <a:pt x="7818" y="22007"/>
                    <a:pt x="8463" y="21912"/>
                    <a:pt x="9114" y="21823"/>
                  </a:cubicBezTo>
                  <a:cubicBezTo>
                    <a:pt x="8980" y="21002"/>
                    <a:pt x="8935" y="20150"/>
                    <a:pt x="8994" y="19279"/>
                  </a:cubicBezTo>
                  <a:cubicBezTo>
                    <a:pt x="9191" y="16312"/>
                    <a:pt x="10526" y="13730"/>
                    <a:pt x="12494" y="12015"/>
                  </a:cubicBezTo>
                  <a:cubicBezTo>
                    <a:pt x="12497" y="12012"/>
                    <a:pt x="12500" y="12011"/>
                    <a:pt x="12501" y="12010"/>
                  </a:cubicBezTo>
                  <a:cubicBezTo>
                    <a:pt x="14089" y="10627"/>
                    <a:pt x="16088" y="9812"/>
                    <a:pt x="18233" y="9812"/>
                  </a:cubicBezTo>
                  <a:cubicBezTo>
                    <a:pt x="18438" y="9812"/>
                    <a:pt x="18645" y="9819"/>
                    <a:pt x="18852" y="9834"/>
                  </a:cubicBezTo>
                  <a:cubicBezTo>
                    <a:pt x="23924" y="10208"/>
                    <a:pt x="27734" y="15042"/>
                    <a:pt x="27363" y="20631"/>
                  </a:cubicBezTo>
                  <a:cubicBezTo>
                    <a:pt x="27336" y="21030"/>
                    <a:pt x="27289" y="21422"/>
                    <a:pt x="27222" y="21806"/>
                  </a:cubicBezTo>
                  <a:cubicBezTo>
                    <a:pt x="27310" y="21820"/>
                    <a:pt x="27400" y="21837"/>
                    <a:pt x="27489" y="21854"/>
                  </a:cubicBezTo>
                  <a:cubicBezTo>
                    <a:pt x="28042" y="21954"/>
                    <a:pt x="28592" y="22062"/>
                    <a:pt x="29136" y="22177"/>
                  </a:cubicBezTo>
                  <a:cubicBezTo>
                    <a:pt x="29931" y="22346"/>
                    <a:pt x="30713" y="22524"/>
                    <a:pt x="31481" y="22714"/>
                  </a:cubicBezTo>
                  <a:cubicBezTo>
                    <a:pt x="32225" y="22898"/>
                    <a:pt x="32954" y="23090"/>
                    <a:pt x="33664" y="23288"/>
                  </a:cubicBezTo>
                  <a:cubicBezTo>
                    <a:pt x="34436" y="23502"/>
                    <a:pt x="35186" y="23724"/>
                    <a:pt x="35907" y="23947"/>
                  </a:cubicBezTo>
                  <a:cubicBezTo>
                    <a:pt x="36073" y="23080"/>
                    <a:pt x="36188" y="22192"/>
                    <a:pt x="36247" y="21285"/>
                  </a:cubicBezTo>
                  <a:cubicBezTo>
                    <a:pt x="36981" y="10290"/>
                    <a:pt x="29484" y="780"/>
                    <a:pt x="19505" y="45"/>
                  </a:cubicBezTo>
                  <a:lnTo>
                    <a:pt x="19505" y="46"/>
                  </a:lnTo>
                  <a:cubicBezTo>
                    <a:pt x="19093" y="15"/>
                    <a:pt x="18684" y="0"/>
                    <a:pt x="18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24"/>
            <p:cNvSpPr/>
            <p:nvPr/>
          </p:nvSpPr>
          <p:spPr>
            <a:xfrm>
              <a:off x="7648100" y="480034"/>
              <a:ext cx="992440" cy="638131"/>
            </a:xfrm>
            <a:custGeom>
              <a:avLst/>
              <a:gdLst/>
              <a:ahLst/>
              <a:cxnLst/>
              <a:rect l="l" t="t" r="r" b="b"/>
              <a:pathLst>
                <a:path w="32243" h="20732" extrusionOk="0">
                  <a:moveTo>
                    <a:pt x="15935" y="0"/>
                  </a:moveTo>
                  <a:cubicBezTo>
                    <a:pt x="7691" y="0"/>
                    <a:pt x="706" y="7047"/>
                    <a:pt x="94" y="16239"/>
                  </a:cubicBezTo>
                  <a:cubicBezTo>
                    <a:pt x="0" y="17645"/>
                    <a:pt x="62" y="19024"/>
                    <a:pt x="261" y="20355"/>
                  </a:cubicBezTo>
                  <a:cubicBezTo>
                    <a:pt x="979" y="20215"/>
                    <a:pt x="1721" y="20079"/>
                    <a:pt x="2479" y="19945"/>
                  </a:cubicBezTo>
                  <a:cubicBezTo>
                    <a:pt x="3254" y="19809"/>
                    <a:pt x="4047" y="19677"/>
                    <a:pt x="4852" y="19551"/>
                  </a:cubicBezTo>
                  <a:cubicBezTo>
                    <a:pt x="5489" y="19451"/>
                    <a:pt x="6134" y="19356"/>
                    <a:pt x="6785" y="19267"/>
                  </a:cubicBezTo>
                  <a:cubicBezTo>
                    <a:pt x="6651" y="18446"/>
                    <a:pt x="6606" y="17594"/>
                    <a:pt x="6665" y="16723"/>
                  </a:cubicBezTo>
                  <a:cubicBezTo>
                    <a:pt x="6862" y="13756"/>
                    <a:pt x="8197" y="11174"/>
                    <a:pt x="10165" y="9459"/>
                  </a:cubicBezTo>
                  <a:cubicBezTo>
                    <a:pt x="10168" y="9456"/>
                    <a:pt x="10171" y="9455"/>
                    <a:pt x="10172" y="9454"/>
                  </a:cubicBezTo>
                  <a:cubicBezTo>
                    <a:pt x="11760" y="8071"/>
                    <a:pt x="13759" y="7256"/>
                    <a:pt x="15904" y="7256"/>
                  </a:cubicBezTo>
                  <a:cubicBezTo>
                    <a:pt x="16109" y="7256"/>
                    <a:pt x="16316" y="7263"/>
                    <a:pt x="16523" y="7278"/>
                  </a:cubicBezTo>
                  <a:cubicBezTo>
                    <a:pt x="21595" y="7652"/>
                    <a:pt x="25405" y="12486"/>
                    <a:pt x="25034" y="18075"/>
                  </a:cubicBezTo>
                  <a:cubicBezTo>
                    <a:pt x="25007" y="18474"/>
                    <a:pt x="24960" y="18866"/>
                    <a:pt x="24893" y="19250"/>
                  </a:cubicBezTo>
                  <a:cubicBezTo>
                    <a:pt x="24981" y="19264"/>
                    <a:pt x="25071" y="19281"/>
                    <a:pt x="25160" y="19298"/>
                  </a:cubicBezTo>
                  <a:cubicBezTo>
                    <a:pt x="25713" y="19398"/>
                    <a:pt x="26263" y="19506"/>
                    <a:pt x="26807" y="19621"/>
                  </a:cubicBezTo>
                  <a:cubicBezTo>
                    <a:pt x="27602" y="19790"/>
                    <a:pt x="28384" y="19968"/>
                    <a:pt x="29152" y="20158"/>
                  </a:cubicBezTo>
                  <a:cubicBezTo>
                    <a:pt x="29896" y="20342"/>
                    <a:pt x="30625" y="20534"/>
                    <a:pt x="31335" y="20732"/>
                  </a:cubicBezTo>
                  <a:cubicBezTo>
                    <a:pt x="31465" y="20024"/>
                    <a:pt x="31554" y="19299"/>
                    <a:pt x="31604" y="18559"/>
                  </a:cubicBezTo>
                  <a:cubicBezTo>
                    <a:pt x="32243" y="8972"/>
                    <a:pt x="25706" y="681"/>
                    <a:pt x="17006" y="39"/>
                  </a:cubicBezTo>
                  <a:lnTo>
                    <a:pt x="17006" y="40"/>
                  </a:lnTo>
                  <a:cubicBezTo>
                    <a:pt x="16647" y="14"/>
                    <a:pt x="16290" y="0"/>
                    <a:pt x="15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24"/>
            <p:cNvSpPr/>
            <p:nvPr/>
          </p:nvSpPr>
          <p:spPr>
            <a:xfrm>
              <a:off x="7717445" y="556150"/>
              <a:ext cx="851344" cy="544344"/>
            </a:xfrm>
            <a:custGeom>
              <a:avLst/>
              <a:gdLst/>
              <a:ahLst/>
              <a:cxnLst/>
              <a:rect l="l" t="t" r="r" b="b"/>
              <a:pathLst>
                <a:path w="27659" h="17685" extrusionOk="0">
                  <a:moveTo>
                    <a:pt x="13672" y="1"/>
                  </a:moveTo>
                  <a:cubicBezTo>
                    <a:pt x="6599" y="1"/>
                    <a:pt x="607" y="6045"/>
                    <a:pt x="81" y="13932"/>
                  </a:cubicBezTo>
                  <a:cubicBezTo>
                    <a:pt x="0" y="15141"/>
                    <a:pt x="53" y="16328"/>
                    <a:pt x="227" y="17472"/>
                  </a:cubicBezTo>
                  <a:cubicBezTo>
                    <a:pt x="1001" y="17336"/>
                    <a:pt x="1794" y="17204"/>
                    <a:pt x="2599" y="17078"/>
                  </a:cubicBezTo>
                  <a:cubicBezTo>
                    <a:pt x="3236" y="16978"/>
                    <a:pt x="3881" y="16883"/>
                    <a:pt x="4532" y="16794"/>
                  </a:cubicBezTo>
                  <a:cubicBezTo>
                    <a:pt x="4398" y="15973"/>
                    <a:pt x="4353" y="15121"/>
                    <a:pt x="4412" y="14250"/>
                  </a:cubicBezTo>
                  <a:cubicBezTo>
                    <a:pt x="4609" y="11283"/>
                    <a:pt x="5944" y="8701"/>
                    <a:pt x="7914" y="6986"/>
                  </a:cubicBezTo>
                  <a:cubicBezTo>
                    <a:pt x="7915" y="6983"/>
                    <a:pt x="7918" y="6982"/>
                    <a:pt x="7919" y="6981"/>
                  </a:cubicBezTo>
                  <a:cubicBezTo>
                    <a:pt x="9507" y="5598"/>
                    <a:pt x="11506" y="4783"/>
                    <a:pt x="13652" y="4783"/>
                  </a:cubicBezTo>
                  <a:cubicBezTo>
                    <a:pt x="13857" y="4783"/>
                    <a:pt x="14064" y="4790"/>
                    <a:pt x="14271" y="4805"/>
                  </a:cubicBezTo>
                  <a:cubicBezTo>
                    <a:pt x="19342" y="5179"/>
                    <a:pt x="23152" y="10013"/>
                    <a:pt x="22781" y="15602"/>
                  </a:cubicBezTo>
                  <a:cubicBezTo>
                    <a:pt x="22754" y="16001"/>
                    <a:pt x="22707" y="16393"/>
                    <a:pt x="22640" y="16777"/>
                  </a:cubicBezTo>
                  <a:cubicBezTo>
                    <a:pt x="22728" y="16791"/>
                    <a:pt x="22818" y="16808"/>
                    <a:pt x="22907" y="16825"/>
                  </a:cubicBezTo>
                  <a:cubicBezTo>
                    <a:pt x="23460" y="16925"/>
                    <a:pt x="24010" y="17033"/>
                    <a:pt x="24554" y="17148"/>
                  </a:cubicBezTo>
                  <a:cubicBezTo>
                    <a:pt x="25349" y="17317"/>
                    <a:pt x="26131" y="17495"/>
                    <a:pt x="26899" y="17685"/>
                  </a:cubicBezTo>
                  <a:cubicBezTo>
                    <a:pt x="27000" y="17108"/>
                    <a:pt x="27071" y="16520"/>
                    <a:pt x="27111" y="15922"/>
                  </a:cubicBezTo>
                  <a:cubicBezTo>
                    <a:pt x="27659" y="7697"/>
                    <a:pt x="22052" y="585"/>
                    <a:pt x="14589" y="34"/>
                  </a:cubicBezTo>
                  <a:cubicBezTo>
                    <a:pt x="14281" y="12"/>
                    <a:pt x="13976" y="1"/>
                    <a:pt x="13672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7791376" y="637376"/>
              <a:ext cx="700891" cy="446618"/>
            </a:xfrm>
            <a:custGeom>
              <a:avLst/>
              <a:gdLst/>
              <a:ahLst/>
              <a:cxnLst/>
              <a:rect l="l" t="t" r="r" b="b"/>
              <a:pathLst>
                <a:path w="22771" h="14510" extrusionOk="0">
                  <a:moveTo>
                    <a:pt x="11258" y="0"/>
                  </a:moveTo>
                  <a:cubicBezTo>
                    <a:pt x="5435" y="0"/>
                    <a:pt x="501" y="4976"/>
                    <a:pt x="69" y="11467"/>
                  </a:cubicBezTo>
                  <a:cubicBezTo>
                    <a:pt x="1" y="12484"/>
                    <a:pt x="48" y="13479"/>
                    <a:pt x="197" y="14439"/>
                  </a:cubicBezTo>
                  <a:cubicBezTo>
                    <a:pt x="834" y="14339"/>
                    <a:pt x="1479" y="14244"/>
                    <a:pt x="2130" y="14155"/>
                  </a:cubicBezTo>
                  <a:cubicBezTo>
                    <a:pt x="1996" y="13334"/>
                    <a:pt x="1951" y="12482"/>
                    <a:pt x="2010" y="11611"/>
                  </a:cubicBezTo>
                  <a:cubicBezTo>
                    <a:pt x="2207" y="8644"/>
                    <a:pt x="3542" y="6062"/>
                    <a:pt x="5512" y="4347"/>
                  </a:cubicBezTo>
                  <a:cubicBezTo>
                    <a:pt x="5513" y="4344"/>
                    <a:pt x="5516" y="4343"/>
                    <a:pt x="5517" y="4342"/>
                  </a:cubicBezTo>
                  <a:cubicBezTo>
                    <a:pt x="7105" y="2959"/>
                    <a:pt x="9104" y="2144"/>
                    <a:pt x="11250" y="2144"/>
                  </a:cubicBezTo>
                  <a:cubicBezTo>
                    <a:pt x="11455" y="2144"/>
                    <a:pt x="11662" y="2151"/>
                    <a:pt x="11869" y="2166"/>
                  </a:cubicBezTo>
                  <a:cubicBezTo>
                    <a:pt x="16940" y="2540"/>
                    <a:pt x="20750" y="7374"/>
                    <a:pt x="20379" y="12963"/>
                  </a:cubicBezTo>
                  <a:cubicBezTo>
                    <a:pt x="20352" y="13362"/>
                    <a:pt x="20305" y="13754"/>
                    <a:pt x="20238" y="14138"/>
                  </a:cubicBezTo>
                  <a:cubicBezTo>
                    <a:pt x="20326" y="14152"/>
                    <a:pt x="20416" y="14169"/>
                    <a:pt x="20505" y="14186"/>
                  </a:cubicBezTo>
                  <a:cubicBezTo>
                    <a:pt x="21058" y="14286"/>
                    <a:pt x="21608" y="14394"/>
                    <a:pt x="22152" y="14509"/>
                  </a:cubicBezTo>
                  <a:cubicBezTo>
                    <a:pt x="22232" y="14051"/>
                    <a:pt x="22287" y="13582"/>
                    <a:pt x="22320" y="13107"/>
                  </a:cubicBezTo>
                  <a:cubicBezTo>
                    <a:pt x="22770" y="6337"/>
                    <a:pt x="18155" y="481"/>
                    <a:pt x="12011" y="28"/>
                  </a:cubicBezTo>
                  <a:cubicBezTo>
                    <a:pt x="11758" y="9"/>
                    <a:pt x="11507" y="0"/>
                    <a:pt x="11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7791376" y="637376"/>
              <a:ext cx="700891" cy="446618"/>
            </a:xfrm>
            <a:custGeom>
              <a:avLst/>
              <a:gdLst/>
              <a:ahLst/>
              <a:cxnLst/>
              <a:rect l="l" t="t" r="r" b="b"/>
              <a:pathLst>
                <a:path w="22771" h="14510" extrusionOk="0">
                  <a:moveTo>
                    <a:pt x="11258" y="0"/>
                  </a:moveTo>
                  <a:cubicBezTo>
                    <a:pt x="5435" y="0"/>
                    <a:pt x="501" y="4976"/>
                    <a:pt x="69" y="11467"/>
                  </a:cubicBezTo>
                  <a:cubicBezTo>
                    <a:pt x="1" y="12484"/>
                    <a:pt x="48" y="13479"/>
                    <a:pt x="197" y="14439"/>
                  </a:cubicBezTo>
                  <a:cubicBezTo>
                    <a:pt x="834" y="14339"/>
                    <a:pt x="1479" y="14244"/>
                    <a:pt x="2130" y="14155"/>
                  </a:cubicBezTo>
                  <a:cubicBezTo>
                    <a:pt x="1996" y="13334"/>
                    <a:pt x="1951" y="12482"/>
                    <a:pt x="2010" y="11611"/>
                  </a:cubicBezTo>
                  <a:cubicBezTo>
                    <a:pt x="2207" y="8644"/>
                    <a:pt x="3542" y="6062"/>
                    <a:pt x="5512" y="4347"/>
                  </a:cubicBezTo>
                  <a:cubicBezTo>
                    <a:pt x="5513" y="4344"/>
                    <a:pt x="5516" y="4343"/>
                    <a:pt x="5517" y="4342"/>
                  </a:cubicBezTo>
                  <a:cubicBezTo>
                    <a:pt x="7105" y="2959"/>
                    <a:pt x="9104" y="2144"/>
                    <a:pt x="11250" y="2144"/>
                  </a:cubicBezTo>
                  <a:cubicBezTo>
                    <a:pt x="11455" y="2144"/>
                    <a:pt x="11662" y="2151"/>
                    <a:pt x="11869" y="2166"/>
                  </a:cubicBezTo>
                  <a:cubicBezTo>
                    <a:pt x="16940" y="2540"/>
                    <a:pt x="20750" y="7374"/>
                    <a:pt x="20379" y="12963"/>
                  </a:cubicBezTo>
                  <a:cubicBezTo>
                    <a:pt x="20352" y="13362"/>
                    <a:pt x="20305" y="13754"/>
                    <a:pt x="20238" y="14138"/>
                  </a:cubicBezTo>
                  <a:cubicBezTo>
                    <a:pt x="20326" y="14152"/>
                    <a:pt x="20416" y="14169"/>
                    <a:pt x="20505" y="14186"/>
                  </a:cubicBezTo>
                  <a:cubicBezTo>
                    <a:pt x="21058" y="14286"/>
                    <a:pt x="21608" y="14394"/>
                    <a:pt x="22152" y="14509"/>
                  </a:cubicBezTo>
                  <a:cubicBezTo>
                    <a:pt x="22232" y="14051"/>
                    <a:pt x="22287" y="13582"/>
                    <a:pt x="22320" y="13107"/>
                  </a:cubicBezTo>
                  <a:cubicBezTo>
                    <a:pt x="22770" y="6337"/>
                    <a:pt x="18155" y="481"/>
                    <a:pt x="12011" y="28"/>
                  </a:cubicBezTo>
                  <a:cubicBezTo>
                    <a:pt x="11758" y="9"/>
                    <a:pt x="11507" y="0"/>
                    <a:pt x="11258" y="0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0" name="Google Shape;1450;p24"/>
          <p:cNvGrpSpPr/>
          <p:nvPr/>
        </p:nvGrpSpPr>
        <p:grpSpPr>
          <a:xfrm>
            <a:off x="9959262" y="5081631"/>
            <a:ext cx="413281" cy="162624"/>
            <a:chOff x="8097558" y="4729373"/>
            <a:chExt cx="309961" cy="121968"/>
          </a:xfrm>
        </p:grpSpPr>
        <p:sp>
          <p:nvSpPr>
            <p:cNvPr id="1451" name="Google Shape;1451;p24"/>
            <p:cNvSpPr/>
            <p:nvPr/>
          </p:nvSpPr>
          <p:spPr>
            <a:xfrm>
              <a:off x="8198705" y="472937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1"/>
                  </a:moveTo>
                  <a:cubicBezTo>
                    <a:pt x="311" y="1"/>
                    <a:pt x="0" y="104"/>
                    <a:pt x="0" y="232"/>
                  </a:cubicBezTo>
                  <a:cubicBezTo>
                    <a:pt x="0" y="361"/>
                    <a:pt x="312" y="464"/>
                    <a:pt x="696" y="464"/>
                  </a:cubicBezTo>
                  <a:cubicBezTo>
                    <a:pt x="1081" y="464"/>
                    <a:pt x="1392" y="361"/>
                    <a:pt x="1392" y="232"/>
                  </a:cubicBezTo>
                  <a:cubicBezTo>
                    <a:pt x="1392" y="104"/>
                    <a:pt x="108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8097558" y="48154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0"/>
                  </a:moveTo>
                  <a:cubicBezTo>
                    <a:pt x="313" y="0"/>
                    <a:pt x="0" y="104"/>
                    <a:pt x="0" y="232"/>
                  </a:cubicBezTo>
                  <a:cubicBezTo>
                    <a:pt x="0" y="360"/>
                    <a:pt x="312" y="464"/>
                    <a:pt x="697" y="464"/>
                  </a:cubicBezTo>
                  <a:cubicBezTo>
                    <a:pt x="1081" y="464"/>
                    <a:pt x="1393" y="360"/>
                    <a:pt x="1393" y="232"/>
                  </a:cubicBezTo>
                  <a:cubicBezTo>
                    <a:pt x="1393" y="104"/>
                    <a:pt x="1081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8281380" y="47952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1"/>
                  </a:moveTo>
                  <a:cubicBezTo>
                    <a:pt x="312" y="1"/>
                    <a:pt x="1" y="105"/>
                    <a:pt x="1" y="233"/>
                  </a:cubicBezTo>
                  <a:cubicBezTo>
                    <a:pt x="1" y="361"/>
                    <a:pt x="312" y="465"/>
                    <a:pt x="697" y="465"/>
                  </a:cubicBezTo>
                  <a:cubicBezTo>
                    <a:pt x="1082" y="465"/>
                    <a:pt x="1393" y="361"/>
                    <a:pt x="1393" y="233"/>
                  </a:cubicBezTo>
                  <a:cubicBezTo>
                    <a:pt x="1393" y="105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4" name="Google Shape;1454;p24"/>
          <p:cNvGrpSpPr/>
          <p:nvPr/>
        </p:nvGrpSpPr>
        <p:grpSpPr>
          <a:xfrm>
            <a:off x="4140820" y="4872984"/>
            <a:ext cx="413281" cy="162521"/>
            <a:chOff x="1806876" y="4888425"/>
            <a:chExt cx="309961" cy="121891"/>
          </a:xfrm>
        </p:grpSpPr>
        <p:sp>
          <p:nvSpPr>
            <p:cNvPr id="1455" name="Google Shape;1455;p24"/>
            <p:cNvSpPr/>
            <p:nvPr/>
          </p:nvSpPr>
          <p:spPr>
            <a:xfrm>
              <a:off x="1908023" y="4888425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0"/>
                  </a:moveTo>
                  <a:cubicBezTo>
                    <a:pt x="311" y="0"/>
                    <a:pt x="0" y="104"/>
                    <a:pt x="0" y="232"/>
                  </a:cubicBezTo>
                  <a:cubicBezTo>
                    <a:pt x="0" y="360"/>
                    <a:pt x="311" y="464"/>
                    <a:pt x="696" y="464"/>
                  </a:cubicBezTo>
                  <a:cubicBezTo>
                    <a:pt x="1080" y="464"/>
                    <a:pt x="1392" y="360"/>
                    <a:pt x="1392" y="232"/>
                  </a:cubicBezTo>
                  <a:cubicBezTo>
                    <a:pt x="1392" y="104"/>
                    <a:pt x="1080" y="0"/>
                    <a:pt x="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1806876" y="4974388"/>
              <a:ext cx="126140" cy="35927"/>
            </a:xfrm>
            <a:custGeom>
              <a:avLst/>
              <a:gdLst/>
              <a:ahLst/>
              <a:cxnLst/>
              <a:rect l="l" t="t" r="r" b="b"/>
              <a:pathLst>
                <a:path w="1393" h="466" extrusionOk="0">
                  <a:moveTo>
                    <a:pt x="697" y="1"/>
                  </a:moveTo>
                  <a:cubicBezTo>
                    <a:pt x="312" y="1"/>
                    <a:pt x="0" y="106"/>
                    <a:pt x="0" y="233"/>
                  </a:cubicBezTo>
                  <a:cubicBezTo>
                    <a:pt x="0" y="362"/>
                    <a:pt x="313" y="466"/>
                    <a:pt x="697" y="466"/>
                  </a:cubicBezTo>
                  <a:cubicBezTo>
                    <a:pt x="1081" y="466"/>
                    <a:pt x="1393" y="362"/>
                    <a:pt x="1393" y="233"/>
                  </a:cubicBezTo>
                  <a:cubicBezTo>
                    <a:pt x="1393" y="106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1990698" y="495434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0"/>
                  </a:moveTo>
                  <a:cubicBezTo>
                    <a:pt x="312" y="0"/>
                    <a:pt x="1" y="104"/>
                    <a:pt x="1" y="233"/>
                  </a:cubicBezTo>
                  <a:cubicBezTo>
                    <a:pt x="1" y="360"/>
                    <a:pt x="312" y="464"/>
                    <a:pt x="697" y="464"/>
                  </a:cubicBezTo>
                  <a:cubicBezTo>
                    <a:pt x="1081" y="464"/>
                    <a:pt x="1393" y="360"/>
                    <a:pt x="1393" y="233"/>
                  </a:cubicBezTo>
                  <a:cubicBezTo>
                    <a:pt x="1393" y="104"/>
                    <a:pt x="1082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8" name="Google Shape;1458;p24"/>
          <p:cNvGrpSpPr/>
          <p:nvPr/>
        </p:nvGrpSpPr>
        <p:grpSpPr>
          <a:xfrm>
            <a:off x="654623" y="5930005"/>
            <a:ext cx="413403" cy="162624"/>
            <a:chOff x="490967" y="4447504"/>
            <a:chExt cx="310052" cy="121968"/>
          </a:xfrm>
        </p:grpSpPr>
        <p:sp>
          <p:nvSpPr>
            <p:cNvPr id="1459" name="Google Shape;1459;p24"/>
            <p:cNvSpPr/>
            <p:nvPr/>
          </p:nvSpPr>
          <p:spPr>
            <a:xfrm>
              <a:off x="592114" y="4447504"/>
              <a:ext cx="126230" cy="35850"/>
            </a:xfrm>
            <a:custGeom>
              <a:avLst/>
              <a:gdLst/>
              <a:ahLst/>
              <a:cxnLst/>
              <a:rect l="l" t="t" r="r" b="b"/>
              <a:pathLst>
                <a:path w="1394" h="465" extrusionOk="0">
                  <a:moveTo>
                    <a:pt x="697" y="1"/>
                  </a:moveTo>
                  <a:cubicBezTo>
                    <a:pt x="312" y="1"/>
                    <a:pt x="1" y="104"/>
                    <a:pt x="1" y="232"/>
                  </a:cubicBezTo>
                  <a:cubicBezTo>
                    <a:pt x="1" y="361"/>
                    <a:pt x="312" y="464"/>
                    <a:pt x="697" y="464"/>
                  </a:cubicBezTo>
                  <a:cubicBezTo>
                    <a:pt x="1081" y="464"/>
                    <a:pt x="1393" y="361"/>
                    <a:pt x="1393" y="232"/>
                  </a:cubicBezTo>
                  <a:cubicBezTo>
                    <a:pt x="1393" y="104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90967" y="4533545"/>
              <a:ext cx="126230" cy="35927"/>
            </a:xfrm>
            <a:custGeom>
              <a:avLst/>
              <a:gdLst/>
              <a:ahLst/>
              <a:cxnLst/>
              <a:rect l="l" t="t" r="r" b="b"/>
              <a:pathLst>
                <a:path w="1394" h="466" extrusionOk="0">
                  <a:moveTo>
                    <a:pt x="697" y="0"/>
                  </a:moveTo>
                  <a:cubicBezTo>
                    <a:pt x="312" y="0"/>
                    <a:pt x="1" y="104"/>
                    <a:pt x="1" y="233"/>
                  </a:cubicBezTo>
                  <a:cubicBezTo>
                    <a:pt x="1" y="360"/>
                    <a:pt x="312" y="465"/>
                    <a:pt x="697" y="465"/>
                  </a:cubicBezTo>
                  <a:cubicBezTo>
                    <a:pt x="1081" y="465"/>
                    <a:pt x="1393" y="360"/>
                    <a:pt x="1393" y="233"/>
                  </a:cubicBezTo>
                  <a:cubicBezTo>
                    <a:pt x="1393" y="104"/>
                    <a:pt x="1081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674879" y="451342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1"/>
                  </a:moveTo>
                  <a:cubicBezTo>
                    <a:pt x="312" y="1"/>
                    <a:pt x="0" y="104"/>
                    <a:pt x="0" y="233"/>
                  </a:cubicBezTo>
                  <a:cubicBezTo>
                    <a:pt x="0" y="361"/>
                    <a:pt x="312" y="464"/>
                    <a:pt x="696" y="464"/>
                  </a:cubicBezTo>
                  <a:cubicBezTo>
                    <a:pt x="1080" y="464"/>
                    <a:pt x="1393" y="361"/>
                    <a:pt x="1393" y="233"/>
                  </a:cubicBezTo>
                  <a:cubicBezTo>
                    <a:pt x="1393" y="104"/>
                    <a:pt x="1080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62" name="Google Shape;1462;p24"/>
          <p:cNvSpPr txBox="1">
            <a:spLocks noGrp="1"/>
          </p:cNvSpPr>
          <p:nvPr>
            <p:ph type="ctrTitle"/>
          </p:nvPr>
        </p:nvSpPr>
        <p:spPr>
          <a:xfrm>
            <a:off x="1554480" y="1173540"/>
            <a:ext cx="8741895" cy="3881528"/>
          </a:xfrm>
          <a:prstGeom prst="roundRect">
            <a:avLst/>
          </a:prstGeom>
          <a:solidFill>
            <a:schemeClr val="bg1">
              <a:alpha val="66000"/>
            </a:schemeClr>
          </a:solidFill>
        </p:spPr>
        <p:txBody>
          <a:bodyPr spcFirstLastPara="1" wrap="square" lIns="121900" tIns="0" rIns="121900" bIns="12190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5" name="Google Shape;1465;p24"/>
          <p:cNvSpPr/>
          <p:nvPr/>
        </p:nvSpPr>
        <p:spPr>
          <a:xfrm>
            <a:off x="4819290" y="355762"/>
            <a:ext cx="902276" cy="344060"/>
          </a:xfrm>
          <a:custGeom>
            <a:avLst/>
            <a:gdLst/>
            <a:ahLst/>
            <a:cxnLst/>
            <a:rect l="l" t="t" r="r" b="b"/>
            <a:pathLst>
              <a:path w="20715" h="5544" extrusionOk="0">
                <a:moveTo>
                  <a:pt x="12147" y="0"/>
                </a:moveTo>
                <a:cubicBezTo>
                  <a:pt x="11455" y="0"/>
                  <a:pt x="10749" y="171"/>
                  <a:pt x="10096" y="417"/>
                </a:cubicBezTo>
                <a:cubicBezTo>
                  <a:pt x="8186" y="1138"/>
                  <a:pt x="6382" y="2664"/>
                  <a:pt x="5804" y="4625"/>
                </a:cubicBezTo>
                <a:cubicBezTo>
                  <a:pt x="5804" y="3970"/>
                  <a:pt x="5332" y="3371"/>
                  <a:pt x="4733" y="3111"/>
                </a:cubicBezTo>
                <a:cubicBezTo>
                  <a:pt x="4447" y="2987"/>
                  <a:pt x="4139" y="2932"/>
                  <a:pt x="3829" y="2932"/>
                </a:cubicBezTo>
                <a:cubicBezTo>
                  <a:pt x="3484" y="2932"/>
                  <a:pt x="3136" y="3000"/>
                  <a:pt x="2812" y="3116"/>
                </a:cubicBezTo>
                <a:cubicBezTo>
                  <a:pt x="2195" y="3337"/>
                  <a:pt x="1649" y="3722"/>
                  <a:pt x="1140" y="4133"/>
                </a:cubicBezTo>
                <a:cubicBezTo>
                  <a:pt x="664" y="4517"/>
                  <a:pt x="192" y="4971"/>
                  <a:pt x="0" y="5543"/>
                </a:cubicBezTo>
                <a:lnTo>
                  <a:pt x="20714" y="5543"/>
                </a:lnTo>
                <a:cubicBezTo>
                  <a:pt x="20656" y="5029"/>
                  <a:pt x="20352" y="4541"/>
                  <a:pt x="19917" y="4248"/>
                </a:cubicBezTo>
                <a:cubicBezTo>
                  <a:pt x="19559" y="4007"/>
                  <a:pt x="19128" y="3893"/>
                  <a:pt x="18694" y="3893"/>
                </a:cubicBezTo>
                <a:cubicBezTo>
                  <a:pt x="18434" y="3893"/>
                  <a:pt x="18172" y="3934"/>
                  <a:pt x="17925" y="4012"/>
                </a:cubicBezTo>
                <a:cubicBezTo>
                  <a:pt x="17266" y="4221"/>
                  <a:pt x="16509" y="4504"/>
                  <a:pt x="16087" y="5053"/>
                </a:cubicBezTo>
                <a:cubicBezTo>
                  <a:pt x="16042" y="4075"/>
                  <a:pt x="15880" y="3087"/>
                  <a:pt x="15452" y="2207"/>
                </a:cubicBezTo>
                <a:cubicBezTo>
                  <a:pt x="15025" y="1326"/>
                  <a:pt x="14310" y="559"/>
                  <a:pt x="13392" y="215"/>
                </a:cubicBezTo>
                <a:cubicBezTo>
                  <a:pt x="12992" y="64"/>
                  <a:pt x="12572" y="0"/>
                  <a:pt x="121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6" name="Google Shape;1466;p24"/>
          <p:cNvSpPr/>
          <p:nvPr/>
        </p:nvSpPr>
        <p:spPr>
          <a:xfrm>
            <a:off x="146183" y="6345391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67" name="Google Shape;1467;p24"/>
          <p:cNvGrpSpPr/>
          <p:nvPr/>
        </p:nvGrpSpPr>
        <p:grpSpPr>
          <a:xfrm rot="-3045910">
            <a:off x="10480871" y="3496600"/>
            <a:ext cx="612899" cy="437169"/>
            <a:chOff x="4879302" y="1958088"/>
            <a:chExt cx="715237" cy="510165"/>
          </a:xfrm>
        </p:grpSpPr>
        <p:sp>
          <p:nvSpPr>
            <p:cNvPr id="1468" name="Google Shape;1468;p24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71" name="Google Shape;1471;p24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1472" name="Google Shape;1472;p24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4" name="Google Shape;1494;p24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8" name="Google Shape;1498;p24"/>
          <p:cNvGrpSpPr/>
          <p:nvPr/>
        </p:nvGrpSpPr>
        <p:grpSpPr>
          <a:xfrm rot="-3288692">
            <a:off x="2399056" y="464165"/>
            <a:ext cx="612965" cy="437216"/>
            <a:chOff x="4879302" y="1958088"/>
            <a:chExt cx="715237" cy="510165"/>
          </a:xfrm>
        </p:grpSpPr>
        <p:sp>
          <p:nvSpPr>
            <p:cNvPr id="1499" name="Google Shape;1499;p24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02" name="Google Shape;1502;p24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24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24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4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4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24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5" name="Google Shape;1525;p24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24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24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24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24"/>
          <p:cNvGrpSpPr/>
          <p:nvPr/>
        </p:nvGrpSpPr>
        <p:grpSpPr>
          <a:xfrm>
            <a:off x="7530729" y="702055"/>
            <a:ext cx="486481" cy="485220"/>
            <a:chOff x="2789668" y="759261"/>
            <a:chExt cx="440069" cy="438928"/>
          </a:xfrm>
        </p:grpSpPr>
        <p:sp>
          <p:nvSpPr>
            <p:cNvPr id="1530" name="Google Shape;1530;p24"/>
            <p:cNvSpPr/>
            <p:nvPr/>
          </p:nvSpPr>
          <p:spPr>
            <a:xfrm>
              <a:off x="2789668" y="759261"/>
              <a:ext cx="440069" cy="438928"/>
            </a:xfrm>
            <a:custGeom>
              <a:avLst/>
              <a:gdLst/>
              <a:ahLst/>
              <a:cxnLst/>
              <a:rect l="l" t="t" r="r" b="b"/>
              <a:pathLst>
                <a:path w="20051" h="19999" extrusionOk="0">
                  <a:moveTo>
                    <a:pt x="8385" y="0"/>
                  </a:moveTo>
                  <a:cubicBezTo>
                    <a:pt x="7435" y="0"/>
                    <a:pt x="6576" y="491"/>
                    <a:pt x="6133" y="1293"/>
                  </a:cubicBezTo>
                  <a:cubicBezTo>
                    <a:pt x="5949" y="1626"/>
                    <a:pt x="5827" y="2007"/>
                    <a:pt x="5760" y="2455"/>
                  </a:cubicBezTo>
                  <a:cubicBezTo>
                    <a:pt x="5755" y="2454"/>
                    <a:pt x="5748" y="2452"/>
                    <a:pt x="5743" y="2450"/>
                  </a:cubicBezTo>
                  <a:cubicBezTo>
                    <a:pt x="5398" y="2340"/>
                    <a:pt x="5020" y="2250"/>
                    <a:pt x="4825" y="2230"/>
                  </a:cubicBezTo>
                  <a:cubicBezTo>
                    <a:pt x="4736" y="2222"/>
                    <a:pt x="4648" y="2218"/>
                    <a:pt x="4559" y="2218"/>
                  </a:cubicBezTo>
                  <a:cubicBezTo>
                    <a:pt x="3610" y="2218"/>
                    <a:pt x="2679" y="2691"/>
                    <a:pt x="2182" y="3444"/>
                  </a:cubicBezTo>
                  <a:cubicBezTo>
                    <a:pt x="1718" y="4147"/>
                    <a:pt x="1692" y="4992"/>
                    <a:pt x="2112" y="5763"/>
                  </a:cubicBezTo>
                  <a:cubicBezTo>
                    <a:pt x="2518" y="6507"/>
                    <a:pt x="3203" y="7050"/>
                    <a:pt x="3871" y="7540"/>
                  </a:cubicBezTo>
                  <a:cubicBezTo>
                    <a:pt x="4591" y="8070"/>
                    <a:pt x="5366" y="8502"/>
                    <a:pt x="6133" y="8907"/>
                  </a:cubicBezTo>
                  <a:cubicBezTo>
                    <a:pt x="5707" y="8879"/>
                    <a:pt x="5215" y="8854"/>
                    <a:pt x="4702" y="8854"/>
                  </a:cubicBezTo>
                  <a:cubicBezTo>
                    <a:pt x="4414" y="8854"/>
                    <a:pt x="4119" y="8862"/>
                    <a:pt x="3825" y="8881"/>
                  </a:cubicBezTo>
                  <a:cubicBezTo>
                    <a:pt x="2424" y="8973"/>
                    <a:pt x="1433" y="9296"/>
                    <a:pt x="797" y="9869"/>
                  </a:cubicBezTo>
                  <a:cubicBezTo>
                    <a:pt x="313" y="10306"/>
                    <a:pt x="47" y="10892"/>
                    <a:pt x="28" y="11564"/>
                  </a:cubicBezTo>
                  <a:cubicBezTo>
                    <a:pt x="0" y="12545"/>
                    <a:pt x="495" y="13436"/>
                    <a:pt x="1320" y="13892"/>
                  </a:cubicBezTo>
                  <a:cubicBezTo>
                    <a:pt x="1652" y="14076"/>
                    <a:pt x="2032" y="14199"/>
                    <a:pt x="2482" y="14266"/>
                  </a:cubicBezTo>
                  <a:cubicBezTo>
                    <a:pt x="2480" y="14271"/>
                    <a:pt x="2478" y="14276"/>
                    <a:pt x="2477" y="14282"/>
                  </a:cubicBezTo>
                  <a:cubicBezTo>
                    <a:pt x="2365" y="14628"/>
                    <a:pt x="2276" y="15005"/>
                    <a:pt x="2257" y="15200"/>
                  </a:cubicBezTo>
                  <a:cubicBezTo>
                    <a:pt x="2159" y="16237"/>
                    <a:pt x="2647" y="17300"/>
                    <a:pt x="3470" y="17844"/>
                  </a:cubicBezTo>
                  <a:cubicBezTo>
                    <a:pt x="3841" y="18088"/>
                    <a:pt x="4251" y="18210"/>
                    <a:pt x="4668" y="18210"/>
                  </a:cubicBezTo>
                  <a:cubicBezTo>
                    <a:pt x="5043" y="18210"/>
                    <a:pt x="5425" y="18112"/>
                    <a:pt x="5789" y="17913"/>
                  </a:cubicBezTo>
                  <a:cubicBezTo>
                    <a:pt x="6534" y="17508"/>
                    <a:pt x="7076" y="16821"/>
                    <a:pt x="7567" y="16154"/>
                  </a:cubicBezTo>
                  <a:cubicBezTo>
                    <a:pt x="8097" y="15434"/>
                    <a:pt x="8528" y="14659"/>
                    <a:pt x="8933" y="13892"/>
                  </a:cubicBezTo>
                  <a:lnTo>
                    <a:pt x="8933" y="13892"/>
                  </a:lnTo>
                  <a:cubicBezTo>
                    <a:pt x="8890" y="14559"/>
                    <a:pt x="8855" y="15385"/>
                    <a:pt x="8908" y="16200"/>
                  </a:cubicBezTo>
                  <a:cubicBezTo>
                    <a:pt x="8999" y="17602"/>
                    <a:pt x="9322" y="18592"/>
                    <a:pt x="9895" y="19228"/>
                  </a:cubicBezTo>
                  <a:cubicBezTo>
                    <a:pt x="10332" y="19712"/>
                    <a:pt x="10918" y="19978"/>
                    <a:pt x="11590" y="19997"/>
                  </a:cubicBezTo>
                  <a:cubicBezTo>
                    <a:pt x="11616" y="19997"/>
                    <a:pt x="11642" y="19998"/>
                    <a:pt x="11668" y="19998"/>
                  </a:cubicBezTo>
                  <a:cubicBezTo>
                    <a:pt x="12617" y="19998"/>
                    <a:pt x="13475" y="19508"/>
                    <a:pt x="13919" y="18706"/>
                  </a:cubicBezTo>
                  <a:cubicBezTo>
                    <a:pt x="14102" y="18373"/>
                    <a:pt x="14225" y="17992"/>
                    <a:pt x="14292" y="17543"/>
                  </a:cubicBezTo>
                  <a:cubicBezTo>
                    <a:pt x="14297" y="17544"/>
                    <a:pt x="14302" y="17547"/>
                    <a:pt x="14309" y="17549"/>
                  </a:cubicBezTo>
                  <a:cubicBezTo>
                    <a:pt x="14654" y="17659"/>
                    <a:pt x="15031" y="17750"/>
                    <a:pt x="15227" y="17768"/>
                  </a:cubicBezTo>
                  <a:cubicBezTo>
                    <a:pt x="15315" y="17776"/>
                    <a:pt x="15404" y="17780"/>
                    <a:pt x="15493" y="17780"/>
                  </a:cubicBezTo>
                  <a:cubicBezTo>
                    <a:pt x="16442" y="17780"/>
                    <a:pt x="17372" y="17308"/>
                    <a:pt x="17870" y="16554"/>
                  </a:cubicBezTo>
                  <a:cubicBezTo>
                    <a:pt x="18334" y="15852"/>
                    <a:pt x="18358" y="15006"/>
                    <a:pt x="17939" y="14235"/>
                  </a:cubicBezTo>
                  <a:cubicBezTo>
                    <a:pt x="17534" y="13492"/>
                    <a:pt x="16848" y="12949"/>
                    <a:pt x="16180" y="12458"/>
                  </a:cubicBezTo>
                  <a:cubicBezTo>
                    <a:pt x="15460" y="11928"/>
                    <a:pt x="14685" y="11497"/>
                    <a:pt x="13917" y="11092"/>
                  </a:cubicBezTo>
                  <a:lnTo>
                    <a:pt x="13917" y="11092"/>
                  </a:lnTo>
                  <a:cubicBezTo>
                    <a:pt x="14344" y="11120"/>
                    <a:pt x="14836" y="11144"/>
                    <a:pt x="15349" y="11144"/>
                  </a:cubicBezTo>
                  <a:cubicBezTo>
                    <a:pt x="15638" y="11144"/>
                    <a:pt x="15933" y="11137"/>
                    <a:pt x="16227" y="11118"/>
                  </a:cubicBezTo>
                  <a:cubicBezTo>
                    <a:pt x="17628" y="11026"/>
                    <a:pt x="18618" y="10704"/>
                    <a:pt x="19254" y="10130"/>
                  </a:cubicBezTo>
                  <a:cubicBezTo>
                    <a:pt x="19739" y="9693"/>
                    <a:pt x="20005" y="9107"/>
                    <a:pt x="20023" y="8434"/>
                  </a:cubicBezTo>
                  <a:cubicBezTo>
                    <a:pt x="20050" y="7455"/>
                    <a:pt x="19556" y="6562"/>
                    <a:pt x="18731" y="6107"/>
                  </a:cubicBezTo>
                  <a:cubicBezTo>
                    <a:pt x="18398" y="5923"/>
                    <a:pt x="18019" y="5801"/>
                    <a:pt x="17569" y="5734"/>
                  </a:cubicBezTo>
                  <a:cubicBezTo>
                    <a:pt x="17571" y="5728"/>
                    <a:pt x="17572" y="5722"/>
                    <a:pt x="17575" y="5717"/>
                  </a:cubicBezTo>
                  <a:cubicBezTo>
                    <a:pt x="17685" y="5372"/>
                    <a:pt x="17776" y="4995"/>
                    <a:pt x="17794" y="4799"/>
                  </a:cubicBezTo>
                  <a:cubicBezTo>
                    <a:pt x="17892" y="3761"/>
                    <a:pt x="17405" y="2700"/>
                    <a:pt x="16580" y="2156"/>
                  </a:cubicBezTo>
                  <a:cubicBezTo>
                    <a:pt x="16210" y="1911"/>
                    <a:pt x="15800" y="1788"/>
                    <a:pt x="15382" y="1788"/>
                  </a:cubicBezTo>
                  <a:cubicBezTo>
                    <a:pt x="15008" y="1788"/>
                    <a:pt x="14626" y="1887"/>
                    <a:pt x="14262" y="2086"/>
                  </a:cubicBezTo>
                  <a:cubicBezTo>
                    <a:pt x="13517" y="2492"/>
                    <a:pt x="12976" y="3177"/>
                    <a:pt x="12484" y="3845"/>
                  </a:cubicBezTo>
                  <a:cubicBezTo>
                    <a:pt x="11954" y="4564"/>
                    <a:pt x="11523" y="5339"/>
                    <a:pt x="11119" y="6107"/>
                  </a:cubicBezTo>
                  <a:cubicBezTo>
                    <a:pt x="11162" y="5440"/>
                    <a:pt x="11196" y="4615"/>
                    <a:pt x="11144" y="3799"/>
                  </a:cubicBezTo>
                  <a:cubicBezTo>
                    <a:pt x="11052" y="2397"/>
                    <a:pt x="10729" y="1407"/>
                    <a:pt x="10157" y="771"/>
                  </a:cubicBezTo>
                  <a:cubicBezTo>
                    <a:pt x="9720" y="287"/>
                    <a:pt x="9133" y="21"/>
                    <a:pt x="8461" y="1"/>
                  </a:cubicBezTo>
                  <a:cubicBezTo>
                    <a:pt x="8436" y="1"/>
                    <a:pt x="8411" y="0"/>
                    <a:pt x="8385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24"/>
            <p:cNvSpPr/>
            <p:nvPr/>
          </p:nvSpPr>
          <p:spPr>
            <a:xfrm>
              <a:off x="2832992" y="774098"/>
              <a:ext cx="198954" cy="205670"/>
            </a:xfrm>
            <a:custGeom>
              <a:avLst/>
              <a:gdLst/>
              <a:ahLst/>
              <a:cxnLst/>
              <a:rect l="l" t="t" r="r" b="b"/>
              <a:pathLst>
                <a:path w="9065" h="9371" extrusionOk="0">
                  <a:moveTo>
                    <a:pt x="6411" y="0"/>
                  </a:moveTo>
                  <a:cubicBezTo>
                    <a:pt x="5729" y="0"/>
                    <a:pt x="5084" y="341"/>
                    <a:pt x="4750" y="945"/>
                  </a:cubicBezTo>
                  <a:cubicBezTo>
                    <a:pt x="4588" y="1238"/>
                    <a:pt x="4499" y="1566"/>
                    <a:pt x="4451" y="1896"/>
                  </a:cubicBezTo>
                  <a:cubicBezTo>
                    <a:pt x="4435" y="2011"/>
                    <a:pt x="4326" y="2714"/>
                    <a:pt x="4403" y="2816"/>
                  </a:cubicBezTo>
                  <a:lnTo>
                    <a:pt x="4403" y="2816"/>
                  </a:lnTo>
                  <a:cubicBezTo>
                    <a:pt x="4073" y="2515"/>
                    <a:pt x="3028" y="2250"/>
                    <a:pt x="2787" y="2227"/>
                  </a:cubicBezTo>
                  <a:cubicBezTo>
                    <a:pt x="2719" y="2220"/>
                    <a:pt x="2651" y="2217"/>
                    <a:pt x="2584" y="2217"/>
                  </a:cubicBezTo>
                  <a:cubicBezTo>
                    <a:pt x="1254" y="2217"/>
                    <a:pt x="1" y="3422"/>
                    <a:pt x="731" y="4763"/>
                  </a:cubicBezTo>
                  <a:cubicBezTo>
                    <a:pt x="1079" y="5403"/>
                    <a:pt x="1720" y="5896"/>
                    <a:pt x="2297" y="6321"/>
                  </a:cubicBezTo>
                  <a:cubicBezTo>
                    <a:pt x="3206" y="6990"/>
                    <a:pt x="4219" y="7500"/>
                    <a:pt x="5217" y="8021"/>
                  </a:cubicBezTo>
                  <a:cubicBezTo>
                    <a:pt x="6149" y="8508"/>
                    <a:pt x="7099" y="8967"/>
                    <a:pt x="8070" y="9370"/>
                  </a:cubicBezTo>
                  <a:cubicBezTo>
                    <a:pt x="8005" y="9343"/>
                    <a:pt x="8388" y="6547"/>
                    <a:pt x="8401" y="6349"/>
                  </a:cubicBezTo>
                  <a:cubicBezTo>
                    <a:pt x="8499" y="4822"/>
                    <a:pt x="9065" y="73"/>
                    <a:pt x="6468" y="1"/>
                  </a:cubicBezTo>
                  <a:cubicBezTo>
                    <a:pt x="6449" y="0"/>
                    <a:pt x="6430" y="0"/>
                    <a:pt x="6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24"/>
            <p:cNvSpPr/>
            <p:nvPr/>
          </p:nvSpPr>
          <p:spPr>
            <a:xfrm>
              <a:off x="2939042" y="855698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110" y="0"/>
                  </a:moveTo>
                  <a:cubicBezTo>
                    <a:pt x="1" y="0"/>
                    <a:pt x="3180" y="5564"/>
                    <a:pt x="3152" y="5582"/>
                  </a:cubicBezTo>
                  <a:cubicBezTo>
                    <a:pt x="3162" y="5602"/>
                    <a:pt x="3183" y="5614"/>
                    <a:pt x="3205" y="5614"/>
                  </a:cubicBezTo>
                  <a:cubicBezTo>
                    <a:pt x="3214" y="5614"/>
                    <a:pt x="3224" y="5612"/>
                    <a:pt x="3233" y="5607"/>
                  </a:cubicBezTo>
                  <a:cubicBezTo>
                    <a:pt x="3261" y="5591"/>
                    <a:pt x="3271" y="5555"/>
                    <a:pt x="3254" y="5528"/>
                  </a:cubicBezTo>
                  <a:lnTo>
                    <a:pt x="112" y="1"/>
                  </a:lnTo>
                  <a:cubicBezTo>
                    <a:pt x="111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24"/>
            <p:cNvSpPr/>
            <p:nvPr/>
          </p:nvSpPr>
          <p:spPr>
            <a:xfrm>
              <a:off x="2987437" y="977683"/>
              <a:ext cx="198976" cy="205670"/>
            </a:xfrm>
            <a:custGeom>
              <a:avLst/>
              <a:gdLst/>
              <a:ahLst/>
              <a:cxnLst/>
              <a:rect l="l" t="t" r="r" b="b"/>
              <a:pathLst>
                <a:path w="9066" h="9371" extrusionOk="0">
                  <a:moveTo>
                    <a:pt x="995" y="0"/>
                  </a:moveTo>
                  <a:lnTo>
                    <a:pt x="995" y="1"/>
                  </a:lnTo>
                  <a:cubicBezTo>
                    <a:pt x="1060" y="28"/>
                    <a:pt x="677" y="2824"/>
                    <a:pt x="666" y="3022"/>
                  </a:cubicBezTo>
                  <a:cubicBezTo>
                    <a:pt x="566" y="4548"/>
                    <a:pt x="1" y="9297"/>
                    <a:pt x="2597" y="9370"/>
                  </a:cubicBezTo>
                  <a:cubicBezTo>
                    <a:pt x="2616" y="9370"/>
                    <a:pt x="2635" y="9370"/>
                    <a:pt x="2654" y="9370"/>
                  </a:cubicBezTo>
                  <a:cubicBezTo>
                    <a:pt x="3336" y="9370"/>
                    <a:pt x="3983" y="9030"/>
                    <a:pt x="4316" y="8427"/>
                  </a:cubicBezTo>
                  <a:cubicBezTo>
                    <a:pt x="4478" y="8133"/>
                    <a:pt x="4567" y="7804"/>
                    <a:pt x="4615" y="7475"/>
                  </a:cubicBezTo>
                  <a:cubicBezTo>
                    <a:pt x="4631" y="7360"/>
                    <a:pt x="4739" y="6657"/>
                    <a:pt x="4662" y="6555"/>
                  </a:cubicBezTo>
                  <a:lnTo>
                    <a:pt x="4662" y="6555"/>
                  </a:lnTo>
                  <a:cubicBezTo>
                    <a:pt x="4992" y="6856"/>
                    <a:pt x="6037" y="7120"/>
                    <a:pt x="6278" y="7144"/>
                  </a:cubicBezTo>
                  <a:cubicBezTo>
                    <a:pt x="6347" y="7150"/>
                    <a:pt x="6415" y="7153"/>
                    <a:pt x="6483" y="7153"/>
                  </a:cubicBezTo>
                  <a:cubicBezTo>
                    <a:pt x="7812" y="7153"/>
                    <a:pt x="9066" y="5949"/>
                    <a:pt x="8334" y="4608"/>
                  </a:cubicBezTo>
                  <a:cubicBezTo>
                    <a:pt x="7986" y="3969"/>
                    <a:pt x="7345" y="3475"/>
                    <a:pt x="6768" y="3050"/>
                  </a:cubicBezTo>
                  <a:cubicBezTo>
                    <a:pt x="5859" y="2381"/>
                    <a:pt x="4846" y="1870"/>
                    <a:pt x="3848" y="1349"/>
                  </a:cubicBezTo>
                  <a:cubicBezTo>
                    <a:pt x="2917" y="863"/>
                    <a:pt x="1966" y="404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24"/>
            <p:cNvSpPr/>
            <p:nvPr/>
          </p:nvSpPr>
          <p:spPr>
            <a:xfrm>
              <a:off x="3008572" y="978517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66" y="0"/>
                  </a:moveTo>
                  <a:cubicBezTo>
                    <a:pt x="56" y="0"/>
                    <a:pt x="47" y="3"/>
                    <a:pt x="38" y="8"/>
                  </a:cubicBezTo>
                  <a:cubicBezTo>
                    <a:pt x="11" y="24"/>
                    <a:pt x="1" y="60"/>
                    <a:pt x="16" y="87"/>
                  </a:cubicBezTo>
                  <a:lnTo>
                    <a:pt x="3159" y="5614"/>
                  </a:lnTo>
                  <a:cubicBezTo>
                    <a:pt x="3159" y="5614"/>
                    <a:pt x="3160" y="5614"/>
                    <a:pt x="3160" y="5614"/>
                  </a:cubicBezTo>
                  <a:cubicBezTo>
                    <a:pt x="3270" y="5614"/>
                    <a:pt x="92" y="52"/>
                    <a:pt x="119" y="33"/>
                  </a:cubicBezTo>
                  <a:cubicBezTo>
                    <a:pt x="109" y="12"/>
                    <a:pt x="8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24"/>
            <p:cNvSpPr/>
            <p:nvPr/>
          </p:nvSpPr>
          <p:spPr>
            <a:xfrm>
              <a:off x="3008682" y="813318"/>
              <a:ext cx="206065" cy="175712"/>
            </a:xfrm>
            <a:custGeom>
              <a:avLst/>
              <a:gdLst/>
              <a:ahLst/>
              <a:cxnLst/>
              <a:rect l="l" t="t" r="r" b="b"/>
              <a:pathLst>
                <a:path w="9389" h="8006" extrusionOk="0">
                  <a:moveTo>
                    <a:pt x="5402" y="0"/>
                  </a:moveTo>
                  <a:cubicBezTo>
                    <a:pt x="5149" y="0"/>
                    <a:pt x="4880" y="67"/>
                    <a:pt x="4607" y="216"/>
                  </a:cubicBezTo>
                  <a:cubicBezTo>
                    <a:pt x="3968" y="564"/>
                    <a:pt x="3474" y="1205"/>
                    <a:pt x="3049" y="1782"/>
                  </a:cubicBezTo>
                  <a:cubicBezTo>
                    <a:pt x="2380" y="2692"/>
                    <a:pt x="1870" y="3705"/>
                    <a:pt x="1348" y="4702"/>
                  </a:cubicBezTo>
                  <a:cubicBezTo>
                    <a:pt x="862" y="5633"/>
                    <a:pt x="402" y="6584"/>
                    <a:pt x="0" y="7555"/>
                  </a:cubicBezTo>
                  <a:cubicBezTo>
                    <a:pt x="2" y="7550"/>
                    <a:pt x="21" y="7548"/>
                    <a:pt x="55" y="7548"/>
                  </a:cubicBezTo>
                  <a:cubicBezTo>
                    <a:pt x="448" y="7548"/>
                    <a:pt x="2838" y="7874"/>
                    <a:pt x="3021" y="7886"/>
                  </a:cubicBezTo>
                  <a:cubicBezTo>
                    <a:pt x="3536" y="7919"/>
                    <a:pt x="4419" y="8006"/>
                    <a:pt x="5366" y="8006"/>
                  </a:cubicBezTo>
                  <a:cubicBezTo>
                    <a:pt x="7221" y="8006"/>
                    <a:pt x="9321" y="7673"/>
                    <a:pt x="9369" y="5953"/>
                  </a:cubicBezTo>
                  <a:cubicBezTo>
                    <a:pt x="9388" y="5250"/>
                    <a:pt x="9045" y="4578"/>
                    <a:pt x="8426" y="4235"/>
                  </a:cubicBezTo>
                  <a:cubicBezTo>
                    <a:pt x="8133" y="4073"/>
                    <a:pt x="7803" y="3985"/>
                    <a:pt x="7473" y="3936"/>
                  </a:cubicBezTo>
                  <a:cubicBezTo>
                    <a:pt x="7389" y="3924"/>
                    <a:pt x="6980" y="3861"/>
                    <a:pt x="6733" y="3861"/>
                  </a:cubicBezTo>
                  <a:cubicBezTo>
                    <a:pt x="6647" y="3861"/>
                    <a:pt x="6580" y="3869"/>
                    <a:pt x="6554" y="3889"/>
                  </a:cubicBezTo>
                  <a:lnTo>
                    <a:pt x="6554" y="3889"/>
                  </a:lnTo>
                  <a:cubicBezTo>
                    <a:pt x="6855" y="3559"/>
                    <a:pt x="7120" y="2513"/>
                    <a:pt x="7143" y="2272"/>
                  </a:cubicBezTo>
                  <a:cubicBezTo>
                    <a:pt x="7250" y="1144"/>
                    <a:pt x="6453" y="0"/>
                    <a:pt x="5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24"/>
            <p:cNvSpPr/>
            <p:nvPr/>
          </p:nvSpPr>
          <p:spPr>
            <a:xfrm>
              <a:off x="3009296" y="910414"/>
              <a:ext cx="123433" cy="69244"/>
            </a:xfrm>
            <a:custGeom>
              <a:avLst/>
              <a:gdLst/>
              <a:ahLst/>
              <a:cxnLst/>
              <a:rect l="l" t="t" r="r" b="b"/>
              <a:pathLst>
                <a:path w="5624" h="3155" extrusionOk="0">
                  <a:moveTo>
                    <a:pt x="5618" y="1"/>
                  </a:moveTo>
                  <a:cubicBezTo>
                    <a:pt x="5435" y="1"/>
                    <a:pt x="108" y="3045"/>
                    <a:pt x="43" y="3045"/>
                  </a:cubicBezTo>
                  <a:cubicBezTo>
                    <a:pt x="43" y="3045"/>
                    <a:pt x="43" y="3045"/>
                    <a:pt x="43" y="3045"/>
                  </a:cubicBezTo>
                  <a:cubicBezTo>
                    <a:pt x="12" y="3059"/>
                    <a:pt x="0" y="3097"/>
                    <a:pt x="18" y="3125"/>
                  </a:cubicBezTo>
                  <a:cubicBezTo>
                    <a:pt x="28" y="3144"/>
                    <a:pt x="48" y="3155"/>
                    <a:pt x="68" y="3155"/>
                  </a:cubicBezTo>
                  <a:cubicBezTo>
                    <a:pt x="78" y="3155"/>
                    <a:pt x="88" y="3152"/>
                    <a:pt x="97" y="3147"/>
                  </a:cubicBezTo>
                  <a:lnTo>
                    <a:pt x="5624" y="5"/>
                  </a:lnTo>
                  <a:lnTo>
                    <a:pt x="5623" y="5"/>
                  </a:lnTo>
                  <a:cubicBezTo>
                    <a:pt x="5624" y="2"/>
                    <a:pt x="5622" y="1"/>
                    <a:pt x="5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24"/>
            <p:cNvSpPr/>
            <p:nvPr/>
          </p:nvSpPr>
          <p:spPr>
            <a:xfrm>
              <a:off x="2804658" y="968399"/>
              <a:ext cx="206087" cy="175734"/>
            </a:xfrm>
            <a:custGeom>
              <a:avLst/>
              <a:gdLst/>
              <a:ahLst/>
              <a:cxnLst/>
              <a:rect l="l" t="t" r="r" b="b"/>
              <a:pathLst>
                <a:path w="9390" h="8007" extrusionOk="0">
                  <a:moveTo>
                    <a:pt x="4023" y="1"/>
                  </a:moveTo>
                  <a:cubicBezTo>
                    <a:pt x="2167" y="1"/>
                    <a:pt x="68" y="334"/>
                    <a:pt x="20" y="2053"/>
                  </a:cubicBezTo>
                  <a:cubicBezTo>
                    <a:pt x="0" y="2756"/>
                    <a:pt x="343" y="3429"/>
                    <a:pt x="964" y="3771"/>
                  </a:cubicBezTo>
                  <a:cubicBezTo>
                    <a:pt x="1257" y="3933"/>
                    <a:pt x="1585" y="4022"/>
                    <a:pt x="1916" y="4071"/>
                  </a:cubicBezTo>
                  <a:cubicBezTo>
                    <a:pt x="2000" y="4083"/>
                    <a:pt x="2409" y="4146"/>
                    <a:pt x="2656" y="4146"/>
                  </a:cubicBezTo>
                  <a:cubicBezTo>
                    <a:pt x="2742" y="4146"/>
                    <a:pt x="2808" y="4138"/>
                    <a:pt x="2834" y="4118"/>
                  </a:cubicBezTo>
                  <a:lnTo>
                    <a:pt x="2834" y="4118"/>
                  </a:lnTo>
                  <a:cubicBezTo>
                    <a:pt x="2533" y="4449"/>
                    <a:pt x="2269" y="5494"/>
                    <a:pt x="2246" y="5734"/>
                  </a:cubicBezTo>
                  <a:cubicBezTo>
                    <a:pt x="2139" y="6862"/>
                    <a:pt x="2936" y="8006"/>
                    <a:pt x="3987" y="8006"/>
                  </a:cubicBezTo>
                  <a:cubicBezTo>
                    <a:pt x="4240" y="8006"/>
                    <a:pt x="4509" y="7940"/>
                    <a:pt x="4783" y="7791"/>
                  </a:cubicBezTo>
                  <a:cubicBezTo>
                    <a:pt x="5422" y="7443"/>
                    <a:pt x="5915" y="6801"/>
                    <a:pt x="6340" y="6224"/>
                  </a:cubicBezTo>
                  <a:cubicBezTo>
                    <a:pt x="7009" y="5315"/>
                    <a:pt x="7519" y="4302"/>
                    <a:pt x="8040" y="3304"/>
                  </a:cubicBezTo>
                  <a:cubicBezTo>
                    <a:pt x="8527" y="2373"/>
                    <a:pt x="8986" y="1422"/>
                    <a:pt x="9389" y="451"/>
                  </a:cubicBezTo>
                  <a:lnTo>
                    <a:pt x="9389" y="451"/>
                  </a:lnTo>
                  <a:cubicBezTo>
                    <a:pt x="9387" y="456"/>
                    <a:pt x="9368" y="459"/>
                    <a:pt x="9335" y="459"/>
                  </a:cubicBezTo>
                  <a:cubicBezTo>
                    <a:pt x="8942" y="459"/>
                    <a:pt x="6550" y="133"/>
                    <a:pt x="6368" y="121"/>
                  </a:cubicBezTo>
                  <a:cubicBezTo>
                    <a:pt x="5852" y="87"/>
                    <a:pt x="4969" y="1"/>
                    <a:pt x="4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24"/>
            <p:cNvSpPr/>
            <p:nvPr/>
          </p:nvSpPr>
          <p:spPr>
            <a:xfrm>
              <a:off x="2886654" y="977792"/>
              <a:ext cx="123455" cy="69222"/>
            </a:xfrm>
            <a:custGeom>
              <a:avLst/>
              <a:gdLst/>
              <a:ahLst/>
              <a:cxnLst/>
              <a:rect l="l" t="t" r="r" b="b"/>
              <a:pathLst>
                <a:path w="5625" h="3154" extrusionOk="0">
                  <a:moveTo>
                    <a:pt x="5557" y="0"/>
                  </a:moveTo>
                  <a:cubicBezTo>
                    <a:pt x="5547" y="0"/>
                    <a:pt x="5538" y="2"/>
                    <a:pt x="5529" y="7"/>
                  </a:cubicBezTo>
                  <a:lnTo>
                    <a:pt x="2" y="3150"/>
                  </a:lnTo>
                  <a:cubicBezTo>
                    <a:pt x="1" y="3153"/>
                    <a:pt x="2" y="3154"/>
                    <a:pt x="6" y="3154"/>
                  </a:cubicBezTo>
                  <a:cubicBezTo>
                    <a:pt x="187" y="3154"/>
                    <a:pt x="5517" y="110"/>
                    <a:pt x="5582" y="110"/>
                  </a:cubicBezTo>
                  <a:cubicBezTo>
                    <a:pt x="5583" y="110"/>
                    <a:pt x="5583" y="110"/>
                    <a:pt x="5583" y="110"/>
                  </a:cubicBezTo>
                  <a:cubicBezTo>
                    <a:pt x="5612" y="95"/>
                    <a:pt x="5624" y="58"/>
                    <a:pt x="5608" y="29"/>
                  </a:cubicBezTo>
                  <a:cubicBezTo>
                    <a:pt x="5597" y="10"/>
                    <a:pt x="5577" y="0"/>
                    <a:pt x="5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>
            <a:off x="7198953" y="4619892"/>
            <a:ext cx="710508" cy="907889"/>
            <a:chOff x="8045520" y="3255857"/>
            <a:chExt cx="664937" cy="849660"/>
          </a:xfrm>
        </p:grpSpPr>
        <p:sp>
          <p:nvSpPr>
            <p:cNvPr id="1903" name="Google Shape;1903;p24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11" name="Google Shape;1911;p24"/>
          <p:cNvGrpSpPr/>
          <p:nvPr/>
        </p:nvGrpSpPr>
        <p:grpSpPr>
          <a:xfrm>
            <a:off x="6587429" y="6143164"/>
            <a:ext cx="413281" cy="162624"/>
            <a:chOff x="8097558" y="4729373"/>
            <a:chExt cx="309961" cy="121968"/>
          </a:xfrm>
        </p:grpSpPr>
        <p:sp>
          <p:nvSpPr>
            <p:cNvPr id="1912" name="Google Shape;1912;p24"/>
            <p:cNvSpPr/>
            <p:nvPr/>
          </p:nvSpPr>
          <p:spPr>
            <a:xfrm>
              <a:off x="8198705" y="4729373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6" y="1"/>
                  </a:moveTo>
                  <a:cubicBezTo>
                    <a:pt x="311" y="1"/>
                    <a:pt x="0" y="104"/>
                    <a:pt x="0" y="232"/>
                  </a:cubicBezTo>
                  <a:cubicBezTo>
                    <a:pt x="0" y="361"/>
                    <a:pt x="312" y="464"/>
                    <a:pt x="696" y="464"/>
                  </a:cubicBezTo>
                  <a:cubicBezTo>
                    <a:pt x="1081" y="464"/>
                    <a:pt x="1392" y="361"/>
                    <a:pt x="1392" y="232"/>
                  </a:cubicBezTo>
                  <a:cubicBezTo>
                    <a:pt x="1392" y="104"/>
                    <a:pt x="108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8097558" y="48154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0"/>
                  </a:moveTo>
                  <a:cubicBezTo>
                    <a:pt x="313" y="0"/>
                    <a:pt x="0" y="104"/>
                    <a:pt x="0" y="232"/>
                  </a:cubicBezTo>
                  <a:cubicBezTo>
                    <a:pt x="0" y="360"/>
                    <a:pt x="312" y="464"/>
                    <a:pt x="697" y="464"/>
                  </a:cubicBezTo>
                  <a:cubicBezTo>
                    <a:pt x="1081" y="464"/>
                    <a:pt x="1393" y="360"/>
                    <a:pt x="1393" y="232"/>
                  </a:cubicBezTo>
                  <a:cubicBezTo>
                    <a:pt x="1393" y="104"/>
                    <a:pt x="1081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8281380" y="4795291"/>
              <a:ext cx="126140" cy="35850"/>
            </a:xfrm>
            <a:custGeom>
              <a:avLst/>
              <a:gdLst/>
              <a:ahLst/>
              <a:cxnLst/>
              <a:rect l="l" t="t" r="r" b="b"/>
              <a:pathLst>
                <a:path w="1393" h="465" extrusionOk="0">
                  <a:moveTo>
                    <a:pt x="697" y="1"/>
                  </a:moveTo>
                  <a:cubicBezTo>
                    <a:pt x="312" y="1"/>
                    <a:pt x="1" y="105"/>
                    <a:pt x="1" y="233"/>
                  </a:cubicBezTo>
                  <a:cubicBezTo>
                    <a:pt x="1" y="361"/>
                    <a:pt x="312" y="465"/>
                    <a:pt x="697" y="465"/>
                  </a:cubicBezTo>
                  <a:cubicBezTo>
                    <a:pt x="1082" y="465"/>
                    <a:pt x="1393" y="361"/>
                    <a:pt x="1393" y="233"/>
                  </a:cubicBezTo>
                  <a:cubicBezTo>
                    <a:pt x="1393" y="105"/>
                    <a:pt x="1081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15" name="Google Shape;1915;p24"/>
          <p:cNvGrpSpPr/>
          <p:nvPr/>
        </p:nvGrpSpPr>
        <p:grpSpPr>
          <a:xfrm>
            <a:off x="3906062" y="5636089"/>
            <a:ext cx="486481" cy="485220"/>
            <a:chOff x="2789668" y="759261"/>
            <a:chExt cx="440069" cy="438928"/>
          </a:xfrm>
        </p:grpSpPr>
        <p:sp>
          <p:nvSpPr>
            <p:cNvPr id="1916" name="Google Shape;1916;p24"/>
            <p:cNvSpPr/>
            <p:nvPr/>
          </p:nvSpPr>
          <p:spPr>
            <a:xfrm>
              <a:off x="2789668" y="759261"/>
              <a:ext cx="440069" cy="438928"/>
            </a:xfrm>
            <a:custGeom>
              <a:avLst/>
              <a:gdLst/>
              <a:ahLst/>
              <a:cxnLst/>
              <a:rect l="l" t="t" r="r" b="b"/>
              <a:pathLst>
                <a:path w="20051" h="19999" extrusionOk="0">
                  <a:moveTo>
                    <a:pt x="8385" y="0"/>
                  </a:moveTo>
                  <a:cubicBezTo>
                    <a:pt x="7435" y="0"/>
                    <a:pt x="6576" y="491"/>
                    <a:pt x="6133" y="1293"/>
                  </a:cubicBezTo>
                  <a:cubicBezTo>
                    <a:pt x="5949" y="1626"/>
                    <a:pt x="5827" y="2007"/>
                    <a:pt x="5760" y="2455"/>
                  </a:cubicBezTo>
                  <a:cubicBezTo>
                    <a:pt x="5755" y="2454"/>
                    <a:pt x="5748" y="2452"/>
                    <a:pt x="5743" y="2450"/>
                  </a:cubicBezTo>
                  <a:cubicBezTo>
                    <a:pt x="5398" y="2340"/>
                    <a:pt x="5020" y="2250"/>
                    <a:pt x="4825" y="2230"/>
                  </a:cubicBezTo>
                  <a:cubicBezTo>
                    <a:pt x="4736" y="2222"/>
                    <a:pt x="4648" y="2218"/>
                    <a:pt x="4559" y="2218"/>
                  </a:cubicBezTo>
                  <a:cubicBezTo>
                    <a:pt x="3610" y="2218"/>
                    <a:pt x="2679" y="2691"/>
                    <a:pt x="2182" y="3444"/>
                  </a:cubicBezTo>
                  <a:cubicBezTo>
                    <a:pt x="1718" y="4147"/>
                    <a:pt x="1692" y="4992"/>
                    <a:pt x="2112" y="5763"/>
                  </a:cubicBezTo>
                  <a:cubicBezTo>
                    <a:pt x="2518" y="6507"/>
                    <a:pt x="3203" y="7050"/>
                    <a:pt x="3871" y="7540"/>
                  </a:cubicBezTo>
                  <a:cubicBezTo>
                    <a:pt x="4591" y="8070"/>
                    <a:pt x="5366" y="8502"/>
                    <a:pt x="6133" y="8907"/>
                  </a:cubicBezTo>
                  <a:cubicBezTo>
                    <a:pt x="5707" y="8879"/>
                    <a:pt x="5215" y="8854"/>
                    <a:pt x="4702" y="8854"/>
                  </a:cubicBezTo>
                  <a:cubicBezTo>
                    <a:pt x="4414" y="8854"/>
                    <a:pt x="4119" y="8862"/>
                    <a:pt x="3825" y="8881"/>
                  </a:cubicBezTo>
                  <a:cubicBezTo>
                    <a:pt x="2424" y="8973"/>
                    <a:pt x="1433" y="9296"/>
                    <a:pt x="797" y="9869"/>
                  </a:cubicBezTo>
                  <a:cubicBezTo>
                    <a:pt x="313" y="10306"/>
                    <a:pt x="47" y="10892"/>
                    <a:pt x="28" y="11564"/>
                  </a:cubicBezTo>
                  <a:cubicBezTo>
                    <a:pt x="0" y="12545"/>
                    <a:pt x="495" y="13436"/>
                    <a:pt x="1320" y="13892"/>
                  </a:cubicBezTo>
                  <a:cubicBezTo>
                    <a:pt x="1652" y="14076"/>
                    <a:pt x="2032" y="14199"/>
                    <a:pt x="2482" y="14266"/>
                  </a:cubicBezTo>
                  <a:cubicBezTo>
                    <a:pt x="2480" y="14271"/>
                    <a:pt x="2478" y="14276"/>
                    <a:pt x="2477" y="14282"/>
                  </a:cubicBezTo>
                  <a:cubicBezTo>
                    <a:pt x="2365" y="14628"/>
                    <a:pt x="2276" y="15005"/>
                    <a:pt x="2257" y="15200"/>
                  </a:cubicBezTo>
                  <a:cubicBezTo>
                    <a:pt x="2159" y="16237"/>
                    <a:pt x="2647" y="17300"/>
                    <a:pt x="3470" y="17844"/>
                  </a:cubicBezTo>
                  <a:cubicBezTo>
                    <a:pt x="3841" y="18088"/>
                    <a:pt x="4251" y="18210"/>
                    <a:pt x="4668" y="18210"/>
                  </a:cubicBezTo>
                  <a:cubicBezTo>
                    <a:pt x="5043" y="18210"/>
                    <a:pt x="5425" y="18112"/>
                    <a:pt x="5789" y="17913"/>
                  </a:cubicBezTo>
                  <a:cubicBezTo>
                    <a:pt x="6534" y="17508"/>
                    <a:pt x="7076" y="16821"/>
                    <a:pt x="7567" y="16154"/>
                  </a:cubicBezTo>
                  <a:cubicBezTo>
                    <a:pt x="8097" y="15434"/>
                    <a:pt x="8528" y="14659"/>
                    <a:pt x="8933" y="13892"/>
                  </a:cubicBezTo>
                  <a:lnTo>
                    <a:pt x="8933" y="13892"/>
                  </a:lnTo>
                  <a:cubicBezTo>
                    <a:pt x="8890" y="14559"/>
                    <a:pt x="8855" y="15385"/>
                    <a:pt x="8908" y="16200"/>
                  </a:cubicBezTo>
                  <a:cubicBezTo>
                    <a:pt x="8999" y="17602"/>
                    <a:pt x="9322" y="18592"/>
                    <a:pt x="9895" y="19228"/>
                  </a:cubicBezTo>
                  <a:cubicBezTo>
                    <a:pt x="10332" y="19712"/>
                    <a:pt x="10918" y="19978"/>
                    <a:pt x="11590" y="19997"/>
                  </a:cubicBezTo>
                  <a:cubicBezTo>
                    <a:pt x="11616" y="19997"/>
                    <a:pt x="11642" y="19998"/>
                    <a:pt x="11668" y="19998"/>
                  </a:cubicBezTo>
                  <a:cubicBezTo>
                    <a:pt x="12617" y="19998"/>
                    <a:pt x="13475" y="19508"/>
                    <a:pt x="13919" y="18706"/>
                  </a:cubicBezTo>
                  <a:cubicBezTo>
                    <a:pt x="14102" y="18373"/>
                    <a:pt x="14225" y="17992"/>
                    <a:pt x="14292" y="17543"/>
                  </a:cubicBezTo>
                  <a:cubicBezTo>
                    <a:pt x="14297" y="17544"/>
                    <a:pt x="14302" y="17547"/>
                    <a:pt x="14309" y="17549"/>
                  </a:cubicBezTo>
                  <a:cubicBezTo>
                    <a:pt x="14654" y="17659"/>
                    <a:pt x="15031" y="17750"/>
                    <a:pt x="15227" y="17768"/>
                  </a:cubicBezTo>
                  <a:cubicBezTo>
                    <a:pt x="15315" y="17776"/>
                    <a:pt x="15404" y="17780"/>
                    <a:pt x="15493" y="17780"/>
                  </a:cubicBezTo>
                  <a:cubicBezTo>
                    <a:pt x="16442" y="17780"/>
                    <a:pt x="17372" y="17308"/>
                    <a:pt x="17870" y="16554"/>
                  </a:cubicBezTo>
                  <a:cubicBezTo>
                    <a:pt x="18334" y="15852"/>
                    <a:pt x="18358" y="15006"/>
                    <a:pt x="17939" y="14235"/>
                  </a:cubicBezTo>
                  <a:cubicBezTo>
                    <a:pt x="17534" y="13492"/>
                    <a:pt x="16848" y="12949"/>
                    <a:pt x="16180" y="12458"/>
                  </a:cubicBezTo>
                  <a:cubicBezTo>
                    <a:pt x="15460" y="11928"/>
                    <a:pt x="14685" y="11497"/>
                    <a:pt x="13917" y="11092"/>
                  </a:cubicBezTo>
                  <a:lnTo>
                    <a:pt x="13917" y="11092"/>
                  </a:lnTo>
                  <a:cubicBezTo>
                    <a:pt x="14344" y="11120"/>
                    <a:pt x="14836" y="11144"/>
                    <a:pt x="15349" y="11144"/>
                  </a:cubicBezTo>
                  <a:cubicBezTo>
                    <a:pt x="15638" y="11144"/>
                    <a:pt x="15933" y="11137"/>
                    <a:pt x="16227" y="11118"/>
                  </a:cubicBezTo>
                  <a:cubicBezTo>
                    <a:pt x="17628" y="11026"/>
                    <a:pt x="18618" y="10704"/>
                    <a:pt x="19254" y="10130"/>
                  </a:cubicBezTo>
                  <a:cubicBezTo>
                    <a:pt x="19739" y="9693"/>
                    <a:pt x="20005" y="9107"/>
                    <a:pt x="20023" y="8434"/>
                  </a:cubicBezTo>
                  <a:cubicBezTo>
                    <a:pt x="20050" y="7455"/>
                    <a:pt x="19556" y="6562"/>
                    <a:pt x="18731" y="6107"/>
                  </a:cubicBezTo>
                  <a:cubicBezTo>
                    <a:pt x="18398" y="5923"/>
                    <a:pt x="18019" y="5801"/>
                    <a:pt x="17569" y="5734"/>
                  </a:cubicBezTo>
                  <a:cubicBezTo>
                    <a:pt x="17571" y="5728"/>
                    <a:pt x="17572" y="5722"/>
                    <a:pt x="17575" y="5717"/>
                  </a:cubicBezTo>
                  <a:cubicBezTo>
                    <a:pt x="17685" y="5372"/>
                    <a:pt x="17776" y="4995"/>
                    <a:pt x="17794" y="4799"/>
                  </a:cubicBezTo>
                  <a:cubicBezTo>
                    <a:pt x="17892" y="3761"/>
                    <a:pt x="17405" y="2700"/>
                    <a:pt x="16580" y="2156"/>
                  </a:cubicBezTo>
                  <a:cubicBezTo>
                    <a:pt x="16210" y="1911"/>
                    <a:pt x="15800" y="1788"/>
                    <a:pt x="15382" y="1788"/>
                  </a:cubicBezTo>
                  <a:cubicBezTo>
                    <a:pt x="15008" y="1788"/>
                    <a:pt x="14626" y="1887"/>
                    <a:pt x="14262" y="2086"/>
                  </a:cubicBezTo>
                  <a:cubicBezTo>
                    <a:pt x="13517" y="2492"/>
                    <a:pt x="12976" y="3177"/>
                    <a:pt x="12484" y="3845"/>
                  </a:cubicBezTo>
                  <a:cubicBezTo>
                    <a:pt x="11954" y="4564"/>
                    <a:pt x="11523" y="5339"/>
                    <a:pt x="11119" y="6107"/>
                  </a:cubicBezTo>
                  <a:cubicBezTo>
                    <a:pt x="11162" y="5440"/>
                    <a:pt x="11196" y="4615"/>
                    <a:pt x="11144" y="3799"/>
                  </a:cubicBezTo>
                  <a:cubicBezTo>
                    <a:pt x="11052" y="2397"/>
                    <a:pt x="10729" y="1407"/>
                    <a:pt x="10157" y="771"/>
                  </a:cubicBezTo>
                  <a:cubicBezTo>
                    <a:pt x="9720" y="287"/>
                    <a:pt x="9133" y="21"/>
                    <a:pt x="8461" y="1"/>
                  </a:cubicBezTo>
                  <a:cubicBezTo>
                    <a:pt x="8436" y="1"/>
                    <a:pt x="8411" y="0"/>
                    <a:pt x="8385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2832992" y="774098"/>
              <a:ext cx="198954" cy="205670"/>
            </a:xfrm>
            <a:custGeom>
              <a:avLst/>
              <a:gdLst/>
              <a:ahLst/>
              <a:cxnLst/>
              <a:rect l="l" t="t" r="r" b="b"/>
              <a:pathLst>
                <a:path w="9065" h="9371" extrusionOk="0">
                  <a:moveTo>
                    <a:pt x="6411" y="0"/>
                  </a:moveTo>
                  <a:cubicBezTo>
                    <a:pt x="5729" y="0"/>
                    <a:pt x="5084" y="341"/>
                    <a:pt x="4750" y="945"/>
                  </a:cubicBezTo>
                  <a:cubicBezTo>
                    <a:pt x="4588" y="1238"/>
                    <a:pt x="4499" y="1566"/>
                    <a:pt x="4451" y="1896"/>
                  </a:cubicBezTo>
                  <a:cubicBezTo>
                    <a:pt x="4435" y="2011"/>
                    <a:pt x="4326" y="2714"/>
                    <a:pt x="4403" y="2816"/>
                  </a:cubicBezTo>
                  <a:lnTo>
                    <a:pt x="4403" y="2816"/>
                  </a:lnTo>
                  <a:cubicBezTo>
                    <a:pt x="4073" y="2515"/>
                    <a:pt x="3028" y="2250"/>
                    <a:pt x="2787" y="2227"/>
                  </a:cubicBezTo>
                  <a:cubicBezTo>
                    <a:pt x="2719" y="2220"/>
                    <a:pt x="2651" y="2217"/>
                    <a:pt x="2584" y="2217"/>
                  </a:cubicBezTo>
                  <a:cubicBezTo>
                    <a:pt x="1254" y="2217"/>
                    <a:pt x="1" y="3422"/>
                    <a:pt x="731" y="4763"/>
                  </a:cubicBezTo>
                  <a:cubicBezTo>
                    <a:pt x="1079" y="5403"/>
                    <a:pt x="1720" y="5896"/>
                    <a:pt x="2297" y="6321"/>
                  </a:cubicBezTo>
                  <a:cubicBezTo>
                    <a:pt x="3206" y="6990"/>
                    <a:pt x="4219" y="7500"/>
                    <a:pt x="5217" y="8021"/>
                  </a:cubicBezTo>
                  <a:cubicBezTo>
                    <a:pt x="6149" y="8508"/>
                    <a:pt x="7099" y="8967"/>
                    <a:pt x="8070" y="9370"/>
                  </a:cubicBezTo>
                  <a:cubicBezTo>
                    <a:pt x="8005" y="9343"/>
                    <a:pt x="8388" y="6547"/>
                    <a:pt x="8401" y="6349"/>
                  </a:cubicBezTo>
                  <a:cubicBezTo>
                    <a:pt x="8499" y="4822"/>
                    <a:pt x="9065" y="73"/>
                    <a:pt x="6468" y="1"/>
                  </a:cubicBezTo>
                  <a:cubicBezTo>
                    <a:pt x="6449" y="0"/>
                    <a:pt x="6430" y="0"/>
                    <a:pt x="6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2939042" y="855698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110" y="0"/>
                  </a:moveTo>
                  <a:cubicBezTo>
                    <a:pt x="1" y="0"/>
                    <a:pt x="3180" y="5564"/>
                    <a:pt x="3152" y="5582"/>
                  </a:cubicBezTo>
                  <a:cubicBezTo>
                    <a:pt x="3162" y="5602"/>
                    <a:pt x="3183" y="5614"/>
                    <a:pt x="3205" y="5614"/>
                  </a:cubicBezTo>
                  <a:cubicBezTo>
                    <a:pt x="3214" y="5614"/>
                    <a:pt x="3224" y="5612"/>
                    <a:pt x="3233" y="5607"/>
                  </a:cubicBezTo>
                  <a:cubicBezTo>
                    <a:pt x="3261" y="5591"/>
                    <a:pt x="3271" y="5555"/>
                    <a:pt x="3254" y="5528"/>
                  </a:cubicBezTo>
                  <a:lnTo>
                    <a:pt x="112" y="1"/>
                  </a:lnTo>
                  <a:cubicBezTo>
                    <a:pt x="111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2987437" y="977683"/>
              <a:ext cx="198976" cy="205670"/>
            </a:xfrm>
            <a:custGeom>
              <a:avLst/>
              <a:gdLst/>
              <a:ahLst/>
              <a:cxnLst/>
              <a:rect l="l" t="t" r="r" b="b"/>
              <a:pathLst>
                <a:path w="9066" h="9371" extrusionOk="0">
                  <a:moveTo>
                    <a:pt x="995" y="0"/>
                  </a:moveTo>
                  <a:lnTo>
                    <a:pt x="995" y="1"/>
                  </a:lnTo>
                  <a:cubicBezTo>
                    <a:pt x="1060" y="28"/>
                    <a:pt x="677" y="2824"/>
                    <a:pt x="666" y="3022"/>
                  </a:cubicBezTo>
                  <a:cubicBezTo>
                    <a:pt x="566" y="4548"/>
                    <a:pt x="1" y="9297"/>
                    <a:pt x="2597" y="9370"/>
                  </a:cubicBezTo>
                  <a:cubicBezTo>
                    <a:pt x="2616" y="9370"/>
                    <a:pt x="2635" y="9370"/>
                    <a:pt x="2654" y="9370"/>
                  </a:cubicBezTo>
                  <a:cubicBezTo>
                    <a:pt x="3336" y="9370"/>
                    <a:pt x="3983" y="9030"/>
                    <a:pt x="4316" y="8427"/>
                  </a:cubicBezTo>
                  <a:cubicBezTo>
                    <a:pt x="4478" y="8133"/>
                    <a:pt x="4567" y="7804"/>
                    <a:pt x="4615" y="7475"/>
                  </a:cubicBezTo>
                  <a:cubicBezTo>
                    <a:pt x="4631" y="7360"/>
                    <a:pt x="4739" y="6657"/>
                    <a:pt x="4662" y="6555"/>
                  </a:cubicBezTo>
                  <a:lnTo>
                    <a:pt x="4662" y="6555"/>
                  </a:lnTo>
                  <a:cubicBezTo>
                    <a:pt x="4992" y="6856"/>
                    <a:pt x="6037" y="7120"/>
                    <a:pt x="6278" y="7144"/>
                  </a:cubicBezTo>
                  <a:cubicBezTo>
                    <a:pt x="6347" y="7150"/>
                    <a:pt x="6415" y="7153"/>
                    <a:pt x="6483" y="7153"/>
                  </a:cubicBezTo>
                  <a:cubicBezTo>
                    <a:pt x="7812" y="7153"/>
                    <a:pt x="9066" y="5949"/>
                    <a:pt x="8334" y="4608"/>
                  </a:cubicBezTo>
                  <a:cubicBezTo>
                    <a:pt x="7986" y="3969"/>
                    <a:pt x="7345" y="3475"/>
                    <a:pt x="6768" y="3050"/>
                  </a:cubicBezTo>
                  <a:cubicBezTo>
                    <a:pt x="5859" y="2381"/>
                    <a:pt x="4846" y="1870"/>
                    <a:pt x="3848" y="1349"/>
                  </a:cubicBezTo>
                  <a:cubicBezTo>
                    <a:pt x="2917" y="863"/>
                    <a:pt x="1966" y="404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3008572" y="978517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66" y="0"/>
                  </a:moveTo>
                  <a:cubicBezTo>
                    <a:pt x="56" y="0"/>
                    <a:pt x="47" y="3"/>
                    <a:pt x="38" y="8"/>
                  </a:cubicBezTo>
                  <a:cubicBezTo>
                    <a:pt x="11" y="24"/>
                    <a:pt x="1" y="60"/>
                    <a:pt x="16" y="87"/>
                  </a:cubicBezTo>
                  <a:lnTo>
                    <a:pt x="3159" y="5614"/>
                  </a:lnTo>
                  <a:cubicBezTo>
                    <a:pt x="3159" y="5614"/>
                    <a:pt x="3160" y="5614"/>
                    <a:pt x="3160" y="5614"/>
                  </a:cubicBezTo>
                  <a:cubicBezTo>
                    <a:pt x="3270" y="5614"/>
                    <a:pt x="92" y="52"/>
                    <a:pt x="119" y="33"/>
                  </a:cubicBezTo>
                  <a:cubicBezTo>
                    <a:pt x="109" y="12"/>
                    <a:pt x="8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3008682" y="813318"/>
              <a:ext cx="206065" cy="175712"/>
            </a:xfrm>
            <a:custGeom>
              <a:avLst/>
              <a:gdLst/>
              <a:ahLst/>
              <a:cxnLst/>
              <a:rect l="l" t="t" r="r" b="b"/>
              <a:pathLst>
                <a:path w="9389" h="8006" extrusionOk="0">
                  <a:moveTo>
                    <a:pt x="5402" y="0"/>
                  </a:moveTo>
                  <a:cubicBezTo>
                    <a:pt x="5149" y="0"/>
                    <a:pt x="4880" y="67"/>
                    <a:pt x="4607" y="216"/>
                  </a:cubicBezTo>
                  <a:cubicBezTo>
                    <a:pt x="3968" y="564"/>
                    <a:pt x="3474" y="1205"/>
                    <a:pt x="3049" y="1782"/>
                  </a:cubicBezTo>
                  <a:cubicBezTo>
                    <a:pt x="2380" y="2692"/>
                    <a:pt x="1870" y="3705"/>
                    <a:pt x="1348" y="4702"/>
                  </a:cubicBezTo>
                  <a:cubicBezTo>
                    <a:pt x="862" y="5633"/>
                    <a:pt x="402" y="6584"/>
                    <a:pt x="0" y="7555"/>
                  </a:cubicBezTo>
                  <a:cubicBezTo>
                    <a:pt x="2" y="7550"/>
                    <a:pt x="21" y="7548"/>
                    <a:pt x="55" y="7548"/>
                  </a:cubicBezTo>
                  <a:cubicBezTo>
                    <a:pt x="448" y="7548"/>
                    <a:pt x="2838" y="7874"/>
                    <a:pt x="3021" y="7886"/>
                  </a:cubicBezTo>
                  <a:cubicBezTo>
                    <a:pt x="3536" y="7919"/>
                    <a:pt x="4419" y="8006"/>
                    <a:pt x="5366" y="8006"/>
                  </a:cubicBezTo>
                  <a:cubicBezTo>
                    <a:pt x="7221" y="8006"/>
                    <a:pt x="9321" y="7673"/>
                    <a:pt x="9369" y="5953"/>
                  </a:cubicBezTo>
                  <a:cubicBezTo>
                    <a:pt x="9388" y="5250"/>
                    <a:pt x="9045" y="4578"/>
                    <a:pt x="8426" y="4235"/>
                  </a:cubicBezTo>
                  <a:cubicBezTo>
                    <a:pt x="8133" y="4073"/>
                    <a:pt x="7803" y="3985"/>
                    <a:pt x="7473" y="3936"/>
                  </a:cubicBezTo>
                  <a:cubicBezTo>
                    <a:pt x="7389" y="3924"/>
                    <a:pt x="6980" y="3861"/>
                    <a:pt x="6733" y="3861"/>
                  </a:cubicBezTo>
                  <a:cubicBezTo>
                    <a:pt x="6647" y="3861"/>
                    <a:pt x="6580" y="3869"/>
                    <a:pt x="6554" y="3889"/>
                  </a:cubicBezTo>
                  <a:lnTo>
                    <a:pt x="6554" y="3889"/>
                  </a:lnTo>
                  <a:cubicBezTo>
                    <a:pt x="6855" y="3559"/>
                    <a:pt x="7120" y="2513"/>
                    <a:pt x="7143" y="2272"/>
                  </a:cubicBezTo>
                  <a:cubicBezTo>
                    <a:pt x="7250" y="1144"/>
                    <a:pt x="6453" y="0"/>
                    <a:pt x="5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3009296" y="910414"/>
              <a:ext cx="123433" cy="69244"/>
            </a:xfrm>
            <a:custGeom>
              <a:avLst/>
              <a:gdLst/>
              <a:ahLst/>
              <a:cxnLst/>
              <a:rect l="l" t="t" r="r" b="b"/>
              <a:pathLst>
                <a:path w="5624" h="3155" extrusionOk="0">
                  <a:moveTo>
                    <a:pt x="5618" y="1"/>
                  </a:moveTo>
                  <a:cubicBezTo>
                    <a:pt x="5435" y="1"/>
                    <a:pt x="108" y="3045"/>
                    <a:pt x="43" y="3045"/>
                  </a:cubicBezTo>
                  <a:cubicBezTo>
                    <a:pt x="43" y="3045"/>
                    <a:pt x="43" y="3045"/>
                    <a:pt x="43" y="3045"/>
                  </a:cubicBezTo>
                  <a:cubicBezTo>
                    <a:pt x="12" y="3059"/>
                    <a:pt x="0" y="3097"/>
                    <a:pt x="18" y="3125"/>
                  </a:cubicBezTo>
                  <a:cubicBezTo>
                    <a:pt x="28" y="3144"/>
                    <a:pt x="48" y="3155"/>
                    <a:pt x="68" y="3155"/>
                  </a:cubicBezTo>
                  <a:cubicBezTo>
                    <a:pt x="78" y="3155"/>
                    <a:pt x="88" y="3152"/>
                    <a:pt x="97" y="3147"/>
                  </a:cubicBezTo>
                  <a:lnTo>
                    <a:pt x="5624" y="5"/>
                  </a:lnTo>
                  <a:lnTo>
                    <a:pt x="5623" y="5"/>
                  </a:lnTo>
                  <a:cubicBezTo>
                    <a:pt x="5624" y="2"/>
                    <a:pt x="5622" y="1"/>
                    <a:pt x="5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804658" y="968399"/>
              <a:ext cx="206087" cy="175734"/>
            </a:xfrm>
            <a:custGeom>
              <a:avLst/>
              <a:gdLst/>
              <a:ahLst/>
              <a:cxnLst/>
              <a:rect l="l" t="t" r="r" b="b"/>
              <a:pathLst>
                <a:path w="9390" h="8007" extrusionOk="0">
                  <a:moveTo>
                    <a:pt x="4023" y="1"/>
                  </a:moveTo>
                  <a:cubicBezTo>
                    <a:pt x="2167" y="1"/>
                    <a:pt x="68" y="334"/>
                    <a:pt x="20" y="2053"/>
                  </a:cubicBezTo>
                  <a:cubicBezTo>
                    <a:pt x="0" y="2756"/>
                    <a:pt x="343" y="3429"/>
                    <a:pt x="964" y="3771"/>
                  </a:cubicBezTo>
                  <a:cubicBezTo>
                    <a:pt x="1257" y="3933"/>
                    <a:pt x="1585" y="4022"/>
                    <a:pt x="1916" y="4071"/>
                  </a:cubicBezTo>
                  <a:cubicBezTo>
                    <a:pt x="2000" y="4083"/>
                    <a:pt x="2409" y="4146"/>
                    <a:pt x="2656" y="4146"/>
                  </a:cubicBezTo>
                  <a:cubicBezTo>
                    <a:pt x="2742" y="4146"/>
                    <a:pt x="2808" y="4138"/>
                    <a:pt x="2834" y="4118"/>
                  </a:cubicBezTo>
                  <a:lnTo>
                    <a:pt x="2834" y="4118"/>
                  </a:lnTo>
                  <a:cubicBezTo>
                    <a:pt x="2533" y="4449"/>
                    <a:pt x="2269" y="5494"/>
                    <a:pt x="2246" y="5734"/>
                  </a:cubicBezTo>
                  <a:cubicBezTo>
                    <a:pt x="2139" y="6862"/>
                    <a:pt x="2936" y="8006"/>
                    <a:pt x="3987" y="8006"/>
                  </a:cubicBezTo>
                  <a:cubicBezTo>
                    <a:pt x="4240" y="8006"/>
                    <a:pt x="4509" y="7940"/>
                    <a:pt x="4783" y="7791"/>
                  </a:cubicBezTo>
                  <a:cubicBezTo>
                    <a:pt x="5422" y="7443"/>
                    <a:pt x="5915" y="6801"/>
                    <a:pt x="6340" y="6224"/>
                  </a:cubicBezTo>
                  <a:cubicBezTo>
                    <a:pt x="7009" y="5315"/>
                    <a:pt x="7519" y="4302"/>
                    <a:pt x="8040" y="3304"/>
                  </a:cubicBezTo>
                  <a:cubicBezTo>
                    <a:pt x="8527" y="2373"/>
                    <a:pt x="8986" y="1422"/>
                    <a:pt x="9389" y="451"/>
                  </a:cubicBezTo>
                  <a:lnTo>
                    <a:pt x="9389" y="451"/>
                  </a:lnTo>
                  <a:cubicBezTo>
                    <a:pt x="9387" y="456"/>
                    <a:pt x="9368" y="459"/>
                    <a:pt x="9335" y="459"/>
                  </a:cubicBezTo>
                  <a:cubicBezTo>
                    <a:pt x="8942" y="459"/>
                    <a:pt x="6550" y="133"/>
                    <a:pt x="6368" y="121"/>
                  </a:cubicBezTo>
                  <a:cubicBezTo>
                    <a:pt x="5852" y="87"/>
                    <a:pt x="4969" y="1"/>
                    <a:pt x="4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2886654" y="977792"/>
              <a:ext cx="123455" cy="69222"/>
            </a:xfrm>
            <a:custGeom>
              <a:avLst/>
              <a:gdLst/>
              <a:ahLst/>
              <a:cxnLst/>
              <a:rect l="l" t="t" r="r" b="b"/>
              <a:pathLst>
                <a:path w="5625" h="3154" extrusionOk="0">
                  <a:moveTo>
                    <a:pt x="5557" y="0"/>
                  </a:moveTo>
                  <a:cubicBezTo>
                    <a:pt x="5547" y="0"/>
                    <a:pt x="5538" y="2"/>
                    <a:pt x="5529" y="7"/>
                  </a:cubicBezTo>
                  <a:lnTo>
                    <a:pt x="2" y="3150"/>
                  </a:lnTo>
                  <a:cubicBezTo>
                    <a:pt x="1" y="3153"/>
                    <a:pt x="2" y="3154"/>
                    <a:pt x="6" y="3154"/>
                  </a:cubicBezTo>
                  <a:cubicBezTo>
                    <a:pt x="187" y="3154"/>
                    <a:pt x="5517" y="110"/>
                    <a:pt x="5582" y="110"/>
                  </a:cubicBezTo>
                  <a:cubicBezTo>
                    <a:pt x="5583" y="110"/>
                    <a:pt x="5583" y="110"/>
                    <a:pt x="5583" y="110"/>
                  </a:cubicBezTo>
                  <a:cubicBezTo>
                    <a:pt x="5612" y="95"/>
                    <a:pt x="5624" y="58"/>
                    <a:pt x="5608" y="29"/>
                  </a:cubicBezTo>
                  <a:cubicBezTo>
                    <a:pt x="5597" y="10"/>
                    <a:pt x="5577" y="0"/>
                    <a:pt x="5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FC9604B-2E50-F432-69B5-D6EEFF92BE9B}"/>
              </a:ext>
            </a:extLst>
          </p:cNvPr>
          <p:cNvSpPr txBox="1"/>
          <p:nvPr/>
        </p:nvSpPr>
        <p:spPr>
          <a:xfrm>
            <a:off x="1961543" y="1430583"/>
            <a:ext cx="8660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b="1" kern="0" dirty="0" smtClean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3200" b="1" kern="0" dirty="0" smtClean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200" b="1" kern="0" dirty="0" smtClean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Arial"/>
              </a:rPr>
              <a:t> 27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b="1" kern="0" dirty="0" smtClean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Arial"/>
              </a:rPr>
              <a:t> 9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  <a:t> 2022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HP001 4 hàng" pitchFamily="34" charset="0"/>
                <a:cs typeface="Times New Roman" panose="02020603050405020304" pitchFamily="18" charset="0"/>
                <a:sym typeface="Arial"/>
              </a:rPr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3BD1B6E-9086-5A30-625A-651926B6ABDA}"/>
              </a:ext>
            </a:extLst>
          </p:cNvPr>
          <p:cNvSpPr txBox="1"/>
          <p:nvPr/>
        </p:nvSpPr>
        <p:spPr>
          <a:xfrm>
            <a:off x="4267201" y="2045067"/>
            <a:ext cx="3484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 smtClean="0">
                <a:ln w="0"/>
                <a:solidFill>
                  <a:srgbClr val="82A9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  <a:sym typeface="Arial"/>
              </a:rPr>
              <a:t>Tiếng</a:t>
            </a:r>
            <a:r>
              <a:rPr kumimoji="0" lang="en-US" sz="4800" b="0" i="0" u="none" strike="noStrike" kern="0" cap="none" spc="0" normalizeH="0" noProof="0" dirty="0" smtClean="0">
                <a:ln w="0"/>
                <a:solidFill>
                  <a:srgbClr val="82A9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 w="0"/>
                <a:solidFill>
                  <a:srgbClr val="82A9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  <a:sym typeface="Arial"/>
              </a:rPr>
              <a:t>Việt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77440E9-A9B0-A8F7-D718-F09480D7BC8E}"/>
              </a:ext>
            </a:extLst>
          </p:cNvPr>
          <p:cNvSpPr txBox="1"/>
          <p:nvPr/>
        </p:nvSpPr>
        <p:spPr>
          <a:xfrm>
            <a:off x="1148080" y="2768543"/>
            <a:ext cx="98653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600" kern="0" dirty="0" smtClean="0">
                <a:ln>
                  <a:solidFill>
                    <a:srgbClr val="042613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cs typeface="Times New Roman" panose="02020603050405020304" pitchFamily="18" charset="0"/>
                <a:sym typeface="Arial"/>
              </a:rPr>
              <a:t>BÀI 3: NHỮNG CÁI TÊN</a:t>
            </a:r>
            <a:r>
              <a:rPr kumimoji="0" lang="en-US" sz="6600" b="0" i="0" u="none" strike="noStrike" kern="0" cap="none" spc="0" normalizeH="0" baseline="0" noProof="0" dirty="0" smtClean="0">
                <a:ln>
                  <a:solidFill>
                    <a:srgbClr val="042613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US" sz="6000" kern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6000" kern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  <a:sym typeface="Arial"/>
              </a:rPr>
              <a:t> HOA TÊN NGƯỜI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654" y="4567544"/>
            <a:ext cx="4304716" cy="31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01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0488" y="979805"/>
            <a:ext cx="6912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smtClean="0">
                <a:ln w="19050">
                  <a:solidFill>
                    <a:srgbClr val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MỤC TIÊU CẦN ĐẠT</a:t>
            </a:r>
            <a:endParaRPr lang="en-GB" sz="6000">
              <a:ln w="19050">
                <a:solidFill>
                  <a:srgbClr val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pic>
        <p:nvPicPr>
          <p:cNvPr id="5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310" y="1871185"/>
            <a:ext cx="2300826" cy="897211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3733232" y="266219"/>
            <a:ext cx="787922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30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汉仪小麦体简" panose="00020600040101010101" pitchFamily="18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9425" y="2748568"/>
            <a:ext cx="4414566" cy="44145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467822-13CC-42A6-A302-BADEEFAB9F81}"/>
              </a:ext>
            </a:extLst>
          </p:cNvPr>
          <p:cNvGrpSpPr/>
          <p:nvPr/>
        </p:nvGrpSpPr>
        <p:grpSpPr>
          <a:xfrm>
            <a:off x="3048722" y="3189096"/>
            <a:ext cx="8563738" cy="2230925"/>
            <a:chOff x="6319461" y="3504030"/>
            <a:chExt cx="11832628" cy="3082500"/>
          </a:xfrm>
        </p:grpSpPr>
        <p:sp>
          <p:nvSpPr>
            <p:cNvPr id="11" name="Rounded Rectangle 39">
              <a:extLst>
                <a:ext uri="{FF2B5EF4-FFF2-40B4-BE49-F238E27FC236}">
                  <a16:creationId xmlns:a16="http://schemas.microsoft.com/office/drawing/2014/main" xmlns="" id="{30DD082C-EE19-4373-A2D7-674FD0B49251}"/>
                </a:ext>
              </a:extLst>
            </p:cNvPr>
            <p:cNvSpPr/>
            <p:nvPr/>
          </p:nvSpPr>
          <p:spPr>
            <a:xfrm>
              <a:off x="6972178" y="3504030"/>
              <a:ext cx="11062082" cy="1736723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A29DE94-9A5D-4270-8CB1-E9D52425E2D4}"/>
                </a:ext>
              </a:extLst>
            </p:cNvPr>
            <p:cNvGrpSpPr/>
            <p:nvPr/>
          </p:nvGrpSpPr>
          <p:grpSpPr>
            <a:xfrm>
              <a:off x="6319461" y="3573851"/>
              <a:ext cx="11832628" cy="3012679"/>
              <a:chOff x="6319461" y="3573851"/>
              <a:chExt cx="11832628" cy="301267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54D2954-CBA5-491A-92B6-A19982A1E4D0}"/>
                  </a:ext>
                </a:extLst>
              </p:cNvPr>
              <p:cNvSpPr/>
              <p:nvPr/>
            </p:nvSpPr>
            <p:spPr>
              <a:xfrm>
                <a:off x="7409447" y="3737294"/>
                <a:ext cx="10742642" cy="284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0" i="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Nhận</a:t>
                </a:r>
                <a:r>
                  <a:rPr lang="en-GB" sz="3200" b="0" i="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b="0" i="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GB" sz="3200" b="0" i="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cách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viết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hoa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tên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riêng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của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người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</a:t>
                </a:r>
                <a:endParaRPr lang="vi-VN" sz="3200" b="0" i="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  <a:p>
                <a:r>
                  <a:rPr lang="vi-VN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/>
                </a:r>
                <a:br>
                  <a:rPr lang="vi-VN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#9Slide03 Arima Madurai Black" panose="00000A00000000000000" pitchFamily="2" charset="0"/>
                  <a:ea typeface="宋体" panose="02010600030101010101" pitchFamily="2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0A788C1F-376A-4675-BE9A-422BD6F33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319461" y="3573851"/>
                <a:ext cx="1060387" cy="1060388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124CF3C-04B6-49E0-BBAE-27B0364DD80B}"/>
              </a:ext>
            </a:extLst>
          </p:cNvPr>
          <p:cNvGrpSpPr/>
          <p:nvPr/>
        </p:nvGrpSpPr>
        <p:grpSpPr>
          <a:xfrm>
            <a:off x="3080208" y="4794925"/>
            <a:ext cx="8396174" cy="1337217"/>
            <a:chOff x="6500014" y="7273496"/>
            <a:chExt cx="9971958" cy="1847651"/>
          </a:xfrm>
        </p:grpSpPr>
        <p:sp>
          <p:nvSpPr>
            <p:cNvPr id="16" name="Rounded Rectangle 41">
              <a:extLst>
                <a:ext uri="{FF2B5EF4-FFF2-40B4-BE49-F238E27FC236}">
                  <a16:creationId xmlns:a16="http://schemas.microsoft.com/office/drawing/2014/main" xmlns="" id="{B5046C1F-E103-4FD6-BC33-FC4C66989D71}"/>
                </a:ext>
              </a:extLst>
            </p:cNvPr>
            <p:cNvSpPr/>
            <p:nvPr/>
          </p:nvSpPr>
          <p:spPr>
            <a:xfrm>
              <a:off x="7039037" y="7273496"/>
              <a:ext cx="9432935" cy="1847651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F9EA7FC-597B-4841-B124-4F5633FF477D}"/>
                </a:ext>
              </a:extLst>
            </p:cNvPr>
            <p:cNvGrpSpPr/>
            <p:nvPr/>
          </p:nvGrpSpPr>
          <p:grpSpPr>
            <a:xfrm>
              <a:off x="6500014" y="7380345"/>
              <a:ext cx="9588835" cy="1060386"/>
              <a:chOff x="6500014" y="7380345"/>
              <a:chExt cx="9588835" cy="106038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1F731896-9F0D-4FB9-B3CD-5D825114E98D}"/>
                  </a:ext>
                </a:extLst>
              </p:cNvPr>
              <p:cNvSpPr/>
              <p:nvPr/>
            </p:nvSpPr>
            <p:spPr>
              <a:xfrm>
                <a:off x="7700500" y="7632738"/>
                <a:ext cx="8388349" cy="8079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 defTabSz="6617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Viết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hoa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đúng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tên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riêng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của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GB" sz="32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người</a:t>
                </a:r>
                <a:r>
                  <a:rPr lang="en-GB" sz="32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#9Slide03 Arima Madurai Black" panose="00000A00000000000000" pitchFamily="2" charset="0"/>
                  <a:ea typeface="宋体" panose="02010600030101010101" pitchFamily="2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BB536C35-0E59-41D2-BA17-CC9B2266A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500014" y="7380345"/>
                <a:ext cx="1060387" cy="10603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7343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28"/>
          <p:cNvSpPr/>
          <p:nvPr/>
        </p:nvSpPr>
        <p:spPr>
          <a:xfrm>
            <a:off x="1522595" y="109159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4" name="Google Shape;2614;p28"/>
          <p:cNvSpPr/>
          <p:nvPr/>
        </p:nvSpPr>
        <p:spPr>
          <a:xfrm>
            <a:off x="9060849" y="626217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5CFEBF1-FE12-84C5-AA17-40D25333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4118" b="99608" l="167" r="23500">
                        <a14:foregroundMark x1="3167" y1="99608" x2="8667" y2="92157"/>
                        <a14:foregroundMark x1="2333" y1="96078" x2="13333" y2="86078"/>
                        <a14:foregroundMark x1="13333" y1="86078" x2="13333" y2="86078"/>
                        <a14:foregroundMark x1="5500" y1="94118" x2="17833" y2="74118"/>
                        <a14:foregroundMark x1="17833" y1="74118" x2="21333" y2="87647"/>
                        <a14:foregroundMark x1="21333" y1="85686" x2="23000" y2="90000"/>
                        <a14:foregroundMark x1="11333" y1="87255" x2="20833" y2="88039"/>
                        <a14:foregroundMark x1="167" y1="99216" x2="9667" y2="95686"/>
                        <a14:foregroundMark x1="1167" y1="98824" x2="8833" y2="89608"/>
                        <a14:foregroundMark x1="3000" y1="94118" x2="7500" y2="88039"/>
                        <a14:foregroundMark x1="5333" y1="90392" x2="12000" y2="93725"/>
                        <a14:foregroundMark x1="11333" y1="87647" x2="12333" y2="94118"/>
                        <a14:foregroundMark x1="9000" y1="95686" x2="12833" y2="92549"/>
                        <a14:foregroundMark x1="12333" y1="86078" x2="21333" y2="89608"/>
                        <a14:foregroundMark x1="11333" y1="88039" x2="19667" y2="90392"/>
                        <a14:foregroundMark x1="13667" y1="79020" x2="23500" y2="81765"/>
                        <a14:foregroundMark x1="21500" y1="77843" x2="22667" y2="87255"/>
                        <a14:foregroundMark x1="23500" y1="84118" x2="17000" y2="77059"/>
                      </a14:backgroundRemoval>
                    </a14:imgEffect>
                  </a14:imgLayer>
                </a14:imgProps>
              </a:ext>
            </a:extLst>
          </a:blip>
          <a:srcRect t="86599" r="87041" b="1"/>
          <a:stretch/>
        </p:blipFill>
        <p:spPr>
          <a:xfrm rot="20377042">
            <a:off x="5862953" y="2769086"/>
            <a:ext cx="754856" cy="439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588" y="3325955"/>
            <a:ext cx="5687587" cy="4213212"/>
          </a:xfrm>
          <a:prstGeom prst="rect">
            <a:avLst/>
          </a:prstGeom>
        </p:spPr>
      </p:pic>
      <p:sp>
        <p:nvSpPr>
          <p:cNvPr id="8" name="รูปแบบอิสระ 45">
            <a:extLst>
              <a:ext uri="{FF2B5EF4-FFF2-40B4-BE49-F238E27FC236}">
                <a16:creationId xmlns:a16="http://schemas.microsoft.com/office/drawing/2014/main" xmlns="" id="{1847943D-2997-3DAB-F04E-14460459571E}"/>
              </a:ext>
            </a:extLst>
          </p:cNvPr>
          <p:cNvSpPr/>
          <p:nvPr/>
        </p:nvSpPr>
        <p:spPr>
          <a:xfrm>
            <a:off x="3048118" y="457200"/>
            <a:ext cx="5939384" cy="2259510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 smtClean="0">
                <a:ln>
                  <a:solidFill>
                    <a:srgbClr val="042613"/>
                  </a:solidFill>
                </a:ln>
                <a:solidFill>
                  <a:srgbClr val="2D9537">
                    <a:lumMod val="60000"/>
                    <a:lumOff val="40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K</a:t>
            </a:r>
            <a:r>
              <a:rPr kumimoji="0" lang="en-US" sz="7200" b="0" i="0" u="none" strike="noStrike" kern="0" cap="none" spc="0" normalizeH="0" baseline="0" noProof="0" dirty="0" err="1" smtClean="0">
                <a:ln>
                  <a:solidFill>
                    <a:srgbClr val="042613"/>
                  </a:solidFill>
                </a:ln>
                <a:solidFill>
                  <a:srgbClr val="FFFF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h</a:t>
            </a:r>
            <a:r>
              <a:rPr lang="en-US" sz="7200" kern="0" noProof="0" dirty="0" err="1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á</a:t>
            </a:r>
            <a:r>
              <a:rPr lang="en-US" sz="7200" kern="0" dirty="0" smtClean="0">
                <a:ln>
                  <a:solidFill>
                    <a:srgbClr val="042613"/>
                  </a:solidFill>
                </a:ln>
                <a:solidFill>
                  <a:srgbClr val="8FD7EF">
                    <a:lumMod val="60000"/>
                    <a:lumOff val="40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m</a:t>
            </a:r>
            <a:r>
              <a:rPr kumimoji="0" lang="en-US" sz="7200" b="0" i="0" u="none" strike="noStrike" kern="0" cap="none" spc="0" normalizeH="0" baseline="0" noProof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 </a:t>
            </a:r>
            <a:r>
              <a:rPr lang="en-US" sz="7200" kern="0" dirty="0" err="1" smtClean="0">
                <a:ln>
                  <a:solidFill>
                    <a:srgbClr val="042613"/>
                  </a:solidFill>
                </a:ln>
                <a:solidFill>
                  <a:srgbClr val="C0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p</a:t>
            </a:r>
            <a:r>
              <a:rPr lang="en-US" sz="7200" kern="0" dirty="0" err="1" smtClean="0">
                <a:ln>
                  <a:solidFill>
                    <a:srgbClr val="042613"/>
                  </a:solidFill>
                </a:ln>
                <a:solidFill>
                  <a:srgbClr val="92D05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h</a:t>
            </a:r>
            <a:r>
              <a:rPr lang="en-US" sz="7200" kern="0" dirty="0" err="1" smtClean="0">
                <a:ln>
                  <a:solidFill>
                    <a:srgbClr val="042613"/>
                  </a:solidFill>
                </a:ln>
                <a:solidFill>
                  <a:srgbClr val="FAD63B">
                    <a:lumMod val="75000"/>
                  </a:srgbClr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FC Onigiri Outline"/>
                <a:sym typeface="Arial"/>
              </a:rPr>
              <a:t>á</a:t>
            </a:r>
            <a:r>
              <a:rPr kumimoji="0" lang="en-US" sz="7200" b="0" i="0" u="none" strike="noStrike" kern="0" cap="none" spc="0" normalizeH="0" baseline="0" noProof="0" dirty="0" smtClean="0">
                <a:ln>
                  <a:solidFill>
                    <a:srgbClr val="042613"/>
                  </a:solidFill>
                </a:ln>
                <a:solidFill>
                  <a:srgbClr val="FF0000"/>
                </a:solidFill>
                <a:effectLst>
                  <a:glow rad="101600">
                    <a:srgbClr val="D4F88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Ziclets" panose="02000603000000000000" pitchFamily="2" charset="0"/>
                <a:ea typeface="+mn-ea"/>
                <a:cs typeface="FC Onigiri Outline"/>
                <a:sym typeface="Arial"/>
              </a:rPr>
              <a:t> </a:t>
            </a:r>
            <a:endParaRPr kumimoji="0" lang="th-TH" sz="7200" b="0" i="0" u="none" strike="noStrike" kern="0" cap="none" spc="0" normalizeH="0" baseline="0" noProof="0" dirty="0">
              <a:ln>
                <a:solidFill>
                  <a:srgbClr val="042613"/>
                </a:solidFill>
              </a:ln>
              <a:solidFill>
                <a:srgbClr val="FF0000"/>
              </a:solidFill>
              <a:effectLst>
                <a:glow rad="101600">
                  <a:srgbClr val="D4F884">
                    <a:satMod val="175000"/>
                    <a:alpha val="40000"/>
                  </a:srgbClr>
                </a:glow>
              </a:effectLst>
              <a:uLnTx/>
              <a:uFillTx/>
              <a:latin typeface="SVN-Ziclets" panose="02000603000000000000" pitchFamily="2" charset="0"/>
              <a:ea typeface="+mn-ea"/>
              <a:cs typeface="FC Onigiri Outline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01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452</Words>
  <Application>Microsoft Office PowerPoint</Application>
  <PresentationFormat>Custom</PresentationFormat>
  <Paragraphs>86</Paragraphs>
  <Slides>31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Arial</vt:lpstr>
      <vt:lpstr>FC Onigiri Outline</vt:lpstr>
      <vt:lpstr>iCiel Cadena</vt:lpstr>
      <vt:lpstr>iCiel Pony</vt:lpstr>
      <vt:lpstr>SVN-Ziclets</vt:lpstr>
      <vt:lpstr>HP001 4 hàng</vt:lpstr>
      <vt:lpstr>Times New Roman</vt:lpstr>
      <vt:lpstr>Chango</vt:lpstr>
      <vt:lpstr>Baloo</vt:lpstr>
      <vt:lpstr>汉仪小麦体简</vt:lpstr>
      <vt:lpstr>#9Slide03 Arima Madurai Black</vt:lpstr>
      <vt:lpstr>宋体</vt:lpstr>
      <vt:lpstr>HP001</vt:lpstr>
      <vt:lpstr>#9Slide03 AmpleSoft Bold</vt:lpstr>
      <vt:lpstr>Calibri Light</vt:lpstr>
      <vt:lpstr>Calibri</vt:lpstr>
      <vt:lpstr>Verdana</vt:lpstr>
      <vt:lpstr>Metrophobic</vt:lpstr>
      <vt:lpstr>Bebas Neue</vt:lpstr>
      <vt:lpstr>Quicksand Medium</vt:lpstr>
      <vt:lpstr>Arial-Rounded</vt:lpstr>
      <vt:lpstr>Irish Inspired Lucky Clover Stickers Personal Organizers for Students by Slidesgo</vt:lpstr>
      <vt:lpstr>Slide 1</vt:lpstr>
      <vt:lpstr>Slide 2</vt:lpstr>
      <vt:lpstr>Slide 3</vt:lpstr>
      <vt:lpstr>Slide 4</vt:lpstr>
      <vt:lpstr>Slide 5</vt:lpstr>
      <vt:lpstr>Slide 6</vt:lpstr>
      <vt:lpstr> 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THUY PC</cp:lastModifiedBy>
  <cp:revision>106</cp:revision>
  <dcterms:created xsi:type="dcterms:W3CDTF">2022-09-18T05:24:51Z</dcterms:created>
  <dcterms:modified xsi:type="dcterms:W3CDTF">2022-09-27T01:00:47Z</dcterms:modified>
</cp:coreProperties>
</file>