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12" r:id="rId2"/>
    <p:sldId id="319" r:id="rId3"/>
    <p:sldId id="258" r:id="rId4"/>
    <p:sldId id="259" r:id="rId5"/>
    <p:sldId id="261" r:id="rId6"/>
    <p:sldId id="266" r:id="rId7"/>
    <p:sldId id="267" r:id="rId8"/>
    <p:sldId id="268" r:id="rId9"/>
    <p:sldId id="260" r:id="rId10"/>
    <p:sldId id="269" r:id="rId11"/>
    <p:sldId id="263" r:id="rId12"/>
    <p:sldId id="264" r:id="rId13"/>
    <p:sldId id="262" r:id="rId14"/>
    <p:sldId id="265" r:id="rId15"/>
    <p:sldId id="274" r:id="rId16"/>
    <p:sldId id="275" r:id="rId17"/>
    <p:sldId id="276" r:id="rId18"/>
    <p:sldId id="308" r:id="rId19"/>
    <p:sldId id="279" r:id="rId20"/>
    <p:sldId id="280" r:id="rId21"/>
    <p:sldId id="281" r:id="rId22"/>
    <p:sldId id="282" r:id="rId23"/>
    <p:sldId id="283" r:id="rId24"/>
    <p:sldId id="303" r:id="rId25"/>
    <p:sldId id="304" r:id="rId26"/>
    <p:sldId id="305" r:id="rId27"/>
    <p:sldId id="31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3A1FB-FAB7-4A04-BB4D-103D29064D40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3465-DED9-434C-A6D8-AD2FE3651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Kí hiệu - Đọc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68C749-B8B9-485D-8F86-F09B48B7D4FA}" type="slidenum">
              <a:rPr lang="vi-VN" smtClean="0"/>
              <a:pPr/>
              <a:t>24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81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8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92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337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5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1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2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70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44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75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9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5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9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9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6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D0616-A71A-4F3E-A379-29598B9112F7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7F90B-32EA-4C54-931B-B3E1B79FE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10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19285" y="249178"/>
            <a:ext cx="1006263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267" b="1" dirty="0">
                <a:cs typeface="Arial" panose="020B0604020202020204" pitchFamily="34" charset="0"/>
              </a:rPr>
              <a:t>  </a:t>
            </a:r>
            <a:r>
              <a:rPr lang="en-US" altLang="en-US" sz="4267" b="1" dirty="0" err="1">
                <a:cs typeface="Arial" panose="020B0604020202020204" pitchFamily="34" charset="0"/>
              </a:rPr>
              <a:t>Thứ</a:t>
            </a:r>
            <a:r>
              <a:rPr lang="en-US" altLang="en-US" sz="4267" b="1" dirty="0">
                <a:cs typeface="Arial" panose="020B0604020202020204" pitchFamily="34" charset="0"/>
              </a:rPr>
              <a:t> </a:t>
            </a:r>
            <a:r>
              <a:rPr lang="en-US" altLang="en-US" sz="4267" b="1" dirty="0" smtClean="0">
                <a:cs typeface="Arial" panose="020B0604020202020204" pitchFamily="34" charset="0"/>
              </a:rPr>
              <a:t>Ba, </a:t>
            </a:r>
            <a:r>
              <a:rPr lang="en-US" altLang="en-US" sz="4267" b="1" dirty="0" err="1">
                <a:cs typeface="Arial" panose="020B0604020202020204" pitchFamily="34" charset="0"/>
              </a:rPr>
              <a:t>ngày</a:t>
            </a:r>
            <a:r>
              <a:rPr lang="en-US" altLang="en-US" sz="4267" b="1" dirty="0">
                <a:cs typeface="Arial" panose="020B0604020202020204" pitchFamily="34" charset="0"/>
              </a:rPr>
              <a:t> </a:t>
            </a:r>
            <a:r>
              <a:rPr lang="en-US" altLang="en-US" sz="4267" b="1" dirty="0" smtClean="0">
                <a:cs typeface="Arial" panose="020B0604020202020204" pitchFamily="34" charset="0"/>
              </a:rPr>
              <a:t>12 </a:t>
            </a:r>
            <a:r>
              <a:rPr lang="en-US" altLang="en-US" sz="4267" b="1" dirty="0" err="1">
                <a:cs typeface="Arial" panose="020B0604020202020204" pitchFamily="34" charset="0"/>
              </a:rPr>
              <a:t>tháng</a:t>
            </a:r>
            <a:r>
              <a:rPr lang="en-US" altLang="en-US" sz="4267" b="1" dirty="0">
                <a:cs typeface="Arial" panose="020B0604020202020204" pitchFamily="34" charset="0"/>
              </a:rPr>
              <a:t> 10 </a:t>
            </a:r>
            <a:r>
              <a:rPr lang="en-US" altLang="en-US" sz="4267" b="1" dirty="0" err="1">
                <a:cs typeface="Arial" panose="020B0604020202020204" pitchFamily="34" charset="0"/>
              </a:rPr>
              <a:t>năm</a:t>
            </a:r>
            <a:r>
              <a:rPr lang="en-US" altLang="en-US" sz="4267" b="1" dirty="0">
                <a:cs typeface="Arial" panose="020B0604020202020204" pitchFamily="34" charset="0"/>
              </a:rPr>
              <a:t> </a:t>
            </a:r>
            <a:r>
              <a:rPr lang="en-US" altLang="en-US" sz="4267" b="1" dirty="0" smtClean="0">
                <a:cs typeface="Arial" panose="020B0604020202020204" pitchFamily="34" charset="0"/>
              </a:rPr>
              <a:t>2021.</a:t>
            </a:r>
            <a:endParaRPr lang="en-US" altLang="en-US" sz="4267" b="1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61" y="1586749"/>
            <a:ext cx="11159067" cy="15853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897734">
              <a:defRPr/>
            </a:pPr>
            <a:r>
              <a:rPr lang="en-US" sz="970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970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702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388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0E5729-DB23-4616-AE43-FBB7A63133A8}"/>
              </a:ext>
            </a:extLst>
          </p:cNvPr>
          <p:cNvGrpSpPr/>
          <p:nvPr/>
        </p:nvGrpSpPr>
        <p:grpSpPr>
          <a:xfrm>
            <a:off x="3617971" y="1621429"/>
            <a:ext cx="4303486" cy="2864920"/>
            <a:chOff x="3617971" y="1689796"/>
            <a:chExt cx="4303486" cy="2864920"/>
          </a:xfrm>
          <a:noFill/>
        </p:grpSpPr>
        <p:sp>
          <p:nvSpPr>
            <p:cNvPr id="3" name="Rectangle: Rounded Corners 1">
              <a:extLst>
                <a:ext uri="{FF2B5EF4-FFF2-40B4-BE49-F238E27FC236}">
                  <a16:creationId xmlns:a16="http://schemas.microsoft.com/office/drawing/2014/main" xmlns="" id="{730EAA98-8FD2-479B-B13E-3F4B24F98D10}"/>
                </a:ext>
              </a:extLst>
            </p:cNvPr>
            <p:cNvSpPr/>
            <p:nvPr/>
          </p:nvSpPr>
          <p:spPr>
            <a:xfrm>
              <a:off x="3617971" y="1689796"/>
              <a:ext cx="4303486" cy="2864920"/>
            </a:xfrm>
            <a:prstGeom prst="roundRect">
              <a:avLst/>
            </a:prstGeom>
            <a:grpFill/>
            <a:ln w="25400" cap="flat" cmpd="sng" algn="ctr">
              <a:solidFill>
                <a:srgbClr val="C0E3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362DA23-E077-491F-B27D-09E8BE7D350A}"/>
                </a:ext>
              </a:extLst>
            </p:cNvPr>
            <p:cNvSpPr txBox="1"/>
            <p:nvPr/>
          </p:nvSpPr>
          <p:spPr>
            <a:xfrm>
              <a:off x="4568598" y="1775690"/>
              <a:ext cx="2395428" cy="240065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1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27D60D-FA81-4CF5-A65D-A8ECA89EE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282" y="343949"/>
            <a:ext cx="973122" cy="8955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F3ACEAB-5F12-4CA3-BA3E-CD49C4633CE1}"/>
              </a:ext>
            </a:extLst>
          </p:cNvPr>
          <p:cNvGrpSpPr/>
          <p:nvPr/>
        </p:nvGrpSpPr>
        <p:grpSpPr>
          <a:xfrm>
            <a:off x="2407640" y="847288"/>
            <a:ext cx="6331590" cy="4655889"/>
            <a:chOff x="1895912" y="1744910"/>
            <a:chExt cx="5025004" cy="2785145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64DF4C5-8F58-4A56-80B5-68CED6B16534}"/>
                </a:ext>
              </a:extLst>
            </p:cNvPr>
            <p:cNvSpPr/>
            <p:nvPr/>
          </p:nvSpPr>
          <p:spPr>
            <a:xfrm>
              <a:off x="1895912" y="1744910"/>
              <a:ext cx="2449585" cy="109895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9DC2FB8-0880-4E7E-8864-5CE26A2930BA}"/>
                </a:ext>
              </a:extLst>
            </p:cNvPr>
            <p:cNvSpPr/>
            <p:nvPr/>
          </p:nvSpPr>
          <p:spPr>
            <a:xfrm>
              <a:off x="4471331" y="1744910"/>
              <a:ext cx="2449585" cy="109895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715F840-5113-4B91-B88A-5C7DA9B30E44}"/>
                </a:ext>
              </a:extLst>
            </p:cNvPr>
            <p:cNvSpPr/>
            <p:nvPr/>
          </p:nvSpPr>
          <p:spPr>
            <a:xfrm>
              <a:off x="1895912" y="2969703"/>
              <a:ext cx="5025004" cy="15603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90027A-1B0D-4AF1-8D8E-9AA508A2F361}"/>
              </a:ext>
            </a:extLst>
          </p:cNvPr>
          <p:cNvSpPr txBox="1"/>
          <p:nvPr/>
        </p:nvSpPr>
        <p:spPr>
          <a:xfrm>
            <a:off x="6413174" y="565515"/>
            <a:ext cx="15855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rgbClr val="FF0000"/>
                </a:solidFill>
              </a:rPr>
              <a:t>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42E78D-A582-4B97-AA22-FAE71398F1B8}"/>
              </a:ext>
            </a:extLst>
          </p:cNvPr>
          <p:cNvSpPr txBox="1"/>
          <p:nvPr/>
        </p:nvSpPr>
        <p:spPr>
          <a:xfrm>
            <a:off x="2793165" y="498078"/>
            <a:ext cx="23154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1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A4B9C0-9670-42BB-B39C-905A1C562944}"/>
              </a:ext>
            </a:extLst>
          </p:cNvPr>
          <p:cNvSpPr txBox="1"/>
          <p:nvPr/>
        </p:nvSpPr>
        <p:spPr>
          <a:xfrm>
            <a:off x="3787943" y="3312877"/>
            <a:ext cx="37295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err="1">
                <a:solidFill>
                  <a:schemeClr val="bg1"/>
                </a:solidFill>
              </a:rPr>
              <a:t>ch</a:t>
            </a:r>
            <a:r>
              <a:rPr lang="en-US" sz="15000" dirty="0" err="1">
                <a:solidFill>
                  <a:srgbClr val="FF0000"/>
                </a:solidFill>
              </a:rPr>
              <a:t>ữ</a:t>
            </a:r>
            <a:endParaRPr lang="en-US" sz="15000" dirty="0">
              <a:solidFill>
                <a:srgbClr val="FF0000"/>
              </a:solidFill>
            </a:endParaRPr>
          </a:p>
        </p:txBody>
      </p:sp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5EE897E7-7E9B-4DC6-8FF1-A1FCA9909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" y="4622335"/>
            <a:ext cx="2407903" cy="2276948"/>
          </a:xfrm>
          <a:prstGeom prst="rect">
            <a:avLst/>
          </a:prstGeom>
        </p:spPr>
      </p:pic>
      <p:pic>
        <p:nvPicPr>
          <p:cNvPr id="11" name="Picture 10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0678F285-AFED-4A5D-B36E-AC91ECBBE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4096" y="4622336"/>
            <a:ext cx="2407904" cy="22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40CC0795-EC1C-4EF5-A9A0-42B5DD575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3" name="Picture 2" descr="A close up of a hat&#10;&#10;Description automatically generated">
            <a:extLst>
              <a:ext uri="{FF2B5EF4-FFF2-40B4-BE49-F238E27FC236}">
                <a16:creationId xmlns:a16="http://schemas.microsoft.com/office/drawing/2014/main" xmlns="" id="{FF693DAE-1523-4150-B760-48685E09D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23" y="0"/>
            <a:ext cx="3816991" cy="30210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699FDB-16F9-4899-B9A4-FA22C1C1180F}"/>
              </a:ext>
            </a:extLst>
          </p:cNvPr>
          <p:cNvSpPr txBox="1"/>
          <p:nvPr/>
        </p:nvSpPr>
        <p:spPr>
          <a:xfrm>
            <a:off x="3664792" y="3111686"/>
            <a:ext cx="34547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err="1">
                <a:solidFill>
                  <a:srgbClr val="FF0000"/>
                </a:solidFill>
              </a:rPr>
              <a:t>m</a:t>
            </a:r>
            <a:r>
              <a:rPr lang="en-US" sz="15000" dirty="0" err="1">
                <a:solidFill>
                  <a:schemeClr val="bg2"/>
                </a:solidFill>
              </a:rPr>
              <a:t>ũ</a:t>
            </a:r>
            <a:endParaRPr lang="en-US" sz="15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11DCCBED-99F5-488A-BBAE-573B0E533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399" y="581036"/>
            <a:ext cx="2648320" cy="2048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805FAF-8CB0-4955-B793-E52CBFC16BD9}"/>
              </a:ext>
            </a:extLst>
          </p:cNvPr>
          <p:cNvSpPr txBox="1"/>
          <p:nvPr/>
        </p:nvSpPr>
        <p:spPr>
          <a:xfrm>
            <a:off x="3645060" y="2956367"/>
            <a:ext cx="36365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1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endParaRPr lang="en-US" sz="1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elmet&#10;&#10;Description automatically generated">
            <a:extLst>
              <a:ext uri="{FF2B5EF4-FFF2-40B4-BE49-F238E27FC236}">
                <a16:creationId xmlns:a16="http://schemas.microsoft.com/office/drawing/2014/main" xmlns="" id="{526D33E2-4622-42DB-BFE4-D11B96617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7" y="603770"/>
            <a:ext cx="2048161" cy="164805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8BA0A48-EA2F-43C6-83E8-519E8069B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59" y="603770"/>
            <a:ext cx="1933845" cy="1686160"/>
          </a:xfrm>
          <a:prstGeom prst="rect">
            <a:avLst/>
          </a:prstGeom>
        </p:spPr>
      </p:pic>
      <p:pic>
        <p:nvPicPr>
          <p:cNvPr id="7" name="Picture 6" descr="A picture containing hat&#10;&#10;Description automatically generated">
            <a:extLst>
              <a:ext uri="{FF2B5EF4-FFF2-40B4-BE49-F238E27FC236}">
                <a16:creationId xmlns:a16="http://schemas.microsoft.com/office/drawing/2014/main" xmlns="" id="{732A9D6F-06DA-47D2-BD70-669A334D8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7" y="3633100"/>
            <a:ext cx="2381582" cy="1581371"/>
          </a:xfrm>
          <a:prstGeom prst="rect">
            <a:avLst/>
          </a:prstGeom>
        </p:spPr>
      </p:pic>
      <p:pic>
        <p:nvPicPr>
          <p:cNvPr id="9" name="Picture 8" descr="A picture containing green, headdress, clothing, indoor&#10;&#10;Description automatically generated">
            <a:extLst>
              <a:ext uri="{FF2B5EF4-FFF2-40B4-BE49-F238E27FC236}">
                <a16:creationId xmlns:a16="http://schemas.microsoft.com/office/drawing/2014/main" xmlns="" id="{27A36A8A-38C1-4A93-8AE7-ED4B97547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9" y="3633100"/>
            <a:ext cx="1657581" cy="1552792"/>
          </a:xfrm>
          <a:prstGeom prst="rect">
            <a:avLst/>
          </a:prstGeom>
        </p:spPr>
      </p:pic>
      <p:pic>
        <p:nvPicPr>
          <p:cNvPr id="11" name="Picture 10" descr="A picture containing hat, headdress&#10;&#10;Description automatically generated">
            <a:extLst>
              <a:ext uri="{FF2B5EF4-FFF2-40B4-BE49-F238E27FC236}">
                <a16:creationId xmlns:a16="http://schemas.microsoft.com/office/drawing/2014/main" xmlns="" id="{50F4A0E9-5C2C-4094-AF22-B7746DE4F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735" y="546612"/>
            <a:ext cx="1905266" cy="1724266"/>
          </a:xfrm>
          <a:prstGeom prst="rect">
            <a:avLst/>
          </a:prstGeom>
        </p:spPr>
      </p:pic>
      <p:pic>
        <p:nvPicPr>
          <p:cNvPr id="13" name="Picture 12" descr="A close up of a hat&#10;&#10;Description automatically generated">
            <a:extLst>
              <a:ext uri="{FF2B5EF4-FFF2-40B4-BE49-F238E27FC236}">
                <a16:creationId xmlns:a16="http://schemas.microsoft.com/office/drawing/2014/main" xmlns="" id="{9A2D7509-0C31-4AD3-8293-85F8CBE28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14" y="3633100"/>
            <a:ext cx="1771897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6E6C7C-0FF3-43C1-A28E-A289B392ECEC}"/>
              </a:ext>
            </a:extLst>
          </p:cNvPr>
          <p:cNvSpPr txBox="1"/>
          <p:nvPr/>
        </p:nvSpPr>
        <p:spPr>
          <a:xfrm>
            <a:off x="6266360" y="2915921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3D69A9-7931-410F-9C26-BD3AA6071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1429" y="2453640"/>
            <a:ext cx="1425961" cy="1950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78C13-0592-4F6F-865C-97B99F7640F5}"/>
              </a:ext>
            </a:extLst>
          </p:cNvPr>
          <p:cNvSpPr txBox="1"/>
          <p:nvPr/>
        </p:nvSpPr>
        <p:spPr>
          <a:xfrm>
            <a:off x="449737" y="100834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867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867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5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DAA91034-E695-4836-9D04-2A003CD4BA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99" y="278675"/>
            <a:ext cx="8759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7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DEC67B65-1F8D-449C-ACDF-B897998F67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79" y="0"/>
            <a:ext cx="8845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F2F2A0A7-A699-4421-8347-30D4FFA8F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819150"/>
            <a:ext cx="10344149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8570E4-29A5-4E70-A13F-87671680C957}"/>
              </a:ext>
            </a:extLst>
          </p:cNvPr>
          <p:cNvSpPr txBox="1"/>
          <p:nvPr/>
        </p:nvSpPr>
        <p:spPr>
          <a:xfrm>
            <a:off x="6603963" y="2945299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1D04DA7-B155-4E4E-9B2D-A9A2A5E95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0750" y="2483019"/>
            <a:ext cx="1982441" cy="19507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FB147E-EA64-4A12-A9B2-CBE8A6870358}"/>
              </a:ext>
            </a:extLst>
          </p:cNvPr>
          <p:cNvSpPr txBox="1"/>
          <p:nvPr/>
        </p:nvSpPr>
        <p:spPr>
          <a:xfrm>
            <a:off x="449737" y="100834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867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867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29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ẠY K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5" descr="Plaid"/>
          <p:cNvSpPr txBox="1">
            <a:spLocks noChangeArrowheads="1"/>
          </p:cNvSpPr>
          <p:nvPr/>
        </p:nvSpPr>
        <p:spPr bwMode="auto">
          <a:xfrm>
            <a:off x="2735627" y="2197894"/>
            <a:ext cx="6720747" cy="1200329"/>
          </a:xfrm>
          <a:prstGeom prst="rect">
            <a:avLst/>
          </a:prstGeom>
          <a:pattFill prst="plaid">
            <a:fgClr>
              <a:srgbClr val="CCCCFF"/>
            </a:fgClr>
            <a:bgClr>
              <a:schemeClr val="bg1"/>
            </a:bgClr>
          </a:pattFill>
          <a:ln w="19050" cap="rnd">
            <a:solidFill>
              <a:srgbClr val="000099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>
                <a:solidFill>
                  <a:srgbClr val="FF0000"/>
                </a:solidFill>
              </a:rPr>
              <a:t>  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1407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ish&#10;&#10;Description automatically generated">
            <a:extLst>
              <a:ext uri="{FF2B5EF4-FFF2-40B4-BE49-F238E27FC236}">
                <a16:creationId xmlns:a16="http://schemas.microsoft.com/office/drawing/2014/main" xmlns="" id="{15B3E89F-D7DB-40F2-B686-C8EF6A13D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076324"/>
            <a:ext cx="4162425" cy="2600325"/>
          </a:xfrm>
          <a:prstGeom prst="rect">
            <a:avLst/>
          </a:prstGeom>
        </p:spPr>
      </p:pic>
      <p:pic>
        <p:nvPicPr>
          <p:cNvPr id="5" name="Picture 4" descr="A picture containing wheel, clock&#10;&#10;Description automatically generated">
            <a:extLst>
              <a:ext uri="{FF2B5EF4-FFF2-40B4-BE49-F238E27FC236}">
                <a16:creationId xmlns:a16="http://schemas.microsoft.com/office/drawing/2014/main" xmlns="" id="{0A2D6EE9-015A-4A9A-B567-575E5E312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2" y="819151"/>
            <a:ext cx="3752847" cy="2481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13CF46-22FF-410B-8090-4E7061C25732}"/>
              </a:ext>
            </a:extLst>
          </p:cNvPr>
          <p:cNvSpPr txBox="1"/>
          <p:nvPr/>
        </p:nvSpPr>
        <p:spPr>
          <a:xfrm>
            <a:off x="382892" y="3676649"/>
            <a:ext cx="46463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 err="1">
                <a:solidFill>
                  <a:schemeClr val="bg1"/>
                </a:solidFill>
              </a:rPr>
              <a:t>cá</a:t>
            </a:r>
            <a:r>
              <a:rPr lang="en-US" sz="12500" dirty="0">
                <a:solidFill>
                  <a:schemeClr val="bg1"/>
                </a:solidFill>
              </a:rPr>
              <a:t> </a:t>
            </a:r>
            <a:r>
              <a:rPr lang="en-US" sz="12500" dirty="0" err="1">
                <a:solidFill>
                  <a:schemeClr val="bg1"/>
                </a:solidFill>
              </a:rPr>
              <a:t>m</a:t>
            </a:r>
            <a:r>
              <a:rPr lang="en-US" sz="12500" dirty="0" err="1">
                <a:solidFill>
                  <a:srgbClr val="FF0000"/>
                </a:solidFill>
              </a:rPr>
              <a:t>ú</a:t>
            </a:r>
            <a:endParaRPr lang="en-US" sz="125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45BBBD2-AFB1-4D4D-9437-3DD885AED04E}"/>
              </a:ext>
            </a:extLst>
          </p:cNvPr>
          <p:cNvSpPr txBox="1"/>
          <p:nvPr/>
        </p:nvSpPr>
        <p:spPr>
          <a:xfrm>
            <a:off x="6955142" y="3676649"/>
            <a:ext cx="46463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 err="1">
                <a:solidFill>
                  <a:schemeClr val="bg1"/>
                </a:solidFill>
              </a:rPr>
              <a:t>đỏ</a:t>
            </a:r>
            <a:r>
              <a:rPr lang="en-US" sz="12500" dirty="0">
                <a:solidFill>
                  <a:srgbClr val="FF0000"/>
                </a:solidFill>
              </a:rPr>
              <a:t> </a:t>
            </a:r>
            <a:r>
              <a:rPr lang="en-US" sz="12500" dirty="0" err="1">
                <a:solidFill>
                  <a:schemeClr val="bg1"/>
                </a:solidFill>
              </a:rPr>
              <a:t>l</a:t>
            </a:r>
            <a:r>
              <a:rPr lang="en-US" sz="12500" dirty="0" err="1">
                <a:solidFill>
                  <a:srgbClr val="FF0000"/>
                </a:solidFill>
              </a:rPr>
              <a:t>ừ</a:t>
            </a:r>
            <a:endParaRPr lang="en-US" sz="1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ruit&#10;&#10;Description automatically generated">
            <a:extLst>
              <a:ext uri="{FF2B5EF4-FFF2-40B4-BE49-F238E27FC236}">
                <a16:creationId xmlns:a16="http://schemas.microsoft.com/office/drawing/2014/main" xmlns="" id="{89CDAAF4-A759-457B-B804-1BAC83A6D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409575"/>
            <a:ext cx="4505324" cy="2581409"/>
          </a:xfrm>
          <a:prstGeom prst="rect">
            <a:avLst/>
          </a:prstGeom>
        </p:spPr>
      </p:pic>
      <p:pic>
        <p:nvPicPr>
          <p:cNvPr id="5" name="Picture 4" descr="A close up of a fish&#10;&#10;Description automatically generated">
            <a:extLst>
              <a:ext uri="{FF2B5EF4-FFF2-40B4-BE49-F238E27FC236}">
                <a16:creationId xmlns:a16="http://schemas.microsoft.com/office/drawing/2014/main" xmlns="" id="{2A25ACFD-357D-4968-AFD8-8CB77AC94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409575"/>
            <a:ext cx="4895850" cy="2119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568B23-0E6D-45E3-9090-8B7452238116}"/>
              </a:ext>
            </a:extLst>
          </p:cNvPr>
          <p:cNvSpPr txBox="1"/>
          <p:nvPr/>
        </p:nvSpPr>
        <p:spPr>
          <a:xfrm>
            <a:off x="382892" y="3676649"/>
            <a:ext cx="46463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 err="1">
                <a:solidFill>
                  <a:schemeClr val="bg1"/>
                </a:solidFill>
              </a:rPr>
              <a:t>đ</a:t>
            </a:r>
            <a:r>
              <a:rPr lang="en-US" sz="12500" dirty="0" err="1">
                <a:solidFill>
                  <a:srgbClr val="FF0000"/>
                </a:solidFill>
              </a:rPr>
              <a:t>u</a:t>
            </a:r>
            <a:r>
              <a:rPr lang="en-US" sz="12500" dirty="0">
                <a:solidFill>
                  <a:srgbClr val="FF0000"/>
                </a:solidFill>
              </a:rPr>
              <a:t> </a:t>
            </a:r>
            <a:r>
              <a:rPr lang="en-US" sz="12500" dirty="0" err="1">
                <a:solidFill>
                  <a:schemeClr val="bg1"/>
                </a:solidFill>
              </a:rPr>
              <a:t>đ</a:t>
            </a:r>
            <a:r>
              <a:rPr lang="en-US" sz="12500" dirty="0" err="1">
                <a:solidFill>
                  <a:srgbClr val="FF0000"/>
                </a:solidFill>
              </a:rPr>
              <a:t>ủ</a:t>
            </a:r>
            <a:endParaRPr lang="en-US" sz="125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C1A163-9A13-44B0-93C2-93CC6F74B04D}"/>
              </a:ext>
            </a:extLst>
          </p:cNvPr>
          <p:cNvSpPr txBox="1"/>
          <p:nvPr/>
        </p:nvSpPr>
        <p:spPr>
          <a:xfrm>
            <a:off x="6734175" y="3429000"/>
            <a:ext cx="46463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 err="1">
                <a:solidFill>
                  <a:schemeClr val="bg1"/>
                </a:solidFill>
              </a:rPr>
              <a:t>cá</a:t>
            </a:r>
            <a:r>
              <a:rPr lang="en-US" sz="12500" dirty="0">
                <a:solidFill>
                  <a:srgbClr val="FF0000"/>
                </a:solidFill>
              </a:rPr>
              <a:t> </a:t>
            </a:r>
            <a:r>
              <a:rPr lang="en-US" sz="12500" dirty="0" err="1">
                <a:solidFill>
                  <a:schemeClr val="bg1"/>
                </a:solidFill>
              </a:rPr>
              <a:t>h</a:t>
            </a:r>
            <a:r>
              <a:rPr lang="en-US" sz="12500" dirty="0" err="1">
                <a:solidFill>
                  <a:srgbClr val="FF0000"/>
                </a:solidFill>
              </a:rPr>
              <a:t>ú</a:t>
            </a:r>
            <a:endParaRPr lang="en-US" sz="1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ish&#10;&#10;Description automatically generated">
            <a:extLst>
              <a:ext uri="{FF2B5EF4-FFF2-40B4-BE49-F238E27FC236}">
                <a16:creationId xmlns:a16="http://schemas.microsoft.com/office/drawing/2014/main" xmlns="" id="{FF085914-0B97-4BFC-A015-9AD8202F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8" y="966664"/>
            <a:ext cx="4577001" cy="2462336"/>
          </a:xfrm>
          <a:prstGeom prst="rect">
            <a:avLst/>
          </a:prstGeom>
        </p:spPr>
      </p:pic>
      <p:pic>
        <p:nvPicPr>
          <p:cNvPr id="5" name="Picture 4" descr="A close up of a fish&#10;&#10;Description automatically generated">
            <a:extLst>
              <a:ext uri="{FF2B5EF4-FFF2-40B4-BE49-F238E27FC236}">
                <a16:creationId xmlns:a16="http://schemas.microsoft.com/office/drawing/2014/main" xmlns="" id="{C99C5569-1E80-4512-BA39-FE74AE8D1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966664"/>
            <a:ext cx="3943557" cy="24623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593D8C-FF59-443C-AFF5-A4638FE756BD}"/>
              </a:ext>
            </a:extLst>
          </p:cNvPr>
          <p:cNvSpPr txBox="1"/>
          <p:nvPr/>
        </p:nvSpPr>
        <p:spPr>
          <a:xfrm>
            <a:off x="-104775" y="3429000"/>
            <a:ext cx="464630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 err="1">
                <a:solidFill>
                  <a:schemeClr val="bg1"/>
                </a:solidFill>
              </a:rPr>
              <a:t>cá</a:t>
            </a:r>
            <a:r>
              <a:rPr lang="en-US" sz="12500" dirty="0">
                <a:solidFill>
                  <a:schemeClr val="bg1"/>
                </a:solidFill>
              </a:rPr>
              <a:t> </a:t>
            </a:r>
            <a:r>
              <a:rPr lang="en-US" sz="12500" dirty="0" err="1">
                <a:solidFill>
                  <a:schemeClr val="bg1"/>
                </a:solidFill>
              </a:rPr>
              <a:t>tra</a:t>
            </a:r>
            <a:endParaRPr lang="en-US" sz="125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8F43F7-3C08-4187-9962-7A8ADF3E6438}"/>
              </a:ext>
            </a:extLst>
          </p:cNvPr>
          <p:cNvSpPr txBox="1"/>
          <p:nvPr/>
        </p:nvSpPr>
        <p:spPr>
          <a:xfrm>
            <a:off x="5648325" y="3429000"/>
            <a:ext cx="6172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400" dirty="0" err="1">
                <a:solidFill>
                  <a:schemeClr val="bg1"/>
                </a:solidFill>
              </a:rPr>
              <a:t>cá</a:t>
            </a:r>
            <a:r>
              <a:rPr lang="en-US" sz="10400" dirty="0">
                <a:solidFill>
                  <a:schemeClr val="bg1"/>
                </a:solidFill>
              </a:rPr>
              <a:t> </a:t>
            </a:r>
            <a:r>
              <a:rPr lang="en-US" sz="10400" dirty="0" err="1">
                <a:solidFill>
                  <a:schemeClr val="bg1"/>
                </a:solidFill>
              </a:rPr>
              <a:t>vồ</a:t>
            </a:r>
            <a:r>
              <a:rPr lang="en-US" sz="10400" dirty="0">
                <a:solidFill>
                  <a:schemeClr val="bg1"/>
                </a:solidFill>
              </a:rPr>
              <a:t> </a:t>
            </a:r>
            <a:r>
              <a:rPr lang="en-US" sz="10400" dirty="0" err="1">
                <a:solidFill>
                  <a:schemeClr val="bg1"/>
                </a:solidFill>
              </a:rPr>
              <a:t>đém</a:t>
            </a:r>
            <a:endParaRPr lang="en-US" sz="10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1D6575F-2AEC-496D-BA82-7B3CD17357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2DA5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743076"/>
            <a:ext cx="10906125" cy="24479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49C5A25-7D37-4B2C-AEA8-31167EBFABD4}"/>
              </a:ext>
            </a:extLst>
          </p:cNvPr>
          <p:cNvSpPr txBox="1"/>
          <p:nvPr/>
        </p:nvSpPr>
        <p:spPr>
          <a:xfrm>
            <a:off x="962025" y="2066925"/>
            <a:ext cx="10306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chemeClr val="bg1"/>
                </a:solidFill>
              </a:rPr>
              <a:t>Bà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cho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bé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đ</a:t>
            </a:r>
            <a:r>
              <a:rPr lang="en-US" sz="9600" dirty="0" err="1">
                <a:solidFill>
                  <a:srgbClr val="FF0000"/>
                </a:solidFill>
              </a:rPr>
              <a:t>u</a:t>
            </a:r>
            <a:r>
              <a:rPr lang="en-US" sz="9600" dirty="0">
                <a:solidFill>
                  <a:schemeClr val="bg1"/>
                </a:solidFill>
              </a:rPr>
              <a:t> </a:t>
            </a:r>
            <a:r>
              <a:rPr lang="en-US" sz="9600" dirty="0" err="1">
                <a:solidFill>
                  <a:schemeClr val="bg1"/>
                </a:solidFill>
              </a:rPr>
              <a:t>đ</a:t>
            </a:r>
            <a:r>
              <a:rPr lang="en-US" sz="8000" b="1" dirty="0" err="1">
                <a:solidFill>
                  <a:srgbClr val="FF0000"/>
                </a:solidFill>
              </a:rPr>
              <a:t>ủ</a:t>
            </a:r>
            <a:r>
              <a:rPr lang="en-US" sz="115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5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C1DAE3-93EF-48DC-AF92-565BAAA10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5996" y="2446728"/>
            <a:ext cx="1700627" cy="1950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FCED5F-91D6-41A8-99CE-B15BFE27BA57}"/>
              </a:ext>
            </a:extLst>
          </p:cNvPr>
          <p:cNvSpPr txBox="1"/>
          <p:nvPr/>
        </p:nvSpPr>
        <p:spPr>
          <a:xfrm>
            <a:off x="4251393" y="3052161"/>
            <a:ext cx="6269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4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endParaRPr lang="en-US" sz="4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E2B2B0-A659-429B-BAAB-A960F027D89A}"/>
              </a:ext>
            </a:extLst>
          </p:cNvPr>
          <p:cNvSpPr txBox="1"/>
          <p:nvPr/>
        </p:nvSpPr>
        <p:spPr>
          <a:xfrm>
            <a:off x="449737" y="100834"/>
            <a:ext cx="170512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1867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Tiếng Việt 1</a:t>
            </a:r>
            <a:endParaRPr lang="vi-VN" sz="1867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9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25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hild, small, playing&#10;&#10;Description automatically generated">
            <a:extLst>
              <a:ext uri="{FF2B5EF4-FFF2-40B4-BE49-F238E27FC236}">
                <a16:creationId xmlns:a16="http://schemas.microsoft.com/office/drawing/2014/main" xmlns="" id="{24911341-1540-44F2-B7F5-EB7A191CC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609600"/>
            <a:ext cx="941069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0E26BC-4315-4FF6-91F1-90F89A455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8" y="1745009"/>
            <a:ext cx="7124700" cy="453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6FC143-2BC2-4F00-91A2-E0E3CA95374B}"/>
              </a:ext>
            </a:extLst>
          </p:cNvPr>
          <p:cNvSpPr txBox="1"/>
          <p:nvPr/>
        </p:nvSpPr>
        <p:spPr>
          <a:xfrm>
            <a:off x="1152525" y="600075"/>
            <a:ext cx="5534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</a:rPr>
              <a:t>Củng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cố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endParaRPr lang="en-US" sz="6600" dirty="0" smtClean="0">
              <a:solidFill>
                <a:srgbClr val="FF0000"/>
              </a:solidFill>
            </a:endParaRPr>
          </a:p>
          <a:p>
            <a:r>
              <a:rPr lang="en-US" sz="6600" dirty="0" err="1" smtClean="0">
                <a:solidFill>
                  <a:srgbClr val="FF0000"/>
                </a:solidFill>
              </a:rPr>
              <a:t>bài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học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hì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709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44320" y="1411127"/>
            <a:ext cx="9184640" cy="209288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64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</a:t>
            </a:r>
          </a:p>
        </p:txBody>
      </p:sp>
    </p:spTree>
    <p:extLst>
      <p:ext uri="{BB962C8B-B14F-4D97-AF65-F5344CB8AC3E}">
        <p14:creationId xmlns:p14="http://schemas.microsoft.com/office/powerpoint/2010/main" val="28791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6E6C7C-0FF3-43C1-A28E-A289B392ECEC}"/>
              </a:ext>
            </a:extLst>
          </p:cNvPr>
          <p:cNvSpPr txBox="1"/>
          <p:nvPr/>
        </p:nvSpPr>
        <p:spPr>
          <a:xfrm>
            <a:off x="5968408" y="2915921"/>
            <a:ext cx="347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và nghe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3D69A9-7931-410F-9C26-BD3AA6071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84" y="2453640"/>
            <a:ext cx="2810841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3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map&#10;&#10;Description automatically generated">
            <a:extLst>
              <a:ext uri="{FF2B5EF4-FFF2-40B4-BE49-F238E27FC236}">
                <a16:creationId xmlns:a16="http://schemas.microsoft.com/office/drawing/2014/main" xmlns="" id="{D6A259F3-E435-4C21-A24B-82D2A35CB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0" y="-161980"/>
            <a:ext cx="11862033" cy="6858000"/>
          </a:xfrm>
          <a:prstGeom prst="rect">
            <a:avLst/>
          </a:prstGeom>
        </p:spPr>
      </p:pic>
      <p:sp>
        <p:nvSpPr>
          <p:cNvPr id="13" name="Rounded Rectangle 4">
            <a:extLst>
              <a:ext uri="{FF2B5EF4-FFF2-40B4-BE49-F238E27FC236}">
                <a16:creationId xmlns:a16="http://schemas.microsoft.com/office/drawing/2014/main" xmlns="" id="{A1339E5C-EF91-4B0A-A12F-650619987EC9}"/>
              </a:ext>
            </a:extLst>
          </p:cNvPr>
          <p:cNvSpPr/>
          <p:nvPr/>
        </p:nvSpPr>
        <p:spPr>
          <a:xfrm>
            <a:off x="7784982" y="2557337"/>
            <a:ext cx="2068965" cy="709683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</a:t>
            </a:r>
            <a:r>
              <a:rPr lang="vi-VN" sz="44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u </a:t>
            </a:r>
            <a:r>
              <a:rPr lang="vi-VN" sz="4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</a:t>
            </a:r>
            <a:r>
              <a:rPr lang="vi-VN" sz="4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ủ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xmlns="" id="{A98F8345-6E0E-4B86-87CF-243742DA5BBF}"/>
              </a:ext>
            </a:extLst>
          </p:cNvPr>
          <p:cNvSpPr/>
          <p:nvPr/>
        </p:nvSpPr>
        <p:spPr>
          <a:xfrm>
            <a:off x="2197916" y="4545528"/>
            <a:ext cx="1424850" cy="655645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400" kern="0" noProof="0" dirty="0">
                <a:solidFill>
                  <a:schemeClr val="bg1"/>
                </a:solidFill>
                <a:sym typeface="Arial"/>
              </a:rPr>
              <a:t>th</a:t>
            </a:r>
            <a:r>
              <a:rPr lang="vi-VN" sz="4400" kern="0" noProof="0" dirty="0">
                <a:solidFill>
                  <a:srgbClr val="FF0000"/>
                </a:solidFill>
                <a:latin typeface="Quicksand Medium" panose="00000600000000000000" pitchFamily="2" charset="0"/>
                <a:sym typeface="Arial"/>
              </a:rPr>
              <a:t>ư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Quicksand Medium" panose="00000600000000000000" pitchFamily="2" charset="0"/>
              <a:sym typeface="Arial"/>
            </a:endParaRP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xmlns="" id="{069688B6-673F-4281-AD41-85BF88E36412}"/>
              </a:ext>
            </a:extLst>
          </p:cNvPr>
          <p:cNvSpPr/>
          <p:nvPr/>
        </p:nvSpPr>
        <p:spPr>
          <a:xfrm>
            <a:off x="4296560" y="2202495"/>
            <a:ext cx="1755897" cy="70968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kern="0" dirty="0">
                <a:solidFill>
                  <a:schemeClr val="bg1"/>
                </a:solidFill>
                <a:latin typeface="Aril"/>
                <a:sym typeface="Arial"/>
              </a:rPr>
              <a:t>s</a:t>
            </a:r>
            <a:r>
              <a:rPr kumimoji="0" lang="vi-V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l"/>
                <a:sym typeface="Arial"/>
              </a:rPr>
              <a:t>u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l"/>
                <a:sym typeface="Arial"/>
              </a:rPr>
              <a:t>s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l"/>
                <a:sym typeface="Arial"/>
              </a:rPr>
              <a:t>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l"/>
              <a:sym typeface="Arial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xmlns="" id="{D73C9B67-CB81-4D28-BDDF-C8625F1134DB}"/>
              </a:ext>
            </a:extLst>
          </p:cNvPr>
          <p:cNvSpPr/>
          <p:nvPr/>
        </p:nvSpPr>
        <p:spPr>
          <a:xfrm>
            <a:off x="6569977" y="4190686"/>
            <a:ext cx="1324063" cy="70968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ba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xmlns="" id="{5CF6B331-9D59-4182-BF97-AD13DA4F4B71}"/>
              </a:ext>
            </a:extLst>
          </p:cNvPr>
          <p:cNvSpPr/>
          <p:nvPr/>
        </p:nvSpPr>
        <p:spPr>
          <a:xfrm>
            <a:off x="9853948" y="4873350"/>
            <a:ext cx="1324063" cy="709684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993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kern="0" noProof="0" dirty="0" err="1" smtClean="0">
                <a:solidFill>
                  <a:schemeClr val="bg1"/>
                </a:solidFill>
                <a:latin typeface="Aril"/>
                <a:sym typeface="Arial"/>
              </a:rPr>
              <a:t>bé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87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2975B22A-325F-4E2D-8016-4B3336747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1958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018FCEF-C77D-4E06-8557-B8582674CBF6}"/>
              </a:ext>
            </a:extLst>
          </p:cNvPr>
          <p:cNvGrpSpPr/>
          <p:nvPr/>
        </p:nvGrpSpPr>
        <p:grpSpPr>
          <a:xfrm>
            <a:off x="2860064" y="1174337"/>
            <a:ext cx="3614065" cy="1950720"/>
            <a:chOff x="2860064" y="1174337"/>
            <a:chExt cx="3614065" cy="1950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1D04DA7-B155-4E4E-9B2D-A9A2A5E95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60064" y="1174337"/>
              <a:ext cx="1982441" cy="195072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88570E4-29A5-4E70-A13F-87671680C957}"/>
                </a:ext>
              </a:extLst>
            </p:cNvPr>
            <p:cNvSpPr txBox="1"/>
            <p:nvPr/>
          </p:nvSpPr>
          <p:spPr>
            <a:xfrm>
              <a:off x="5194612" y="1661783"/>
              <a:ext cx="12795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67088E-821B-4EE1-8F62-FB3CADB72A20}"/>
              </a:ext>
            </a:extLst>
          </p:cNvPr>
          <p:cNvSpPr txBox="1"/>
          <p:nvPr/>
        </p:nvSpPr>
        <p:spPr>
          <a:xfrm>
            <a:off x="662730" y="385894"/>
            <a:ext cx="235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Tiếng việt 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8C96DB77-C647-4774-92FE-3D63FB82E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ADC9C967-A315-46CD-8C69-E1CD9B1D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384" y="643467"/>
            <a:ext cx="777123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8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xmlns="" id="{E10805B3-1CB1-4C0A-9705-2940C456B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3184" cy="68580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FF0ADFC-8C7A-4E00-B486-A26E2ED15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16" y="363895"/>
            <a:ext cx="7644967" cy="48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able, boat, looking, sitting&#10;&#10;Description automatically generated">
            <a:extLst>
              <a:ext uri="{FF2B5EF4-FFF2-40B4-BE49-F238E27FC236}">
                <a16:creationId xmlns:a16="http://schemas.microsoft.com/office/drawing/2014/main" xmlns="" id="{FFF5EDEA-3018-463B-88E5-CD45E71DB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18" y="0"/>
            <a:ext cx="11890223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0AC84D6-598C-4F12-AF91-AF631D6A30FA}"/>
              </a:ext>
            </a:extLst>
          </p:cNvPr>
          <p:cNvGrpSpPr/>
          <p:nvPr/>
        </p:nvGrpSpPr>
        <p:grpSpPr>
          <a:xfrm>
            <a:off x="3745350" y="388247"/>
            <a:ext cx="4303486" cy="2864920"/>
            <a:chOff x="3752195" y="1656240"/>
            <a:chExt cx="4303486" cy="2864920"/>
          </a:xfrm>
          <a:noFill/>
        </p:grpSpPr>
        <p:sp>
          <p:nvSpPr>
            <p:cNvPr id="3" name="Rectangle: Rounded Corners 1">
              <a:extLst>
                <a:ext uri="{FF2B5EF4-FFF2-40B4-BE49-F238E27FC236}">
                  <a16:creationId xmlns:a16="http://schemas.microsoft.com/office/drawing/2014/main" xmlns="" id="{10A565BF-06B0-450B-87B5-A8220200009B}"/>
                </a:ext>
              </a:extLst>
            </p:cNvPr>
            <p:cNvSpPr/>
            <p:nvPr/>
          </p:nvSpPr>
          <p:spPr>
            <a:xfrm>
              <a:off x="3752195" y="1656240"/>
              <a:ext cx="4303486" cy="2864920"/>
            </a:xfrm>
            <a:prstGeom prst="roundRect">
              <a:avLst/>
            </a:prstGeom>
            <a:grpFill/>
            <a:ln w="25400" cap="flat" cmpd="sng" algn="ctr">
              <a:solidFill>
                <a:srgbClr val="C0E3D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5A8E118-8A0D-4D0D-8F02-452871B3DF2B}"/>
                </a:ext>
              </a:extLst>
            </p:cNvPr>
            <p:cNvSpPr txBox="1"/>
            <p:nvPr/>
          </p:nvSpPr>
          <p:spPr>
            <a:xfrm>
              <a:off x="4484708" y="1784079"/>
              <a:ext cx="2395428" cy="240065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5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61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27D60D-FA81-4CF5-A65D-A8ECA89EE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282" y="343949"/>
            <a:ext cx="973122" cy="8955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F3ACEAB-5F12-4CA3-BA3E-CD49C4633CE1}"/>
              </a:ext>
            </a:extLst>
          </p:cNvPr>
          <p:cNvGrpSpPr/>
          <p:nvPr/>
        </p:nvGrpSpPr>
        <p:grpSpPr>
          <a:xfrm>
            <a:off x="2348917" y="1023458"/>
            <a:ext cx="6633593" cy="3543296"/>
            <a:chOff x="1895912" y="1744910"/>
            <a:chExt cx="5025004" cy="2785145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864DF4C5-8F58-4A56-80B5-68CED6B16534}"/>
                </a:ext>
              </a:extLst>
            </p:cNvPr>
            <p:cNvSpPr/>
            <p:nvPr/>
          </p:nvSpPr>
          <p:spPr>
            <a:xfrm>
              <a:off x="1895912" y="1744910"/>
              <a:ext cx="2449585" cy="109895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9DC2FB8-0880-4E7E-8864-5CE26A2930BA}"/>
                </a:ext>
              </a:extLst>
            </p:cNvPr>
            <p:cNvSpPr/>
            <p:nvPr/>
          </p:nvSpPr>
          <p:spPr>
            <a:xfrm>
              <a:off x="4471331" y="1744910"/>
              <a:ext cx="2449585" cy="109895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715F840-5113-4B91-B88A-5C7DA9B30E44}"/>
                </a:ext>
              </a:extLst>
            </p:cNvPr>
            <p:cNvSpPr/>
            <p:nvPr/>
          </p:nvSpPr>
          <p:spPr>
            <a:xfrm>
              <a:off x="1895912" y="2969703"/>
              <a:ext cx="5025004" cy="156035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90027A-1B0D-4AF1-8D8E-9AA508A2F361}"/>
              </a:ext>
            </a:extLst>
          </p:cNvPr>
          <p:cNvSpPr txBox="1"/>
          <p:nvPr/>
        </p:nvSpPr>
        <p:spPr>
          <a:xfrm>
            <a:off x="6297226" y="975016"/>
            <a:ext cx="1585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42E78D-A582-4B97-AA22-FAE71398F1B8}"/>
              </a:ext>
            </a:extLst>
          </p:cNvPr>
          <p:cNvSpPr txBox="1"/>
          <p:nvPr/>
        </p:nvSpPr>
        <p:spPr>
          <a:xfrm>
            <a:off x="3113821" y="975016"/>
            <a:ext cx="1585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A4B9C0-9670-42BB-B39C-905A1C562944}"/>
              </a:ext>
            </a:extLst>
          </p:cNvPr>
          <p:cNvSpPr txBox="1"/>
          <p:nvPr/>
        </p:nvSpPr>
        <p:spPr>
          <a:xfrm>
            <a:off x="4336891" y="2705725"/>
            <a:ext cx="24915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ũ</a:t>
            </a:r>
            <a:endParaRPr lang="en-US" sz="10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2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161</TotalTime>
  <Words>90</Words>
  <Application>Microsoft Office PowerPoint</Application>
  <PresentationFormat>Custom</PresentationFormat>
  <Paragraphs>39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KimHai</dc:creator>
  <cp:lastModifiedBy>Windows User</cp:lastModifiedBy>
  <cp:revision>55</cp:revision>
  <dcterms:created xsi:type="dcterms:W3CDTF">2020-09-27T23:42:18Z</dcterms:created>
  <dcterms:modified xsi:type="dcterms:W3CDTF">2021-10-10T00:07:15Z</dcterms:modified>
</cp:coreProperties>
</file>